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9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7" r:id="rId20"/>
    <p:sldId id="289" r:id="rId21"/>
    <p:sldId id="288" r:id="rId22"/>
    <p:sldId id="286" r:id="rId23"/>
    <p:sldId id="290" r:id="rId24"/>
    <p:sldId id="292" r:id="rId25"/>
    <p:sldId id="291" r:id="rId26"/>
    <p:sldId id="293" r:id="rId27"/>
    <p:sldId id="296" r:id="rId28"/>
    <p:sldId id="307" r:id="rId29"/>
    <p:sldId id="299" r:id="rId30"/>
    <p:sldId id="298" r:id="rId31"/>
    <p:sldId id="297" r:id="rId32"/>
    <p:sldId id="300" r:id="rId33"/>
    <p:sldId id="305" r:id="rId34"/>
    <p:sldId id="304" r:id="rId35"/>
    <p:sldId id="303" r:id="rId36"/>
    <p:sldId id="302" r:id="rId37"/>
    <p:sldId id="301" r:id="rId38"/>
    <p:sldId id="306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2:32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3048 7832 0 0,'0'0'602'0'0,"0"0"-198"0"0,3-12 3423 0 0,-2 2-2350 0 0,-1 9-1334 0 0,0-1 0 0 0,0 1 1 0 0,0 0-1 0 0,0-1 0 0 0,0 1 1 0 0,1 0-1 0 0,-1-1 0 0 0,0 1 1 0 0,1 0-1 0 0,-1-1 0 0 0,1 1 1 0 0,-1 0-1 0 0,1-1-143 0 0,60-92 4266 0 0,-40 62-3564 0 0,-6 7 587 0 0,19-21-1289 0 0,28-35 1114 0 0,-25 31-205 0 0,3 0-909 0 0,68-67 1514 0 0,33-23-1514 0 0,-123 124 95 0 0,240-222 606 0 0,-128 128-449 0 0,14-2-252 0 0,116-70 817 0 0,7 10 1 0 0,86-29-818 0 0,-84 61 311 0 0,5 13 0 0 0,32 2-311 0 0,-148 73 260 0 0,2 6-1 0 0,20 4-259 0 0,407-58 888 0 0,-379 81-699 0 0,-12 2 6 0 0,-57 3-155 0 0,-59 8-16 0 0,-1-4 0 0 0,13-6-24 0 0,-77 10-293 0 0,-12 4-782 0 0,-11 5-1249 0 0,-5 2-7560 0 0</inkml:trace>
  <inkml:trace contextRef="#ctx0" brushRef="#br0" timeOffset="7202.499">4189 492 14336 0 0,'0'0'330'0'0,"0"0"45"0"0,0 0 17 0 0,0 0-47 0 0,-1 0-225 0 0,-4-5 6296 0 0,7 1-4329 0 0,-1 3-1988 0 0,-1 1 0 0 0,0 0-1 0 0,1-1 1 0 0,-1 1 0 0 0,0 0-1 0 0,1-1 1 0 0,-1 1 0 0 0,0 0 0 0 0,1 0-1 0 0,-1-1 1 0 0,1 1 0 0 0,-1 0-1 0 0,1 0 1 0 0,-1 0 0 0 0,1 0-1 0 0,-1 0 1 0 0,0 0 0 0 0,1 0 0 0 0,-1 0-1 0 0,1 0-98 0 0,6 3 306 0 0,-1 0 1 0 0,1 0-1 0 0,0-1 0 0 0,0 1 0 0 0,1-1-306 0 0,-1 0 238 0 0,1 0 0 0 0,-1 1 0 0 0,1 0-1 0 0,-1 0 1 0 0,1 2-238 0 0,-5-4 55 0 0,0 1 0 0 0,0-1-1 0 0,0 0 1 0 0,0 0 0 0 0,0 0 0 0 0,1 0 0 0 0,0-1-55 0 0,16 6 192 0 0,17 10 14 0 0,0-2 1 0 0,1-2-1 0 0,36 7-206 0 0,-56-12 119 0 0,-17-6-106 0 0,1 0-1 0 0,0 0 1 0 0,-1 0-1 0 0,1 0 0 0 0,0-1 1 0 0,0 1-1 0 0,-1-1 1 0 0,1 1-1 0 0,0-1 0 0 0,0 0 1 0 0,2 1-13 0 0,1-2 37 0 0,-1 2-40 0 0,19 8 203 0 0,8 8-125 0 0,-18-8-11 0 0,-10-8-50 0 0,0 1-1 0 0,0-1 0 0 0,-1 1 1 0 0,1-1-1 0 0,0 0 1 0 0,0 0-1 0 0,0 0 1 0 0,0-1-1 0 0,1 1-13 0 0,2 0 7 0 0,3 0-7 0 0,-2 1 0 0 0,0 1 0 0 0,-1-2 0 0 0,-3 3 11 0 0,-2-2 31 0 0,4-1-20 0 0,-4 0 31 0 0,-1-1 11 0 0,-1 2-53 0 0,-1 1-1 0 0,0-1 1 0 0,-1 0 0 0 0,1 0-1 0 0,0 0 1 0 0,-2 2-11 0 0,-64 36 0 0 0,-1-3 0 0 0,-4-1 0 0 0,45-21 0 0 0,0 1 0 0 0,1 1 0 0 0,-18 17 0 0 0,2-3 0 0 0,11-6-2599 0 0,5 2-4415 0 0,26-27-2324 0 0</inkml:trace>
  <inkml:trace contextRef="#ctx0" brushRef="#br0" timeOffset="8152.084">4985 469 17159 0 0,'0'-14'1834'0'0,"0"2"-466"0"0,-2 14 1188 0 0,1 14-1079 0 0,14 50-1185 0 0,-7-39-19 0 0,1 19-273 0 0,1 9 771 0 0,7 19-771 0 0,-11-53 173 0 0,3 11-95 0 0,1 0 0 0 0,2-1 0 0 0,1 0 0 0 0,1 0 0 0 0,2 0-78 0 0,-12-27 23 0 0,0-1 0 0 0,0 1 1 0 0,1-1-1 0 0,-1 0 0 0 0,1 1 1 0 0,0-1-1 0 0,0-1 0 0 0,0 1 1 0 0,0 0-1 0 0,1-1 0 0 0,-1 1 1 0 0,1-1-24 0 0,-3-1 31 0 0,1 0 0 0 0,-1-1 0 0 0,1 1 0 0 0,-1 0 0 0 0,1-1 0 0 0,-1 1 0 0 0,1-1 0 0 0,0 0 0 0 0,-1 1 0 0 0,1-1 0 0 0,0 0 0 0 0,-1 0 0 0 0,1 0 1 0 0,-1 0-1 0 0,1 0 0 0 0,0-1 0 0 0,-1 1 0 0 0,1 0 0 0 0,0-1 0 0 0,-1 1 0 0 0,1-1 0 0 0,-1 0 0 0 0,1 1 0 0 0,-1-1 0 0 0,0 0 0 0 0,1 0 0 0 0,-1 0 0 0 0,0 0 0 0 0,1 0 0 0 0,-1-1-30 0 0,7-7 161 0 0,-1-1 1 0 0,0 0 0 0 0,-1-1-1 0 0,-1 1 1 0 0,1-1 0 0 0,-2 0 0 0 0,2-4-163 0 0,-1 3 115 0 0,2-8-32 0 0,0-1-1 0 0,-1 0 1 0 0,-1 0 0 0 0,0 0-1 0 0,-2-1 1 0 0,0-18-83 0 0,0 5 0 0 0,-3 0 0 0 0,-1 0 0 0 0,-4-24 0 0 0,-16-35 0 0 0,20 89-15 0 0,1 9-16 0 0,1-1-1 0 0,-1 1 0 0 0,0 0 0 0 0,0-1 1 0 0,0 1-1 0 0,0-1 0 0 0,-1 1 32 0 0,1 13-59 0 0,7 46-61 0 0,2 0 0 0 0,13 39 120 0 0,-17-84 0 0 0,1-1 0 0 0,6 12 0 0 0,-1-2 0 0 0,-8-20 1 0 0,0 1 0 0 0,1-1 0 0 0,0-1-1 0 0,0 1 1 0 0,1-1 0 0 0,0 0 0 0 0,0 0 0 0 0,0 0 0 0 0,1 0-1 0 0,0-1 1 0 0,0 0 0 0 0,0 0 0 0 0,1 0-1 0 0,-5-4 9 0 0,0 0 0 0 0,0 0 0 0 0,0 0 0 0 0,0 0 0 0 0,0 0 0 0 0,0 0 0 0 0,0-1-1 0 0,0 1 1 0 0,0-1 0 0 0,1 1 0 0 0,-1-1 0 0 0,0 0 0 0 0,0 0 0 0 0,1 0 0 0 0,-1 0 0 0 0,0 0 0 0 0,0 0 0 0 0,0-1 0 0 0,1 1 0 0 0,-1-1-9 0 0,1 0 34 0 0,0 0 0 0 0,0-1-1 0 0,0 1 1 0 0,-1-1 0 0 0,1 0 0 0 0,0 0-1 0 0,-1 0 1 0 0,0 0 0 0 0,1-1 0 0 0,-1 1 0 0 0,0-1-1 0 0,2-2-33 0 0,2-5 120 0 0,0 0 0 0 0,-1 0 0 0 0,0-1 0 0 0,0 0 0 0 0,-1 0 0 0 0,0-1 0 0 0,-1 0-120 0 0,0-3 13 0 0,-1 1 0 0 0,0 0 0 0 0,-1 0 0 0 0,-1-1 0 0 0,0 1 0 0 0,-1 0 1 0 0,-1 0-1 0 0,-2-13-13 0 0,-7-22 202 0 0,-16-41-202 0 0,24 80 21 0 0,-3-7-1085 0 0,-1-1 1 0 0,0 1-1 0 0,-8-12 1064 0 0,14 28-1061 0 0,1 1-151 0 0,0 0-596 0 0,0 1-264 0 0,0 7-51 0 0</inkml:trace>
  <inkml:trace contextRef="#ctx0" brushRef="#br0" timeOffset="8567.125">5653 673 17303 0 0,'0'0'396'0'0,"0"0"52"0"0,0 0 28 0 0,0 0-60 0 0,1 1-272 0 0,5 0 284 0 0,0 0-1 0 0,0 0 0 0 0,0-1 0 0 0,1 0 0 0 0,-1 0 0 0 0,0 0 1 0 0,0-1-1 0 0,0 0 0 0 0,0 0 0 0 0,2-1-427 0 0,5 0 764 0 0,-4 0-560 0 0,1 0 0 0 0,-1-1 0 0 0,0 0 0 0 0,0 0 0 0 0,-1-1 0 0 0,1 0 0 0 0,-1-1 0 0 0,0 0 0 0 0,6-4-204 0 0,-8 5 123 0 0,-1 0 0 0 0,1-1 1 0 0,-1 0-1 0 0,0 0 0 0 0,-1-1 0 0 0,1 1 0 0 0,-1-1 0 0 0,0 0 0 0 0,0 0 0 0 0,-1 0 0 0 0,1-1 0 0 0,-1 1 0 0 0,0-2-123 0 0,-2 4 36 0 0,1-1 0 0 0,-1 1-1 0 0,0 0 1 0 0,0 0 0 0 0,0-1 0 0 0,-1 1 0 0 0,0 0-1 0 0,1-1 1 0 0,-1 1 0 0 0,-1-1 0 0 0,1 1-1 0 0,-1 0 1 0 0,0-1 0 0 0,0 1 0 0 0,0 0-1 0 0,0 0 1 0 0,-2-2-36 0 0,2 2-1 0 0,-1 1-1 0 0,1-1 0 0 0,-1 1 1 0 0,0 0-1 0 0,0 0 0 0 0,-1 0 1 0 0,1 0-1 0 0,-1 0 1 0 0,1 0-1 0 0,-1 1 0 0 0,0-1 1 0 0,0 1-1 0 0,0 0 0 0 0,0 0 1 0 0,0 0-1 0 0,-1 0 1 0 0,1 0-1 0 0,0 1 0 0 0,-1 0 1 0 0,0 0-1 0 0,1 0 1 0 0,-1 0-1 0 0,0 0 0 0 0,1 0 1 0 0,-1 1-1 0 0,0 0 0 0 0,0 0 1 0 0,1 0-1 0 0,-1 0 1 0 0,0 1-1 0 0,0-1 0 0 0,1 1 1 0 0,-1 0-1 0 0,0 0 1 0 0,1 1-1 0 0,-1-1 0 0 0,1 0 1 0 0,0 1-1 0 0,-1 0 0 0 0,1 0 1 0 0,0 0-1 0 0,0 0 1 0 0,0 1-1 0 0,0-1 0 0 0,1 1 1 0 0,-1 0-1 0 0,0 1 2 0 0,-4 4 0 0 0,0 1 0 0 0,1 1 1 0 0,0-1-1 0 0,1 1 0 0 0,0 0 0 0 0,1 0 0 0 0,0 1 0 0 0,0-1 0 0 0,1 1 0 0 0,1 0 1 0 0,-1 6-1 0 0,1-3 22 0 0,0 1 0 0 0,1-1 1 0 0,1 1-1 0 0,1-1 0 0 0,0 0 0 0 0,1 1 1 0 0,0-1-1 0 0,4 10-22 0 0,-2-9 52 0 0,1-1 1 0 0,1 0-1 0 0,0 0 0 0 0,4 7-52 0 0,-6-14 29 0 0,0-1 1 0 0,0 0-1 0 0,1 0 0 0 0,-1 0 0 0 0,1 0 1 0 0,1-1-1 0 0,-1 1 0 0 0,1-2 0 0 0,0 1 0 0 0,0 0-29 0 0,-1-3 18 0 0,-1 0-1 0 0,1 0 0 0 0,0 0 0 0 0,-1 0 0 0 0,1-1 0 0 0,0 0 0 0 0,0 0 0 0 0,0-1 0 0 0,0 1 0 0 0,0-1 0 0 0,0 0 1 0 0,-1 0-1 0 0,1-1 0 0 0,0 1 0 0 0,0-1 0 0 0,0 0 0 0 0,0 0 0 0 0,0-1 0 0 0,-1 0 0 0 0,1 1 0 0 0,2-3-17 0 0,9-4-292 0 0,-1 0-1 0 0,0-1 0 0 0,-1 0 0 0 0,0-2 0 0 0,8-6 293 0 0,3-11-4308 0 0,-15 19-4363 0 0</inkml:trace>
  <inkml:trace contextRef="#ctx0" brushRef="#br0" timeOffset="8914.481">6021 405 17855 0 0,'0'0'819'0'0,"0"0"-20"0"0,1 1-513 0 0,2 4 283 0 0,0 1 0 0 0,0-1 0 0 0,0 1-1 0 0,-1 0 1 0 0,0-1 0 0 0,1 6-569 0 0,3 8 954 0 0,-1-4-379 0 0,-2 0 1 0 0,1 0-1 0 0,-2 0 1 0 0,1 13-576 0 0,4 27 349 0 0,6-5 170 0 0,1-1 0 0 0,17 36-519 0 0,-24-69-840 0 0,0 0-1 0 0,9 14 841 0 0,-10-16-1800 0 0,-2-2-87 0 0</inkml:trace>
  <inkml:trace contextRef="#ctx0" brushRef="#br0" timeOffset="9435.854">6465 671 5984 0 0,'10'-23'226'0'0,"-7"17"1150"0"0,-1-1-1 0 0,-1 0 0 0 0,1 0 0 0 0,-1-1-1375 0 0,0-11 5255 0 0,0-1 0 0 0,-1-2-5255 0 0,0 4 608 0 0,-1 9-374 0 0,0 1 0 0 0,0-1-1 0 0,-1 1 1 0 0,0-1 0 0 0,0 1 0 0 0,-1 0 0 0 0,0 0 0 0 0,0 0 0 0 0,-1 0 0 0 0,0 1 0 0 0,-1-1 0 0 0,1 1 0 0 0,-1 0 0 0 0,-1 0 0 0 0,1 1 0 0 0,-1-1 0 0 0,-7-4-234 0 0,11 9 9 0 0,0 0 1 0 0,-1 0 0 0 0,1 0-1 0 0,-1 0 1 0 0,1 1 0 0 0,-1-1-1 0 0,0 1 1 0 0,1-1-1 0 0,-1 1 1 0 0,0 0 0 0 0,0 0-1 0 0,0 1 1 0 0,0-1 0 0 0,0 0-1 0 0,0 1 1 0 0,0 0-1 0 0,0 0 1 0 0,0 0 0 0 0,-1 0-1 0 0,1 0 1 0 0,0 1 0 0 0,-2 0-10 0 0,1 0 9 0 0,-1 1 1 0 0,1-1 0 0 0,0 1 0 0 0,0 0 0 0 0,0 0 0 0 0,0 1 0 0 0,1-1 0 0 0,-1 1 0 0 0,1 0 0 0 0,-1 0 0 0 0,1 0 0 0 0,0 1 0 0 0,0-1 0 0 0,0 1 0 0 0,1 0-10 0 0,-8 10 47 0 0,2 0-1 0 0,0 1 0 0 0,1 0 1 0 0,0 0-1 0 0,1 1 1 0 0,1 0-1 0 0,0 0 0 0 0,2 0 1 0 0,0 1-1 0 0,-1 8-46 0 0,3-15 27 0 0,0 0 1 0 0,1 0-1 0 0,0 1 0 0 0,1-1 1 0 0,0 0-1 0 0,0 1 0 0 0,1-1 1 0 0,1 0-1 0 0,-1 0 0 0 0,2-1 0 0 0,-1 1 1 0 0,1 0-1 0 0,1-1 0 0 0,0 0 1 0 0,0 0-1 0 0,1 0 0 0 0,3 4-27 0 0,-6-10 10 0 0,0 0-1 0 0,0 0 1 0 0,0-1-1 0 0,0 1 0 0 0,0 0 1 0 0,0-1-1 0 0,1 0 1 0 0,-1 0-1 0 0,1 0 1 0 0,-1 0-1 0 0,1-1 1 0 0,0 1-1 0 0,0-1 1 0 0,0 0-1 0 0,0 0 1 0 0,0 0-1 0 0,0-1 1 0 0,0 1-1 0 0,0-1 0 0 0,0 0 1 0 0,0 0-1 0 0,0-1 1 0 0,0 1-1 0 0,2-1-9 0 0,-1-1 27 0 0,0 1-1 0 0,0-1 0 0 0,-1 0 1 0 0,1 0-1 0 0,-1 0 0 0 0,1-1 1 0 0,-1 0-1 0 0,0 0 1 0 0,0 0-1 0 0,0 0 0 0 0,0 0 1 0 0,-1-1-1 0 0,1 0 0 0 0,-1 0 1 0 0,0 0-1 0 0,0 0 0 0 0,0 0 1 0 0,-1-1-1 0 0,2-2-26 0 0,1-3 58 0 0,-1 0 0 0 0,0-1 0 0 0,0 1 0 0 0,-1-1 1 0 0,1-7-59 0 0,-3 12 16 0 0,-1 0 1 0 0,1 0 0 0 0,-1-1 0 0 0,-1 1 0 0 0,1 0 0 0 0,-1 0 0 0 0,0 0 0 0 0,0 0 0 0 0,-1 0 0 0 0,-1-6-17 0 0,0 2 12 0 0,3 8-12 0 0,-1 1 0 0 0,1-1 0 0 0,0 0 0 0 0,-1 0 0 0 0,0 1 0 0 0,1-1 0 0 0,-1 1 0 0 0,0-1 0 0 0,0 1 0 0 0,0-1 0 0 0,0 0 0 0 0,-4-2-15 0 0,-3 21-141 0 0,7-12 150 0 0,0 1-1 0 0,0 0 0 0 0,0 0 0 0 0,1 0 0 0 0,0 0 0 0 0,0 0 1 0 0,0 0-1 0 0,1 0 7 0 0,9 51-57 0 0,-7-39 51 0 0,56 279 702 0 0,-50-240-435 0 0,-3 0 1 0 0,-2 12-262 0 0,-4-47 40 0 0,0 0-1 0 0,-2 1 1 0 0,-2 5-40 0 0,1-7 27 0 0,2-15 17 0 0,0 1-1 0 0,0-1 0 0 0,-1 0 1 0 0,0 0-1 0 0,0 0 0 0 0,0 0 0 0 0,-1 0 1 0 0,0 0-1 0 0,0-1 0 0 0,0 1 1 0 0,-1-1-1 0 0,0 0 0 0 0,0 0 0 0 0,0 0 1 0 0,-1-1-1 0 0,1 1 0 0 0,-1-1 1 0 0,0 0-1 0 0,-1 0 0 0 0,1-1 0 0 0,0 0 1 0 0,-1 0-1 0 0,0 0 0 0 0,0-1 1 0 0,0 1-1 0 0,0-1 0 0 0,0-1 1 0 0,0 1-1 0 0,-1-1 0 0 0,1 0 0 0 0,0-1 1 0 0,-1 1-44 0 0,-7-2 54 0 0,1 0 1 0 0,0-1-1 0 0,0 0 1 0 0,0-1-1 0 0,0 0 1 0 0,1-1-1 0 0,-1 0-54 0 0,-18-9-39 0 0,0-2-1 0 0,-2-2 40 0 0,23 12-377 0 0,0-1 0 0 0,1 0 0 0 0,0 0 0 0 0,0-1 0 0 0,1-1-1 0 0,0 1 1 0 0,0-1 0 0 0,-6-9 377 0 0,12 15-204 0 0,1 0-1 0 0,1 0 0 0 0,-1 0 1 0 0,0 0-1 0 0,0 0 1 0 0,1 0-1 0 0,-1 0 0 0 0,1 0 1 0 0,0 0-1 0 0,-1 0 1 0 0,1 0-1 0 0,0 0 0 0 0,0 0 1 0 0,0 0-1 0 0,1-1 1 0 0,-1 1-1 0 0,0 0 0 0 0,1 0 1 0 0,0 0-1 0 0,0 0 205 0 0,5-10-1976 0 0</inkml:trace>
  <inkml:trace contextRef="#ctx0" brushRef="#br0" timeOffset="9932.337">6555 109 14280 0 0,'0'0'1102'0'0,"0"0"-495"0"0,0 0 593 0 0,0 0 338 0 0,0 0 72 0 0,2 9 662 0 0,1 4-1766 0 0,0 1 0 0 0,1-1 1 0 0,1 1-507 0 0,4 14 118 0 0,11 47 98 0 0,22 72 741 0 0,-32-113-212 0 0,1 16-745 0 0,2 6 433 0 0,5 27 1279 0 0,3 39-1712 0 0,-15-84 147 0 0,-5-29-171 0 0,0 2 878 0 0,1-12-436 0 0,1-7-263 0 0,1-13 167 0 0,-1-1 0 0 0,0-5-322 0 0,0-2 117 0 0,1-21-56 0 0,-2 26-27 0 0,1 1 0 0 0,0-1 0 0 0,5-9-34 0 0,-1 2-7 0 0,-4 15-10 0 0,1-1 1 0 0,3-4 16 0 0,-5 17-4 0 0,-1 0 0 0 0,1 0 1 0 0,0 0-1 0 0,1 0 0 0 0,-1 0 1 0 0,1 0-1 0 0,-1 0 0 0 0,1 1 0 0 0,1-1 1 0 0,1-1 3 0 0,-3 3-12 0 0,1 0 0 0 0,-1 0 0 0 0,1 0 0 0 0,-1 0 0 0 0,1 1 0 0 0,3-2 12 0 0,-5 3-2 0 0,-1 0-1 0 0,1-1 1 0 0,0 1 0 0 0,0 0 0 0 0,0 0-1 0 0,0 0 1 0 0,0 0 0 0 0,0 0 0 0 0,0 0-1 0 0,0 0 1 0 0,0 0 0 0 0,0 0 0 0 0,0 0-1 0 0,0 0 1 0 0,0 1 0 0 0,0-1-1 0 0,-1 0 1 0 0,1 1 0 0 0,0-1 0 0 0,0 1-1 0 0,0-1 1 0 0,0 1 0 0 0,-1-1 0 0 0,1 1-1 0 0,0 0 1 0 0,0-1 2 0 0,8 9-13 0 0,0 0 0 0 0,-1 1 1 0 0,0 0-1 0 0,0 0 0 0 0,-1 1 0 0 0,0 0 0 0 0,-1 0 1 0 0,0 0-1 0 0,-1 1 0 0 0,0 1 13 0 0,10 24-21 0 0,-2 1-1 0 0,-2 1 1 0 0,7 37 21 0 0,-6-15-408 0 0,-11-47-19 0 0,-1-13 239 0 0,0 0 0 0 0,0 0-1 0 0,0 0 1 0 0,0 1 0 0 0,0-1-1 0 0,0 0 1 0 0,1 0 0 0 0,-1 0-1 0 0,0 0 1 0 0,1 0 0 0 0,-1 0-1 0 0,1 1 190 0 0,-1-1-2917 0 0,0-1-6065 0 0</inkml:trace>
  <inkml:trace contextRef="#ctx0" brushRef="#br0" timeOffset="10299.532">7035 1 21999 0 0,'0'0'498'0'0,"3"15"1211"0"0,3 4-1457 0 0,1 1-1 0 0,4 6-251 0 0,1 3 581 0 0,7 15 771 0 0,4 2-1352 0 0,-6-11 447 0 0,-1-1 0 0 0,2 14-447 0 0,-3-2 366 0 0,4 9 482 0 0,2 19-848 0 0,3 49 358 0 0,-12-59-352 0 0,-2 12 111 0 0,-9-65-103 0 0,-1-9-23 0 0,0 0 0 0 0,0 0 0 0 0,0 0 0 0 0,0 0 0 0 0,1 0 0 0 0,-1 0 1 0 0,1 0-1 0 0,-1-1 0 0 0,1 1 0 0 0,0 0 0 0 0,0 0 9 0 0,0-1-443 0 0,-1-1-178 0 0,0-9-7664 0 0,3 1-241 0 0</inkml:trace>
  <inkml:trace contextRef="#ctx0" brushRef="#br0" timeOffset="10636.663">6968 405 11056 0 0,'1'-14'1176'0'0,"9"2"1240"0"0,-4 5-221 0 0,-2 3-1430 0 0,-1-1-1 0 0,1 1 0 0 0,0 0 0 0 0,0 0 0 0 0,0 1 0 0 0,1-1 0 0 0,-1 1 0 0 0,1 0 0 0 0,0 0 0 0 0,0 1 0 0 0,0-1-764 0 0,9-3 460 0 0,-1 1-1 0 0,1 0 1 0 0,9-1-460 0 0,0 1 50 0 0,0 0-1 0 0,0 2 1 0 0,1 1 0 0 0,-1 0-1 0 0,1 2 1 0 0,22 2-50 0 0,-25 1-1434 0 0,-1 0 0 0 0,19 6 1434 0 0,-20-4-1530 0 0</inkml:trace>
  <inkml:trace contextRef="#ctx0" brushRef="#br0" timeOffset="10980.188">7716 381 9216 0 0,'0'0'421'0'0,"0"0"-12"0"0,-11 2-247 0 0,-11-6 3798 0 0,-1 0 0 0 0,1 1 0 0 0,-1 1 1 0 0,-5 1-3961 0 0,20 2 168 0 0,1-1 0 0 0,-1 1 1 0 0,0 1-1 0 0,1 0 1 0 0,-1 0-1 0 0,1 0 1 0 0,-1 1-1 0 0,1 0 1 0 0,0 0-1 0 0,0 1 1 0 0,1 0-1 0 0,-1 0 1 0 0,-2 3-169 0 0,0-1 70 0 0,1 1 0 0 0,0 0 1 0 0,1 1-1 0 0,0 0 0 0 0,0 0 0 0 0,1 0 1 0 0,-1 1-1 0 0,2 0 0 0 0,-3 6-70 0 0,6-13 16 0 0,1 1 1 0 0,0 0-1 0 0,0 0 0 0 0,0 0 0 0 0,0 0 1 0 0,0 0-1 0 0,0 0 0 0 0,1 0 0 0 0,0 0 1 0 0,-1 0-1 0 0,1 0 0 0 0,1 0 0 0 0,-1 0 1 0 0,0 0-1 0 0,1 0 0 0 0,-1 0 1 0 0,1 0-1 0 0,0 0 0 0 0,0 0 0 0 0,0 1-16 0 0,1-1 44 0 0,0 0-1 0 0,0-1 1 0 0,0 1-1 0 0,0 0 1 0 0,0-1-1 0 0,1 1 1 0 0,-1-1-1 0 0,1 0 0 0 0,0 1 1 0 0,-1-1-1 0 0,1 0 1 0 0,0-1-1 0 0,0 1 1 0 0,0-1-1 0 0,0 1 1 0 0,1-1-1 0 0,1 1-43 0 0,7 1 70 0 0,0-1 0 0 0,0 0 1 0 0,11 1-71 0 0,17 2-12 0 0,-7 1 231 0 0,-10-3-148 0 0,0 1 0 0 0,0 1 1 0 0,-1 2-1 0 0,1 0 0 0 0,-1 1 0 0 0,13 7-71 0 0,-30-12 19 0 0,-1 0-1 0 0,1-1 1 0 0,0 2-1 0 0,-1-1 0 0 0,0 0 1 0 0,1 1-1 0 0,-1 0 0 0 0,-1 0 1 0 0,1 0-1 0 0,0 1 0 0 0,-1-1 1 0 0,0 1-1 0 0,0-1 1 0 0,-1 1-1 0 0,1 0 0 0 0,-1 0 1 0 0,0 1-1 0 0,1 4-18 0 0,-3-8 20 0 0,0 1 0 0 0,0-1 0 0 0,0 1 0 0 0,0-1 0 0 0,0 0 0 0 0,-1 1 0 0 0,1-1 0 0 0,-1 1 0 0 0,0-1 0 0 0,1 0 0 0 0,-1 1 0 0 0,-1-1 0 0 0,1 0 0 0 0,0 0 0 0 0,0 0 0 0 0,-1 0 0 0 0,1 0 0 0 0,-1 0 0 0 0,1 0 0 0 0,-1-1 0 0 0,0 1 0 0 0,0 0 0 0 0,0-1 0 0 0,0 0 0 0 0,0 1 0 0 0,0-1 0 0 0,0 0-20 0 0,-6 3 63 0 0,1 0-1 0 0,-1 0 0 0 0,0-1 0 0 0,0 0 1 0 0,0 0-1 0 0,0-1 0 0 0,-4 0-62 0 0,-6 1 59 0 0,-1-1 0 0 0,1-1 0 0 0,-1-1 0 0 0,0-1 0 0 0,-3-1-59 0 0,-91-14-845 0 0,107 15 756 0 0,-15-5-1085 0 0,3 0-333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52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68 15608 0 0,'-51'-56'3395'0'0,"51"55"-3223"0"0,-1 0 0 0 0,0 1 0 0 0,1-1-1 0 0,-1 0 1 0 0,0 0 0 0 0,0 0 0 0 0,1 1-1 0 0,-1-1 1 0 0,0 1 0 0 0,0-1-1 0 0,0 0 1 0 0,0 1 0 0 0,0-1 0 0 0,0 1-1 0 0,0 0 1 0 0,0-1 0 0 0,0 1 0 0 0,0 0-1 0 0,0 0 1 0 0,0-1 0 0 0,0 1 0 0 0,0 0-1 0 0,-1 0 1 0 0,1 0-172 0 0,-1 1 93 0 0,1-1 0 0 0,-1 1 1 0 0,1 0-1 0 0,0-1 0 0 0,-1 1 0 0 0,1 0 0 0 0,0 0 0 0 0,0 0 1 0 0,0 0-1 0 0,-1 0 0 0 0,1 0 0 0 0,0 0 0 0 0,0 0 0 0 0,0 1 1 0 0,0 0-94 0 0,-4 7 30 0 0,0 0 0 0 0,0 0 0 0 0,1 0 0 0 0,-2 10-30 0 0,4-15 156 0 0,-6 19 173 0 0,0 1 0 0 0,2-1-1 0 0,1 1 1 0 0,0 6-329 0 0,3-21 58 0 0,2 1-1 0 0,-1-1 1 0 0,1 0 0 0 0,1 1 0 0 0,0-1 0 0 0,0 0-1 0 0,0 0 1 0 0,1 0 0 0 0,1 0 0 0 0,0 0-1 0 0,0 0 1 0 0,4 6-58 0 0,-4-9 31 0 0,0 1 0 0 0,1-1 0 0 0,0 0 0 0 0,0 0 0 0 0,1-1 0 0 0,2 4-31 0 0,-4-7 10 0 0,0 1 1 0 0,0-1-1 0 0,0 0 0 0 0,0 0 1 0 0,0 0-1 0 0,0-1 0 0 0,1 1 1 0 0,-1-1-1 0 0,1 1 0 0 0,-1-1 1 0 0,1 0-1 0 0,-1-1 0 0 0,3 1-10 0 0,3 1-630 0 0,0-2 0 0 0,1 1 0 0 0,-1-1 0 0 0,9-2 630 0 0,-9 1-1253 0 0,-1 0 1 0 0,0-1 0 0 0,1-1-1 0 0,-1 1 1 0 0,3-2 1252 0 0,2-3-7897 0 0</inkml:trace>
  <inkml:trace contextRef="#ctx0" brushRef="#br0" timeOffset="364.16">28 229 19895 0 0,'0'0'455'0'0,"0"0"61"0"0,0 0 28 0 0,0 0-61 0 0,15 8 1946 0 0,-11-7-2371 0 0,-1 0 0 0 0,1 0 0 0 0,-1 0 1 0 0,1 0-1 0 0,-1-1 0 0 0,1 1 0 0 0,-1-1 0 0 0,1 0 1 0 0,-1 0-1 0 0,4 0-58 0 0,35-8 29 0 0,-12 2-104 0 0,15-3-1206 0 0,-26 3 479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8.3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41 172 22543 0 0,'-1'-1'140'0'0,"0"1"0"0"0,0-1 0 0 0,0 0 0 0 0,-1 1 0 0 0,1-1 0 0 0,0 1 0 0 0,-1-1 0 0 0,1 1 1 0 0,0-1-1 0 0,-1 1 0 0 0,1 0 0 0 0,-1 0 0 0 0,1 0 0 0 0,-1 0 0 0 0,1 0 0 0 0,0 0 0 0 0,-2 0-140 0 0,2 1 35 0 0,0-1-1 0 0,0 0 1 0 0,1 1 0 0 0,-1-1 0 0 0,0 1 0 0 0,0-1 0 0 0,0 1 0 0 0,1-1 0 0 0,-1 1 0 0 0,0 0 0 0 0,1-1-1 0 0,-1 1 1 0 0,0 0 0 0 0,1-1 0 0 0,-1 1 0 0 0,1 0 0 0 0,-1 0 0 0 0,1 0 0 0 0,-1 0 0 0 0,1-1 0 0 0,0 1-1 0 0,-1 0 1 0 0,1 0 0 0 0,0 0 0 0 0,0 0 0 0 0,0 0 0 0 0,0 1-35 0 0,0 5 194 0 0,0 0 0 0 0,0 0 0 0 0,1 0-1 0 0,0 0 1 0 0,1 0 0 0 0,-1 0 0 0 0,2 0-194 0 0,13 48 1737 0 0,22 49-1737 0 0,-26-74 257 0 0,2-2-1 0 0,1 0 1 0 0,2 0 0 0 0,6 6-257 0 0,-15-22 64 0 0,1-1 0 0 0,1 0 0 0 0,-1 0 0 0 0,2-1 0 0 0,0 0 0 0 0,2 1-64 0 0,-9-8 18 0 0,1 0 1 0 0,-1 0 0 0 0,0-1 0 0 0,1 1-1 0 0,0-1 1 0 0,-1 0 0 0 0,1-1 0 0 0,0 1-1 0 0,0-1 1 0 0,0 0 0 0 0,0 0 0 0 0,0-1 0 0 0,0 1-1 0 0,1-1 1 0 0,-1 0 0 0 0,0 0 0 0 0,0-1-1 0 0,0 0 1 0 0,1 0-19 0 0,2-1 31 0 0,0-1 0 0 0,-1 0 0 0 0,0 0 0 0 0,0-1 0 0 0,0 0 0 0 0,0 0 0 0 0,0 0 0 0 0,-1-1 0 0 0,0 0 0 0 0,0-1 0 0 0,0 1 0 0 0,-1-1 0 0 0,0 0 0 0 0,0 0 0 0 0,0-1 0 0 0,2-4-31 0 0,1-2 58 0 0,-1-1 0 0 0,-1 1 0 0 0,0-1 0 0 0,0 0 0 0 0,-2 0 0 0 0,1-1 0 0 0,-2 0 0 0 0,1-7-58 0 0,-3 9 0 0 0,0-1 0 0 0,-1 1 0 0 0,-1 0 0 0 0,0-1 0 0 0,0 1 0 0 0,-2 0 0 0 0,1 0 0 0 0,-2 0 0 0 0,-3-9 0 0 0,-3-4 0 0 0,-1 0 0 0 0,-1 1 0 0 0,-2 0 0 0 0,-2-2 0 0 0,6 11-100 0 0,-1 1 0 0 0,-1 0 0 0 0,0 0 0 0 0,-1 1 1 0 0,0 1-1 0 0,-13-10 100 0 0,20 18-39 0 0,-1 0 0 0 0,0 0 1 0 0,0 0-1 0 0,-1 1 0 0 0,1 0 0 0 0,-1 0 1 0 0,0 1-1 0 0,0 0 0 0 0,-1 1 1 0 0,1-1-1 0 0,0 2 0 0 0,-1-1 1 0 0,1 1-1 0 0,-1 0 0 0 0,1 1 0 0 0,-1 0 39 0 0,3 0-4 0 0,1 1-1 0 0,0 0 0 0 0,-1 0 0 0 0,1 0 1 0 0,0 1-1 0 0,0 0 0 0 0,0 0 0 0 0,0 0 0 0 0,0 1 1 0 0,0-1-1 0 0,1 1 0 0 0,-1 0 0 0 0,1 0 0 0 0,-1 1 1 0 0,0 1 4 0 0,-1 1-3 0 0,1 0 0 0 0,0 0 0 0 0,1 1 0 0 0,-1-1 0 0 0,1 1 0 0 0,1 0 0 0 0,-1 0 0 0 0,1 1 0 0 0,0-1 0 0 0,1 2 3 0 0,-3 7-25 0 0,2 0-1 0 0,0 0 1 0 0,1 1-1 0 0,0-1 1 0 0,2 1-1 0 0,0 0 1 0 0,0-1-1 0 0,2 1 1 0 0,2 13 25 0 0,3-3-580 0 0,0 0-1 0 0,2-1 1 0 0,1-1 0 0 0,12 24 580 0 0,-4-15-2998 0 0,1 0 0 0 0,24 30 2998 0 0,-12-23-2358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5.9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9 22143 0 0,'-7'-8'1016'0'0,"2"9"630"0"0,4 1-1470 0 0,0-1 0 0 0,0 1 0 0 0,0 0 0 0 0,0-1 0 0 0,0 1 0 0 0,0 0 0 0 0,1 0 0 0 0,-1-1 0 0 0,0 3-176 0 0,-5 26 1163 0 0,2 0 1 0 0,0 0 0 0 0,2 3-1164 0 0,-1 4 71 0 0,-12 195 1801 0 0,10 3-1872 0 0,6-125 314 0 0,1-69-104 0 0,2 0 0 0 0,2 0 0 0 0,2 1-210 0 0,-8-38 0 0 0,1-1 0 0 0,1 1 0 0 0,-1 0 0 0 0,0-1 0 0 0,1 0 0 0 0,0 1 0 0 0,0-1 0 0 0,0 0 0 0 0,0 0 0 0 0,1 2 0 0 0,-1-4 0 0 0,-1 1 0 0 0,1-1 0 0 0,-1 1 0 0 0,1-1 0 0 0,0 0 0 0 0,0 1 0 0 0,0-1 0 0 0,-1 0 0 0 0,1 0 0 0 0,0-1 0 0 0,0 1 0 0 0,0 0 0 0 0,0-1 0 0 0,0 1 0 0 0,1-1 0 0 0,-1 1 0 0 0,0-1 0 0 0,2 0 0 0 0,23-2-36 0 0,0-1 0 0 0,0-1 0 0 0,-1-1 1 0 0,23-8 35 0 0,-9 3-89 0 0,-17 3-1098 0 0,1-1 0 0 0,18-8 1187 0 0,-6-1-9335 0 0,-17 7 349 0 0</inkml:trace>
  <inkml:trace contextRef="#ctx0" brushRef="#br0" timeOffset="1021.272">647 723 19351 0 0,'0'-2'160'0'0,"-1"1"-1"0"0,0-1 1 0 0,1 0-1 0 0,-1 1 1 0 0,1-1-1 0 0,0 0 0 0 0,-1 0 1 0 0,1 0-1 0 0,0 1 1 0 0,0-1-1 0 0,0 0 1 0 0,1 0-1 0 0,-1 0-159 0 0,5-27 250 0 0,-1 9 1383 0 0,-4 18-1396 0 0,2-9 741 0 0,-1 0 1 0 0,-1 0-1 0 0,0 0 0 0 0,0-3-978 0 0,-1 10 112 0 0,1 1-1 0 0,-1-1 0 0 0,0 1 1 0 0,0-1-1 0 0,0 1 0 0 0,0 0 1 0 0,-1 0-1 0 0,1-1 0 0 0,-1 1 0 0 0,0 0 1 0 0,0 1-1 0 0,0-1 0 0 0,0 0 1 0 0,-1 0-1 0 0,0 0-111 0 0,0 0 91 0 0,0-1 66 0 0,-1 1 1 0 0,0-1 0 0 0,1 0 0 0 0,-1 1 0 0 0,-1 0 0 0 0,1 0 0 0 0,0 0 0 0 0,-1 1-1 0 0,1-1 1 0 0,-1 1 0 0 0,0 0 0 0 0,1 1 0 0 0,-1-1 0 0 0,0 1 0 0 0,-3-1-158 0 0,4 2 14 0 0,0-1 0 0 0,-1 1-1 0 0,1 0 1 0 0,0 0 0 0 0,0 0 0 0 0,0 1 0 0 0,0 0 0 0 0,0-1 0 0 0,0 1 0 0 0,-2 1-14 0 0,3-1-7 0 0,1 0 0 0 0,-1 1 0 0 0,1-1 1 0 0,-1 1-1 0 0,1-1 0 0 0,0 1 0 0 0,0 0 1 0 0,-1 0-1 0 0,1 0 0 0 0,1 0 0 0 0,-1 0 0 0 0,0 0 1 0 0,0 1-1 0 0,1-1 0 0 0,-2 3 7 0 0,-4 11 7 0 0,0-1-1 0 0,1 2 1 0 0,1-1-1 0 0,1 0 1 0 0,0 1-1 0 0,1 0 1 0 0,1 0-1 0 0,0 0 1 0 0,1 0-1 0 0,1 1 1 0 0,2 13-7 0 0,-1-19 5 0 0,1-1 1 0 0,0 0-1 0 0,1 0 0 0 0,0-1 1 0 0,1 1-1 0 0,3 8-5 0 0,-5-16 2 0 0,-1 1-1 0 0,1 0 1 0 0,0-1 0 0 0,1 1-1 0 0,-1-1 1 0 0,0 1 0 0 0,1-1 0 0 0,0 0-1 0 0,0 0 1 0 0,0 0 0 0 0,0-1-1 0 0,0 1 1 0 0,1-1 0 0 0,-1 0-1 0 0,1 0 1 0 0,-1 0 0 0 0,1 0-1 0 0,0 0 1 0 0,3 0-2 0 0,-4-2 0 0 0,0 1 0 0 0,0-1 0 0 0,0 0 0 0 0,1 0 0 0 0,-1 0 0 0 0,0-1 0 0 0,0 1 0 0 0,0-1 0 0 0,0 0 0 0 0,0 0 0 0 0,0 0 0 0 0,0 0 0 0 0,0 0 0 0 0,0-1 0 0 0,0 1 0 0 0,0-1 0 0 0,-1 0 0 0 0,1 0 0 0 0,-1 0 0 0 0,1 0 0 0 0,-1 0 0 0 0,0-1 0 0 0,1-1 0 0 0,7-7 0 0 0,-1-1 0 0 0,-1 0 0 0 0,0 0 0 0 0,3-7 0 0 0,-6 9 22 0 0,0-1 1 0 0,-1 1-1 0 0,0-1 0 0 0,-1 0 0 0 0,0 0 1 0 0,-1-1-1 0 0,1-6-22 0 0,-1-4 52 0 0,-1-1 0 0 0,0 1 0 0 0,-2-9-52 0 0,-4-5 64 0 0,-1 62-64 0 0,5 6 0 0 0,2-1 0 0 0,2 1 0 0 0,0-1 0 0 0,3 0 0 0 0,3 12 0 0 0,-7-36 16 0 0,0 0-1 0 0,1-1 1 0 0,0 1-1 0 0,0-1 1 0 0,4 6-16 0 0,-5-10-24 0 0,-1 1 1 0 0,1-1-1 0 0,-1 0 1 0 0,1 0-1 0 0,0 0 1 0 0,0 0-1 0 0,0 0 1 0 0,0-1-1 0 0,0 1 1 0 0,0-1 0 0 0,1 1-1 0 0,-1-1 1 0 0,0 0-1 0 0,1 0 1 0 0,-1 0-1 0 0,1 0 1 0 0,0 0 23 0 0,-1-1 23 0 0,-1 0 0 0 0,1 0-1 0 0,-1 0 1 0 0,1 0 0 0 0,0-1 0 0 0,-1 1 0 0 0,1 0 0 0 0,-1-1 0 0 0,1 0 0 0 0,-1 1 0 0 0,1-1 0 0 0,-1 0-1 0 0,1 0 1 0 0,-1 1 0 0 0,0-1 0 0 0,0 0 0 0 0,1 0 0 0 0,-1-1 0 0 0,0 1 0 0 0,0 0 0 0 0,1-1-23 0 0,22-31 96 0 0,-21 27-109 0 0,7-10 11 0 0,-1-1-1 0 0,-1 0 1 0 0,-1 0 0 0 0,-1-1 0 0 0,3-10 2 0 0,-5 11-24 0 0,-1-1 1 0 0,-1 0-1 0 0,1-17 24 0 0,-1 0-57 0 0,-3 24 57 0 0,-1 16 0 0 0,0 6 0 0 0,4 12-72 0 0,1-1 0 0 0,2 1 0 0 0,5 19 72 0 0,1-5-241 0 0,-3-11 536 0 0,8 21-295 0 0,-13-40-39 0 0,1 1 0 0 0,0-1 1 0 0,0 1-1 0 0,1-1 0 0 0,-1 0 0 0 0,2-1 1 0 0,4 7 38 0 0,-9-13-1 0 0,0 1 1 0 0,0 0 0 0 0,-1 0-1 0 0,1 0 1 0 0,0-1 0 0 0,0 1-1 0 0,0 0 1 0 0,0-1 0 0 0,0 1-1 0 0,0-1 1 0 0,0 1 0 0 0,0-1-1 0 0,0 1 1 0 0,0-1 0 0 0,0 0-1 0 0,1 0 1 0 0,-1 1 0 0 0,0-1-1 0 0,0 0 1 0 0,0 0 0 0 0,0 0-1 0 0,0 0 1 0 0,1 0 0 0 0,0-1 0 0 0,-1 1-1 0 0,1-1 0 0 0,-1 0 0 0 0,1 0 1 0 0,-1 0-1 0 0,1 0 0 0 0,-1 0 0 0 0,1 0 1 0 0,-1 0-1 0 0,0-1 0 0 0,1 1 1 0 0,-1 0-1 0 0,0-1 0 0 0,0 1 0 0 0,0-2 1 0 0,3-3-2 0 0,0-1 0 0 0,-1 0 0 0 0,0 0 0 0 0,-1 0 0 0 0,0-1 0 0 0,2-6 2 0 0,0-17-18 0 0,-1 0 0 0 0,-2-1-1 0 0,-2-22 19 0 0,0 7-21 0 0,10 65 9 0 0,11 66 146 0 0,-6-30 77 0 0,-2 1 1 0 0,-3 0-1 0 0,-1 8-211 0 0,-6-28-48 0 0,-1-1 0 0 0,-2 1-1 0 0,-2 13 49 0 0,2-37 38 0 0,-1 1-1 0 0,-1-1 0 0 0,1 1 0 0 0,-2-1 0 0 0,0 0 0 0 0,0-1 1 0 0,-1 1-1 0 0,0-1 0 0 0,-1 1 0 0 0,0-2 0 0 0,-1 1 0 0 0,0 0-37 0 0,4-7 8 0 0,-1 1-1 0 0,1-1 1 0 0,-1 0 0 0 0,0 0-1 0 0,0-1 1 0 0,0 1-1 0 0,0-1 1 0 0,0 1-1 0 0,-1-1 1 0 0,1-1-1 0 0,-1 1 1 0 0,1-1-1 0 0,-1 1 1 0 0,0-1 0 0 0,0-1-1 0 0,1 1 1 0 0,-1-1-1 0 0,0 1 1 0 0,0-1-1 0 0,0-1 1 0 0,0 1-8 0 0,0-1-103 0 0,1 1 0 0 0,-1-1 1 0 0,1 0-1 0 0,-1 0 1 0 0,1 0-1 0 0,0-1 0 0 0,-1 1 1 0 0,1-1-1 0 0,0 0 0 0 0,0-1 1 0 0,0 1-1 0 0,0-1 0 0 0,1 1 1 0 0,-1-1-1 0 0,1 0 0 0 0,-1 0 1 0 0,1-1-1 0 0,0 1 0 0 0,0-1 1 0 0,1 0-1 0 0,-1 1 0 0 0,0-2 103 0 0,2 3-311 0 0,0 0 0 0 0,1 0 0 0 0,-1-1 0 0 0,0 1 0 0 0,1 0 0 0 0,-1-1 0 0 0,1 1 0 0 0,0 0 0 0 0,-1-1 0 0 0,1 1 0 0 0,0 0 0 0 0,1-1 0 0 0,-1 1 0 0 0,0 0 0 0 0,1-2 311 0 0,3-12-1696 0 0</inkml:trace>
  <inkml:trace contextRef="#ctx0" brushRef="#br0" timeOffset="1418.21">1108 799 21191 0 0,'13'-4'2259'0'0,"8"-4"380"0"0,0 1 0 0 0,5 0-2639 0 0,-8 2 501 0 0,-1 0-1 0 0,0-1 1 0 0,0-1 0 0 0,3-2-501 0 0,-15 6 7 0 0,0 1 0 0 0,0-1 0 0 0,-1-1 0 0 0,1 1 0 0 0,-1-1 0 0 0,0 1-1 0 0,0-1 1 0 0,-1-1 0 0 0,1 1 0 0 0,-1 0 0 0 0,0-1 0 0 0,0 0 0 0 0,0 1 0 0 0,0-1 0 0 0,1-5-7 0 0,-3 5 5 0 0,1 1-1 0 0,-1-1 1 0 0,0 0 0 0 0,0 0-1 0 0,0 0 1 0 0,-1 0 0 0 0,1 0-1 0 0,-1 0 1 0 0,0 0-1 0 0,-1 0 1 0 0,0-2-5 0 0,1 5 1 0 0,-1 1 0 0 0,1-1 0 0 0,0 1 0 0 0,-1-1 0 0 0,0 1-1 0 0,1-1 1 0 0,-1 1 0 0 0,0-1 0 0 0,0 1 0 0 0,0 0 0 0 0,0 0 0 0 0,0-1 0 0 0,0 1 0 0 0,0 0-1 0 0,0 0 1 0 0,0 0 0 0 0,-1 0 0 0 0,1 0 0 0 0,0 0 0 0 0,-1 0 0 0 0,1 1 0 0 0,-1-1 0 0 0,1 0-1 0 0,-1 1 1 0 0,1-1 0 0 0,-1 1 0 0 0,1 0 0 0 0,-1-1 0 0 0,1 1 0 0 0,-1 0 0 0 0,0 0 0 0 0,1 0 0 0 0,-1 0-1 0 0,1 0 1 0 0,-1 1 0 0 0,0-1 0 0 0,1 0-1 0 0,-3 1 18 0 0,0 0 1 0 0,1 0-1 0 0,-1 0 0 0 0,1 1 0 0 0,-1-1 1 0 0,1 1-1 0 0,0 0 0 0 0,-1-1 1 0 0,1 2-1 0 0,0-1 0 0 0,0 0 0 0 0,0 1 1 0 0,1-1-1 0 0,-1 1 0 0 0,1 0 1 0 0,-1 0-1 0 0,1 0 0 0 0,0 0 0 0 0,0 0 1 0 0,0 0-1 0 0,0 3-18 0 0,-3 4 64 0 0,1 0 0 0 0,0 0 0 0 0,1 1 0 0 0,0 0 0 0 0,0 0 0 0 0,0 7-64 0 0,2-7 44 0 0,1 0 0 0 0,0 1 0 0 0,0-1 0 0 0,1 0 0 0 0,0 0 0 0 0,1 1 0 0 0,0-1 0 0 0,1 0 0 0 0,2 3-44 0 0,-3-6 30 0 0,1-1 1 0 0,0 1-1 0 0,1-1 1 0 0,0 1-1 0 0,0-1 1 0 0,0 0-1 0 0,1-1 1 0 0,0 1-1 0 0,0-1 1 0 0,1 0-1 0 0,0 0 1 0 0,0-1-1 0 0,1 1-30 0 0,-6-5-53 0 0,1 0 0 0 0,-1 0 0 0 0,0 0 0 0 0,1-1 0 0 0,-1 1 0 0 0,0 0 0 0 0,1-1 0 0 0,-1 1 0 0 0,1-1 0 0 0,-1 1 0 0 0,1-1 0 0 0,-1 0 1 0 0,1 0-1 0 0,-1 0 0 0 0,1 0 0 0 0,-1 0 0 0 0,1 0 0 0 0,-1 0 0 0 0,1 0 0 0 0,-1 0 0 0 0,1-1 0 0 0,-1 1 0 0 0,1-1 0 0 0,-1 1 0 0 0,0-1 0 0 0,1 1 0 0 0,-1-1 0 0 0,0 0 0 0 0,1 0 0 0 0,-1 0 0 0 0,0 1 0 0 0,0-1 0 0 0,0-1 0 0 0,0 1 0 0 0,0 0 0 0 0,0 0 0 0 0,1-1 53 0 0,3-5-600 0 0,0-1 0 0 0,0 0 0 0 0,-1 0 0 0 0,1 0 0 0 0,1-8 600 0 0,-2 8-301 0 0,-2 2-717 0 0,1 0 0 0 0,-1-1 0 0 0,0 1 0 0 0,-1-2 1018 0 0,1-9-2219 0 0</inkml:trace>
  <inkml:trace contextRef="#ctx0" brushRef="#br0" timeOffset="1767.92">1411 675 5064 0 0,'0'0'681'0'0,"1"-1"1"0"0,-1 1-1 0 0,1-1 0 0 0,-1 1 1 0 0,1 0-1 0 0,0-1 0 0 0,-1 1 1 0 0,1 0-1 0 0,0 0 1 0 0,-1-1-1 0 0,1 1 0 0 0,0 0 1 0 0,0 0-1 0 0,-1 0 0 0 0,1 0 1 0 0,0 0-1 0 0,-1 0 0 0 0,1 0 1 0 0,0 0-1 0 0,0 0 1 0 0,0 0-682 0 0,0 0 531 0 0,0 1 1 0 0,0-1-1 0 0,0 1 1 0 0,1 0 0 0 0,-1-1-1 0 0,0 1 1 0 0,0 0-1 0 0,0 0 1 0 0,0-1-1 0 0,0 1 1 0 0,0 1-532 0 0,3 3 335 0 0,0 0 0 0 0,0 0-1 0 0,-1 0 1 0 0,3 5-335 0 0,-3-4 919 0 0,4 7-524 0 0,-1 0 1 0 0,0 1 0 0 0,-1-1-1 0 0,-1 1 1 0 0,0 0-1 0 0,0 3-395 0 0,-4-17 4 0 0,0 1 24 0 0,2 7 260 0 0,-1-1 0 0 0,2 0-1 0 0,-1 0 1 0 0,1 0 0 0 0,0 0 0 0 0,3 4-288 0 0,-6-11 7 0 0,0 0 0 0 0,1-1 1 0 0,-1 1-1 0 0,1 0 0 0 0,-1 0 0 0 0,0 0 1 0 0,1 0-1 0 0,-1 0 0 0 0,1 0 1 0 0,-1-1-1 0 0,0 1 0 0 0,1 0 0 0 0,-1 0 1 0 0,0-1-1 0 0,1 1 0 0 0,-1 0 0 0 0,0-1 1 0 0,0 1-1 0 0,1 0 0 0 0,-1-1 1 0 0,0 1-1 0 0,0 0 0 0 0,1-1 0 0 0,-1 1 1 0 0,0 0-1 0 0,0-1-7 0 0,2-3 31 0 0,-1 1-1 0 0,0-1 1 0 0,0 0 0 0 0,0 0-1 0 0,-1 0 1 0 0,1 0 0 0 0,-1 1-1 0 0,0-1 1 0 0,0 0 0 0 0,0 0-31 0 0,-7-43 182 0 0,3 21-79 0 0,2 12-92 0 0,1 1-1 0 0,-1-1 0 0 0,1 1 0 0 0,1 0 0 0 0,1-8-10 0 0,0 17 1 0 0,-1 0-1 0 0,1 0 1 0 0,0 0 0 0 0,0 0 0 0 0,1 0 0 0 0,-1 0 0 0 0,1 0-1 0 0,0 0 1 0 0,0 1 0 0 0,0-1 0 0 0,1 0 0 0 0,-1 1 0 0 0,1 0-1 0 0,0 0 1 0 0,0 0 0 0 0,1-2-1 0 0,2 0-484 0 0,1 0 0 0 0,-1 1 0 0 0,1 0 1 0 0,0 0-1 0 0,1-1 484 0 0,0 2-1304 0 0,0 0 0 0 0,1 0 0 0 0,-1 0 0 0 0,1 1 0 0 0,-1 0 1 0 0,1 1-1 0 0,3-1 1304 0 0,3 2-9021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7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55 16583 0 0,'3'-38'1733'0'0,"-2"22"6349"0"0,-5 74-6180 0 0,-7 303 356 0 0,2-262-1725 0 0,-5 0 0 0 0,-17 60-533 0 0,-3-41 698 0 0,16-59-336 0 0,17-55-345 0 0,0-3-11 0 0,1 0 0 0 0,-1 1 0 0 0,1-1 0 0 0,0 0 0 0 0,-1 1 0 0 0,1-1 0 0 0,0 0 0 0 0,0 1 0 0 0,0-1 0 0 0,0 1 0 0 0,0-1-6 0 0,0 0 0 0 0,0-1 0 0 0,1 0 0 0 0,-1 1 0 0 0,0-1 0 0 0,0 1 0 0 0,0-1 0 0 0,0 0 0 0 0,1 1 0 0 0,-1-1 0 0 0,0 0 0 0 0,0 1 0 0 0,1-1 0 0 0,-1 0 0 0 0,0 1 0 0 0,1-1 0 0 0,-1 0 0 0 0,0 0 0 0 0,1 0 0 0 0,-1 1 0 0 0,0-1 0 0 0,1 0 0 0 0,-1 0 0 0 0,1 0 0 0 0,-1 0 0 0 0,0 1 0 0 0,1-1 0 0 0,-1 0 0 0 0,1 0 0 0 0,-1 0 0 0 0,0 0 0 0 0,1 0 0 0 0,-1 0 0 0 0,1 0 0 0 0,10-4 0 0 0,-10 4 0 0 0,9-5 0 0 0,0 0 0 0 0,1 1 0 0 0,-1 0 0 0 0,1 0 0 0 0,0 1 0 0 0,0 0 0 0 0,0 1 0 0 0,2 0 0 0 0,68-2-354 0 0,-36 3-346 0 0,-1-3 0 0 0,-1-1 1 0 0,31-8 699 0 0,-67 11-295 0 0,11-2-2526 0 0,-1-1-3287 0 0,2-3-2982 0 0</inkml:trace>
  <inkml:trace contextRef="#ctx0" brushRef="#br0" timeOffset="1">726 737 17423 0 0,'-2'-9'491'0'0,"0"1"0"0"0,1-1-1 0 0,0 0 1 0 0,1 1 0 0 0,-1-1-1 0 0,2-5-490 0 0,0 4 846 0 0,-1 0-1 0 0,0-1 0 0 0,0 1 0 0 0,-1 0 1 0 0,-1 0-1 0 0,0 0 0 0 0,0 0 0 0 0,-4-9-845 0 0,3 11 146 0 0,0 1-1 0 0,0 0 1 0 0,-1-1-1 0 0,0 1 1 0 0,-1 1-1 0 0,0-1 1 0 0,0 1-1 0 0,0-1 1 0 0,-1 2-1 0 0,1-1 1 0 0,-4-2-146 0 0,6 6 71 0 0,0 0 1 0 0,0-1-1 0 0,0 2 1 0 0,0-1-1 0 0,0 0 1 0 0,0 1-1 0 0,0-1 0 0 0,0 1 1 0 0,0 0-1 0 0,-1 0 1 0 0,1 0-1 0 0,-1 1-71 0 0,1-1 37 0 0,1 1-1 0 0,-1 0 0 0 0,1 1 0 0 0,-1-1 0 0 0,1 0 1 0 0,-1 1-1 0 0,1-1 0 0 0,-1 1 0 0 0,1 0 1 0 0,0 0-1 0 0,-1 0 0 0 0,1 0 0 0 0,0 0 0 0 0,0 0 1 0 0,0 1-1 0 0,0-1 0 0 0,-1 2-36 0 0,-4 3 16 0 0,0 1 0 0 0,0 1 0 0 0,1-1 0 0 0,0 1-1 0 0,1 0 1 0 0,-1 1 0 0 0,2-1 0 0 0,-1 1 0 0 0,1 0 0 0 0,0 0 0 0 0,1 0 0 0 0,-1 7-16 0 0,-3 10 40 0 0,1 1 1 0 0,1 0 0 0 0,0 26-41 0 0,4-39 35 0 0,1 0 0 0 0,0 0-1 0 0,1 0 1 0 0,1 4-35 0 0,-1-11 15 0 0,0-1-1 0 0,1 0 1 0 0,0 1 0 0 0,0-1-1 0 0,0 0 1 0 0,1 0 0 0 0,0 0-1 0 0,0-1 1 0 0,0 1 0 0 0,2 1-15 0 0,-3-5 6 0 0,-1-1-1 0 0,1 1 1 0 0,-1-1 0 0 0,1 1 0 0 0,0-1 0 0 0,0 0-1 0 0,-1 0 1 0 0,1 0 0 0 0,0 0 0 0 0,0 0 0 0 0,0 0-1 0 0,0 0 1 0 0,1-1 0 0 0,-1 1 0 0 0,0-1 0 0 0,0 1 0 0 0,0-1-1 0 0,0 0 1 0 0,1 0 0 0 0,-1 0 0 0 0,0 0 0 0 0,0 0-1 0 0,0-1 1 0 0,1 1 0 0 0,-1 0 0 0 0,0-1 0 0 0,0 0-1 0 0,2 0-5 0 0,1-1 15 0 0,0 0 0 0 0,1-1-1 0 0,-1 0 1 0 0,0 1 0 0 0,0-2-1 0 0,-1 1 1 0 0,1 0 0 0 0,0-1-1 0 0,-1 0 1 0 0,2-2-15 0 0,4-7 12 0 0,0 1 1 0 0,-1-2-1 0 0,-1 1 1 0 0,0-1-1 0 0,0-1 1 0 0,-2 1-1 0 0,0-1 1 0 0,0-1-1 0 0,-2 1 0 0 0,0 0 1 0 0,0-1-1 0 0,-2 0 1 0 0,0 0-1 0 0,0 0 1 0 0,-2-14-13 0 0,0 30 69 0 0,0 0-5 0 0,0 0 0 0 0,0 7 0 0 0,-10 111-2 0 0,10-102-60 0 0,-1-3-3 0 0,1 1-1 0 0,1 0 1 0 0,0-1 0 0 0,2 7 1 0 0,-2-14 5 0 0,0-1 1 0 0,0 0-1 0 0,1 1 1 0 0,0-1-1 0 0,0 0 0 0 0,0 0 1 0 0,1 0-1 0 0,0 0 1 0 0,-1-1-1 0 0,2 1 1 0 0,-1-1-1 0 0,2 2-5 0 0,-4-5 3 0 0,0 0 0 0 0,0 0 0 0 0,1 0 0 0 0,-1 0 0 0 0,0 0 0 0 0,1 0 0 0 0,-1 0 0 0 0,1 0-1 0 0,-1-1 1 0 0,0 1 0 0 0,1-1 0 0 0,0 1 0 0 0,-1-1 0 0 0,1 1 0 0 0,-1-1 0 0 0,1 0 0 0 0,-1 0 0 0 0,1 0 0 0 0,0 0-3 0 0,1 0 9 0 0,0-1 0 0 0,-1 1 0 0 0,1-1 0 0 0,-1 0 0 0 0,1 0 0 0 0,-1 0 0 0 0,1 0 0 0 0,-1 0 0 0 0,0-1 0 0 0,0 1 0 0 0,1-1-9 0 0,4-4 23 0 0,0 0 0 0 0,-1 0 0 0 0,0 0-1 0 0,0-1 1 0 0,0 0 0 0 0,2-4-23 0 0,-1-1 0 0 0,-1 1 0 0 0,0-1 0 0 0,-1 0 0 0 0,0 0 0 0 0,-1 0 0 0 0,-1-1 0 0 0,2-9 0 0 0,-2 12 0 0 0,9-50-76 0 0,-11 53 65 0 0,-1-1 0 0 0,1 1 0 0 0,-1-1 1 0 0,-1 0-1 0 0,1 1 0 0 0,-2-1 0 0 0,1 0 11 0 0,0 4 11 0 0,1 3 51 0 0,-2 19 257 0 0,1 5-322 0 0,0-1 0 0 0,2 1 0 0 0,0 0 1 0 0,2-1-1 0 0,1 1 0 0 0,0-1 0 0 0,6 14 3 0 0,-9-32 2 0 0,0 0 0 0 0,1-1 0 0 0,-1 1 0 0 0,1-1 0 0 0,0 1 0 0 0,0-1 0 0 0,1 1 0 0 0,-1-1-1 0 0,1 0 1 0 0,-1 0 0 0 0,1 0 0 0 0,0-1 0 0 0,0 1 0 0 0,0-1 0 0 0,0 1 0 0 0,1-1 0 0 0,1 1-2 0 0,-2-2 4 0 0,0 0 0 0 0,0 0 0 0 0,0 0 1 0 0,0-1-1 0 0,0 1 0 0 0,0-1 0 0 0,0 0 0 0 0,0 0 0 0 0,0 0 0 0 0,1 0 1 0 0,-1 0-1 0 0,0-1 0 0 0,0 1 0 0 0,0-1 0 0 0,0 0 0 0 0,0 0 0 0 0,0 0 0 0 0,0 0 1 0 0,-1 0-1 0 0,1-1 0 0 0,0 0 0 0 0,1 0-4 0 0,3-3-36 0 0,0-1 0 0 0,-1 0 0 0 0,0 0 0 0 0,0 0 0 0 0,0 0 0 0 0,-1-1 0 0 0,1 0 0 0 0,-2 0 0 0 0,1-1 0 0 0,-1 1 0 0 0,0-1 0 0 0,-1 0 0 0 0,1-2 36 0 0,3-10-94 0 0,-1 1 1 0 0,0-1-1 0 0,-2 0 1 0 0,-1-1-1 0 0,0 0 94 0 0,-5-5 11 0 0,-2 59 458 0 0,2 13-275 0 0,2 0-1 0 0,5 31-193 0 0,-1-21 293 0 0,-3 29-293 0 0,-2-58 4 0 0,0 16 56 0 0,-2 0 1 0 0,-8 42-61 0 0,8-72 8 0 0,0-1 0 0 0,0 0 1 0 0,-1 0-1 0 0,-1 0 0 0 0,0-1 0 0 0,0 1 1 0 0,-1-1-1 0 0,-1 0 0 0 0,0-1 0 0 0,0 0 1 0 0,-1 0-1 0 0,-4 4-8 0 0,6-9-14 0 0,0 0-1 0 0,0 0 1 0 0,0 0-1 0 0,-1-1 1 0 0,1 0 0 0 0,-1 0-1 0 0,0-1 1 0 0,0 0 0 0 0,-1 0-1 0 0,1 0 1 0 0,-1-1-1 0 0,1 0 1 0 0,-1-1 0 0 0,-3 1 14 0 0,7-2-12 0 0,1 0 1 0 0,-1 0-1 0 0,0 0 1 0 0,1 0 0 0 0,-1 0-1 0 0,0-1 1 0 0,1 0-1 0 0,-1 1 1 0 0,1-2 0 0 0,-1 1-1 0 0,1 0 1 0 0,-1 0 0 0 0,1-1-1 0 0,0 0 1 0 0,0 0-1 0 0,0 0 1 0 0,0 0 0 0 0,0 0-1 0 0,0-1 1 0 0,1 1-1 0 0,-1-1 1 0 0,1 0 0 0 0,-1 1-1 0 0,1-1 1 0 0,0 0-1 0 0,0 0 1 0 0,0-1 0 0 0,1 1-1 0 0,-1 0 1 0 0,1-1-1 0 0,0 0 12 0 0,-2-5-357 0 0,1-1-1 0 0,0 1 1 0 0,0-1-1 0 0,1 1 1 0 0,1-1-1 0 0,0 0 1 0 0,0 1 0 0 0,1-1-1 0 0,0 1 1 0 0,0-1-1 0 0,1 1 1 0 0,1-1-1 0 0,0 1 358 0 0,3-11-1375 0 0,1 2 0 0 0,0-1-1 0 0,2 1 1 0 0,0 0 0 0 0,10-13 1375 0 0,10-10-3001 0 0,2 2 1 0 0,16-14 3000 0 0,31-40 1811 0 0,-71 83-239 0 0,1 1-1 0 0,0 1 1 0 0,0-1-1 0 0,8-5-1571 0 0,-11 10 572 0 0,0 1 1 0 0,0-1-1 0 0,0 1 0 0 0,0 1 1 0 0,0-1-1 0 0,1 1 0 0 0,-1 0 1 0 0,1 0-1 0 0,0 1 0 0 0,3-1-572 0 0,-3 1 207 0 0,25-4 725 0 0,-1-1 0 0 0,1-2 0 0 0,4-2-932 0 0,-26 7 46 0 0,0-1 0 0 0,-1 0 0 0 0,1 0 0 0 0,-1-1 0 0 0,0 0 0 0 0,0 0 0 0 0,-1-1 0 0 0,0 0 0 0 0,1 0 0 0 0,-2 0 0 0 0,1-1 0 0 0,3-6-46 0 0,-9 12 0 0 0,0 0 1 0 0,0 0-1 0 0,-1 0 0 0 0,1 0 0 0 0,0 0 1 0 0,-1 0-1 0 0,1-1 0 0 0,-1 1 0 0 0,1 0 1 0 0,-1 0-1 0 0,0-1 0 0 0,0 1 0 0 0,1 0 1 0 0,-1-1-1 0 0,0 1 0 0 0,0 0 1 0 0,0 0-1 0 0,0-1 0 0 0,-1 1 0 0 0,1 0 1 0 0,0-1-1 0 0,0 1 0 0 0,-1 0 0 0 0,1 0 1 0 0,-1-1-1 0 0,1 1 0 0 0,-1 0 0 0 0,0 0 1 0 0,1 0-1 0 0,-1 0 0 0 0,0-1 0 0 0,0 1 6 0 0,0 0 0 0 0,0 0 0 0 0,-1 0-1 0 0,1 1 1 0 0,0-1 0 0 0,-1 0 0 0 0,1 0 0 0 0,0 1 0 0 0,-1-1-1 0 0,1 1 1 0 0,-1-1 0 0 0,1 1 0 0 0,-1-1 0 0 0,1 1 0 0 0,-1 0-1 0 0,1 0 1 0 0,-1 0 0 0 0,1 0 0 0 0,-1 0 0 0 0,1 0-1 0 0,-1 0 1 0 0,1 0 0 0 0,-1 1 0 0 0,1-1 0 0 0,0 1 0 0 0,-1-1-1 0 0,0 1-5 0 0,-3 2 17 0 0,0-1-1 0 0,0 2 1 0 0,0-1-1 0 0,0 0 1 0 0,1 1-1 0 0,-1 0 0 0 0,1 0 1 0 0,0 0-1 0 0,0 0 1 0 0,0 1-1 0 0,1 0 1 0 0,0-1-1 0 0,0 1 0 0 0,0 0 1 0 0,0 1-1 0 0,1-1 1 0 0,0 1-17 0 0,-2 3 26 0 0,1 0 0 0 0,1 0-1 0 0,-1 1 1 0 0,1-1 0 0 0,1 0 0 0 0,0 1 0 0 0,0-1 0 0 0,1 1 0 0 0,0-1 0 0 0,1 4-26 0 0,0-6 0 0 0,1 1 0 0 0,0-1 0 0 0,0 1 0 0 0,0-1 0 0 0,1 0 0 0 0,0 0 0 0 0,1 0 0 0 0,-1-1 0 0 0,4 5 0 0 0,-5-8 0 0 0,0 0 0 0 0,1 0 0 0 0,-1 0 0 0 0,1 0 0 0 0,0 0 0 0 0,-1 0 0 0 0,1-1 0 0 0,1 1 0 0 0,-1-1 0 0 0,0 0 0 0 0,1 0 0 0 0,-1 0 0 0 0,1 0 0 0 0,-1-1 0 0 0,1 1 0 0 0,0-1 0 0 0,0 0 0 0 0,0 0 0 0 0,1 0 0 0 0,-2-1-77 0 0,0-1 1 0 0,0 1-1 0 0,-1 0 0 0 0,1-1 1 0 0,0 0-1 0 0,0 1 0 0 0,0-1 0 0 0,0 0 1 0 0,-1-1-1 0 0,1 1 0 0 0,0 0 1 0 0,-1-1-1 0 0,1 0 77 0 0,5-3-485 0 0,0-1 0 0 0,-1 0 0 0 0,3-3 485 0 0,2-3-1775 0 0,-1 0 0 0 0,-1-1-1 0 0,0 0 1 0 0,8-14 1775 0 0,30-61-6826 0 0,-34 61 5975 0 0,-2 12 2348 0 0,-3 9 5512 0 0,-8 6-6850 0 0,0 0 1 0 0,-1 1-1 0 0,1-1 0 0 0,0 0 0 0 0,-1 1 0 0 0,1-1 0 0 0,0 0 0 0 0,-1 1 0 0 0,1-1 1 0 0,-1 1-1 0 0,1-1 0 0 0,-1 1 0 0 0,1-1 0 0 0,-1 1 0 0 0,1-1 0 0 0,-1 1 0 0 0,1 0 1 0 0,-1-1-1 0 0,0 1 0 0 0,1 0 0 0 0,-1-1 0 0 0,0 1-159 0 0,7 16 927 0 0,1 6-295 0 0,-1 0-1 0 0,-1 0 1 0 0,-1 1-1 0 0,-2 0 1 0 0,0 0-1 0 0,-1 4-631 0 0,-2-27 119 0 0,0-1-44 0 0,0 0-10 0 0,0 0-1 0 0,-2-2-48 0 0,1-1 0 0 0,0 1 0 0 0,-1-1 0 0 0,1 1 0 0 0,0-1 0 0 0,0 1 0 0 0,1-1 0 0 0,-1-2-16 0 0,0 4 0 0 0,-1-7 2 0 0,0 0 0 0 0,0-1 1 0 0,1 1-1 0 0,0-1 0 0 0,0 1 0 0 0,1-1 1 0 0,0 1-1 0 0,0-1 0 0 0,1 1 0 0 0,1-1 1 0 0,-1 1-1 0 0,1-1 0 0 0,0 1 0 0 0,1 0 1 0 0,0 0-1 0 0,1 0 0 0 0,-1 0 0 0 0,1 1 1 0 0,1-1-1 0 0,0 1 0 0 0,0 0 0 0 0,0 0 1 0 0,0 1-1 0 0,1 0 0 0 0,2-1-2 0 0,0-1-614 0 0,1 0 0 0 0,1 1 1 0 0,0 1-1 0 0,-1 0 0 0 0,2 0 0 0 0,-1 1 0 0 0,1 0 0 0 0,0 0 614 0 0,-4 3-588 0 0,-1 0 0 0 0,0 1 0 0 0,1 0 0 0 0,-1 0 0 0 0,1 0 0 0 0,0 1-1 0 0,-1 0 1 0 0,1 0 0 0 0,-1 1 0 0 0,1 0 0 0 0,-1 0 0 0 0,1 0-1 0 0,-1 1 1 0 0,0 0 0 0 0,1 0 588 0 0,5 3-8218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0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13 20735 0 0,'0'-13'2633'0'0,"-2"17"371"0"0,-1 22-161 0 0,2-22-3283 0 0,-6 77 2528 0 0,4 24-2088 0 0,0-15 568 0 0,-5 27 81 0 0,-16 70-649 0 0,-33 114-117 0 0,56-298 200 0 0,0 0 1 0 0,1 0-1 0 0,0 0 0 0 0,-1 0 1 0 0,1 0-1 0 0,0-1 0 0 0,1 1 1 0 0,-1 0-84 0 0,0-2-2 0 0,0-1 0 0 0,0 1 0 0 0,0-1 0 0 0,1 0 0 0 0,-1 1 0 0 0,0-1 0 0 0,0 0 0 0 0,1 1 0 0 0,-1-1 0 0 0,0 0 1 0 0,0 0-1 0 0,1 1 0 0 0,-1-1 0 0 0,0 0 0 0 0,1 0 0 0 0,-1 1 0 0 0,0-1 0 0 0,1 0 0 0 0,-1 0 0 0 0,1 0 0 0 0,-1 0 0 0 0,0 0 1 0 0,1 0-1 0 0,-1 1 0 0 0,0-1 0 0 0,1 0 0 0 0,-1 0 0 0 0,1 0 0 0 0,-1 0 0 0 0,0 0 0 0 0,1 0 0 0 0,-1-1 0 0 0,1 1 0 0 0,-1 0 1 0 0,0 0-1 0 0,1 0 0 0 0,-1 0 0 0 0,0 0 0 0 0,1-1 0 0 0,-1 1 0 0 0,1 0 0 0 0,-1 0 2 0 0,1-1-42 0 0,67-17-651 0 0,33-16 1198 0 0,21-6-196 0 0,-91 33-1115 0 0,0 1-1 0 0,3 1 807 0 0,6-1-2269 0 0,-22 4 874 0 0</inkml:trace>
  <inkml:trace contextRef="#ctx0" brushRef="#br0" timeOffset="895.505">687 679 14744 0 0,'-18'-31'2236'0'0,"13"22"725"0"0,0-1 0 0 0,1 0 0 0 0,-3-10-2961 0 0,5 11 341 0 0,-1 1 0 0 0,0 0 0 0 0,0 0-1 0 0,-1 0 1 0 0,1 0 0 0 0,-2 1 0 0 0,1-1 0 0 0,-1 1-1 0 0,0 0 1 0 0,-4-4-341 0 0,8 11 47 0 0,0-1-1 0 0,0 0 1 0 0,0 0 0 0 0,0 1-1 0 0,0-1 1 0 0,0 1-1 0 0,0-1 1 0 0,0 0 0 0 0,0 1-1 0 0,0 0 1 0 0,0-1 0 0 0,0 1-1 0 0,-1 0 1 0 0,1 0-1 0 0,0-1 1 0 0,0 1 0 0 0,0 0-1 0 0,0 0 1 0 0,-1 0 0 0 0,0 1-47 0 0,0-1 58 0 0,0 1 1 0 0,0-1 0 0 0,0 1 0 0 0,0 0-1 0 0,0 0 1 0 0,0 0 0 0 0,0 0 0 0 0,0 1-1 0 0,0-1 1 0 0,-1 1-59 0 0,-3 4 136 0 0,0 0 0 0 0,1 0 0 0 0,0 0 0 0 0,0 0 0 0 0,-3 5-136 0 0,0 3-10 0 0,0 0-1 0 0,1 1 1 0 0,1 0-1 0 0,0 0 0 0 0,1 0 1 0 0,0 1-1 0 0,0 3 11 0 0,3-6-18 0 0,0 0-1 0 0,0 0 1 0 0,1 0 0 0 0,1 0-1 0 0,0 1 1 0 0,1-1-1 0 0,0 0 1 0 0,1 0-1 0 0,2 3 19 0 0,-4-13 14 0 0,1 0-1 0 0,0 0 0 0 0,1 0 1 0 0,-1 0-1 0 0,0 0 1 0 0,1-1-1 0 0,0 1 1 0 0,-1 0-1 0 0,1-1 1 0 0,0 1-1 0 0,1-1 1 0 0,-1 0-1 0 0,0 1 1 0 0,1-1-1 0 0,-1 0 1 0 0,1-1-1 0 0,1 2-13 0 0,-2-2-9 0 0,0 0 0 0 0,0 0 0 0 0,0 0 0 0 0,1 0 0 0 0,-1-1 0 0 0,0 1 0 0 0,0-1 0 0 0,1 1 0 0 0,-1-1 0 0 0,0 0 0 0 0,1 0 0 0 0,-1 0 1 0 0,0 0-1 0 0,1 0 0 0 0,-1-1 0 0 0,0 1 0 0 0,0-1 0 0 0,1 1 0 0 0,-1-1 0 0 0,0 0 0 0 0,0 0 0 0 0,0 0 0 0 0,2-1 9 0 0,2-2 12 0 0,-1-1 1 0 0,1 1-1 0 0,-1-1 1 0 0,0 0-1 0 0,0-1 1 0 0,-1 1-1 0 0,1-1 1 0 0,-1 0-1 0 0,-1 0 0 0 0,1 0 1 0 0,-1 0-1 0 0,0-1 1 0 0,0 1-1 0 0,-1-1 1 0 0,2-6-13 0 0,1-10 65 0 0,0 0 0 0 0,-1 0-1 0 0,-2-1 1 0 0,0-3-65 0 0,-1 18 17 0 0,-1-1-1 0 0,0 1 1 0 0,0-1 0 0 0,-1 1-1 0 0,-1-3-16 0 0,-2 58 64 0 0,4-17-87 0 0,1-1 1 0 0,2 1-1 0 0,0 0 0 0 0,3-1 1 0 0,0 0-1 0 0,4 10 23 0 0,-8-34 2 0 0,-1-1 0 0 0,1 1 1 0 0,-1 0-1 0 0,1-1 0 0 0,0 0 0 0 0,1 1 0 0 0,-1-1 0 0 0,0 0 1 0 0,1 0-1 0 0,0 0 0 0 0,0-1 0 0 0,0 1 0 0 0,1 0-2 0 0,-3-2 2 0 0,0 0-1 0 0,1 0 1 0 0,-1-1-1 0 0,0 1 0 0 0,1 0 1 0 0,-1-1-1 0 0,1 0 1 0 0,-1 1-1 0 0,1-1 0 0 0,-1 0 1 0 0,1 0-1 0 0,-1 1 1 0 0,1-1-1 0 0,-1-1 0 0 0,1 1 1 0 0,-1 0-1 0 0,1 0 1 0 0,-1 0-1 0 0,0-1 0 0 0,1 1 1 0 0,-1-1-1 0 0,1 1 1 0 0,-1-1-1 0 0,0 1 0 0 0,1-1 1 0 0,-1 0-1 0 0,0 0 1 0 0,0 0-1 0 0,1 0 0 0 0,-1 0 1 0 0,0 0-1 0 0,0 0 1 0 0,0 0-1 0 0,0 0 0 0 0,0 0 1 0 0,0-1-2 0 0,8-10 15 0 0,-1 0 1 0 0,0 0-1 0 0,-1-1 1 0 0,0 0 0 0 0,-1 0-1 0 0,0 0 1 0 0,-1-1-1 0 0,-1 0 1 0 0,0 0-1 0 0,1-10-15 0 0,1-16-157 0 0,-3 1-1 0 0,0-1 0 0 0,-3-12 158 0 0,-1 47 70 0 0,0 16 9 0 0,-1 18 11 0 0,6 8-90 0 0,1 1 0 0 0,2-1 0 0 0,2-1 0 0 0,1 0 0 0 0,5 7 0 0 0,-1-14-136 0 0,-14-28 129 0 0,1 0 0 0 0,0 0 1 0 0,0 0-1 0 0,0 1 0 0 0,0-1 0 0 0,0 0 0 0 0,0 0 1 0 0,0 0-1 0 0,0 0 0 0 0,0 0 0 0 0,0-1 0 0 0,0 1 1 0 0,1 0-1 0 0,-1 0 0 0 0,0-1 0 0 0,1 1 0 0 0,-1-1 1 0 0,0 1-1 0 0,1-1 0 0 0,-1 0 7 0 0,1 0 6 0 0,-1-1 0 0 0,1 0-1 0 0,-1 0 1 0 0,0 1 0 0 0,0-1 0 0 0,1 0-1 0 0,-1 0 1 0 0,0 0 0 0 0,0-1 0 0 0,0 1 0 0 0,0 0-1 0 0,0 0 1 0 0,0 0 0 0 0,0-1 0 0 0,-1 1-1 0 0,1-1 1 0 0,0 0-6 0 0,2-4 19 0 0,4-4-4 0 0,-2-1-1 0 0,0 0 0 0 0,0 0 0 0 0,-1 0 1 0 0,0-1-1 0 0,1-8-14 0 0,4-21-45 0 0,-1-11 45 0 0,-6 33-19 0 0,1-4-20 0 0,-3 16 17 0 0,0 1 0 0 0,1 0 1 0 0,-1 0-1 0 0,2 0 0 0 0,-1 0 0 0 0,1 0 0 0 0,0 0 0 0 0,2-5 22 0 0,2 23-53 0 0,-2-3 69 0 0,-1 1 1 0 0,0 0-1 0 0,0 0 1 0 0,-1 0-1 0 0,0 9-16 0 0,2 5 66 0 0,4 35 23 0 0,-2-1 1 0 0,-3 1-1 0 0,-3 12-89 0 0,-1-24 151 0 0,-3 1 0 0 0,-2-1 0 0 0,-2 0 0 0 0,-2 0 0 0 0,-7 16-151 0 0,15-55 27 0 0,-1 1 0 0 0,0-1 0 0 0,-1-1 0 0 0,0 1 0 0 0,0-1 0 0 0,-1 2-27 0 0,4-7 7 0 0,-1 0 1 0 0,1-1-1 0 0,0 1 0 0 0,-1 0 0 0 0,0-1 0 0 0,1 1 0 0 0,-1-1 0 0 0,0 0 1 0 0,0 1-1 0 0,0-1 0 0 0,0 0 0 0 0,0 0-7 0 0,1-1 2 0 0,0 1-1 0 0,-1-1 1 0 0,1 0 0 0 0,0 0 0 0 0,0 1 0 0 0,-1-1-1 0 0,1 0 1 0 0,0 0 0 0 0,-1 0 0 0 0,1-1-1 0 0,0 1 1 0 0,-1 0 0 0 0,1 0 0 0 0,0-1-1 0 0,0 1 1 0 0,-1-1 0 0 0,1 1 0 0 0,0-1-1 0 0,0 1 1 0 0,0-1 0 0 0,-1 0-2 0 0,-4-3-201 0 0,0-1 1 0 0,1 0-1 0 0,-1 0 1 0 0,1 0-1 0 0,0-1 1 0 0,1 1-1 0 0,-1-1 0 0 0,1 0 1 0 0,0-1-1 0 0,1 1 1 0 0,-3-6 200 0 0,1 1-439 0 0,1 0 0 0 0,0 0 0 0 0,1 0 0 0 0,0-1 0 0 0,1 1 0 0 0,0-1 0 0 0,0 0 439 0 0,1-12-1745 0 0</inkml:trace>
  <inkml:trace contextRef="#ctx0" brushRef="#br0" timeOffset="1544.455">1135 701 17047 0 0,'0'0'1311'0'0,"13"-4"-518"0"0,22-3 5236 0 0,-24 5-5659 0 0,1-1-1 0 0,-1 1 1 0 0,0-2-1 0 0,-1 1 1 0 0,1-1 0 0 0,0-1-1 0 0,9-6-369 0 0,-17 9 63 0 0,7-4 143 0 0,-1-1 1 0 0,8-7-207 0 0,-14 12 12 0 0,-1 0 0 0 0,0 0-1 0 0,0 0 1 0 0,0 0 0 0 0,-1-1-1 0 0,1 1 1 0 0,0-1 0 0 0,-1 1 0 0 0,0-1-1 0 0,0 0 1 0 0,1 1 0 0 0,-2-1-1 0 0,1 0 1 0 0,0 0-12 0 0,0-3 32 0 0,0 4 1 0 0,-1-1-1 0 0,1 0 1 0 0,-1 1 0 0 0,0-1 0 0 0,0 1 0 0 0,0-1 0 0 0,-1-2-33 0 0,1 5 16 0 0,0-1-1 0 0,0 0 1 0 0,-1 0 0 0 0,1 0 0 0 0,0 1 0 0 0,-1-1 0 0 0,1 0 0 0 0,-1 1 0 0 0,1-1 0 0 0,-1 0 0 0 0,1 1-1 0 0,-1-1 1 0 0,1 1 0 0 0,-1-1 0 0 0,0 1 0 0 0,1-1 0 0 0,-1 1 0 0 0,0-1 0 0 0,1 1 0 0 0,-1 0-1 0 0,0-1 1 0 0,0 1 0 0 0,1 0 0 0 0,-1 0 0 0 0,0 0 0 0 0,0-1 0 0 0,0 1 0 0 0,0 0-16 0 0,-1 0 50 0 0,0 0 0 0 0,0 0 0 0 0,-1 1 0 0 0,1-1 0 0 0,0 0 0 0 0,0 1 1 0 0,0 0-1 0 0,0-1 0 0 0,-1 1 0 0 0,1 0 0 0 0,0 0 0 0 0,0 0 0 0 0,1 0 0 0 0,-1 1 1 0 0,0-1-1 0 0,0 0 0 0 0,0 1 0 0 0,1-1 0 0 0,-1 1 0 0 0,0 1-50 0 0,-3 2 116 0 0,0 1 0 0 0,0 0 0 0 0,1 0-1 0 0,0 1 1 0 0,-1 2-116 0 0,0 1 37 0 0,0 1-1 0 0,2 0 1 0 0,-1 0-1 0 0,1 0 1 0 0,1 0-1 0 0,0 0 1 0 0,0 1 0 0 0,2-1-1 0 0,-1 1 1 0 0,1-1-1 0 0,1 1 1 0 0,0-1-1 0 0,0 0 1 0 0,1 1 0 0 0,1-1-1 0 0,0 0 1 0 0,0 0-1 0 0,1 0 1 0 0,1-1-1 0 0,0 1 1 0 0,4 5-37 0 0,-7-13-36 0 0,0 1 0 0 0,0-1 0 0 0,0 0 0 0 0,1 0 0 0 0,0 0 0 0 0,-1 0 0 0 0,1 0 0 0 0,0-1 0 0 0,1 1 0 0 0,-1-1 0 0 0,2 1 36 0 0,-4-2-18 0 0,0-1-1 0 0,0 1 0 0 0,0-1 1 0 0,1 0-1 0 0,-1 0 1 0 0,0 1-1 0 0,0-1 1 0 0,0 0-1 0 0,0 0 1 0 0,0 0-1 0 0,0 0 1 0 0,1 0-1 0 0,-1 0 1 0 0,0 0-1 0 0,0-1 1 0 0,0 1-1 0 0,1 0 19 0 0,-1-1-17 0 0,1 0 1 0 0,-1 0-1 0 0,1 0 1 0 0,-1 0-1 0 0,1 0 0 0 0,-1 0 1 0 0,1 0-1 0 0,-1-1 0 0 0,0 1 1 0 0,0-1-1 0 0,0 1 0 0 0,0 0 1 0 0,0-1-1 0 0,0 0 17 0 0,11-16-1807 0 0,-2-1 0 0 0,-1 0 0 0 0,0-1 0 0 0,5-19 1807 0 0,23-72-6277 0 0,-36 110 6402 0 0,-1 0 0 0 0,1 0-1 0 0,-1 0 1 0 0,1 0 0 0 0,0 0-1 0 0,-1 0 1 0 0,1 0 0 0 0,0 0-1 0 0,0 0 1 0 0,0 0 0 0 0,0 0-1 0 0,0 1 1 0 0,0-1 0 0 0,0 0-1 0 0,0 1 1 0 0,0-1 0 0 0,0 0-1 0 0,0 1 1 0 0,0-1 0 0 0,0 1-125 0 0,0 0 151 0 0,0 0 1 0 0,-1 0 0 0 0,1 0-1 0 0,0 0 1 0 0,-1 0 0 0 0,1 0-1 0 0,0 0 1 0 0,-1 0 0 0 0,1 0-1 0 0,-1 0 1 0 0,1 0 0 0 0,0 1-1 0 0,-1-1 1 0 0,1 0 0 0 0,-1 0-1 0 0,1 1 1 0 0,0-1 0 0 0,-1 0 0 0 0,1 1-1 0 0,-1-1 1 0 0,1 1 0 0 0,-1-1-1 0 0,1 1 1 0 0,-1-1 0 0 0,0 1-1 0 0,1-1 1 0 0,-1 1 0 0 0,0-1-1 0 0,1 1 1 0 0,-1-1 0 0 0,0 1-1 0 0,0 0 1 0 0,1-1 0 0 0,-1 1-1 0 0,0 0 1 0 0,0-1 0 0 0,0 1-1 0 0,0 0-151 0 0,43 153 4083 0 0,-41-143-3845 0 0,2 4 550 0 0,-3-14-377 0 0,-1-1 6 0 0,0 0-50 0 0,0-2-345 0 0,0-1 0 0 0,0 1-1 0 0,-1-1 1 0 0,1 1 0 0 0,0-1 0 0 0,-1 1 0 0 0,0-1-22 0 0,1 3 6 0 0,-5-21 136 0 0,2 0 0 0 0,0-1 0 0 0,1 1 0 0 0,1-1 0 0 0,1-16-142 0 0,0 34 17 0 0,1 0-1 0 0,-1 0 0 0 0,1-1 1 0 0,0 1-1 0 0,0 0 0 0 0,1 0 1 0 0,-1 0-1 0 0,1 0 0 0 0,0 0 1 0 0,0 0-1 0 0,0 1 0 0 0,0-1 1 0 0,1 1-1 0 0,-1-1 0 0 0,1 1 1 0 0,0 0-1 0 0,0 0 0 0 0,0 0 1 0 0,1 1-1 0 0,-1-1 0 0 0,2 0-16 0 0,0 0-140 0 0,0 0 1 0 0,0 1-1 0 0,0 0 0 0 0,1 0 0 0 0,-1 0 0 0 0,1 1 0 0 0,1-1 140 0 0,1 1-1149 0 0,0 0-1 0 0,1 0 0 0 0,-1 1 1 0 0,8 1 1149 0 0,1 1-9931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2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5 369 2760 0 0,'0'0'306'0'0,"-1"-1"1"0"0,1 1-1 0 0,0 0 0 0 0,0 0 1 0 0,0 0-1 0 0,-1 0 0 0 0,1 0 1 0 0,0 0-1 0 0,0 0 1 0 0,0 0-1 0 0,-1 0 0 0 0,1 0 1 0 0,0 0-1 0 0,0-1 0 0 0,0 1 1 0 0,0 0-1 0 0,-1 0 1 0 0,1 0-1 0 0,0 0 0 0 0,0-1 1 0 0,0 1-1 0 0,0 0 0 0 0,0 0 1 0 0,0 0-1 0 0,0 0 0 0 0,-1-1 1 0 0,1 1-1 0 0,0 0 1 0 0,0 0-1 0 0,0 0 0 0 0,0-1 1 0 0,0 1-1 0 0,0 0 0 0 0,0 0 1 0 0,0 0-1 0 0,0-1 1 0 0,0 1-1 0 0,0 0 0 0 0,0 0-306 0 0,5-9 4025 0 0,-1 1-3740 0 0,4-4 916 0 0,-3 6-169 0 0,0-9 651 0 0,-4 7-827 0 0,1 3-592 0 0,0 1 1 0 0,0 0-1 0 0,0-1 1 0 0,0 1-1 0 0,1 0 0 0 0,-1 0 1 0 0,2-1-265 0 0,-1 1 136 0 0,0-1-1 0 0,0 1 1 0 0,0-1 0 0 0,-1 0-1 0 0,1 0 1 0 0,-1-1-136 0 0,4-15 354 0 0,0 0-1 0 0,0-12-353 0 0,5-106 1694 0 0,-6 121-1061 0 0,-3 14-252 0 0,1 13-212 0 0,7 67-28 0 0,-4-37 39 0 0,-2 0-1 0 0,-1 0 1 0 0,-3 18-180 0 0,-14 194 840 0 0,14-240-825 0 0,0-1 0 0 0,1 0 0 0 0,1 0-1 0 0,1 8-14 0 0,1 3 13 0 0,-4-18-149 0 0,1-1 0 0 0,-1 0 0 0 0,1 0 0 0 0,0 0 0 0 0,-1 0 0 0 0,1 0 0 0 0,0 0 0 0 0,0 0 0 0 0,0 0 0 0 0,1 0 0 0 0,-1 0 0 0 0,0 0 0 0 0,1-1 0 0 0,-1 1 0 0 0,1-1 0 0 0,1 2 136 0 0,5 1-1224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40 142 10592 0 0,'3'-36'1201'0'0,"-2"29"101"0"0,0 0-1 0 0,1 0 1 0 0,0 1-1 0 0,0-1 1 0 0,1 0 0 0 0,1-2-1302 0 0,-3 6 665 0 0,2-1 0 0 0,-1 0 0 0 0,0 1 1 0 0,1 0-1 0 0,-1-1 0 0 0,1 1 1 0 0,0 0-1 0 0,0 0 0 0 0,0 1 0 0 0,1-1 1 0 0,-1 1-666 0 0,1-1 47 0 0,-1 1-1 0 0,1 1 1 0 0,0-1 0 0 0,0 0 0 0 0,0 1 0 0 0,0 0 0 0 0,3-1-47 0 0,0 0 142 0 0,0 1 0 0 0,0 0 0 0 0,0 1 0 0 0,0 0 0 0 0,0 0 1 0 0,0 0-1 0 0,0 1 0 0 0,5 1-142 0 0,-9-1 43 0 0,0-1 0 0 0,-1 1 0 0 0,1 0 0 0 0,0 0 0 0 0,-1 0 0 0 0,1 1 0 0 0,0-1 0 0 0,-1 1 0 0 0,0-1 0 0 0,1 1 0 0 0,-1 0-1 0 0,0 0 1 0 0,0 0 0 0 0,0 0 0 0 0,0 0 0 0 0,0 1 0 0 0,0-1 0 0 0,-1 0 0 0 0,1 1 0 0 0,-1-1 0 0 0,1 1 0 0 0,-1 1-43 0 0,3 6 71 0 0,-1 0 0 0 0,-1 0 0 0 0,0 0 0 0 0,0 1 0 0 0,-1-1 0 0 0,0 1 0 0 0,0-1 0 0 0,-2 1 0 0 0,1-1 0 0 0,-1 1 0 0 0,-1-1 0 0 0,0 2-71 0 0,-2 6 131 0 0,-1 0 1 0 0,-1-1 0 0 0,-1 1-1 0 0,-1-1 1 0 0,0-1-1 0 0,-6 9-131 0 0,1-5 176 0 0,-2 0 0 0 0,0-2 0 0 0,-1 1 0 0 0,-5 2-176 0 0,-17 20 251 0 0,30-31-187 0 0,-5 5 83 0 0,-1 0-1 0 0,-3 1-146 0 0,6-4 60 0 0,10-10-43 0 0,0 0 1 0 0,-1-1-1 0 0,1 1 0 0 0,-1 0 0 0 0,0-1 0 0 0,1 1 1 0 0,-1-1-1 0 0,0 0 0 0 0,0 1 0 0 0,0-1-17 0 0,1-1 67 0 0,1 0 13 0 0,0 0-9 0 0,1 1-70 0 0,-1-1 0 0 0,0 1 1 0 0,1-1-1 0 0,-1 1 0 0 0,0-1 0 0 0,1 1 1 0 0,-1-1-1 0 0,1 1 0 0 0,-1-1 1 0 0,1 0-1 0 0,-1 1 0 0 0,1-1 1 0 0,-1 0-1 0 0,1 1 0 0 0,-1-1 0 0 0,1 0 1 0 0,-1 0-1 0 0,1 1 0 0 0,-1-1 1 0 0,1 0-1 0 0,0 0 0 0 0,0 0-1 0 0,15 3 5 0 0,-14-3-5 0 0,10 1 0 0 0,0-1 0 0 0,0 0 0 0 0,0-1 0 0 0,1 0 0 0 0,-1-1 0 0 0,21-2 0 0 0,10 1-329 0 0,-1 2 0 0 0,1 2 0 0 0,-1 2 0 0 0,18 5 329 0 0,-48-7-732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5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1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381.743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721.339">148 123 21967 0 0,'0'0'1010'0'0,"0"0"-25"0"0,3 18-316 0 0,6 24 321 0 0,-3 0 0 0 0,2 39-990 0 0,0 4-2262 0 0,-7-79 802 0 0,1-2-62 0 0</inkml:trace>
  <inkml:trace contextRef="#ctx0" brushRef="#br0" timeOffset="722.339">210 125 13824 0 0,'0'0'1061'0'0,"1"17"5423"0"0,10 46-4113 0 0,-3 1 0 0 0,-1 24-2371 0 0,0 5-2929 0 0,-6-88-2790 0 0,0-2-1800 0 0</inkml:trace>
  <inkml:trace contextRef="#ctx0" brushRef="#br0" timeOffset="1105.21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337.568">48 82 13824 0 0,'0'0'629'0'0,"0"0"-12"0"0,5 11 4194 0 0,2 35-2352 0 0,-3 0 0 0 0,-1 47-2459 0 0,-3-77 63 0 0,0 10-35 0 0,1-1 0 0 0,1 1 0 0 0,2 9-28 0 0,-1-26-721 0 0,0-3-5802 0 0,-2-3-1083 0 0</inkml:trace>
  <inkml:trace contextRef="#ctx0" brushRef="#br0" timeOffset="771.623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1626.129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1982.756">404 54 18655 0 0,'0'0'430'0'0,"0"0"55"0"0,0 0 26 0 0,0 0-62 0 0,16 5 2110 0 0,3 3-2190 0 0,26 14 1227 0 0,-25-9-3602 0 0,-5 3-4036 0 0,-14-16-1276 0 0</inkml:trace>
  <inkml:trace contextRef="#ctx0" brushRef="#br0" timeOffset="2364.269">483 27 2760 0 0,'0'0'735'0'0,"-3"2"11399"0"0,-3 6-7636 0 0,-13 43-846 0 0,1 0-6013 0 0,16-47-5345 0 0</inkml:trace>
  <inkml:trace contextRef="#ctx0" brushRef="#br0" timeOffset="2365.269">537 7 18399 0 0,'0'0'844'0'0,"0"0"-20"0"0,5 21 2088 0 0,5 37 2117 0 0,2 28-4878 0 0,-11-79-1101 0 0,1 0-60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49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31 12528 0 0,'-3'-16'699'0'0,"-2"1"3101"0"0,9 52-2263 0 0,-3-20-1190 0 0,18 217 3183 0 0,-12-145-2311 0 0,4 38-513 0 0,-7-106-643 0 0,0-1-1 0 0,1 1 1 0 0,1-1 0 0 0,1 0-1 0 0,1 0-62 0 0,-2-4 39 0 0,-4-10-14 0 0,1 0 0 0 0,-1-1 0 0 0,1 1 0 0 0,0-1 0 0 0,0 0 0 0 0,0 1 0 0 0,4 2-25 0 0,-5-5-44 0 0,1-1 0 0 0,-1 1 1 0 0,1-1-1 0 0,-1 0 1 0 0,1 0-1 0 0,0 0 1 0 0,0 0-1 0 0,0 0 0 0 0,0-1 1 0 0,0 1-1 0 0,2-1 44 0 0,-4 0-180 0 0,1-1-1 0 0,0 0 1 0 0,-1 0-1 0 0,1 1 1 0 0,-1-1-1 0 0,1-1 1 0 0,0 1-1 0 0,-1 0 1 0 0,1 0-1 0 0,0 0 1 0 0,-1-1-1 0 0,1 1 1 0 0,-1-1-1 0 0,1 0 1 0 0,-1 1-1 0 0,1-1 1 0 0,-1 0-1 0 0,0 0 1 0 0,1 0-1 0 0,-1 0 1 0 0,0 0-1 0 0,1 0 1 0 0,-1 0-1 0 0,0 0 1 0 0,0-1 180 0 0,15-16-1822 0 0</inkml:trace>
  <inkml:trace contextRef="#ctx0" brushRef="#br0" timeOffset="350.012">5 411 8752 0 0,'0'-1'673'0'0,"-4"0"-128"0"0,3 1 1087 0 0,1 0 528 0 0,3-3 1985 0 0,3-3-3114 0 0,4 2-841 0 0,1-1 0 0 0,0 1 0 0 0,-1 1 0 0 0,2 0 0 0 0,-1 0-1 0 0,0 1 1 0 0,2 1-190 0 0,19-2-84 0 0,30 1 84 0 0,-46 2-1030 0 0,0 0-3571 0 0,1 0-1655 0 0</inkml:trace>
  <inkml:trace contextRef="#ctx0" brushRef="#br0" timeOffset="735.379">499 477 7832 0 0,'0'0'356'0'0,"0"0"-7"0"0,0 0-33 0 0,0 0 675 0 0,0 0 322 0 0,0 0 60 0 0,0 0-61 0 0,0 0-321 0 0,3-13 2162 0 0,-3 8-2892 0 0,0 1 1 0 0,0-1-1 0 0,-1 0 0 0 0,0 1 0 0 0,0-1 0 0 0,-1 1 1 0 0,1 0-1 0 0,-1-1 0 0 0,0 1 0 0 0,0 0 1 0 0,0 0-1 0 0,0 0 0 0 0,-1 0 0 0 0,0 1 0 0 0,0-1 1 0 0,0 0-1 0 0,0 1 0 0 0,0 0 0 0 0,-1 0 1 0 0,1 0-1 0 0,-4-1-261 0 0,4 2 23 0 0,0 0 1 0 0,0 0 0 0 0,0 1 0 0 0,-1-1-1 0 0,1 1 1 0 0,0 0 0 0 0,-1 0-1 0 0,1 0 1 0 0,-1 1 0 0 0,0-1-1 0 0,1 1 1 0 0,-1 0 0 0 0,1 0-1 0 0,-1 0 1 0 0,0 0 0 0 0,1 1-1 0 0,-1-1 1 0 0,1 1 0 0 0,-1 0-1 0 0,1 0 1 0 0,-1 0 0 0 0,1 1 0 0 0,0-1-1 0 0,0 1 1 0 0,-1 0 0 0 0,1 0-1 0 0,-2 2-23 0 0,0 0 0 0 0,0 1 0 0 0,1-1 0 0 0,0 1 0 0 0,0 0 0 0 0,0 0 0 0 0,0 0 0 0 0,1 1 0 0 0,0-1 0 0 0,0 1 0 0 0,0 0 0 0 0,1 0 0 0 0,0 0 0 0 0,-1 6 0 0 0,0 1 0 0 0,0 0 0 0 0,1 0 0 0 0,1 0 0 0 0,0 0 0 0 0,1 0 0 0 0,0 3 0 0 0,1-8 12 0 0,0-1 0 0 0,0 1 0 0 0,1-1-1 0 0,0 0 1 0 0,0 1 0 0 0,1-1 0 0 0,0 0-1 0 0,0 0 1 0 0,1 0 0 0 0,0-1 0 0 0,4 7-12 0 0,-6-10 36 0 0,1 0 1 0 0,-1 0-1 0 0,1 0 0 0 0,0 0 1 0 0,0 0-1 0 0,0-1 1 0 0,0 1-1 0 0,0-1 1 0 0,1 0-1 0 0,-1 0 1 0 0,1 0-1 0 0,-1 0 1 0 0,1-1-1 0 0,0 1 1 0 0,-1-1-1 0 0,1 0 0 0 0,0 0 1 0 0,0 0-1 0 0,0-1 1 0 0,0 1-1 0 0,0-1 1 0 0,0 0-1 0 0,1 0-36 0 0,-1-1 87 0 0,0 0 0 0 0,0-1-1 0 0,0 1 1 0 0,0-1 0 0 0,0 1 0 0 0,-1-1-1 0 0,1 0 1 0 0,-1-1 0 0 0,1 1 0 0 0,-1-1-1 0 0,0 1 1 0 0,0-1 0 0 0,0 0 0 0 0,0 0-1 0 0,-1 0 1 0 0,1-1 0 0 0,0-1-87 0 0,4-4 54 0 0,-2 0 0 0 0,1-1-1 0 0,-1 0 1 0 0,-1 0 0 0 0,4-10-54 0 0,-5 11 35 0 0,-1 0 1 0 0,1 0-1 0 0,-1-1 0 0 0,-1 1 0 0 0,0-1 0 0 0,0 1 1 0 0,-1-1-1 0 0,0 1 0 0 0,0-1 0 0 0,-2-4-35 0 0,2 8-2 0 0,0 6 3 0 0,0-1-1 0 0,0 1 1 0 0,0-1 0 0 0,0 1-1 0 0,0-1 1 0 0,0 1 0 0 0,0-1 0 0 0,0 1-1 0 0,0-1 1 0 0,-1 1 0 0 0,1-1-1 0 0,0 1 1 0 0,0-1 0 0 0,0 1 0 0 0,0-1-1 0 0,-1 1 1 0 0,1-1 0 0 0,0 1-1 0 0,-1-1 1 0 0,1 1-1 0 0,-1 0 38 0 0,0 7-144 0 0,1 11 57 0 0,0-1 0 0 0,2 0 0 0 0,0 1 1 0 0,1-1-1 0 0,1 0 0 0 0,4 13 49 0 0,-6-22-3 0 0,1 2-183 0 0,0 1 0 0 0,1-1 0 0 0,0 1 0 0 0,1-1 0 0 0,0 0 0 0 0,1-1 0 0 0,0 1 0 0 0,0-1 0 0 0,4 3 186 0 0,-10-11-239 0 0,1 0 0 0 0,0-1 1 0 0,0 1-1 0 0,0 0 0 0 0,-1 0 1 0 0,1-1-1 0 0,0 1 0 0 0,0-1 1 0 0,0 1-1 0 0,0-1 0 0 0,0 1 1 0 0,0-1-1 0 0,0 1 0 0 0,0-1 1 0 0,1 0-1 0 0,-1 0 0 0 0,1 1 239 0 0,6-1-7811 0 0</inkml:trace>
  <inkml:trace contextRef="#ctx0" brushRef="#br0" timeOffset="1304.576">819 542 13160 0 0,'3'-10'979'0'0,"-1"-1"0"0"0,0 1 0 0 0,0-1 0 0 0,-1 0 1 0 0,0 1-1 0 0,-1-2-979 0 0,0 8 322 0 0,0 0 0 0 0,-1 0 0 0 0,1 1 0 0 0,-1-1 0 0 0,0 1 0 0 0,0-1 0 0 0,0 0 0 0 0,0 1 0 0 0,0-1 0 0 0,-1 1 0 0 0,0 0 0 0 0,1 0 1 0 0,-1-1-1 0 0,-1 1 0 0 0,1 0 0 0 0,0 1 0 0 0,-1-1 0 0 0,1 0 0 0 0,-3-1-322 0 0,2 2 36 0 0,-1-1 1 0 0,0 1-1 0 0,1 1 1 0 0,-1-1 0 0 0,0 0-1 0 0,0 1 1 0 0,0 0-1 0 0,0 0 1 0 0,0 0-1 0 0,0 0 1 0 0,0 1-1 0 0,0-1 1 0 0,0 1-1 0 0,0 0 1 0 0,0 1-1 0 0,0-1 1 0 0,0 1-1 0 0,-1-1 1 0 0,1 1-1 0 0,0 0 1 0 0,1 1-1 0 0,-1-1 1 0 0,0 1-1 0 0,0 0 1 0 0,1 0 0 0 0,-1 0-1 0 0,1 0 1 0 0,-1 0-1 0 0,1 1 1 0 0,0 0-1 0 0,0-1 1 0 0,0 1-1 0 0,-1 2-36 0 0,-3 4 0 0 0,1 1 0 0 0,0-1 0 0 0,0 1 0 0 0,1 0 0 0 0,1 0 0 0 0,0 1 0 0 0,0-1 0 0 0,-1 7 0 0 0,4-10 0 0 0,-1 0 0 0 0,1 1 0 0 0,0-1 0 0 0,0 1 0 0 0,1-1 0 0 0,0 1 0 0 0,0-1 0 0 0,1 1 0 0 0,0-1 0 0 0,0 0 0 0 0,1 1 0 0 0,0-1 0 0 0,1 2 0 0 0,-2-6 7 0 0,1 0 0 0 0,-1 0 0 0 0,1 0 0 0 0,-1 0 0 0 0,1 0 0 0 0,0 0 0 0 0,0 0 0 0 0,0-1 0 0 0,1 1 0 0 0,-1-1 0 0 0,1 1 0 0 0,-1-1 0 0 0,1 0 0 0 0,0 0 0 0 0,0 0 0 0 0,0 0 0 0 0,0-1 0 0 0,0 1 0 0 0,0-1 0 0 0,0 0 0 0 0,0 0 0 0 0,1 0 0 0 0,-1 0 0 0 0,0-1 0 0 0,1 1 0 0 0,-1-1 0 0 0,1 0 0 0 0,1 0-7 0 0,0 0 13 0 0,0-1 0 0 0,1 0 0 0 0,-1 0 0 0 0,1 0 0 0 0,-1-1 0 0 0,0 0 0 0 0,0 0 0 0 0,0 0 0 0 0,0-1 0 0 0,0 1 0 0 0,-1-1-1 0 0,1-1 1 0 0,-1 1 0 0 0,0 0 0 0 0,0-1 0 0 0,0 0 0 0 0,2-2-13 0 0,-2 0 31 0 0,1 0-1 0 0,-1 1 0 0 0,0-2 1 0 0,-1 1-1 0 0,1 0 0 0 0,-1-1 1 0 0,-1 0-1 0 0,1 0-30 0 0,-2 3 14 0 0,0 0 0 0 0,0 1-1 0 0,0-1 1 0 0,-1 1 0 0 0,1-1 0 0 0,-1 0 0 0 0,0 0 0 0 0,0 1-1 0 0,0-1 1 0 0,-1 0 0 0 0,1 1 0 0 0,-1-1 0 0 0,0 0 0 0 0,0 1-1 0 0,0-1 1 0 0,-1-1-14 0 0,-3-10-12 0 0,-1 37-152 0 0,5-14 164 0 0,0-1 0 0 0,1 1 0 0 0,0 0 0 0 0,0-1 0 0 0,1 1 0 0 0,0 0 0 0 0,0-1 0 0 0,1 1 0 0 0,1 12 0 0 0,3 32-3 0 0,6 41 182 0 0,-7-55 56 0 0,-2 0-1 0 0,-2 0 1 0 0,-1 12-235 0 0,0-19 219 0 0,0-15-2 0 0,-1 0 0 0 0,-1 1 0 0 0,0-1 1 0 0,-1-1-1 0 0,-3 11-217 0 0,4-20 91 0 0,0 1-1 0 0,0-1 1 0 0,-1 0 0 0 0,0 1 0 0 0,0-1 0 0 0,-1-1-1 0 0,1 1 1 0 0,-1 0 0 0 0,0-1 0 0 0,-1 0 0 0 0,0 0-1 0 0,0 0 1 0 0,0 0 0 0 0,-2 0-91 0 0,2-1 42 0 0,0-2 0 0 0,0 1-1 0 0,0 0 1 0 0,0-1 0 0 0,-1 0 0 0 0,1 0 0 0 0,-1-1 0 0 0,0 0-1 0 0,1 0 1 0 0,-1 0 0 0 0,0 0 0 0 0,0-1 0 0 0,1 0-1 0 0,-1 0 1 0 0,0-1 0 0 0,0 0 0 0 0,0 0 0 0 0,1 0-1 0 0,-1 0 1 0 0,1-1 0 0 0,-6-2-42 0 0,6 2-118 0 0,0 0 1 0 0,1-1-1 0 0,-1 1 1 0 0,1-1-1 0 0,-1 0 1 0 0,1 0-1 0 0,0-1 1 0 0,0 1-1 0 0,0-1 1 0 0,1 0-1 0 0,-1 0 1 0 0,1 0-1 0 0,0 0 1 0 0,0 0-1 0 0,0-1 1 0 0,1 0-1 0 0,0 1 0 0 0,0-1 1 0 0,0 0-1 0 0,0 0 1 0 0,1 0-1 0 0,-1 0 1 0 0,1-4 117 0 0,1 4-486 0 0,0 1 0 0 0,1 0 1 0 0,-1 0-1 0 0,1-1 0 0 0,0 1 1 0 0,0 0-1 0 0,1 0 0 0 0,-1 0 0 0 0,1 0 1 0 0,0 0-1 0 0,0 0 0 0 0,0 1 1 0 0,0-1-1 0 0,2-1 486 0 0,9-10-8134 0 0</inkml:trace>
  <inkml:trace contextRef="#ctx0" brushRef="#br0" timeOffset="1689.553">1118 499 7368 0 0,'3'-9'49'0'0,"-2"5"625"0"0,1-1 0 0 0,-1 0-1 0 0,0 1 1 0 0,0-1 0 0 0,-1 0 0 0 0,1 0-1 0 0,-1 0 1 0 0,0 1 0 0 0,-1-1-1 0 0,1 0 1 0 0,-1 0 0 0 0,0 0 0 0 0,0 0-674 0 0,1 3 327 0 0,-1 0 1 0 0,1 0 0 0 0,-1 1 0 0 0,0-1 0 0 0,0 0 0 0 0,0 0 0 0 0,0 0 0 0 0,0 0 0 0 0,0 1 0 0 0,0-1 0 0 0,-1 0 0 0 0,1 1 0 0 0,0-1 0 0 0,-1 1 0 0 0,0 0-1 0 0,1-1 1 0 0,-1 1 0 0 0,0 0 0 0 0,1 0 0 0 0,-1 0 0 0 0,0 0 0 0 0,0 0 0 0 0,0 1 0 0 0,0-1-328 0 0,0 1 113 0 0,0 0 0 0 0,0 0 1 0 0,1 0-1 0 0,-1 0 0 0 0,0 1 0 0 0,0-1 0 0 0,1 0 1 0 0,-1 1-1 0 0,0 0 0 0 0,0-1 0 0 0,1 1 0 0 0,-1 0 1 0 0,0 0-114 0 0,-22 15 518 0 0,11-7-252 0 0,8-5-156 0 0,-1 1 0 0 0,1 1 0 0 0,0-1-1 0 0,1 1 1 0 0,-1 0 0 0 0,1 0 0 0 0,-4 6-110 0 0,7-9 19 0 0,0 0 0 0 0,0-1 0 0 0,1 1 1 0 0,-1 0-1 0 0,0 0 0 0 0,1 0 0 0 0,0 0 0 0 0,0 0 0 0 0,0 0 0 0 0,0-1 0 0 0,0 1 0 0 0,0 0 0 0 0,1 0 0 0 0,-1 0 1 0 0,1 0-1 0 0,0-1 0 0 0,0 1 0 0 0,0 0 0 0 0,0 0 0 0 0,0-1 0 0 0,1 1 0 0 0,-1-1 0 0 0,1 1 0 0 0,0-1 1 0 0,1 2-21 0 0,6 3 46 0 0,1 0-1 0 0,0-1 0 0 0,1 0 1 0 0,-1-1-1 0 0,1 0 1 0 0,0 0-1 0 0,0-1 0 0 0,10 2-44 0 0,21 9 104 0 0,37 16 408 0 0,-78-30-488 0 0,0-1-1 0 0,0 1 0 0 0,0 0 1 0 0,0-1-1 0 0,0 1 1 0 0,0 0-1 0 0,0 0 1 0 0,0 0-1 0 0,0-1 0 0 0,0 1 1 0 0,0 0-1 0 0,-1 0 1 0 0,1 0-1 0 0,0 1 1 0 0,-1-1-1 0 0,1 0 1 0 0,-1 0-1 0 0,1 0 0 0 0,-1 0 1 0 0,1 1-1 0 0,-1-1 1 0 0,0 1-24 0 0,0-1 17 0 0,0 0 0 0 0,0 0 0 0 0,0 0 0 0 0,0 0 0 0 0,0 0 0 0 0,-1 0 1 0 0,1 0-1 0 0,0 0 0 0 0,-1 0 0 0 0,1 0 0 0 0,-1 0 0 0 0,1 0 0 0 0,-1-1 0 0 0,1 1 1 0 0,-1 0-1 0 0,0 0 0 0 0,1-1 0 0 0,-1 1 0 0 0,0 0 0 0 0,0-1 0 0 0,1 1 0 0 0,-1 0 1 0 0,0-1-1 0 0,0 1 0 0 0,0-1 0 0 0,0 1 0 0 0,0-1 0 0 0,0 0 0 0 0,0 0 0 0 0,0 1-17 0 0,-13 3 30 0 0,-1 0 0 0 0,0-1-1 0 0,0-1 1 0 0,0 0 0 0 0,0-1-1 0 0,0 0 1 0 0,0-1-1 0 0,-1-1 1 0 0,1-1 0 0 0,0 0-1 0 0,0-1 1 0 0,1 0-1 0 0,-1-1 1 0 0,-4-3-30 0 0,8 2-2477 0 0,3-2-7466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45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0 126 15288 0 0,'0'0'41'0'0,"0"-1"1"0"0,0 1 0 0 0,1 0 0 0 0,-1 0 0 0 0,0 0 0 0 0,0 0 0 0 0,0-1 0 0 0,0 1 0 0 0,0 0 0 0 0,1 0 0 0 0,-1 0-1 0 0,0 0 1 0 0,0 0 0 0 0,0 0 0 0 0,0 0 0 0 0,1 0 0 0 0,-1-1 0 0 0,0 1 0 0 0,0 0 0 0 0,0 0 0 0 0,1 0 0 0 0,-1 0 0 0 0,0 0-1 0 0,0 0 1 0 0,0 0 0 0 0,0 0 0 0 0,1 0 0 0 0,-1 0 0 0 0,0 0 0 0 0,0 0 0 0 0,0 0 0 0 0,1 0 0 0 0,-1 1 0 0 0,0-1-1 0 0,0 0 1 0 0,0 0-42 0 0,7 7 344 0 0,1 13-292 0 0,-7-19 159 0 0,11 34 1118 0 0,-2 0 0 0 0,6 32-1329 0 0,5 73 1307 0 0,-15-104-988 0 0,6 87 602 0 0,-4 88-921 0 0,-7-183 55 0 0,-2 57 31 0 0,-1-47-16 0 0,2 1 0 0 0,2-1 0 0 0,2 6-70 0 0,-1-36-1734 0 0,-3-8 668 0 0</inkml:trace>
  <inkml:trace contextRef="#ctx0" brushRef="#br0" timeOffset="325.873">125 211 18055 0 0,'0'0'407'0'0,"0"0"60"0"0,0 0 23 0 0,0 0-50 0 0,2 5-268 0 0,26 88 1888 0 0,-3 2-1 0 0,7 72-2059 0 0,-25-129 323 0 0,13 105 20 0 0,-16-112-281 0 0,15 159 222 0 0,-16-150-243 0 0,3 14 36 0 0,-6-48-125 0 0,2-1 0 0 0,-1 1 0 0 0,1 0 0 0 0,0-1 0 0 0,0 1 0 0 0,0-1 1 0 0,2 3 47 0 0,-3-7-1220 0 0,-1-2-4547 0 0,5-3-1951 0 0</inkml:trace>
  <inkml:trace contextRef="#ctx0" brushRef="#br0" timeOffset="687.688">24 203 16208 0 0,'0'-11'258'0'0,"0"0"1"0"0,1 0 0 0 0,0 0-1 0 0,1 1 1 0 0,0-1 0 0 0,1 0-1 0 0,2-4-258 0 0,-4 11 99 0 0,1 0-1 0 0,0 0 0 0 0,0 0 0 0 0,1 0 0 0 0,-1 0 1 0 0,1 0-1 0 0,0 1 0 0 0,0-1 0 0 0,0 1 1 0 0,0 0-1 0 0,1 0 0 0 0,0 0 0 0 0,-1 0 1 0 0,1 1-1 0 0,0-1 0 0 0,0 1 0 0 0,0 0 0 0 0,0 0 1 0 0,1 0-99 0 0,9-2 117 0 0,1 0 0 0 0,-1 1 1 0 0,1 0-1 0 0,0 1 1 0 0,-1 1-1 0 0,1 0 0 0 0,0 1 1 0 0,0 1-1 0 0,0 0 0 0 0,13 3-117 0 0,-5 0 264 0 0,0 2 0 0 0,0 1 0 0 0,0 0 0 0 0,-1 2 0 0 0,0 0 0 0 0,9 7-264 0 0,-19-9 146 0 0,-1 0 0 0 0,0 1 1 0 0,0 0-1 0 0,-1 1 0 0 0,0 0 0 0 0,-1 0 0 0 0,1 1 1 0 0,-2 1-1 0 0,0-1 0 0 0,4 7-146 0 0,-1 1 120 0 0,-1 1 0 0 0,-1 0 0 0 0,0 1-1 0 0,-2-1 1 0 0,0 1 0 0 0,1 7-120 0 0,-6-16 133 0 0,0 0 0 0 0,-1 0 0 0 0,0 0 0 0 0,-1 0 0 0 0,0 0-1 0 0,-1 0 1 0 0,0 0 0 0 0,-1 0 0 0 0,0 0 0 0 0,-2 6-133 0 0,0-3 245 0 0,0-1-1 0 0,-1 1 1 0 0,-1-1-1 0 0,0 0 1 0 0,-1-1-1 0 0,0 0 1 0 0,-1 0-1 0 0,-1 0-244 0 0,1-3 60 0 0,0-1 0 0 0,0 0-1 0 0,-1 0 1 0 0,0-1-1 0 0,0 0 1 0 0,-1 0-1 0 0,0-1 1 0 0,-1 0-60 0 0,-8 4 77 0 0,-1-1-1 0 0,0-1 1 0 0,-19 5-77 0 0,29-11 47 0 0,0-1 0 0 0,-1 1 0 0 0,1-2 0 0 0,0 1 0 0 0,0-1 0 0 0,-1-1-47 0 0,-12 1 94 0 0,23 2-94 0 0,5 3 0 0 0,7 5 0 0 0,123 91-184 0 0,-106-79 242 0 0,0 1 0 0 0,9 11-58 0 0,-14-11 44 0 0,2-1 0 0 0,1-1 0 0 0,1-1-44 0 0,58 38-2801 0 0,55 49 2801 0 0,-129-96-1023 0 0</inkml:trace>
  <inkml:trace contextRef="#ctx0" brushRef="#br0" timeOffset="1432.479">833 61 14368 0 0,'-10'-6'3515'0'0,"10"6"-2767"0"0,4 4 176 0 0,0 1-754 0 0,1 0-1 0 0,-1 0 1 0 0,0 0-1 0 0,0 1 1 0 0,0 0-1 0 0,-1-1 1 0 0,0 1-1 0 0,0 1 1 0 0,1 5-170 0 0,4 12-41 0 0,-1 1 0 0 0,-2 0 41 0 0,2 4 330 0 0,8 41 2940 0 0,-16-119-1721 0 0,-4-6-1549 0 0,1 6 313 0 0,1-7-313 0 0,8 4 66 0 0,-5 51-69 0 0,0 1-1 0 0,0-1 1 0 0,0 0-1 0 0,0 0 1 0 0,0 1-1 0 0,0-1 1 0 0,0 0-1 0 0,0 1 1 0 0,0-1-1 0 0,0 0 1 0 0,0 0-1 0 0,1 1 1 0 0,-1-1-1 0 0,0 0 1 0 0,0 1-1 0 0,1-1 1 0 0,-1 1-1 0 0,0-1 1 0 0,1 0-1 0 0,-1 1 1 0 0,1-1-1 0 0,-1 1 1 0 0,1-1-1 0 0,-1 1 1 0 0,1-1-1 0 0,-1 1 1 0 0,1-1-1 0 0,-1 1 1 0 0,1-1-1 0 0,0 1 1 0 0,-1 0-1 0 0,1-1 1 0 0,0 1-1 0 0,-1 0 1 0 0,1 0-1 0 0,0 0 1 0 0,-1-1-1 0 0,1 1 1 0 0,0 0-1 0 0,0 0 1 0 0,-1 0-1 0 0,1 0 1 0 0,0 0-1 0 0,-1 0 1 0 0,1 0-1 0 0,0 1 1 0 0,0-1-1 0 0,0 0 4 0 0,1 1-11 0 0,0 0 0 0 0,0 0 0 0 0,1-1-1 0 0,-1 2 1 0 0,0-1 0 0 0,0 0 0 0 0,0 0 0 0 0,-1 1-1 0 0,1-1 1 0 0,0 1 0 0 0,0-1 0 0 0,-1 1 0 0 0,1 0-1 0 0,-1 0 1 0 0,1 0 11 0 0,16 31-185 0 0,-1 0 0 0 0,-1 1-1 0 0,3 15 186 0 0,-13-35 269 0 0,-4-10-239 0 0,0 1 0 0 0,-1-1 0 0 0,0 0-1 0 0,0 0 1 0 0,0 1 0 0 0,0-1 0 0 0,0 1 0 0 0,-1 3-30 0 0,0-6 1 0 0,3 9 26 0 0,-3-10 112 0 0,0-1 21 0 0,0 0-7 0 0,-8-17 279 0 0,6 11-377 0 0,0-1 0 0 0,1 1 0 0 0,0-1 0 0 0,0 1-1 0 0,0-1 1 0 0,0 1 0 0 0,1-1 0 0 0,0 1 0 0 0,1-4-55 0 0,2-12 11 0 0,0 1 0 0 0,3-6-11 0 0,-5 19-37 0 0,1 1-1 0 0,1-1 1 0 0,0 1-1 0 0,0-1 1 0 0,0 1-1 0 0,1 0 1 0 0,0 0 0 0 0,3-3 37 0 0,-6 7-2 0 0,1 1 1 0 0,0 0-1 0 0,0 0 1 0 0,0-1-1 0 0,0 2 1 0 0,0-1-1 0 0,1 0 1 0 0,-1 0-1 0 0,0 1 1 0 0,1-1-1 0 0,0 1 1 0 0,-1 0 0 0 0,1 0-1 0 0,0 0 1 0 0,-1 0-1 0 0,1 0 1 0 0,0 0-1 0 0,0 1 1 0 0,0-1-1 0 0,0 1 1 0 0,-1 0-1 0 0,1 0 1 0 0,0 0 0 0 0,1 0 1 0 0,-2 1-13 0 0,0 0 0 0 0,0-1 1 0 0,-1 1-1 0 0,1 0 0 0 0,0 0 1 0 0,0 0-1 0 0,-1 0 1 0 0,1 0-1 0 0,-1 0 0 0 0,1 0 1 0 0,-1 0-1 0 0,1 1 1 0 0,-1-1-1 0 0,1 2 13 0 0,17 24-83 0 0,-15-20 97 0 0,-1-2-14 0 0,0 1 0 0 0,-1-1 0 0 0,1 1 0 0 0,-1 0 0 0 0,-1 0 0 0 0,1 0 0 0 0,-1 0 0 0 0,0 4 0 0 0,3 13-10 0 0,7 39-44 0 0,-7-41 54 0 0,-2-13 0 0 0,-1-1 0 0 0,1 0 0 0 0,1 0 0 0 0,-1 0 0 0 0,1-1 0 0 0,0 1 0 0 0,1 0 0 0 0,-3-6-116 0 0,-1 0 0 0 0,0 0-1 0 0,1 0 1 0 0,-1-1 0 0 0,1 1 0 0 0,-1 0 0 0 0,1 0-1 0 0,0-1 1 0 0,-1 1 0 0 0,1 0 0 0 0,0-1-1 0 0,-1 1 1 0 0,1-1 0 0 0,0 1 0 0 0,0-1-1 0 0,0 1 1 0 0,0-1 116 0 0,-1 0-2546 0 0,2-5-5683 0 0</inkml:trace>
  <inkml:trace contextRef="#ctx0" brushRef="#br0" timeOffset="1786.149">1311 59 16559 0 0,'0'0'760'0'0,"0"0"-21"0"0,7 10-359 0 0,-1 0 515 0 0,0 0 0 0 0,1-1 0 0 0,2 2-895 0 0,6 7 826 0 0,-1 0-533 0 0,0-1 0 0 0,15 12-293 0 0,-15-14 77 0 0,-11-12-162 0 0,-1 0 0 0 0,1 0 1 0 0,0 0-1 0 0,0 0 0 0 0,0-1 1 0 0,0 1-1 0 0,0-1 0 0 0,0 0 0 0 0,1 0 1 0 0,-1 0-1 0 0,1-1 0 0 0,2 2 85 0 0,-1-3-1969 0 0,-2-2-5177 0 0</inkml:trace>
  <inkml:trace contextRef="#ctx0" brushRef="#br0" timeOffset="2131.689">1439 33 16783 0 0,'-16'2'818'0'0,"9"15"196"0"0,2-6-821 0 0,1-1-1 0 0,1 1 1 0 0,-2 7-193 0 0,-5 16 1134 0 0,3-11-81 0 0,1-1 0 0 0,-2 22-1053 0 0,-6 22 390 0 0,12-62-402 0 0,2-3 5 0 0,0 0 0 0 0,0 0 0 0 0,0-1 1 0 0,0 1-1 0 0,-1 0 0 0 0,1 0 0 0 0,0 0 1 0 0,1 0-1 0 0,-1 0 0 0 0,0 0 0 0 0,0 0 1 0 0,0 0-1 0 0,0-1 0 0 0,1 1 0 0 0,-1 0 0 0 0,0 0 1 0 0,1 0-1 0 0,-1 0 0 0 0,1-1 0 0 0,-1 1 1 0 0,1 0 6 0 0,0 0-812 0 0,-1-1-318 0 0,0 0-70 0 0</inkml:trace>
  <inkml:trace contextRef="#ctx0" brushRef="#br0" timeOffset="2497.287">1518 23 16991 0 0,'0'0'388'0'0,"0"0"52"0"0,0 0 28 0 0,0 0-58 0 0,8 10 482 0 0,-3-4-24 0 0,-1 0 1 0 0,0 1-1 0 0,-1-1 1 0 0,2 5-869 0 0,6 10 1144 0 0,-10-18-992 0 0,1 0-1 0 0,-1-1 1 0 0,0 1-1 0 0,0 1 1 0 0,-1-1-1 0 0,1 0 0 0 0,0 2-151 0 0,2 12 394 0 0,14 63 1130 0 0,-15-73-1341 0 0,3 12 233 0 0,-5-18-380 0 0,0 0 0 0 0,0-1 0 0 0,0 1 0 0 0,1-1 1 0 0,-1 1-1 0 0,0-1 0 0 0,0 1 0 0 0,1-1 0 0 0,-1 1 0 0 0,0-1 0 0 0,1 1 0 0 0,-1-1 1 0 0,0 1-1 0 0,1-1 0 0 0,-1 1 0 0 0,1-1 0 0 0,-1 0 0 0 0,0 1 0 0 0,1-1 0 0 0,-1 0 1 0 0,1 1-1 0 0,-1-1 0 0 0,1 0 0 0 0,0 0 0 0 0,-1 0-36 0 0,-2-18 327 0 0,2 17-318 0 0,0 0-1 0 0,0 0 1 0 0,0 0 0 0 0,0 0 0 0 0,0 0 0 0 0,0 0 0 0 0,0 0 0 0 0,0 0-1 0 0,1 1 1 0 0,-1-1 0 0 0,0 0 0 0 0,1 0 0 0 0,-1 0 0 0 0,1 0 0 0 0,-1 0-1 0 0,1 0-8 0 0,0 0 8 0 0,-1 0-1 0 0,1 0 0 0 0,-1 0 0 0 0,1 0 0 0 0,-1 0 1 0 0,1 0-1 0 0,-1 0 0 0 0,0 0 0 0 0,1 0 0 0 0,-1 0 1 0 0,0 0-1 0 0,0-1-7 0 0,1-16 3 0 0,1 0 0 0 0,1 0 1 0 0,0 0-1 0 0,2-5-3 0 0,-4 21 2 0 0,0 0 1 0 0,0 0-1 0 0,0 0 0 0 0,1 0 1 0 0,-1 0-1 0 0,1 1 0 0 0,-1-1 0 0 0,1 0 1 0 0,-1 1-1 0 0,1-1 0 0 0,0 1 1 0 0,0-1-1 0 0,-1 1 0 0 0,3-1-2 0 0,-1 0 5 0 0,1 0-1 0 0,0-1 1 0 0,0 1-1 0 0,1 1 1 0 0,-1-1 0 0 0,0 1-1 0 0,1-1-4 0 0,-2 2-12 0 0,0 0 1 0 0,0 0-1 0 0,0 0 1 0 0,0 0-1 0 0,0 0 0 0 0,0 1 1 0 0,0-1-1 0 0,-1 1 0 0 0,1 0 1 0 0,0 0-1 0 0,0 0 0 0 0,0 0 1 0 0,-1 0-1 0 0,1 0 1 0 0,-1 1-1 0 0,1 0 0 0 0,-1-1 1 0 0,1 1-1 0 0,-1 0 0 0 0,0 0 1 0 0,0 0-1 0 0,1 1 12 0 0,2 3-3 0 0,0 0 0 0 0,-1 0 0 0 0,0 0 0 0 0,0 1 0 0 0,0-1 0 0 0,-1 1 0 0 0,0 0 0 0 0,1 2 3 0 0,1 9-68 0 0,-1-1 0 0 0,-1 1 1 0 0,0 0-1 0 0,-1 17 68 0 0,-1-23-268 0 0,-1 6-316 0 0,-2-1-21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3.6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 15664 0 0,'0'0'1206'0'0,"1"-2"-802"0"0,2-6 6257 0 0,0 7-6418 0 0,-1 0 0 0 0,1 0 0 0 0,0 0 0 0 0,0 1 0 0 0,-1-1 0 0 0,1 1 0 0 0,0-1 0 0 0,0 1 0 0 0,0 0 0 0 0,0 0 0 0 0,0 0 1 0 0,0 1-1 0 0,2-1-243 0 0,-3 1 98 0 0,0-1 0 0 0,0 0 0 0 0,1 1 0 0 0,-1 0 0 0 0,0-1 0 0 0,0 1 1 0 0,0 0-1 0 0,0 0 0 0 0,0 0 0 0 0,0 0 0 0 0,0 0 0 0 0,0 1 1 0 0,0-1-1 0 0,0 1 0 0 0,-1-1 0 0 0,1 1 0 0 0,1 1-98 0 0,-3-2 60 0 0,1 1 1 0 0,-1-1-1 0 0,0 1 0 0 0,0 0 0 0 0,0-1 0 0 0,0 1 1 0 0,0 0-1 0 0,0-1 0 0 0,0 1 0 0 0,0 0 0 0 0,0-1 0 0 0,-1 1 1 0 0,1-1-1 0 0,-1 1 0 0 0,1 0 0 0 0,-1-1 0 0 0,0 1 1 0 0,0-1-1 0 0,1 1 0 0 0,-1-1 0 0 0,0 0 0 0 0,0 1 1 0 0,0-1-1 0 0,-1 0 0 0 0,1 1-60 0 0,-6 5 372 0 0,1 0-1 0 0,-1 0 1 0 0,-6 4-372 0 0,9-8 172 0 0,-6 7 436 0 0,10-10-606 0 0,-1 0 0 0 0,1 0 1 0 0,0 0-1 0 0,0 1 0 0 0,0-1 0 0 0,0 0 0 0 0,0 0 1 0 0,0 0-1 0 0,0 0 0 0 0,0 1 0 0 0,0-1 1 0 0,0 0-1 0 0,0 0 0 0 0,-1 0 0 0 0,1 1 0 0 0,0-1 1 0 0,0 0-1 0 0,0 0 0 0 0,0 0 0 0 0,1 1 0 0 0,-1-1 1 0 0,0 0-1 0 0,0 0 0 0 0,0 0 0 0 0,0 0 0 0 0,0 1 1 0 0,0-1-1 0 0,0 0 0 0 0,0 0 0 0 0,0 0 0 0 0,0 0 1 0 0,0 1-1 0 0,1-1 0 0 0,-1 0 0 0 0,0 0 1 0 0,0 0-3 0 0,8 3 8 0 0,11-4 24 0 0,-17 1 5 0 0,59-3-344 0 0,-35 3-9617 0 0,-19 1 419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4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 11056 0 0,'0'0'505'0'0,"0"0"-9"0"0,0-1 285 0 0,2-10 10410 0 0,-2 8-9581 0 0,1 2-1536 0 0,0 0 0 0 0,0 0 0 0 0,0 0 0 0 0,0 0 0 0 0,-1 0 0 0 0,1 0-1 0 0,1 0 1 0 0,-1 0 0 0 0,0 0 0 0 0,0 1 0 0 0,0-1 0 0 0,0 0 0 0 0,0 1 0 0 0,1-1 0 0 0,-1 1 0 0 0,0 0-1 0 0,1-1 1 0 0,-1 1 0 0 0,0 0 0 0 0,1 0 0 0 0,-1-1 0 0 0,0 1 0 0 0,1 0 0 0 0,-1 1 0 0 0,0-1-1 0 0,1 0 1 0 0,-1 0 0 0 0,0 0 0 0 0,1 1 0 0 0,-1-1 0 0 0,0 1 0 0 0,0-1 0 0 0,1 1 0 0 0,-1-1 0 0 0,0 1-1 0 0,0 0 1 0 0,0 0 0 0 0,0 0 0 0 0,0-1 0 0 0,0 1 0 0 0,0 0 0 0 0,0 0 0 0 0,0 0 0 0 0,0 0-1 0 0,-1 1 1 0 0,1-1 0 0 0,0 0 0 0 0,-1 0 0 0 0,1 0 0 0 0,-1 1 0 0 0,1-1 0 0 0,-1 0 0 0 0,1 0-1 0 0,-1 1 1 0 0,0-1 0 0 0,0 0 0 0 0,0 1 0 0 0,0-1 0 0 0,0 0 0 0 0,0 1 0 0 0,0-1 0 0 0,0 0 0 0 0,0 1-1 0 0,-1 0-73 0 0,0 2 108 0 0,0 0-1 0 0,-1-1 0 0 0,1 1 0 0 0,-1 0 0 0 0,0-1 1 0 0,0 1-1 0 0,0-1 0 0 0,0 0 0 0 0,-1 0 1 0 0,1 0-1 0 0,-1 0 0 0 0,0 0 0 0 0,-2 1-107 0 0,-14 17 642 0 0,19-21-575 0 0,12 3 96 0 0,-3-5-112 0 0,0 0 0 0 0,-1 0 0 0 0,6-3-51 0 0,-7 2-79 0 0,1 1 0 0 0,0 0 0 0 0,0 0 0 0 0,7-1 79 0 0,2 3-1015 0 0,-6 0-2611 0 0,-4 0-6509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8.3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16783 0 0,'0'0'770'0'0,"0"0"-18"0"0,0-1-660 0 0,0 1 1 0 0,-1 0-1 0 0,1-1 0 0 0,0 1 1 0 0,0-1-1 0 0,0 1 1 0 0,0-1-1 0 0,0 1 0 0 0,0-1 1 0 0,0 1-1 0 0,1 0 1 0 0,-1-1-1 0 0,0 1 0 0 0,0-1 1 0 0,0 1-1 0 0,0-1 1 0 0,0 1-1 0 0,1 0 0 0 0,-1-1 1 0 0,0 1-1 0 0,0 0 1 0 0,1-1-1 0 0,-1 1 0 0 0,0 0 1 0 0,1-1-1 0 0,-1 1 1 0 0,0 0-1 0 0,1-1 0 0 0,-1 1 1 0 0,0 0-1 0 0,1 0 1 0 0,-1-1-93 0 0,12-8 2035 0 0,-11 9-1959 0 0,0-1 0 0 0,1 0 0 0 0,-1 1 0 0 0,0-1 0 0 0,0 1 0 0 0,1-1 0 0 0,-1 1 0 0 0,0-1-1 0 0,1 1 1 0 0,-1 0 0 0 0,0 0 0 0 0,1 0 0 0 0,-1 0 0 0 0,1 0 0 0 0,-1 0 0 0 0,0 0 0 0 0,1 0 0 0 0,-1 0 0 0 0,0 1 0 0 0,1-1 0 0 0,-1 1 0 0 0,0-1 0 0 0,1 1 0 0 0,-1-1-76 0 0,0 2 72 0 0,1-1 0 0 0,-1 0 0 0 0,0 1 0 0 0,0-1 0 0 0,0 0 0 0 0,-1 1 0 0 0,1-1 0 0 0,0 1 0 0 0,0-1 0 0 0,-1 1 0 0 0,1 0 0 0 0,-1-1 0 0 0,1 1 0 0 0,-1 0-1 0 0,0-1 1 0 0,0 1 0 0 0,0 0 0 0 0,0-1 0 0 0,0 1 0 0 0,0 0-72 0 0,0 0 45 0 0,0 0-1 0 0,0 0 1 0 0,0 0-1 0 0,0 0 1 0 0,-1-1-1 0 0,1 1 1 0 0,-1 0-1 0 0,1 0 1 0 0,-1 0-1 0 0,0-1 0 0 0,0 1 1 0 0,1 0-1 0 0,-1-1 1 0 0,0 1-1 0 0,-1 0 1 0 0,1-1-1 0 0,0 1 1 0 0,0-1-1 0 0,-1 0 1 0 0,1 1-1 0 0,0-1 1 0 0,-1 0-1 0 0,1 0 1 0 0,-1 0-1 0 0,0 0-44 0 0,6-2 88 0 0,1 1 0 0 0,0 0 0 0 0,-1 0-1 0 0,1 0 1 0 0,-1 0 0 0 0,1 1 0 0 0,0-1 0 0 0,-1 1-1 0 0,1 1 1 0 0,1 0-88 0 0,-4-2 34 0 0,-1 1 0 0 0,1-1 0 0 0,-1 1 0 0 0,1 0 0 0 0,-1 0 1 0 0,1 0-1 0 0,-1 0 0 0 0,0 0 0 0 0,1 0 0 0 0,-1 0 0 0 0,0 1 0 0 0,0-1 0 0 0,0 0 0 0 0,0 1 0 0 0,0-1 0 0 0,0 1 0 0 0,0-1 0 0 0,-1 1 0 0 0,1-1 1 0 0,0 1-1 0 0,-1-1 0 0 0,1 1 0 0 0,-1 0 0 0 0,0-1 0 0 0,0 1 0 0 0,1 0 0 0 0,-1-1 0 0 0,0 2-34 0 0,0-2 76 0 0,0 0 0 0 0,0 0 0 0 0,-1 0 0 0 0,1 1 0 0 0,0-1 0 0 0,0 0 1 0 0,-1 0-1 0 0,1 0 0 0 0,-1 0 0 0 0,1 0 0 0 0,-1 0 0 0 0,1 0 0 0 0,-1 0 0 0 0,0 0 0 0 0,1 0 0 0 0,-1 0 0 0 0,0 0 0 0 0,0 0 0 0 0,0 0 0 0 0,0 0 0 0 0,0 0-76 0 0,-2 0 70 0 0,1 1-1 0 0,-1-1 1 0 0,1 0-1 0 0,-1 0 0 0 0,0 0 1 0 0,1 0-1 0 0,-1 0 0 0 0,0 0 1 0 0,-1-1-70 0 0,-2 1-47 0 0,0 0 1 0 0,-1-1 0 0 0,1 0-1 0 0,0 0 1 0 0,-1 0-1 0 0,1-1 1 0 0,0 0 0 0 0,-3-1 46 0 0,-3-4-4304 0 0,11 4-5547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9.3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18919 0 0,'0'0'82'0'0,"0"0"0"0"0,0 0-1 0 0,0 0 1 0 0,0 0-1 0 0,1 0 1 0 0,-1 0 0 0 0,0 0-1 0 0,0 0 1 0 0,0 0-1 0 0,0 0 1 0 0,0 0 0 0 0,0 0-1 0 0,0 0 1 0 0,0 0-1 0 0,0 0 1 0 0,0 0 0 0 0,0 0-1 0 0,0 0 1 0 0,0 0 0 0 0,0-1-1 0 0,0 1 1 0 0,0 0-1 0 0,0 0 1 0 0,0 0 0 0 0,0 0-1 0 0,0 0 1 0 0,0 0-1 0 0,0 0 1 0 0,0 0 0 0 0,0 0-1 0 0,0 0 1 0 0,0 0-1 0 0,0 0 1 0 0,0 0 0 0 0,0 0-1 0 0,0 0 1 0 0,0 0-1 0 0,0 0 1 0 0,0 0 0 0 0,0 0-1 0 0,0 0 1 0 0,0 0-1 0 0,0 0 1 0 0,0-1 0 0 0,0 1-1 0 0,0 0 1 0 0,0 0-1 0 0,0 0 1 0 0,0 0 0 0 0,0 0-1 0 0,0 0 1 0 0,0 0-1 0 0,0 0 1 0 0,0 0 0 0 0,0 0-1 0 0,0 0 1 0 0,0 0 0 0 0,0 0-1 0 0,0 0 1 0 0,-1 0-82 0 0,9-3 1276 0 0,9 0-1065 0 0,-14 2-51 0 0,0 1 0 0 0,0 0 0 0 0,0 0 0 0 0,0 1 0 0 0,0-1 0 0 0,0 0 0 0 0,0 1 0 0 0,0 0 0 0 0,-1 0 0 0 0,2 0-160 0 0,-3-1 39 0 0,-1 1 0 0 0,1-1 0 0 0,0 0 0 0 0,-1 1 0 0 0,1-1 0 0 0,-1 1 0 0 0,1-1-1 0 0,-1 1 1 0 0,1-1 0 0 0,-1 1 0 0 0,1-1 0 0 0,-1 1 0 0 0,0-1 0 0 0,1 1 0 0 0,-1-1 0 0 0,0 1 0 0 0,1 0 0 0 0,-1-1 0 0 0,0 1-39 0 0,0 0 2 0 0,0 0 0 0 0,0 1 1 0 0,0-1-1 0 0,0 0 1 0 0,0 0-1 0 0,0 0 1 0 0,0 0-1 0 0,-1 0 1 0 0,1 0-1 0 0,0 0 1 0 0,-1 0-1 0 0,1 0 0 0 0,-1 0 1 0 0,1 0-1 0 0,-1 0 1 0 0,0 0-3 0 0,0 1 119 0 0,0 0 1 0 0,0-1-1 0 0,0 1 0 0 0,0-1 1 0 0,-1 1-1 0 0,1-1 0 0 0,0 1 1 0 0,-1-1-1 0 0,1 0 0 0 0,-1 1 1 0 0,1-1-1 0 0,-1 0 1 0 0,0 0-1 0 0,0 0 0 0 0,1-1 1 0 0,-1 1-1 0 0,0 0 0 0 0,0-1 1 0 0,0 1-1 0 0,0-1 0 0 0,-2 1-119 0 0,16-2-456 0 0,-9 0 475 0 0,-1 1 1 0 0,0 0-1 0 0,0 0 0 0 0,0 0 0 0 0,0 0 0 0 0,0 0 0 0 0,0 0 0 0 0,0 0 0 0 0,1 1-19 0 0,0 0 6 0 0,1 1 0 0 0,-1-1 0 0 0,1 1-1 0 0,-1 0 1 0 0,0 0 0 0 0,1 0-1 0 0,-1 1 1 0 0,0-1 0 0 0,-1 1-1 0 0,1 0 1 0 0,0 0 0 0 0,-1 0 0 0 0,3 2-6 0 0,-5-4 46 0 0,1 0 0 0 0,0 0-1 0 0,-1 0 1 0 0,1 0 0 0 0,0 0 0 0 0,-1 0 0 0 0,1 0 0 0 0,-1 1 0 0 0,1-1 0 0 0,-1 0 0 0 0,0 0 0 0 0,0 0 0 0 0,1 0 0 0 0,-1 1 0 0 0,0-1 0 0 0,0 0 0 0 0,0 0 0 0 0,0 0 0 0 0,0 1 0 0 0,0-1 0 0 0,-1 0 0 0 0,1 0 0 0 0,0 0 0 0 0,-1 0 0 0 0,1 0 0 0 0,-1 1 0 0 0,1-1 0 0 0,-1 0 0 0 0,1 0 0 0 0,-1 0 0 0 0,0 0-1 0 0,1 0 1 0 0,-1 0 0 0 0,0-1 0 0 0,0 1 0 0 0,0 0 0 0 0,0 0 0 0 0,0 0 0 0 0,0-1 0 0 0,0 1 0 0 0,0-1 0 0 0,0 1 0 0 0,0-1 0 0 0,0 1 0 0 0,0-1-46 0 0,-3 2 49 0 0,0-1-1 0 0,0 0 0 0 0,0 0 1 0 0,-1 0-1 0 0,1 0 1 0 0,0-1-1 0 0,0 1 1 0 0,0-1-1 0 0,0 0 1 0 0,-1-1-1 0 0,1 1 1 0 0,-4-2-49 0 0,-4-2-3296 0 0,3-2-3566 0 0,6 4-2809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2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21191 0 0,'0'0'480'0'0,"0"0"67"0"0,0 0 32 0 0,0 0-58 0 0,0 0-288 0 0,0 0 54 0 0,-1 19 2833 0 0,1-12-2836 0 0,0 1 0 0 0,0-1 0 0 0,-1 0 1 0 0,0 1-1 0 0,-1-1 0 0 0,0 0 0 0 0,0 0 1 0 0,0 0-1 0 0,-1 0 0 0 0,0 0 0 0 0,0 0 0 0 0,-1 0-284 0 0,7-6 149 0 0,0-1-1 0 0,0 1 0 0 0,0-1 0 0 0,0 0 1 0 0,0 0-1 0 0,0-1 0 0 0,0 1 0 0 0,0 0 1 0 0,1-1-149 0 0,16-1-384 0 0,-13 2 255 0 0,7 0-2306 0 0,-3-4-4318 0 0,-9 2 4662 0 0</inkml:trace>
  <inkml:trace contextRef="#ctx0" brushRef="#br0" timeOffset="365.124">98 42 19351 0 0,'0'0'439'0'0,"0"0"62"0"0,0 0 33 0 0,0 0-65 0 0,2 20 3780 0 0,-2 51-2125 0 0,0-40-9993 0 0,0-24-633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1.5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6 4144 0 0,'0'0'191'0'0,"0"0"7920"0"0,-1-2-3656 0 0,-2-2 1314 0 0,3 4 1009 0 0,-1 19-5876 0 0,-1 0-1 0 0,-4 18-901 0 0,1-5 452 0 0,5-32-455 0 0,0 1 1 0 0,0-1-1 0 0,0 0 0 0 0,0 0 0 0 0,0 0 0 0 0,0 0 1 0 0,0 1-1 0 0,0-1 0 0 0,0 0 0 0 0,0 0 1 0 0,0 0-1 0 0,0 1 0 0 0,0-1 0 0 0,0 0 1 0 0,0 0-1 0 0,0 0 0 0 0,0 0 0 0 0,0 1 1 0 0,0-1-1 0 0,0 0 0 0 0,1 0 0 0 0,-1 0 1 0 0,0 0-1 0 0,0 0 0 0 0,0 1 0 0 0,0-1 1 0 0,0 0-1 0 0,0 0 0 0 0,1 0 0 0 0,-1 0 0 0 0,0 0 1 0 0,0 0-1 0 0,0 0 0 0 0,0 0 0 0 0,1 0 1 0 0,-1 0-1 0 0,0 0 0 0 0,0 1 0 0 0,0-1 1 0 0,1 0 2 0 0,10-2-282 0 0,19-10-494 0 0,-20 7 417 0 0,-2 2-8332 0 0,-6 1 662 0 0</inkml:trace>
  <inkml:trace contextRef="#ctx0" brushRef="#br0" timeOffset="347.841">73 37 10136 0 0,'0'0'2216'0'0,"0"-1"11462"0"0,0 1-12395 0 0,0 0-3663 0 0,3 9 2892 0 0,-2-1 1 0 0,1 1 0 0 0,-1-1-1 0 0,-1 1 1 0 0,1-1 0 0 0,-2 7-513 0 0,3 30-1120 0 0,-1-39 166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45.2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230 31 14568 0 0,'-11'-7'1557'0'0,"5"4"-1073"0"0,0 0 1 0 0,0 0 0 0 0,0 0-1 0 0,-1 0 1 0 0,1 1 0 0 0,-1 0-1 0 0,1 0 1 0 0,-4 1-485 0 0,5 0 559 0 0,-1 0 0 0 0,0 1 0 0 0,0 0 0 0 0,1 0 0 0 0,-5 1-559 0 0,8 0 71 0 0,0-1 0 0 0,0 1 0 0 0,0 0 0 0 0,0-1 0 0 0,0 1 0 0 0,0 0-1 0 0,0 0 1 0 0,0 1 0 0 0,0-1 0 0 0,1 0 0 0 0,-1 0 0 0 0,0 1 0 0 0,1-1 0 0 0,-1 1 0 0 0,1 0 0 0 0,-1-1 0 0 0,1 1-71 0 0,-10 15 112 0 0,0 1 0 0 0,1-1 0 0 0,1 2-1 0 0,1-1 1 0 0,0 1 0 0 0,1 0 0 0 0,2 1 0 0 0,-3 11-112 0 0,-1 18 365 0 0,8-42-313 0 0,0 0-1 0 0,1 0 1 0 0,-1 0-1 0 0,2 0 0 0 0,-1 0 1 0 0,1 0-1 0 0,0 0 1 0 0,0-1-1 0 0,1 1 0 0 0,0 0 1 0 0,0 0-1 0 0,1-1 1 0 0,-1 0-1 0 0,2 2-51 0 0,-1-3 29 0 0,0 0 1 0 0,1 0-1 0 0,-1-1 0 0 0,1 0 0 0 0,0 1 0 0 0,0-1 0 0 0,0-1 1 0 0,0 1-1 0 0,1 0 0 0 0,0-1 0 0 0,-1 0 0 0 0,1 0 0 0 0,0-1 1 0 0,1 1-1 0 0,-1-1 0 0 0,0 0 0 0 0,3 0-29 0 0,2 1 16 0 0,0-1 0 0 0,0-1 0 0 0,0 0 0 0 0,0 0 1 0 0,0-1-1 0 0,0 0 0 0 0,0 0 0 0 0,0-1 0 0 0,6-2-16 0 0,-9 2-541 0 0,0-1 0 0 0,0-1 0 0 0,0 1 0 0 0,0-1 0 0 0,0 0 541 0 0,4-4-1480 0 0</inkml:trace>
  <inkml:trace contextRef="#ctx0" brushRef="#br0" timeOffset="349.356">56 236 18455 0 0,'-1'-1'118'0'0,"-1"1"-1"0"0,0-1 1 0 0,1 1-1 0 0,-1 0 0 0 0,0 0 1 0 0,1-1-1 0 0,-1 1 1 0 0,0 0-1 0 0,1 1 0 0 0,-1-1 1 0 0,0 0-1 0 0,1 0 1 0 0,-1 1-1 0 0,0-1 1 0 0,1 1-1 0 0,-1 0 0 0 0,1-1 1 0 0,-2 2-118 0 0,1-2-7 0 0,1 1 434 0 0,1-1 137 0 0,0 0 20 0 0,17 7 694 0 0,-1-4-1497 0 0,0-2-1 0 0,0 0 1 0 0,0-1 0 0 0,1 0-1 0 0,-1-1 1 0 0,0-1-1 0 0,8-2 220 0 0,4-1-1408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0.84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95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  <inkml:trace contextRef="#ctx0" brushRef="#br0" timeOffset="81768.785">325 398 23039 0 0,'0'0'528'0'0,"0"-1"3872"0"0,1 50-2301 0 0,3 3-2099 0 0,0-9-9013 0 0,-3-36-48 0 0</inkml:trace>
  <inkml:trace contextRef="#ctx0" brushRef="#br1" timeOffset="103679.056">258 21 4608 0 0,'2'2'251'0'0,"-1"-7"2799"0"0,0-7 3789 0 0,-1 11-5999 0 0,0 1-38 0 0,0 0-9 0 0,0 0-37 0 0,0 0-149 0 0,0 0-60 0 0,0 0-17 0 0,0 0-31 0 0,0 0-124 0 0,0 0-58 0 0,0 0-12 0 0,0 0-9 0 0,0 0-34 0 0,0 0-20 0 0,0 0-2 0 0,0 0-9 0 0,0 0-40 0 0,0 0-21 0 0,0 0-2 0 0,-16 5 1800 0 0,14-5-1870 0 0,1 0-81 0 0,-1 0-1 0 0,1 0 0 0 0,0 0 0 0 0,0 0 0 0 0,-1 0 0 0 0,1 1 0 0 0,0-1 0 0 0,0 0 0 0 0,-1 1 0 0 0,1-1 1 0 0,0 1-1 0 0,0-1 0 0 0,0 1 0 0 0,0-1 0 0 0,0 1 0 0 0,0 0 0 0 0,-1 0-16 0 0,0 1 62 0 0,2 0 16 0 0,-1 10 192 0 0,0 0-1 0 0,1 0 0 0 0,1 0 0 0 0,0 0 1 0 0,2 6-270 0 0,1 16 525 0 0,3 49 1315 0 0,-7-82-1832 0 0,0-1 0 0 0,0 0 0 0 0,0 0 0 0 0,0 1 1 0 0,0-1-1 0 0,0 0 0 0 0,0 1 0 0 0,0-1 0 0 0,0 0 0 0 0,0 0 0 0 0,0 1 0 0 0,1-1 0 0 0,-1 0 0 0 0,0 0 0 0 0,0 1 1 0 0,0-1-1 0 0,1 0 0 0 0,-1 0 0 0 0,0 1 0 0 0,0-1 0 0 0,0 0 0 0 0,1 0 0 0 0,-1 0 0 0 0,0 0 0 0 0,0 1 0 0 0,1-1 1 0 0,-1 0-1 0 0,0 0 0 0 0,1 0 0 0 0,-1 0 0 0 0,0 0-8 0 0,14 0 1328 0 0,1-3-3332 0 0,-4-1-7744 0 0,-9 4 1578 0 0</inkml:trace>
  <inkml:trace contextRef="#ctx0" brushRef="#br1" timeOffset="104034.275">310 76 16184 0 0,'0'0'365'0'0,"0"0"56"0"0,0 0 24 0 0,0 0-55 0 0,0 0-132 0 0,0 0 380 0 0,1 17 3564 0 0,2-3-4005 0 0,-1 1-1 0 0,-1 0 1 0 0,-1 0-1 0 0,0 4-196 0 0,0-9-2280 0 0,0-10-5569 0 0</inkml:trace>
  <inkml:trace contextRef="#ctx0" brushRef="#br1" timeOffset="104958.5">328 2 11720 0 0,'0'0'132'0'0,"0"0"0"0"0,1 0 0 0 0,-1 0 0 0 0,0 0 0 0 0,0 0 0 0 0,0 0 0 0 0,0 0 0 0 0,0 0 0 0 0,0 0 0 0 0,0 0 0 0 0,0 0 0 0 0,0 0 0 0 0,0 0 0 0 0,0 0 0 0 0,0 0 0 0 0,0 0 1 0 0,0 0-1 0 0,0 0 0 0 0,0 0 0 0 0,0 0 0 0 0,0 0 0 0 0,0 0 0 0 0,0 0 0 0 0,1 0 0 0 0,-1 0 0 0 0,0 0 0 0 0,0 0 0 0 0,0 0 0 0 0,0 0 0 0 0,0 0 0 0 0,0 0 0 0 0,0 0 0 0 0,0 0 0 0 0,0 0 0 0 0,0 0 1 0 0,0 0-1 0 0,0 0 0 0 0,0 0 0 0 0,0 0 0 0 0,0-1 0 0 0,0 1 0 0 0,0 0 0 0 0,0 0 0 0 0,0 0 0 0 0,0 0 0 0 0,0 0 0 0 0,0 0 0 0 0,0 0 0 0 0,0 0 0 0 0,0 0 0 0 0,0 0 0 0 0,0 0 0 0 0,0 0 0 0 0,0 0 1 0 0,0 0-1 0 0,0 0 0 0 0,0 0 0 0 0,0 0 0 0 0,0 0 0 0 0,0 0 0 0 0,0 0 0 0 0,0 0 0 0 0,0-1-132 0 0,8 1 2132 0 0,11 3-1748 0 0,-10 0 33 0 0,-3 0 547 0 0,-2 7-858 0 0,3 49 1488 0 0,-3-22-1044 0 0,0 2 1207 0 0,0 38-1757 0 0,-4-76 64 0 0,-11 3 789 0 0,1-3-920 0 0,9 0-82 0 0,-1-1 0 0 0,1 0 0 0 0,-1 0 0 0 0,1 0 0 0 0,0 0 0 0 0,-1 0 0 0 0,1 0 0 0 0,-1 0 0 0 0,1 0 0 0 0,0-1 1 0 0,-1 1-1 0 0,1 0 0 0 0,-1-1 0 0 0,1 1 0 0 0,0-1 0 0 0,-1 0 149 0 0,0 0-1323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28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291 287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357.646">250 373 19151 0 0,'-9'1'894'0'0,"11"-1"800"0"0,15-2 686 0 0,10-8-4204 0 0,0-1-3453 0 0,-19 8-2037 0 0</inkml:trace>
  <inkml:trace contextRef="#ctx0" brushRef="#br0" timeOffset="85550.224">87 447 10136 0 0,'0'0'280'0'0,"0"0"1"0"0,0 0 0 0 0,0 0-1 0 0,0-1 1 0 0,0 1 0 0 0,0 0-1 0 0,-1 0 1 0 0,1 0 0 0 0,0 0-1 0 0,0 0 1 0 0,0 0 0 0 0,0 0-1 0 0,0 0 1 0 0,0-1 0 0 0,-1 1-1 0 0,1 0 1 0 0,0 0 0 0 0,0 0-1 0 0,0 0 1 0 0,0 0 0 0 0,0 0-1 0 0,-1 0 1 0 0,1 0 0 0 0,0 0-1 0 0,0 0 1 0 0,0 0 0 0 0,0 0-1 0 0,-1 0 1 0 0,1 0 0 0 0,0 0-1 0 0,0 0 1 0 0,0 0 0 0 0,0 0-1 0 0,-1 0 1 0 0,1 0 0 0 0,0 0-1 0 0,0 0 1 0 0,0 1-281 0 0,-2 6 5398 0 0,3 13-3081 0 0,-1-17-2142 0 0,1 11-67 0 0,4 40 908 0 0,3-18-4360 0 0,-7-32-6208 0 0</inkml:trace>
  <inkml:trace contextRef="#ctx0" brushRef="#br1" timeOffset="105229.658">43 35 3224 0 0,'0'0'143'0'0,"0"0"-3"0"0,3-9 6529 0 0,-1 1 8333 0 0,-6 6-10757 0 0,-4 3-5669 0 0,0 2 1741 0 0,7-3-277 0 0,0 1-1 0 0,0-1 0 0 0,-1 1 1 0 0,1-1-1 0 0,0 1 0 0 0,-1-1 1 0 0,1 0-1 0 0,0 0 0 0 0,-1 0 1 0 0,1 1-1 0 0,0-1 0 0 0,-1-1 1 0 0,1 1-1 0 0,-1 0-39 0 0,1 0 21 0 0,1 0 0 0 0,-1 1 0 0 0,1-1 0 0 0,-1 0 0 0 0,1 1 0 0 0,0-1 0 0 0,-1 1 0 0 0,1-1 0 0 0,0 0 0 0 0,-1 1 0 0 0,1-1 0 0 0,0 1 0 0 0,-1-1 0 0 0,1 1 0 0 0,0-1 0 0 0,0 1 0 0 0,0-1 0 0 0,0 1 0 0 0,-1-1 0 0 0,1 1 0 0 0,0-1 0 0 0,0 1 0 0 0,0 0-21 0 0,0-1 1 0 0,0 5 44 0 0,-1 1-1 0 0,1-1 1 0 0,0 1-1 0 0,1-1 1 0 0,-1 1 0 0 0,2 3-45 0 0,0 8 100 0 0,4 121 1596 0 0,-6-137-1670 0 0,0-1-1 0 0,0 0 1 0 0,1 0-1 0 0,-1 1 1 0 0,0-1 0 0 0,0 0-1 0 0,0 0 1 0 0,0 0-1 0 0,0 1 1 0 0,0-1 0 0 0,0 0-1 0 0,0 0 1 0 0,1 1-1 0 0,-1-1 1 0 0,0 0 0 0 0,0 0-1 0 0,0 0 1 0 0,0 0-1 0 0,1 1 1 0 0,-1-1 0 0 0,0 0-1 0 0,0 0 1 0 0,0 0-1 0 0,1 0 1 0 0,-1 0 0 0 0,0 0-1 0 0,0 1 1 0 0,1-1-1 0 0,-1 0 1 0 0,0 0 0 0 0,0 0-1 0 0,1 0-25 0 0,11 0 227 0 0,9-6-833 0 0,-17 5-6 0 0,1-1-1292 0 0,-1 0-6970 0 0,-3 2 41 0 0</inkml:trace>
  <inkml:trace contextRef="#ctx0" brushRef="#br1" timeOffset="105665.501">86 88 2760 0 0,'0'0'125'0'0,"0"0"541"0"0,0 0 2181 0 0,0 0 952 0 0,0 0 192 0 0,0 4 2261 0 0,1 11-5057 0 0,11 67 2737 0 0,-12-79-5634 0 0,0 0-6811 0 0</inkml:trace>
  <inkml:trace contextRef="#ctx0" brushRef="#br1" timeOffset="106731.087">123 8 14600 0 0,'1'-3'7254'0'0,"10"0"-4577"0"0,17 1-769 0 0,-25 2-1908 0 0,-2 1-26 0 0,-1-1-114 0 0,0 0-56 0 0,0 0-18 0 0,0 0 96 0 0,0 0 407 0 0,0 0 178 0 0,4 17 647 0 0,1 67 236 0 0,-1-30-652 0 0,-3-33-532 0 0,0 2 1721 0 0,3 19-1887 0 0,-3-39 11 0 0,-1-2-11 0 0,-1 1 0 0 0,0-1 0 0 0,-1 0 0 0 0,1 0 0 0 0,-1 0 0 0 0,1 0 0 0 0,-1-1 0 0 0,0 1 0 0 0,1 0 0 0 0,-1-1 0 0 0,0 1 0 0 0,0-1 0 0 0,0 1 0 0 0,-11 0-4584 0 0,10 0-5312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1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24 1840 0 0,'0'0'460'0'0,"0"0"1260"0"0,0 0 552 0 0,0 0 109 0 0,0 0-156 0 0,0 0-726 0 0,0 0-320 0 0,0 0-69 0 0,-5 2 6565 0 0,-10 3-7069 0 0,5-2 58 0 0,9-2-619 0 0,1-1 0 0 0,-1 1 0 0 0,1-1 0 0 0,0 1 0 0 0,0-1 0 0 0,-1 1 0 0 0,1-1 0 0 0,0 1 0 0 0,0 0 0 0 0,0-1 0 0 0,-1 1 0 0 0,1-1 0 0 0,0 1 0 0 0,0 0 0 0 0,0-1 0 0 0,0 1 0 0 0,0-1-1 0 0,0 1 1 0 0,0 0 0 0 0,0-1 0 0 0,0 1 0 0 0,1-1-45 0 0,1 12 191 0 0,3 10 810 0 0,-1 0-1 0 0,2 20-1000 0 0,2 13 1200 0 0,-5-39-407 0 0,-1-1 0 0 0,-1 1 0 0 0,0 0-793 0 0,22-23-477 0 0,-14 5-109 0 0,-4 1-1773 0 0,0 0-6101 0 0,-3 1 471 0 0</inkml:trace>
  <inkml:trace contextRef="#ctx0" brushRef="#br0" timeOffset="351.495">73 112 13648 0 0,'0'0'628'0'0,"0"0"-18"0"0,0 0-286 0 0,0 0 251 0 0,6 19 3865 0 0,-2-4-3356 0 0,8 28-1455 0 0,-11-41-912 0 0</inkml:trace>
  <inkml:trace contextRef="#ctx0" brushRef="#br0" timeOffset="1143.402">95 13 12352 0 0,'0'0'564'0'0,"0"0"-10"0"0,0 0-211 0 0,0 0 436 0 0,4-4 3214 0 0,4-3-2421 0 0,-6 7-1500 0 0,0-1 0 0 0,0 1-1 0 0,-1 0 1 0 0,1-1 0 0 0,0 1 0 0 0,0 0 0 0 0,0 0 0 0 0,0 0 0 0 0,0 0 0 0 0,0 1 0 0 0,0-1 0 0 0,0 1 0 0 0,-1-1 0 0 0,1 1 0 0 0,0-1-1 0 0,0 1-71 0 0,6 2 748 0 0,-7-3-644 0 0,-1 0 0 0 0,0 0 11 0 0,0 0 45 0 0,0 0 21 0 0,0 0 3 0 0,5 8 2072 0 0,9 81-256 0 0,-9-51-874 0 0,-2 1 0 0 0,0 22-1126 0 0,-3-57 79 0 0,0 1-1 0 0,0-1 1 0 0,1 0-1 0 0,0 0 1 0 0,-1 0-1 0 0,2 0 1 0 0,-1 0-1 0 0,0 0-78 0 0,-1-4 80 0 0,0 0 16 0 0,0 0-5 0 0,0 0-22 0 0,0 0-5 0 0,0 0 0 0 0,-19-2 197 0 0,1 1-2663 0 0,14 1 583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18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23 7832 0 0,'0'0'602'0'0,"0"0"-230"0"0,0-1 1779 0 0,-4-2 10557 0 0,4 3-11762 0 0,-2 1-869 0 0,1-1 0 0 0,0 1 0 0 0,0-1 0 0 0,-1 1 0 0 0,1-1 0 0 0,-1 1 0 0 0,1-1 1 0 0,0 0-1 0 0,-1 0 0 0 0,0 0-77 0 0,0 1 76 0 0,0-1 0 0 0,-1 0 0 0 0,1 1 0 0 0,0-1 0 0 0,0 1 1 0 0,0 0-1 0 0,0-1 0 0 0,0 1 0 0 0,0 0 0 0 0,-1 1-76 0 0,2-1 26 0 0,1 0-1 0 0,-1 1 1 0 0,0-1-1 0 0,1 1 1 0 0,-1-1 0 0 0,1 1-1 0 0,-1 0 1 0 0,1-1-1 0 0,0 1 1 0 0,-1-1-1 0 0,1 1 1 0 0,0 0-1 0 0,0-1 1 0 0,0 1 0 0 0,1 0-26 0 0,-1-1 58 0 0,1 33 855 0 0,5 21-913 0 0,-3-22 2165 0 0,1 23-2165 0 0,-5-49 11 0 0,1-5 22 0 0,0 0 1 0 0,0 0-1 0 0,0 1 1 0 0,0-1-1 0 0,0 0 1 0 0,0 1-1 0 0,1-1 1 0 0,0 1-34 0 0,-1-3 54 0 0,2 0-71 0 0,1 0-1 0 0,-1 0 0 0 0,0-1 0 0 0,1 1 0 0 0,-1-1 0 0 0,0 0 0 0 0,1 0 1 0 0,0 0 17 0 0,-1 0-144 0 0,0 0 1 0 0,0 0 0 0 0,0 1-1 0 0,0-1 1 0 0,0 1 0 0 0,1-1-1 0 0,-1 1 1 0 0,1 0 143 0 0,1-1-2868 0 0,-3 1 1188 0 0</inkml:trace>
  <inkml:trace contextRef="#ctx0" brushRef="#br0" timeOffset="441.479">76 111 17071 0 0,'0'0'121'0'0,"0"0"0"0"0,0 0-1 0 0,0 0 1 0 0,0 0 0 0 0,0 0-1 0 0,0 0 1 0 0,0 0-1 0 0,0 0 1 0 0,0 0 0 0 0,0 1-1 0 0,0-1 1 0 0,0 0-1 0 0,0 0 1 0 0,0 0 0 0 0,0 0-1 0 0,0 0 1 0 0,1 0-1 0 0,-1 0 1 0 0,0 0 0 0 0,0 0-1 0 0,0 0 1 0 0,0 0-1 0 0,0 0 1 0 0,0 0 0 0 0,0 0-1 0 0,0 0 1 0 0,0 0-1 0 0,0 0 1 0 0,0 0 0 0 0,0 0-1 0 0,0 0 1 0 0,0 0-1 0 0,0 0 1 0 0,0-1 0 0 0,0 1-1 0 0,0 0 1 0 0,0 0-1 0 0,0 0 1 0 0,0 0 0 0 0,0 0-1 0 0,1 0 1 0 0,-1 0 0 0 0,0 0-1 0 0,0 0 1 0 0,0 0-1 0 0,0 0 1 0 0,0 0 0 0 0,0 0-1 0 0,0 0 1 0 0,0 0-121 0 0,4 8 874 0 0,3 12-887 0 0,-4 1 1582 0 0,1 5-1889 0 0,1-11-7429 0 0,-4-14 230 0 0</inkml:trace>
  <inkml:trace contextRef="#ctx0" brushRef="#br0" timeOffset="990.848">101 12 12752 0 0,'8'-10'8071'0'0,"-6"10"-7864"0"0,1-1 0 0 0,-1 1-1 0 0,0 0 1 0 0,0 0-1 0 0,1 0 1 0 0,-1 0 0 0 0,0 0-1 0 0,0 0 1 0 0,1 1 0 0 0,1 0-207 0 0,-2-1 360 0 0,1 1 1 0 0,0-1 0 0 0,-1 0-1 0 0,1 1 1 0 0,0-1 0 0 0,-1 0 0 0 0,1-1-1 0 0,1 1-360 0 0,-4 0 104 0 0,0 1-28 0 0,2 5-4 0 0,-1 0 0 0 0,0 0 0 0 0,0-1 0 0 0,0 1-1 0 0,-1 0 1 0 0,0 0 0 0 0,-1 3-72 0 0,2 14 293 0 0,5 44 682 0 0,0-16 1002 0 0,-3 25-1977 0 0,-3-76 64 0 0,0 0 0 0 0,-17 3 640 0 0,14-2-976 0 0,1 0-1 0 0,0-1 0 0 0,0 1 1 0 0,-1-1-1 0 0,1 1 0 0 0,-1-1 1 0 0,1 0-1 0 0,0 0 0 0 0,-1 0 0 0 0,0 0 273 0 0,1-1-1361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4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15 13824 0 0,'0'0'629'0'0,"0"0"-12"0"0,-1-1-139 0 0,0 1 0 0 0,0-1 0 0 0,0 0 0 0 0,0 1 0 0 0,0-1 0 0 0,0 0-1 0 0,-1 1 1 0 0,1 0 0 0 0,0-1 0 0 0,0 1 0 0 0,0 0 0 0 0,0-1 0 0 0,-1 1 0 0 0,1 0-1 0 0,0 0 1 0 0,0 0 0 0 0,-1 0 0 0 0,1 0 0 0 0,0 0 0 0 0,0 0 0 0 0,0 1 0 0 0,-1-1-1 0 0,1 0 1 0 0,0 1 0 0 0,0-1 0 0 0,-1 1-478 0 0,1 0 3 0 0,1-1-1 0 0,-1 1 1 0 0,1-1-1 0 0,-1 1 1 0 0,1-1-1 0 0,-1 1 1 0 0,1 0-1 0 0,-1-1 1 0 0,1 1-1 0 0,0 0 1 0 0,0-1-1 0 0,-1 1 1 0 0,1 0-1 0 0,0 0 1 0 0,0-1-1 0 0,0 1 1 0 0,0 0-1 0 0,0-1 1 0 0,0 1-1 0 0,0 0-2 0 0,-1 17 71 0 0,1-14-64 0 0,-3 139 2332 0 0,-3-85-1226 0 0,6-58-1099 0 0,0 0 0 0 0,0 1-1 0 0,0-1 1 0 0,0 0 0 0 0,0 1 0 0 0,0-1-1 0 0,0 0 1 0 0,0 1 0 0 0,1-1 0 0 0,-1 0-1 0 0,0 0 1 0 0,0 1 0 0 0,0-1 0 0 0,0 0-1 0 0,1 0 1 0 0,-1 1 0 0 0,0-1 0 0 0,0 0-1 0 0,1 0 1 0 0,-1 0 0 0 0,0 1 0 0 0,0-1-1 0 0,1 0 1 0 0,-1 0 0 0 0,0 0 0 0 0,0 0-1 0 0,1 1 1 0 0,-1-1 0 0 0,0 0 0 0 0,1 0-1 0 0,-1 0 1 0 0,0 0 0 0 0,1 0 0 0 0,-1 0-1 0 0,0 0 1 0 0,1 0 0 0 0,-1 0 0 0 0,0 0 0 0 0,1 0-1 0 0,-1 0 1 0 0,0 0 0 0 0,1-1-14 0 0,18-3-455 0 0,-10 1-48 0 0,1 1-4037 0 0,-8 1 2536 0 0</inkml:trace>
  <inkml:trace contextRef="#ctx0" brushRef="#br0" timeOffset="359.949">80 101 2304 0 0,'0'0'101'0'0,"-1"-2"1"0"0,0-1 12360 0 0,1 2-5379 0 0,3 3-3905 0 0,0 4-6454 0 0,-1-3 5041 0 0,-1 5-1418 0 0,0 1-1 0 0,-1-1 1 0 0,0 1 0 0 0,0-1-1 0 0,0 1 1 0 0,-2 6-347 0 0,-1 21-1074 0 0,3-30-981 0 0,0-6 992 0 0</inkml:trace>
  <inkml:trace contextRef="#ctx0" brushRef="#br0" timeOffset="1048.223">115 11 13824 0 0,'0'0'141'0'0,"0"0"1"0"0,0 0-1 0 0,0 0 1 0 0,0 0 0 0 0,0 0-1 0 0,0 0 1 0 0,0 0-1 0 0,0 0 1 0 0,0 0 0 0 0,0 0-1 0 0,0 0 1 0 0,0 0 0 0 0,0 0-1 0 0,0 0 1 0 0,0 0-1 0 0,0 0 1 0 0,0 0 0 0 0,0 0-1 0 0,0 0 1 0 0,0 0-1 0 0,0 0 1 0 0,0-1 0 0 0,0 1-1 0 0,0 0 1 0 0,0 0-1 0 0,0 0 1 0 0,0 0 0 0 0,0 0-1 0 0,0 0 1 0 0,0 0 0 0 0,0 0-1 0 0,0 0 1 0 0,0 0-1 0 0,0 0 1 0 0,0 0 0 0 0,0 0-1 0 0,0 0 1 0 0,0 0-1 0 0,0 0 1 0 0,0 0 0 0 0,0 0-1 0 0,0 0 1 0 0,0 0-1 0 0,0 0 1 0 0,-1 0 0 0 0,1 0-142 0 0,7-3 1781 0 0,10-2-559 0 0,-13 4-692 0 0,-4 1-483 0 0,1 0 1 0 0,0 0-1 0 0,-1-1 0 0 0,1 1 1 0 0,0 0-1 0 0,0 0 0 0 0,-1 0 0 0 0,1 0 1 0 0,0 0-1 0 0,-1 0 0 0 0,1 0 1 0 0,0 0-1 0 0,0 0 0 0 0,-1 1 0 0 0,1-1 1 0 0,0 0-1 0 0,-1 0 0 0 0,1 1 1 0 0,0-1-1 0 0,-1 0 0 0 0,1 1 0 0 0,0-1 1 0 0,-1 1-1 0 0,1-1 0 0 0,-1 0 1 0 0,1 1-48 0 0,-1-1 85 0 0,0 0-10 0 0,3 179 4196 0 0,-3-95-3155 0 0,0-84-1021 0 0,-2 1-97 0 0,1-1 0 0 0,-1 0 0 0 0,1 1-1 0 0,0-1 1 0 0,-1 0 0 0 0,1 0 0 0 0,-1 0 0 0 0,1-1 0 0 0,-1 1 0 0 0,1 0-1 0 0,0 0 1 0 0,-1-1 0 0 0,1 1 0 0 0,-1-1 0 0 0,1 1 2 0 0,-10-3-1291 0 0,6 3-1978 0 0,3-1 1357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2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18 11808 0 0,'0'0'266'0'0,"0"0"44"0"0,0 0 11 0 0,0 0-38 0 0,-1-1 533 0 0,-2-7 10082 0 0,2 7-12081 0 0,-1 1 1434 0 0,0 0-1 0 0,0 0 0 0 0,-1 0 1 0 0,1-1-1 0 0,0 1 0 0 0,0-1 1 0 0,0 1-1 0 0,0-1 1 0 0,-2 0-251 0 0,-5-2-180 0 0,9 3 308 0 0,0 0-117 0 0,-1 0 0 0 0,1 0 0 0 0,-1 0 1 0 0,1 0-1 0 0,0 0 0 0 0,-1 0 0 0 0,1 1 1 0 0,-1-1-1 0 0,1 0 0 0 0,0 0 0 0 0,-1 0 1 0 0,1 1-1 0 0,0-1 0 0 0,-1 0 1 0 0,1 0-1 0 0,0 1 0 0 0,-1-1 0 0 0,1 0 1 0 0,0 1-1 0 0,0-1 0 0 0,-1 0 0 0 0,1 1 1 0 0,0-1-1 0 0,0 1 0 0 0,0-1 1 0 0,0 0-1 0 0,0 1 0 0 0,-1-1 0 0 0,1 1 1 0 0,0-1-1 0 0,0 1 0 0 0,0-1 0 0 0,0 0 1 0 0,0 1-1 0 0,0-1 0 0 0,0 1-11 0 0,2 14-344 0 0,-2-13 596 0 0,1 12 130 0 0,0 0 0 0 0,1 1 1 0 0,1-1-1 0 0,1 2-382 0 0,6 36 876 0 0,-8-32-542 0 0,6 33 692 0 0,-7-51-1041 0 0,4-2 1861 0 0,-3 0-2090 0 0,0-1 0 0 0,0 0-1 0 0,0 1 1 0 0,0-1 0 0 0,0 0 0 0 0,0 0 0 0 0,0 0-1 0 0,1-1 245 0 0,1-1 413 0 0,3 1-4951 0 0,-2 1 385 0 0,-3-1 2130 0 0</inkml:trace>
  <inkml:trace contextRef="#ctx0" brushRef="#br0" timeOffset="344.519">84 75 17855 0 0,'0'0'407'0'0,"0"0"60"0"0,0 0 21 0 0,0 0-60 0 0,0 0-180 0 0,0 0 292 0 0,4 23 2980 0 0,-3-1-1949 0 0,0-10-2351 0 0,0-1-1 0 0,0 0 0 0 0,2 6 781 0 0,-2-15-5719 0 0,-1-2-1800 0 0</inkml:trace>
  <inkml:trace contextRef="#ctx0" brushRef="#br0" timeOffset="1192.676">99 13 6448 0 0,'0'0'297'0'0,"0"-2"-1100"0"0,2-4 15035 0 0,8 6-11989 0 0,-7 1-2080 0 0,0-1 0 0 0,-1 0 0 0 0,1 0 1 0 0,-1 0-1 0 0,1 0 0 0 0,0 0 0 0 0,-1-1 0 0 0,1 1 1 0 0,-1-1-1 0 0,1 1 0 0 0,-1-1 0 0 0,2-1-163 0 0,-4 2 72 0 0,3 1 123 0 0,6 2 704 0 0,-9-3-833 0 0,0 0-2 0 0,5 22 1009 0 0,-4-17-975 0 0,23 129 1944 0 0,-21-117-1624 0 0,-1-1-1 0 0,-1 16-417 0 0,-1-31 75 0 0,-15-2 557 0 0,5-1-644 0 0,-4-1-795 0 0,5 3-2938 0 0,7 1 1850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9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17 13104 0 0,'0'0'26'0'0,"0"-1"1"0"0,0 1-1 0 0,0 0 1 0 0,0 0-1 0 0,0 0 1 0 0,0 0 0 0 0,0 0-1 0 0,0 0 1 0 0,0 0-1 0 0,0 0 1 0 0,0 0-1 0 0,0-1 1 0 0,0 1-1 0 0,0 0 1 0 0,0 0 0 0 0,0 0-1 0 0,0 0 1 0 0,0 0-1 0 0,0 0 1 0 0,-1 0-1 0 0,1 0 1 0 0,0 0-1 0 0,0 0 1 0 0,0 0 0 0 0,0 0-1 0 0,0-1 1 0 0,0 1-1 0 0,0 0 1 0 0,0 0-1 0 0,0 0 1 0 0,0 0 0 0 0,0 0-1 0 0,-1 0 1 0 0,1 0-1 0 0,0 0 1 0 0,0 0-1 0 0,0 0 1 0 0,0 0-1 0 0,0 0 1 0 0,0 0 0 0 0,0 0-1 0 0,0 0 1 0 0,0 0-1 0 0,-1 0 1 0 0,1 0-1 0 0,0 0 1 0 0,0 0-1 0 0,0 0 1 0 0,0 0 0 0 0,0 0-1 0 0,0 0 1 0 0,0 0-1 0 0,0 1 1 0 0,0-1-1 0 0,0 0 1 0 0,-1 0 0 0 0,1 0-1 0 0,0 0 1 0 0,0 0-1 0 0,0 0 1 0 0,0 0-1 0 0,0 0 1 0 0,0 0-1 0 0,0 0 1 0 0,0 0 0 0 0,0 0-1 0 0,0 1 1 0 0,0-1-27 0 0,-1-3 5248 0 0,1 3-4304 0 0,0 0-15 0 0,0 0-73 0 0,0 0-302 0 0,0 0-136 0 0,0 0-30 0 0,0 0-25 0 0,0 0-91 0 0,0 0-44 0 0,0 0-11 0 0,0 0-37 0 0,-5 0 88 0 0,0 0 0 0 0,0 1 0 0 0,0 0 0 0 0,0 0 0 0 0,0 1 0 0 0,0-1 0 0 0,0 1 0 0 0,0 0 0 0 0,0 0-268 0 0,5-1-3 0 0,-1 0 0 0 0,1 1-1 0 0,-1-1 1 0 0,1 0 0 0 0,-1 0-1 0 0,1 0 1 0 0,-1 0 0 0 0,1 0-1 0 0,0 1 1 0 0,0-1 0 0 0,0 0-1 0 0,-1 0 1 0 0,1 1 0 0 0,1-1 0 0 0,-1 0-1 0 0,0 0 1 0 0,0 1 0 0 0,0-1 3 0 0,0 2 27 0 0,4 126 2133 0 0,2-74-768 0 0,12-58-1379 0 0,7-4-743 0 0,-11-1-4170 0 0,-12 6 3349 0 0</inkml:trace>
  <inkml:trace contextRef="#ctx0" brushRef="#br0" timeOffset="390.534">77 83 18919 0 0,'0'0'430'0'0,"0"0"55"0"0,0 0 30 0 0,0 0-50 0 0,3 20 3160 0 0,-1 0-2553 0 0,-1-3-1044 0 0,1-1 0 0 0,3 8-28 0 0,-5-23-276 0 0,0 0-1162 0 0,0-1-512 0 0</inkml:trace>
  <inkml:trace contextRef="#ctx0" brushRef="#br0" timeOffset="1070.397">114 3 13104 0 0,'0'0'597'0'0,"0"0"-9"0"0,0 0-213 0 0,0 0 510 0 0,0 0 267 0 0,0 0 52 0 0,4-1 3683 0 0,11 0-3500 0 0,-9 4-986 0 0,-5-3-351 0 0,0 1-1 0 0,0-1 1 0 0,0 1 0 0 0,0-1 0 0 0,0 1 0 0 0,0-1 0 0 0,0 0 0 0 0,1 1 0 0 0,-1-1 0 0 0,0 0 0 0 0,0 0 0 0 0,0 0 0 0 0,1 0-50 0 0,-2 0 85 0 0,0 0-10 0 0,0 0 17 0 0,0 0 10 0 0,0 0 2 0 0,0 0-28 0 0,1 0-2 0 0,-1 1 1 0 0,1-1-1 0 0,-1 0 0 0 0,1 0 0 0 0,-1 0 0 0 0,0 0 1 0 0,1 1-1 0 0,-1-1 0 0 0,1 0 0 0 0,-1 1 0 0 0,0-1 1 0 0,1 0-1 0 0,-1 1 0 0 0,0-1 0 0 0,1 0 0 0 0,-1 1 1 0 0,0-1-1 0 0,0 0 0 0 0,1 1 0 0 0,-1-1 0 0 0,0 1 1 0 0,0-1-1 0 0,0 0 0 0 0,0 1 0 0 0,0-1 0 0 0,1 1 1 0 0,-1-1-1 0 0,0 1 0 0 0,0-1-74 0 0,2 19 9 0 0,-1-10 282 0 0,3 8 22 0 0,-2 1 0 0 0,0-1 1 0 0,-1 3-314 0 0,0-4 223 0 0,0 0 0 0 0,2 0 0 0 0,-1-1 0 0 0,2 1-223 0 0,-1 6 295 0 0,-3-19-180 0 0,0 0-1 0 0,1 1 1 0 0,-1-1 0 0 0,1 1-1 0 0,0-1 1 0 0,0 0-1 0 0,0 1-114 0 0,-1-4 1 0 0,0 0 0 0 0,1 0 0 0 0,-1 0-1 0 0,0 0 1 0 0,0 1 0 0 0,0-1 0 0 0,0 0-1 0 0,0 0 1 0 0,0 0 0 0 0,0 0 0 0 0,0 0-1 0 0,0 0 1 0 0,0 0 0 0 0,0 0 0 0 0,0 1-1 0 0,0-1 1 0 0,0 0 0 0 0,0 0-1 0 0,0 0 1 0 0,0 0 0 0 0,0 0 0 0 0,0 0-1 0 0,0 0 1 0 0,0 0 0 0 0,0 0 0 0 0,-1 1-1 0 0,1-1 1 0 0,0 0 0 0 0,0 0 0 0 0,0 0-1 0 0,0 0 1 0 0,0 0 0 0 0,0 0 0 0 0,0 0-1 0 0,0 0 1 0 0,0 0 0 0 0,0 0 0 0 0,0 0-1 0 0,-1 0 1 0 0,1 0 0 0 0,0 1 0 0 0,0-1-1 0 0,0 0 1 0 0,0 0 0 0 0,0 0 0 0 0,0 0-1 0 0,0 0 1 0 0,0 0 0 0 0,-1 0-1 0 0,-7 0 100 0 0,-9-4-510 0 0,9 2-1899 0 0,5 2 1138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21 2304 0 0,'0'0'101'0'0,"0"0"551"0"0,0 0 2229 0 0,-1 0 11352 0 0,-2 1-7165 0 0,0 0-5052 0 0,-6 3-4903 0 0,7-3 4742 0 0,-1-2-1695 0 0,-17 4 171 0 0,20-3-310 0 0,0 1 0 0 0,-1-1 0 0 0,1 1 0 0 0,0-1 0 0 0,-1 0 0 0 0,1 1 0 0 0,0-1 0 0 0,-1 1 0 0 0,1-1 0 0 0,0 1 0 0 0,0-1 1 0 0,-1 1-1 0 0,1-1 0 0 0,0 1 0 0 0,0-1 0 0 0,0 1 0 0 0,0-1 0 0 0,0 1 0 0 0,0-1 0 0 0,0 1 0 0 0,0-1 0 0 0,0 1 0 0 0,0-1 0 0 0,0 1 0 0 0,0-1 0 0 0,0 1-21 0 0,2 17 179 0 0,-1-15-127 0 0,2 36 650 0 0,-2 0-1 0 0,-1 14-701 0 0,-1-1 552 0 0,1-52-469 0 0,0 0 10 0 0,0 0-13 0 0,0 1-79 0 0,1-1-1 0 0,-1 0 0 0 0,0 0 1 0 0,0 1-1 0 0,0-1 1 0 0,1 0-1 0 0,-1 0 1 0 0,0 1-1 0 0,0-1 1 0 0,1 0-1 0 0,-1 0 1 0 0,0 0-1 0 0,1 1 1 0 0,-1-1-1 0 0,0 0 1 0 0,1 0-1 0 0,-1 0 1 0 0,0 0-1 0 0,1 0 1 0 0,-1 0-1 0 0,0 0 1 0 0,1 1-1 0 0,-1-1 1 0 0,0 0-1 0 0,1 0 1 0 0,-1 0-1 0 0,0 0 1 0 0,1-1-1 0 0,-1 1 1 0 0,0 0-1 0 0,1 0 0 0 0,-1 0 1 0 0,0 0-1 0 0,1 0 1 0 0,-1 0-1 0 0,0 0 0 0 0,13-4-1 0 0,4-6-1107 0 0,-6 2-5513 0 0,-9 6 4630 0 0</inkml:trace>
  <inkml:trace contextRef="#ctx0" brushRef="#br0" timeOffset="512.743">94 78 18719 0 0,'-2'12'6120'0'0,"2"13"-5090"0"0,-1 7-674 0 0,0-14 1134 0 0,1-10-5322 0 0,0-6 2031 0 0,0 0-6385 0 0</inkml:trace>
  <inkml:trace contextRef="#ctx0" brushRef="#br0" timeOffset="1112.889">117 5 7368 0 0,'0'0'333'0'0,"0"0"0"0"0,0 0 261 0 0,0 0 1878 0 0,0 0 845 0 0,0 0 165 0 0,0 0-343 0 0,0 0-1582 0 0,0 0-695 0 0,0 0-138 0 0,0 0-94 0 0,0 0-288 0 0,0 0-129 0 0,0 0-21 0 0,0 0-51 0 0,24 3 1406 0 0,-22-3-1468 0 0,0 0-12 0 0,0 0 0 0 0,1 0 1 0 0,-1 0-1 0 0,0 0 0 0 0,1 0 0 0 0,-1-1 1 0 0,0 1-1 0 0,0-1 0 0 0,1 0 0 0 0,-1 1 1 0 0,0-1-1 0 0,0 0 0 0 0,1-1-67 0 0,-3 2 23 0 0,0 0 0 0 0,0 0 0 0 0,0 0 0 0 0,1 0 0 0 0,-1 0 0 0 0,0 0 0 0 0,0-1 0 0 0,1 1 0 0 0,-1 0 0 0 0,0 0 0 0 0,0 0 0 0 0,0 0 0 0 0,1 0 0 0 0,-1 0 0 0 0,0 0 0 0 0,0 0 0 0 0,0 0 0 0 0,1 0 0 0 0,-1 1 0 0 0,0-1 0 0 0,0 0 0 0 0,1 0 0 0 0,-1 0 0 0 0,0 0 0 0 0,0 0 0 0 0,0 0 0 0 0,0 0 0 0 0,1 0 0 0 0,-1 1 0 0 0,0-1 0 0 0,0 0 0 0 0,0 0 0 0 0,0 0 0 0 0,1 0 0 0 0,-1 1 0 0 0,0-1 0 0 0,0 0 0 0 0,0 0 0 0 0,0 0 0 0 0,0 0 0 0 0,0 1 0 0 0,0-1 0 0 0,0 0 0 0 0,0 0 0 0 0,1 1 0 0 0,-1-1 0 0 0,0 0 0 0 0,0 0 0 0 0,0 0 0 0 0,0 1 1 0 0,0-1-1 0 0,0 0 0 0 0,0 0 0 0 0,-1 1-24 0 0,4 14 409 0 0,-3-12-349 0 0,1 3-7 0 0,0-1 0 0 0,0 1 0 0 0,-1 0-1 0 0,0-1 1 0 0,0 4-52 0 0,1 21 187 0 0,9 77 1137 0 0,-9-104-1310 0 0,-1 0 0 0 0,1 0 0 0 0,-1 0 0 0 0,0 0 0 0 0,0 0 0 0 0,-1-1 0 0 0,1 1 0 0 0,-1 0 0 0 0,1 0 0 0 0,-1 0 0 0 0,0 0 0 0 0,0 1-14 0 0,0-3 27 0 0,0 0-1 0 0,0 0 1 0 0,0 0-1 0 0,0 0 1 0 0,0 0-1 0 0,1 0 1 0 0,-2 0-1 0 0,1 0 1 0 0,0 0-1 0 0,0-1 1 0 0,0 1-1 0 0,0 0 1 0 0,0-1-1 0 0,-1 1 1 0 0,1-1-1 0 0,0 0 1 0 0,0 1-1 0 0,-1-1 1 0 0,1 0-1 0 0,0 0 1 0 0,-1 0-1 0 0,1 1 1 0 0,0-1-1 0 0,-1-1 1 0 0,1 1-1 0 0,0 0 1 0 0,-1 0-27 0 0,-28-6-1044 0 0,26 6-531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44.3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12 101 10592 0 0,'-3'-17'969'0'0,"-2"-10"-304"0"0,2 11 4856 0 0,11 20-3710 0 0,1 3-1468 0 0,0 0 0 0 0,-1 1 0 0 0,-1 1-1 0 0,1-1 1 0 0,-1 1 0 0 0,-1 1 0 0 0,5 6-343 0 0,-4-5 189 0 0,153 253 2249 0 0,-78-122-2064 0 0,-28-57-155 0 0,4-2-1 0 0,13 9-218 0 0,-21-31 129 0 0,-25-34 33 0 0,-10-10 62 0 0,-1 0 0 0 0,8 12-224 0 0,-10-17-3088 0 0,-12-15 1064 0 0</inkml:trace>
  <inkml:trace contextRef="#ctx0" brushRef="#br0" timeOffset="353.735">489 32 14280 0 0,'-10'-26'1645'0'0,"10"25"-1607"0"0,0 1 0 0 0,0 0 0 0 0,0 0 0 0 0,0-1 0 0 0,0 1 0 0 0,0 0 0 0 0,0 0 0 0 0,0 0 0 0 0,0-1 1 0 0,0 1-1 0 0,-1 0 0 0 0,1 0 0 0 0,0 0 0 0 0,0 0 0 0 0,0-1 0 0 0,0 1 0 0 0,0 0 0 0 0,-1 0 0 0 0,1 0 0 0 0,0 0 0 0 0,0 0 0 0 0,0 0 0 0 0,0-1 0 0 0,-1 1 1 0 0,1 0-1 0 0,0 0 0 0 0,0 0 0 0 0,0 0 0 0 0,-1 0 0 0 0,1 0 0 0 0,0 0 0 0 0,0 0 0 0 0,-1 0 0 0 0,1 0 0 0 0,0 0 0 0 0,0 0 0 0 0,0 0 0 0 0,-1 0 0 0 0,1 0 1 0 0,0 0-1 0 0,0 0 0 0 0,0 0 0 0 0,-1 0 0 0 0,1 0 0 0 0,0 1 0 0 0,0-1 0 0 0,0 0 0 0 0,-1 0 0 0 0,1 0 0 0 0,0 0 0 0 0,0 0 0 0 0,0 0 0 0 0,0 1 0 0 0,-1-1 1 0 0,1 0-1 0 0,0 0 0 0 0,0 0 0 0 0,0 0 0 0 0,0 1 0 0 0,0-1 0 0 0,0 0 0 0 0,0 0 0 0 0,0 0 0 0 0,0 1 0 0 0,0-1 0 0 0,-1 0-38 0 0,-6 15 1007 0 0,7-15-1036 0 0,-35 100 2283 0 0,2 10-2254 0 0,3-7 1921 0 0,-7 3-1921 0 0,-15 19 1135 0 0,9-34 419 0 0,-4 0-1554 0 0,-89 180 1736 0 0,134-266-1810 0 0,-1 1-82 0 0,0-1 0 0 0,1 1 0 0 0,0-1 0 0 0,0 1 1 0 0,1 0-1 0 0,-1-1 0 0 0,1 4 156 0 0,3-4-6512 0 0,4-2-2234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0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7 10048 0 0,'1'6'237'0'0,"1"-7"2285"0"0,3-8 9062 0 0,-5 9-11036 0 0,0 0-118 0 0,0 0-57 0 0,0 0-12 0 0,0 0-31 0 0,-19 3 580 0 0,9-2-698 0 0,9-2-209 0 0,0 1 0 0 0,1 0 1 0 0,-1 0-1 0 0,1 0 0 0 0,-1 0 1 0 0,0 0-1 0 0,1 0 0 0 0,-1 0 0 0 0,1 0 1 0 0,-1 0-1 0 0,0 0 0 0 0,1 0 1 0 0,-1 0-1 0 0,1 0 0 0 0,-1 1 1 0 0,1-1-1 0 0,-1 0 0 0 0,1 0 0 0 0,-1 1 1 0 0,1-1-1 0 0,-1 0 0 0 0,1 1 1 0 0,-1-1-1 0 0,1 0 0 0 0,-1 1 1 0 0,1-1-1 0 0,-1 1 0 0 0,1-1 0 0 0,0 1 1 0 0,-1-1-1 0 0,1 1 0 0 0,0-1 1 0 0,0 1-1 0 0,-1-1 0 0 0,1 1 1 0 0,0-1-1 0 0,0 1 0 0 0,0 0 0 0 0,0-1 1 0 0,-1 1-1 0 0,1-1 0 0 0,0 1 1 0 0,0 0-1 0 0,0-1 0 0 0,0 1-3 0 0,2 41 1338 0 0,3 16-1338 0 0,2 11 1378 0 0,-5-27-27 0 0,20-42-1290 0 0,-4-5-1239 0 0,-2-5-8325 0 0,-16 9 7144 0 0</inkml:trace>
  <inkml:trace contextRef="#ctx0" brushRef="#br0" timeOffset="536.786">62 96 5064 0 0,'0'0'389'0'0,"0"0"75"0"0,0 0 1240 0 0,1-5 7149 0 0,2-6-4624 0 0,-3 11-4116 0 0,1-1-1 0 0,0 0 0 0 0,-1 0 0 0 0,1 1 1 0 0,0-1-1 0 0,0 0 0 0 0,0 1 0 0 0,-1-1 1 0 0,1 1-1 0 0,0-1 0 0 0,0 1 0 0 0,0-1 1 0 0,0 1-1 0 0,0-1 0 0 0,0 1 0 0 0,0 0 1 0 0,0 0-1 0 0,0 0 0 0 0,0-1 1 0 0,0 1-1 0 0,0 0 0 0 0,0 0 0 0 0,0 0 1 0 0,0 1-1 0 0,0-1 0 0 0,0 0 0 0 0,0 0 1 0 0,0 0-1 0 0,0 1 0 0 0,0-1 0 0 0,0 1 1 0 0,1-1-113 0 0,-1 1 63 0 0,0 0 1 0 0,0 0-1 0 0,0 0 1 0 0,0 0 0 0 0,0 0-1 0 0,0 0 1 0 0,-1 0 0 0 0,1 0-1 0 0,0 0 1 0 0,0 0-1 0 0,-1 0 1 0 0,1 0 0 0 0,-1 1-1 0 0,1-1 1 0 0,-1 0-1 0 0,1 0 1 0 0,-1 1 0 0 0,0-1-1 0 0,0 0 1 0 0,0 1-1 0 0,0-1 1 0 0,0 0 0 0 0,0 1-1 0 0,0-1 1 0 0,0 1-64 0 0,-1 0 111 0 0,1 1 1 0 0,-1-1 0 0 0,0 0-1 0 0,0 1 1 0 0,0-1-1 0 0,0 0 1 0 0,0 0-1 0 0,0 0 1 0 0,0 0 0 0 0,-1 0-1 0 0,1 0 1 0 0,-1 0-1 0 0,0 0 1 0 0,0-1-1 0 0,1 1 1 0 0,-1 0-1 0 0,-2 0-111 0 0,-8 8 837 0 0,13-9-846 0 0,-1 0-1 0 0,1 0 1 0 0,0 0-1 0 0,-1 0 1 0 0,1-1-1 0 0,0 1 1 0 0,0 0-1 0 0,0-1 1 0 0,-1 1-1 0 0,1-1 1 0 0,0 1-1 0 0,0-1 0 0 0,0 1 1 0 0,0-1-1 0 0,0 1 10 0 0,5-1 115 0 0,0 0-1 0 0,0 0 0 0 0,0 0 0 0 0,0 0 1 0 0,6-2-115 0 0,4-3-5015 0 0,-14 4-3778 0 0</inkml:trace>
  <inkml:trace contextRef="#ctx0" brushRef="#br0" timeOffset="1499.4">131 3 5064 0 0,'0'0'389'0'0,"0"0"26"0"0,0 0 1033 0 0,0 0 478 0 0,0 0 98 0 0,0 0-113 0 0,0 0-563 0 0,27-1 9662 0 0,-3 0-10567 0 0,-23 1-368 0 0,4 19 1612 0 0,13 142 631 0 0,-18-160-2259 0 0,0-1 1 0 0,0 1-1 0 0,0 0 0 0 0,0 0 1 0 0,1-1-1 0 0,-1 1 1 0 0,0 0-1 0 0,-1 0 0 0 0,1 0 1 0 0,0-1-1 0 0,0 1 1 0 0,0 0-1 0 0,0 0 1 0 0,-1-1-1 0 0,1 1 0 0 0,0 0 1 0 0,-1-1-1 0 0,1 1 1 0 0,0 0-1 0 0,-1 0-59 0 0,-1 0 49 0 0,1 0-1 0 0,0-1 1 0 0,-1 1 0 0 0,1-1 0 0 0,-1 1-1 0 0,1-1 1 0 0,-1 1 0 0 0,0-1-1 0 0,1 0 1 0 0,-1 0-49 0 0,0 1-114 0 0,-19 0-6018 0 0,17 0 4532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4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15 5528 0 0,'0'0'249'0'0,"0"0"-1"0"0,0 0 148 0 0,0 0 1195 0 0,0 0 545 0 0,-1 0 8646 0 0,-2 2-5540 0 0,-12 4-5464 0 0,14-6 236 0 0,0 0 0 0 0,0 0 0 0 0,0 0 0 0 0,0 0 0 0 0,0 0 0 0 0,0 1 0 0 0,0-1 1 0 0,0 0-1 0 0,0 1 0 0 0,0-1 0 0 0,1 1 0 0 0,-1-1 0 0 0,0 1 0 0 0,0-1 0 0 0,0 1 0 0 0,0 0 0 0 0,1 0 0 0 0,-1-1 1 0 0,0 1-1 0 0,1 0 0 0 0,-1 0 0 0 0,0 0 0 0 0,1-1 0 0 0,-1 1 0 0 0,1 0 0 0 0,0 0 0 0 0,-1 0 0 0 0,1 0 0 0 0,0 0 1 0 0,-1 0-1 0 0,1 0 0 0 0,0 0 0 0 0,0 0 0 0 0,0 0 0 0 0,0 0 0 0 0,0 0 0 0 0,0 1-14 0 0,1 20 671 0 0,1 1 0 0 0,3 10-671 0 0,-2-9 1002 0 0,0-1 1 0 0,-1 14-1003 0 0,-2-37 76 0 0,0 0-11 0 0,0 0-1 0 0,0 0 0 0 0,0 0 0 0 0,0 0 0 0 0,2 2 0 0 0,-2-2-57 0 0,1 1 1 0 0,0-1-1 0 0,0 0 0 0 0,0 1 0 0 0,0-1 0 0 0,0 0 1 0 0,0 0-1 0 0,0 1 0 0 0,0-1 0 0 0,0 0 1 0 0,0 0-1 0 0,0 0 0 0 0,0 0 0 0 0,0 0 1 0 0,0-1-1 0 0,0 1 0 0 0,0 0 0 0 0,0 0 1 0 0,0-1-1 0 0,0 1 0 0 0,-1 0 0 0 0,1-1 0 0 0,0 1-7 0 0,5-2 26 0 0,14-4-5213 0 0,-15 4 3904 0 0,-5 2-729 0 0,0 0-18 0 0</inkml:trace>
  <inkml:trace contextRef="#ctx0" brushRef="#br0" timeOffset="443.745">72 85 9672 0 0,'0'0'440'0'0,"0"0"-6"0"0,0 0 16 0 0,0 0 1090 0 0,0 0 510 0 0,0 0 102 0 0,2-2 2315 0 0,9-6-2314 0 0,-10 7-2065 0 0,0 1-1 0 0,0 0 1 0 0,0-1-1 0 0,-1 1 1 0 0,1 0 0 0 0,0 0-1 0 0,0 0 1 0 0,0 0 0 0 0,0 0-1 0 0,-1 0 1 0 0,1 0 0 0 0,0 0-1 0 0,0 0 1 0 0,0 0-1 0 0,-1 1 1 0 0,1-1 0 0 0,0 0-1 0 0,0 0 1 0 0,0 1 0 0 0,-1-1-1 0 0,1 1-87 0 0,0-1 39 0 0,-1 1-1 0 0,1-1 0 0 0,-1 1 1 0 0,1 0-1 0 0,-1-1 1 0 0,0 1-1 0 0,1 0 0 0 0,-1-1 1 0 0,0 1-1 0 0,0 0 1 0 0,0-1-1 0 0,1 1 0 0 0,-1 0 1 0 0,0-1-1 0 0,0 1 0 0 0,0 0 1 0 0,0-1-1 0 0,0 1 1 0 0,0 0-39 0 0,-1 3 172 0 0,1-1 0 0 0,-1 1 0 0 0,0-1 1 0 0,0 0-1 0 0,0 0 0 0 0,0 0 0 0 0,-1 0 1 0 0,1 1-1 0 0,-2 0-172 0 0,2-2 88 0 0,-1 0-1 0 0,1 1 1 0 0,0-1 0 0 0,0 0 0 0 0,0 1-1 0 0,0-1 1 0 0,0 0 0 0 0,1 1 0 0 0,-1-1 0 0 0,1 1-1 0 0,0 0 1 0 0,0 0-88 0 0,0-3 60 0 0,0 0 16 0 0,0 1-103 0 0,0-1 0 0 0,1 0-1 0 0,-1 0 1 0 0,0 1 0 0 0,1-1 0 0 0,-1 0 0 0 0,1 0-1 0 0,-1 0 1 0 0,1 1 0 0 0,-1-1 0 0 0,0 0-1 0 0,1 0 1 0 0,-1 0 0 0 0,1 0 0 0 0,-1 0-1 0 0,1 0 1 0 0,-1 0 0 0 0,1 0 0 0 0,-1 0 0 0 0,1 0-1 0 0,-1 0 1 0 0,1 0 0 0 0,-1-1 27 0 0,12 0 994 0 0,2-1-535 0 0,-5 1-2473 0 0,-1-1-6517 0 0,-6 0 374 0 0</inkml:trace>
  <inkml:trace contextRef="#ctx0" brushRef="#br0" timeOffset="1260.072">126 4 13392 0 0,'0'0'612'0'0,"0"0"-15"0"0,0 0-254 0 0,0 0 342 0 0,0 0 195 0 0,0 0 42 0 0,23 0 4318 0 0,-21-1-4953 0 0,0 1 0 0 0,1-1 0 0 0,-1 0 0 0 0,1 1 0 0 0,-1-1-1 0 0,1 1 1 0 0,1 0-287 0 0,-3 0 88 0 0,6 6 2000 0 0,4 52-751 0 0,12 56 110 0 0,-21-107-1134 0 0,1 3 305 0 0,-2-1-221 0 0,-2-9-387 0 0,1 1 0 0 0,0-1-1 0 0,0 1 1 0 0,0-1 0 0 0,0 0 0 0 0,0 1 0 0 0,0-1-1 0 0,-1 1 1 0 0,1-1 0 0 0,0 0 0 0 0,0 1-1 0 0,-1-1 1 0 0,1 0 0 0 0,0 0 0 0 0,0 1 0 0 0,-1-1-1 0 0,1 0 1 0 0,0 0 0 0 0,-1 1 0 0 0,1-1 0 0 0,0 0-1 0 0,-1 0 1 0 0,1 0 0 0 0,0 1 0 0 0,-1-1-1 0 0,1 0 1 0 0,-1 0 0 0 0,1 0 0 0 0,0 0 0 0 0,-1 0-1 0 0,1 0 1 0 0,-1 0 0 0 0,1 0 0 0 0,0 0 0 0 0,-1 0-1 0 0,1 0 1 0 0,-1 0 0 0 0,1 0 0 0 0,-1 0-10 0 0,-14-4-194 0 0,2 0-898 0 0,4 2-3633 0 0,6 1-4581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7.2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2304 0 0,'-5'1'10997'0'0,"3"0"-3927"0"0,3 4-1504 0 0,1 2-5936 0 0,-1 15 138 0 0,2 10 414 0 0,2-11-7170 0 0,-4-19-973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8.0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11520 0 0,'0'0'-435'0'0,"-2"-2"10249"0"0,2 2-8322 0 0,3 15-908 0 0,0 0 0 0 0,0 7-584 0 0,4 20 200 0 0,-6-38-80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6:21.16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1402 1316 13360 0 0,'-1'-2'156'0'0,"1"1"0"0"0,-1 0 0 0 0,1-1 0 0 0,-1 1 0 0 0,1-1 0 0 0,-1 0 0 0 0,1 1 1 0 0,0-1-1 0 0,0 1 0 0 0,0-2-156 0 0,0 2 705 0 0,0 1 216 0 0,0 0 37 0 0,-4 10 972 0 0,-1 15-805 0 0,1 1-1 0 0,1-1 0 0 0,0 23-1124 0 0,1-5 374 0 0,-6 70 1027 0 0,5 0-1 0 0,4 4-1400 0 0,0-101 270 0 0,1 1 0 0 0,2 8-270 0 0,-3-20 80 0 0,0 1-1 0 0,1-1 1 0 0,0 0-1 0 0,0 0 1 0 0,0-1-1 0 0,0 1 1 0 0,1 0 0 0 0,-1-1-1 0 0,4 5-79 0 0,-5-8 27 0 0,0 0 0 0 0,0 0-1 0 0,0 0 1 0 0,0 0 0 0 0,0 0 0 0 0,0 0-1 0 0,0 0 1 0 0,1-1 0 0 0,-1 1-1 0 0,0 0 1 0 0,0-1 0 0 0,0 1 0 0 0,1-1-1 0 0,-1 1 1 0 0,0-1 0 0 0,1 0 0 0 0,-1 1-1 0 0,1-1 1 0 0,-1 0 0 0 0,0 0-27 0 0,2 0 45 0 0,-1 0 0 0 0,0-1 0 0 0,0 1 0 0 0,0-1 0 0 0,0 1 0 0 0,0-1 0 0 0,0 0 0 0 0,0 0 0 0 0,0 0 0 0 0,0 0 0 0 0,0 0 0 0 0,0 0-45 0 0,6-5 144 0 0,-1-1 0 0 0,0 1-1 0 0,0-1 1 0 0,-1-1 0 0 0,2-2-144 0 0,-6 8 14 0 0,6-8 91 0 0,0-1-1 0 0,-1 0 1 0 0,0-1-1 0 0,1-5-104 0 0,21-50 242 0 0,-23 51-201 0 0,5-11 35 0 0,-2-1 1 0 0,-2 0-1 0 0,3-19-76 0 0,-2-1 226 0 0,0-38-226 0 0,-8 40 23 0 0,7 83-55 0 0,0 48-63 0 0,10 91 56 0 0,-12-147 39 0 0,1 0 1 0 0,1-1 0 0 0,2 0-1 0 0,0 0 1 0 0,3 0-1 0 0,-8-20 3 0 0,0 1 1 0 0,0-1-1 0 0,1-1 0 0 0,1 1 1 0 0,3 4-4 0 0,-6-9 22 0 0,-1 0 0 0 0,1 0 1 0 0,-1-1-1 0 0,1 1 1 0 0,0-1-1 0 0,0 0 0 0 0,0 0 1 0 0,0 0-1 0 0,1 0 0 0 0,-1-1 1 0 0,0 1-1 0 0,1-1 0 0 0,-1 0 1 0 0,1 0-1 0 0,2 1-22 0 0,-4-2 27 0 0,0-1 1 0 0,1 1-1 0 0,-1 0 0 0 0,0-1 1 0 0,1 1-1 0 0,-1-1 0 0 0,0 0 0 0 0,1 1 1 0 0,-1-1-1 0 0,0 0 0 0 0,0-1 1 0 0,0 1-1 0 0,0 0 0 0 0,0 0 1 0 0,0-1-1 0 0,0 0 0 0 0,-1 1 0 0 0,2-2-27 0 0,5-5 135 0 0,0-1-1 0 0,-1 0 1 0 0,1-2-135 0 0,2-4 90 0 0,0-1-1 0 0,-2 0 1 0 0,0 0 0 0 0,0-1 0 0 0,-2 0 0 0 0,0 0-1 0 0,-1 0 1 0 0,-1-1 0 0 0,0 0 0 0 0,-2 0 0 0 0,0 0-1 0 0,0 0 1 0 0,-2 0 0 0 0,-2-17-90 0 0,0-6 48 0 0,0 4 28 0 0,-1 0 0 0 0,-7-29-76 0 0,-14-45 0 0 0,22 103-16 0 0,1 5-9 0 0,0 0 0 0 0,0-1 0 0 0,0 1 0 0 0,1-1 0 0 0,-1 1 0 0 0,1-1 0 0 0,0 1 0 0 0,0-1 0 0 0,0-1 25 0 0,1 5-59 0 0,-1 0 0 0 0,0 0 0 0 0,0 0 0 0 0,0 0 0 0 0,0-1 0 0 0,1 1 0 0 0,-1 0 0 0 0,0 0 0 0 0,0 0 0 0 0,0 0 0 0 0,1 0 0 0 0,-1 0 0 0 0,0 0 0 0 0,0-1 0 0 0,0 1 0 0 0,1 0 0 0 0,-1 0 0 0 0,0 0 0 0 0,0 0 0 0 0,1 0 0 0 0,-1 0 0 0 0,0 0 0 0 0,0 0 0 0 0,1 0 0 0 0,-1 0 0 0 0,0 0 0 0 0,0 1 0 0 0,0-1 0 0 0,1 0 0 0 0,-1 0 0 0 0,0 0 0 0 0,0 0 0 0 0,0 0 0 0 0,1 0 0 0 0,-1 0 0 0 0,0 1 0 0 0,0-1 0 0 0,0 0 0 0 0,1 0 59 0 0,7 6-9268 0 0,-3-3 223 0 0</inkml:trace>
  <inkml:trace contextRef="#ctx0" brushRef="#br0" timeOffset="6176.03">2297 1871 19639 0 0,'0'0'447'0'0,"0"0"62"0"0,0 0 31 0 0,0 0-68 0 0,0 3-274 0 0,2 5-105 0 0,4 13 1475 0 0,-1 1-1 0 0,0-1 1 0 0,-2 4-1568 0 0,2 5 1382 0 0,3 5-1382 0 0,-1-4 657 0 0,-1 2-1 0 0,-2-1 1 0 0,-1 1 0 0 0,-2 29-657 0 0,-2-15 181 0 0,1-40-112 0 0,-1-1 1 0 0,0 1-1 0 0,-1 0 0 0 0,1-1 0 0 0,-1 0 1 0 0,0 1-1 0 0,-1-1 0 0 0,1 0 0 0 0,-1 0 1 0 0,0 0-1 0 0,-2 2-69 0 0,3-5 41 0 0,0 0 0 0 0,-1-1 0 0 0,1 1 0 0 0,0 0 0 0 0,-1-1 0 0 0,1 1 0 0 0,-1-1 0 0 0,0 0 0 0 0,0 0 0 0 0,0 0 0 0 0,0 0 0 0 0,0-1 1 0 0,0 1-1 0 0,-1-1 0 0 0,1 1 0 0 0,0-1 0 0 0,-1 0 0 0 0,1-1 0 0 0,-1 1 0 0 0,1-1 0 0 0,-3 1-41 0 0,-2-1 91 0 0,6 0-85 0 0,0 0 0 0 0,0 1 0 0 0,0-1 1 0 0,0 0-1 0 0,0 0 0 0 0,0-1 0 0 0,0 1 1 0 0,-1 0-1 0 0,1-1 0 0 0,0 0 0 0 0,0 1 1 0 0,1-1-1 0 0,-1 0 0 0 0,0 0 0 0 0,0 0 1 0 0,0 0-1 0 0,0 0 0 0 0,1 0 0 0 0,-1 0 1 0 0,1-1-1 0 0,-1 1 0 0 0,0-1-6 0 0,-1-2-194 0 0,0 0 0 0 0,0-1 0 0 0,0 1 0 0 0,1-1 0 0 0,-1 1 0 0 0,1-1 0 0 0,0 0 0 0 0,0 0 0 0 0,1 0 1 0 0,-1 0-1 0 0,1-3 194 0 0,-2-7-1872 0 0,2 1 1 0 0,0-1-1 0 0,0-7 1872 0 0,1 5-1920 0 0</inkml:trace>
  <inkml:trace contextRef="#ctx0" brushRef="#br0" timeOffset="6571.262">2315 1716 22375 0 0,'0'0'992'0'0,"0"0"200"0"0,-2-1-952 0 0,0-2-240 0 0,2 3 0 0 0,-2-1 0 0 0,-1 0 368 0 0,3 1 24 0 0,0 0 8 0 0,0 0 0 0 0,0 0-240 0 0,0 0-56 0 0,0 0-8 0 0,0 0 0 0 0,5 1-432 0 0,-1-1-88 0 0,2 1-24 0 0,-1-2-9839 0 0</inkml:trace>
  <inkml:trace contextRef="#ctx0" brushRef="#br1" timeOffset="10298.027">2384 838 13824 0 0,'0'0'629'0'0,"0"0"-12"0"0,0 1-393 0 0,0 1 58 0 0,0-2 1043 0 0,0 0 447 0 0,0 0 85 0 0,0 0-104 0 0,0 0-517 0 0,0 0-225 0 0,0 0-47 0 0,0 0-88 0 0,0 0-325 0 0,0 0-139 0 0,0 0-27 0 0,0 0-39 0 0,0 0-130 0 0,0 0-58 0 0,0 0-13 0 0,0 0 4 0 0,-14 0 683 0 0,6 1-686 0 0,0-1 0 0 0,0 0 1 0 0,0 0-1 0 0,0-1 0 0 0,0 0 0 0 0,0-1 0 0 0,-7-2-146 0 0,10 3 124 0 0,5 1-116 0 0,-1 0-1 0 0,0 0 1 0 0,1 0 0 0 0,-1 0-1 0 0,1 0 1 0 0,-1 0 0 0 0,1 0-1 0 0,-1 0 1 0 0,1 0 0 0 0,-1 0-1 0 0,1 0 1 0 0,-1 0 0 0 0,1 0-1 0 0,-1 0 1 0 0,1 1 0 0 0,-1-1-1 0 0,1 0 1 0 0,-1 0 0 0 0,1 1-1 0 0,-1-1 1 0 0,1 0 0 0 0,-1 1-1 0 0,1-1 1 0 0,0 0 0 0 0,-1 1-8 0 0,0 0 7 0 0,1 0 0 0 0,-1 0 1 0 0,0 1-1 0 0,1-1 0 0 0,-1 0 1 0 0,0 0-1 0 0,1 1 1 0 0,0-1-1 0 0,-1 0 0 0 0,1 2-7 0 0,-1 5 3 0 0,0 0-1 0 0,1 0 1 0 0,0 7-3 0 0,0-7 14 0 0,-8 273 1411 0 0,0-163-1081 0 0,6-66-344 0 0,3-52 0 0 0,0 0 0 0 0,0 0 0 0 0,1 0 0 0 0,-1-1 0 0 0,0 1 0 0 0,0 0 0 0 0,0-1 0 0 0,0 1 0 0 0,0-1 0 0 0,1 1 0 0 0,2-2 0 0 0,70-21-439 0 0,-69 22-14 0 0,0-1 0 0 0,0-1-1 0 0,0 1 1 0 0,0-1 453 0 0,11-7-4061 0 0,-15 9 3525 0 0,5-3-8943 0 0</inkml:trace>
  <inkml:trace contextRef="#ctx0" brushRef="#br1" timeOffset="10657.632">2474 1036 22375 0 0,'0'0'506'0'0,"0"0"71"0"0,0 0 34 0 0,0 0-62 0 0,0 0-253 0 0,2 9 1719 0 0,0 12-515 0 0,-1 1 1 0 0,-1 0-1501 0 0,2 32 1281 0 0,-1-47-1272 0 0,0-1 0 0 0,0 0-1 0 0,1 1 1 0 0,0-1 0 0 0,1 3-9 0 0,-1-5 0 0 0,-1-4-47 0 0,-1 1 0 0 0,1-1 0 0 0,-1 0 0 0 0,1 1 0 0 0,-1-1 0 0 0,1 0 0 0 0,-1 1 0 0 0,1-1 0 0 0,0 0 0 0 0,-1 0 0 0 0,1 0 0 0 0,-1 0 0 0 0,1 0 0 0 0,0 1 0 0 0,-1-1 0 0 0,1 0 0 0 0,0 0 0 0 0,-1 0 0 0 0,1-1 0 0 0,-1 1 0 0 0,1 0 0 0 0,0 0 0 0 0,-1 0 0 0 0,1 0 0 0 0,-1-1 0 0 0,1 1 0 0 0,0 0 0 0 0,-1 0 0 0 0,1-1 0 0 0,-1 1 0 0 0,1-1 47 0 0,6-8-2887 0 0,-3 4 1215 0 0</inkml:trace>
  <inkml:trace contextRef="#ctx0" brushRef="#br1" timeOffset="10999.767">2481 935 18431 0 0,'0'0'844'0'0,"-3"-1"272"0"0,0 0-886 0 0,3 1-137 0 0,0 0 0 0 0,0 0 0 0 0,0 0 0 0 0,0 0 0 0 0,-1 0 1 0 0,1-1-1 0 0,0 1 0 0 0,0 0 0 0 0,0 0 0 0 0,0 0 0 0 0,0 0 1 0 0,0 0-1 0 0,-1 0 0 0 0,1 0 0 0 0,0 0 0 0 0,0 0 0 0 0,0-1 0 0 0,0 1 1 0 0,0 0-1 0 0,0 0 0 0 0,0 0 0 0 0,0 0 0 0 0,0 0 0 0 0,0 0 0 0 0,-1-1 1 0 0,1 1-1 0 0,0 0 0 0 0,0 0 0 0 0,0 0 0 0 0,0 0 0 0 0,0 0 0 0 0,0-1 1 0 0,0 1-1 0 0,0 0 0 0 0,0 0 0 0 0,0 0 0 0 0,0 0 0 0 0,0-1 1 0 0,0 1-1 0 0,0 0 0 0 0,1 0 0 0 0,-1 0 0 0 0,0 0 0 0 0,0 0 0 0 0,0-1 1 0 0,0 1-1 0 0,0 0 0 0 0,0 0 0 0 0,0 0 0 0 0,0 0 0 0 0,0 0 0 0 0,0 0 1 0 0,1 0-1 0 0,-1 0 0 0 0,0-1 0 0 0,0 1 0 0 0,0 0 0 0 0,0 0 1 0 0,0 0-1 0 0,1 0 0 0 0,-1 0-93 0 0,7-4-588 0 0,-4 3-1517 0 0,-1 1-3354 0 0,2-1-2364 0 0</inkml:trace>
  <inkml:trace contextRef="#ctx0" brushRef="#br1" timeOffset="15042.964">2638 783 5528 0 0,'0'0'422'0'0,"0"-1"-276"0"0,0 0 270 0 0,0 0 1658 0 0,0 0 8246 0 0,2 0-3639 0 0,3 0-1498 0 0,7 1-8359 0 0,-9 0 4917 0 0,3 0-1615 0 0,19 0 836 0 0,22 3-962 0 0,-43-2 80 0 0,-3 0-43 0 0,1 0 1 0 0,-1-1-1 0 0,0 1 1 0 0,1 0-1 0 0,-1 0 1 0 0,0 0-1 0 0,0 0 0 0 0,0 0 1 0 0,1 0-1 0 0,-1 0 1 0 0,0 1-1 0 0,-1-1 1 0 0,1 0-1 0 0,0 0 0 0 0,0 1 1 0 0,0-1-1 0 0,-1 1 1 0 0,1-1-1 0 0,-1 1 0 0 0,1-1 1 0 0,-1 1-1 0 0,1-1 1 0 0,-1 1-1 0 0,0-1 1 0 0,0 1-1 0 0,0-1 0 0 0,0 1 1 0 0,0 0-1 0 0,0-1 1 0 0,0 1-1 0 0,-1 0-37 0 0,1 2 56 0 0,0 0-1 0 0,0 0 0 0 0,0-1 1 0 0,1 1-1 0 0,-1 0 1 0 0,2 2-56 0 0,1 11 211 0 0,20 157 229 0 0,-10-92-320 0 0,-2-24-120 0 0,-6-37 0 0 0,0 1 0 0 0,-1 14 0 0 0,2-7 0 0 0,-5-24 0 0 0,1 0 0 0 0,-1-1 0 0 0,-1 1 0 0 0,1 0 0 0 0,-1 0 0 0 0,1 0 0 0 0,-2 0 0 0 0,1 4 0 0 0,0-9 0 0 0,0 1 0 0 0,-1 0 0 0 0,1 0 0 0 0,0 0 0 0 0,-1 0 0 0 0,1 0 0 0 0,0 0 0 0 0,-1-1 0 0 0,1 1 0 0 0,-1 0 0 0 0,1 0 0 0 0,-1-1 0 0 0,1 1 0 0 0,-1 0 0 0 0,0-1 0 0 0,1 1 0 0 0,-1 0 0 0 0,0-1 0 0 0,0 1 0 0 0,1-1 0 0 0,-1 1 0 0 0,0-1 0 0 0,0 0 0 0 0,0 1 0 0 0,0-1 0 0 0,1 0 0 0 0,-1 0 0 0 0,0 1 0 0 0,0-1 0 0 0,0 0 0 0 0,0 0 0 0 0,-1 0 0 0 0,-16 4 0 0 0,0-1 0 0 0,0-1 0 0 0,-1-1 0 0 0,1 0 0 0 0,0-1 0 0 0,-6-2 0 0 0,-24-2-1953 0 0,43 4 106 0 0</inkml:trace>
  <inkml:trace contextRef="#ctx0" brushRef="#br0" timeOffset="42514.644">3237 2077 25367 0 0,'0'0'579'0'0,"0"0"80"0"0,0 0 39 0 0,0 0-87 0 0,-1 6-374 0 0,-4 19 414 0 0,-1 0 1 0 0,-1 0-1 0 0,-1-1 1 0 0,-9 16-652 0 0,8-20-1001 0 0,-2 0 1 0 0,0-1-1 0 0,-5 5 1001 0 0,5-9-9980 0 0</inkml:trace>
  <inkml:trace contextRef="#ctx0" brushRef="#br0" timeOffset="43765.206">3947 1083 12896 0 0,'-7'-17'1374'0'0,"2"4"101"0"0,0 5 2567 0 0,5 8-3198 0 0,0 0-225 0 0,0 0-47 0 0,2 14 459 0 0,13 73 196 0 0,4 38-140 0 0,14 305 520 0 0,-28-349-1399 0 0,2 28 2318 0 0,-7-109-2331 0 0,0-6 184 0 0,0-31 25 0 0,2-1 1 0 0,2-3-405 0 0,-1 24-4 0 0,0 1 0 0 0,1 0 0 0 0,0-1 0 0 0,1 1 0 0 0,7-14 4 0 0,-8 24-8 0 0,-1-1 0 0 0,1 0 0 0 0,0 1 0 0 0,0 0 0 0 0,1 0 0 0 0,0 1 0 0 0,0-1 0 0 0,0 1 0 0 0,5-3 8 0 0,-7 5-10 0 0,0 1-1 0 0,1 0 1 0 0,-1-1 0 0 0,1 2-1 0 0,0-1 1 0 0,0 0 0 0 0,-1 1-1 0 0,1-1 1 0 0,0 1 0 0 0,1 0-1 0 0,-1 0 1 0 0,0 1-1 0 0,0-1 1 0 0,0 1 0 0 0,0 0-1 0 0,0 0 1 0 0,4 1 10 0 0,0 0-12 0 0,0 1-1 0 0,-1 0 0 0 0,1 0 1 0 0,-1 0-1 0 0,1 1 1 0 0,-1 0-1 0 0,0 1 1 0 0,-1 0-1 0 0,1 0 0 0 0,0 0 1 0 0,-1 1-1 0 0,0 0 1 0 0,0 0-1 0 0,1 2 13 0 0,0 0 41 0 0,-1-1 0 0 0,0 2 1 0 0,0-1-1 0 0,-1 1 0 0 0,1 0 0 0 0,-2 0 0 0 0,1 0 1 0 0,-1 1-1 0 0,-1 0 0 0 0,1 0 0 0 0,-2 0 0 0 0,1 0 1 0 0,-1 0-1 0 0,0 0 0 0 0,0 8-41 0 0,-2-9 39 0 0,0 0-1 0 0,0 0 1 0 0,-1 0-1 0 0,1 0 1 0 0,-2 0-1 0 0,1-1 1 0 0,-1 1-1 0 0,-1 0 1 0 0,1-1 0 0 0,-1 1-1 0 0,0-1 1 0 0,-1 0-1 0 0,0 0 1 0 0,0 0-1 0 0,-1 0 1 0 0,1-1-1 0 0,-1 1 1 0 0,-5 3-39 0 0,3-3 70 0 0,-2 1 0 0 0,1-1 0 0 0,-1 0 0 0 0,0-1 0 0 0,0 0 0 0 0,-1 0 0 0 0,1-1 0 0 0,-1-1-1 0 0,-1 1 1 0 0,-8 1-70 0 0,12-4-50 0 0,0 0-1 0 0,0-1 0 0 0,0 0 1 0 0,0 0-1 0 0,-1-1 0 0 0,1 0 0 0 0,0 0 1 0 0,0-1-1 0 0,0 0 0 0 0,0 0 1 0 0,0 0-1 0 0,0-1 0 0 0,0 0 1 0 0,0-1-1 0 0,1 1 0 0 0,-1-1 0 0 0,-1-2 51 0 0,0 0-535 0 0,-1 0-1 0 0,1-1 0 0 0,0-1 1 0 0,1 1-1 0 0,0-1 0 0 0,0-1 1 0 0,0 1-1 0 0,0-2 536 0 0,-7-8-1808 0 0</inkml:trace>
  <inkml:trace contextRef="#ctx0" brushRef="#br0" timeOffset="44302.226">4693 1912 8288 0 0,'-1'0'89'0'0,"0"0"0"0"0,1 0 0 0 0,-1 0 1 0 0,0 0-1 0 0,1 0 0 0 0,-1 0 0 0 0,1 0 0 0 0,-1 1 1 0 0,0-1-1 0 0,1 0 0 0 0,-1 0 0 0 0,1 1 0 0 0,-1-1 1 0 0,0 0-1 0 0,1 1 0 0 0,-1-1 0 0 0,1 1 0 0 0,-1-1 1 0 0,1 1-1 0 0,0-1 0 0 0,-1 1 0 0 0,1-1 1 0 0,-1 1-1 0 0,1-1 0 0 0,0 1 0 0 0,-1-1 0 0 0,1 1 1 0 0,0 0-1 0 0,0-1 0 0 0,0 1 0 0 0,-1-1 0 0 0,1 1-89 0 0,-6 26 8241 0 0,4-17-4971 0 0,-2 11-714 0 0,-2 19-2556 0 0,4-21 541 0 0,0 11 1324 0 0,1 24-1865 0 0,-1 7 688 0 0,0-18-189 0 0,0 3 476 0 0,-2 0-1 0 0,-7 27-974 0 0,9-67 76 0 0,1-1 0 0 0,-1 1-1 0 0,0-1 1 0 0,0 0 0 0 0,-1 0 0 0 0,1 0 0 0 0,-1 0-1 0 0,0-1 1 0 0,0 1 0 0 0,-1-1 0 0 0,0 1-1 0 0,1-1 1 0 0,-1 0 0 0 0,-2 0-76 0 0,4-2 9 0 0,0 0 1 0 0,-1-1-1 0 0,1 1 1 0 0,-1-1-1 0 0,1 1 1 0 0,-1-1-1 0 0,1 0 1 0 0,-1 0-1 0 0,0 0 1 0 0,0-1-1 0 0,0 1 1 0 0,1 0-1 0 0,-1-1 1 0 0,0 0-1 0 0,0 0 1 0 0,0 0-1 0 0,0 0 1 0 0,0 0-1 0 0,0-1 1 0 0,0 1-1 0 0,1-1 1 0 0,-1 0-1 0 0,0 0 1 0 0,0 0-1 0 0,1 0 1 0 0,-1 0-1 0 0,0 0 1 0 0,1-1-10 0 0,-2 0-115 0 0,0-1 0 0 0,0 0 0 0 0,1 0 0 0 0,0 0 0 0 0,-1 0 0 0 0,1 0 0 0 0,0-1 0 0 0,0 0 0 0 0,1 1 0 0 0,-1-1 0 0 0,1 0 0 0 0,0 0 0 0 0,0-1 115 0 0,-1-2-945 0 0,0 0 1 0 0,1 0 0 0 0,0 1 0 0 0,1-1 0 0 0,-1-1 944 0 0,0-10-9502 0 0</inkml:trace>
  <inkml:trace contextRef="#ctx0" brushRef="#br0" timeOffset="44659.77">4673 1740 25999 0 0,'0'0'595'0'0,"0"0"78"0"0,0 0 39 0 0,0 0-79 0 0,0 0-403 0 0,0 0-180 0 0,6 3-2205 0 0,-4-2-1425 0 0,-2-1 1534 0 0</inkml:trace>
  <inkml:trace contextRef="#ctx0" brushRef="#br1" timeOffset="46887.3">4602 767 13560 0 0,'0'0'169'0'0,"0"0"0"0"0,1-1 0 0 0,-1 1 0 0 0,0 0 0 0 0,0-1 0 0 0,1 1 0 0 0,-1 0 0 0 0,0-1 0 0 0,0 1 1 0 0,0 0-1 0 0,0-1 0 0 0,0 1 0 0 0,0 0 0 0 0,0-1 0 0 0,1 1 0 0 0,-1-1 0 0 0,0 1-169 0 0,-1-1 229 0 0,1 1-1 0 0,-1-1 1 0 0,1 1 0 0 0,-1 0-1 0 0,1-1 1 0 0,-1 1-1 0 0,0 0 1 0 0,1-1 0 0 0,-1 1-1 0 0,1 0 1 0 0,-1 0-1 0 0,0 0 1 0 0,1-1 0 0 0,-1 1-1 0 0,1 0 1 0 0,-1 0-1 0 0,0 0 1 0 0,1 0 0 0 0,-1 0-1 0 0,0 0 1 0 0,1 0-1 0 0,-1 0 1 0 0,0 1 0 0 0,1-1-229 0 0,-3 0 590 0 0,3 0-351 0 0,-15 2 1333 0 0,9-1-1350 0 0,0-1 0 0 0,1 0 0 0 0,-1 0 0 0 0,-6-1-222 0 0,7 1 156 0 0,0-1-1 0 0,0 1 1 0 0,0 0-1 0 0,0 0 1 0 0,-1 1-1 0 0,-1 0-155 0 0,6 0 0 0 0,0 0 3 0 0,0 0 1 0 0,0 0-1 0 0,0 0 0 0 0,1 0 0 0 0,-1 0 1 0 0,0 0-1 0 0,1 1 0 0 0,-1-1 0 0 0,1 0 0 0 0,0 0 1 0 0,-1 1-1 0 0,1-1 0 0 0,0 0 0 0 0,0 0 1 0 0,-1 1-1 0 0,1-1-3 0 0,2 23 220 0 0,0-12-116 0 0,7 121 3400 0 0,-6 101-3504 0 0,-3-144 510 0 0,0-33 372 0 0,-3 10-882 0 0,3-65 45 0 0,0 0 9 0 0,0 0-1 0 0,-1-1 0 0 0,1 1 0 0 0,0 0 1 0 0,0-1-1 0 0,1 1 0 0 0,-1 0 1 0 0,0-1-1 0 0,0 1 0 0 0,1 0-53 0 0,-1-2 8 0 0,0 0-1 0 0,0 0 1 0 0,1 1-1 0 0,-1-1 1 0 0,0 0 0 0 0,0 0-1 0 0,0 1 1 0 0,1-1-1 0 0,-1 0 1 0 0,0 0-1 0 0,0 0 1 0 0,1 1-1 0 0,-1-1 1 0 0,0 0 0 0 0,0 0-1 0 0,1 0 1 0 0,-1 0-1 0 0,0 0 1 0 0,1 0-1 0 0,-1 0 1 0 0,0 0-8 0 0,11-1-14 0 0,11-6 75 0 0,-1 0 1 0 0,7-5-62 0 0,-1 1-37 0 0,9-5-1868 0 0,-22 8-8620 0 0,-9 6 1971 0 0</inkml:trace>
  <inkml:trace contextRef="#ctx0" brushRef="#br1" timeOffset="47229.947">4709 1078 10592 0 0,'5'-16'481'0'0,"0"7"1485"0"0,0 6 3878 0 0,-5 3-3518 0 0,0 0-1068 0 0,0 0-471 0 0,0 0-92 0 0,6 9 747 0 0,-5-5-1291 0 0,0 0 0 0 0,0 0 0 0 0,0 0-1 0 0,0 0 1 0 0,-1 1 0 0 0,0-1 0 0 0,0 0 0 0 0,0 0-1 0 0,0 0 1 0 0,-1 0 0 0 0,0 2-151 0 0,-1 16 557 0 0,1-2-32 0 0,1-11-428 0 0,-1 0 0 0 0,2 0 0 0 0,-1 2-97 0 0,0-9 19 0 0,1 0-1 0 0,-1 0 1 0 0,0 0 0 0 0,1 0 0 0 0,-1 0 0 0 0,1-1 0 0 0,0 1 0 0 0,0 0 0 0 0,0 0 0 0 0,0 0 0 0 0,0-1 0 0 0,0 1 0 0 0,0-1 0 0 0,0 1 0 0 0,0-1 0 0 0,2 2-19 0 0,-3-3 2 0 0,0 0-1 0 0,1 0 1 0 0,-1 0 0 0 0,0 0-1 0 0,1 0 1 0 0,-1 0 0 0 0,0 0 0 0 0,1 0-1 0 0,-1 1 1 0 0,0-1 0 0 0,1 0 0 0 0,-1-1-1 0 0,1 1 1 0 0,-1 0 0 0 0,0 0-1 0 0,1 0 1 0 0,-1 0 0 0 0,0 0 0 0 0,1 0-1 0 0,-1 0 1 0 0,0 0 0 0 0,1-1 0 0 0,-1 1-1 0 0,0 0 1 0 0,0 0 0 0 0,1 0-1 0 0,-1-1 1 0 0,0 1 0 0 0,1 0 0 0 0,-1 0-1 0 0,0-1 1 0 0,0 1 0 0 0,1-1-2 0 0,6-8-461 0 0,-7 9 451 0 0,13-22-5955 0 0,-11 15-2358 0 0</inkml:trace>
  <inkml:trace contextRef="#ctx0" brushRef="#br1" timeOffset="47565.355">4705 969 20015 0 0,'0'0'888'0'0,"0"0"176"0"0,0 0-848 0 0,0-3-216 0 0,0 3 0 0 0,0 0 0 0 0,1-1 0 0 0,2-2 0 0 0,-1 1 0 0 0,1 1 0 0 0,-1-2 0 0 0,2 2 80 0 0,0-1-80 0 0,1 2-5903 0 0,-1 0-1233 0 0</inkml:trace>
  <inkml:trace contextRef="#ctx0" brushRef="#br1" timeOffset="50839.573">4873 695 14888 0 0,'0'0'680'0'0,"0"-1"-11"0"0,-5-7 2242 0 0,2 4 212 0 0,2 3-2455 0 0,1 1-84 0 0,0 0-500 0 0,0 0 0 0 0,1 0-1 0 0,-1 0 1 0 0,0-1 0 0 0,0 1-1 0 0,0 0 1 0 0,0 0-1 0 0,0 0 1 0 0,1 0 0 0 0,-1 0-1 0 0,0-1 1 0 0,0 1 0 0 0,0 0-1 0 0,0 0 1 0 0,1 0 0 0 0,-1 0-1 0 0,0 0 1 0 0,0 0 0 0 0,0 0-1 0 0,1 0 1 0 0,-1 0 0 0 0,0 0-1 0 0,0 0 1 0 0,1 0 0 0 0,-1 0-1 0 0,0 0 1 0 0,0 0-84 0 0,46 11 888 0 0,-36-10-269 0 0,-1 0 0 0 0,1 0 0 0 0,7-1-619 0 0,-16 1 28 0 0,-1-1-1 0 0,0 0 1 0 0,1 0-1 0 0,-1 0 1 0 0,0 0-1 0 0,0 0 1 0 0,1 0-1 0 0,-1 0 1 0 0,0 1-1 0 0,1-1 1 0 0,-1 0-1 0 0,0 0 1 0 0,0 0 0 0 0,1 1-1 0 0,-1-1 1 0 0,0 0-1 0 0,0 0 1 0 0,0 1-1 0 0,1-1 1 0 0,-1 0-1 0 0,0 1 1 0 0,0-1-1 0 0,0 0 1 0 0,0 0-1 0 0,0 1 1 0 0,0-1-1 0 0,0 0 1 0 0,1 1-1 0 0,-1-1-27 0 0,1 10 530 0 0,-1-8-650 0 0,4 74 840 0 0,2 11-136 0 0,3 42 177 0 0,2 44-83 0 0,-9-124-530 0 0,-2 91-48 0 0,-2-53-59 0 0,-2-38-41 0 0,4-46 0 0 0,-1-3 0 0 0,1 1 0 0 0,-1-1 0 0 0,1 0 0 0 0,-1 1 0 0 0,0-1 0 0 0,1 0 0 0 0,-1 1 0 0 0,0-1 0 0 0,0 0 0 0 0,1 0 0 0 0,-1 0 0 0 0,0 0 0 0 0,0 1 0 0 0,1-1 0 0 0,-1 0 0 0 0,0 0 0 0 0,0 0 0 0 0,1-1 0 0 0,-1 1 0 0 0,0 0 0 0 0,1 0 0 0 0,-1 0 0 0 0,0 0 0 0 0,0-1 0 0 0,0 1 0 0 0,-1-1 0 0 0,-19-2-205 0 0,-12-1 205 0 0,16 2-1852 0 0,-1 0 0 0 0,-13-4 1852 0 0,24 4-10451 0 0</inkml:trace>
  <inkml:trace contextRef="#ctx0" brushRef="#br0" timeOffset="61771.953">4454 3434 20271 0 0,'0'0'928'0'0,"0"5"308"0"0,2 26-1509 0 0,4 27 273 0 0,0-6-59 0 0,8 352 1887 0 0,-10-351 976 0 0,-4-53-2453 0 0,1-4 426 0 0,6-35 268 0 0,-3 19-833 0 0,0 0 0 0 0,4-9-212 0 0,-6 23 0 0 0,0 0 1 0 0,1 0-1 0 0,0 0 0 0 0,0 0 1 0 0,0 1-1 0 0,1-1 0 0 0,0 1 1 0 0,0 0-1 0 0,4-4 0 0 0,-7 8-8 0 0,1-1 0 0 0,0 0 0 0 0,0 1 0 0 0,0-1 0 0 0,0 1-1 0 0,1 0 1 0 0,-1 0 0 0 0,0 0 0 0 0,0 0 0 0 0,1 0 0 0 0,-1 1 0 0 0,0-1 0 0 0,1 0 0 0 0,-1 1-1 0 0,1 0 1 0 0,-1 0 0 0 0,1 0 0 0 0,-1 0 0 0 0,1 0 0 0 0,-1 0 0 0 0,1 1 0 0 0,-1-1 0 0 0,1 1-1 0 0,-1-1 1 0 0,0 1 0 0 0,1 0 0 0 0,-1 0 0 0 0,0 0 0 0 0,2 1 8 0 0,2 1-24 0 0,-1 1-1 0 0,1 0 1 0 0,-1 0 0 0 0,1 0 0 0 0,-1 1 0 0 0,0-1-1 0 0,-1 1 1 0 0,1 0 0 0 0,-1 1 0 0 0,1 1 24 0 0,-2-2-2 0 0,0 0 0 0 0,0 0 0 0 0,-1 0 0 0 0,1 0 1 0 0,-1 0-1 0 0,0 0 0 0 0,-1 0 0 0 0,1 1 0 0 0,-1-1 0 0 0,0 1 0 0 0,-1 0 2 0 0,0-2 7 0 0,0 0 0 0 0,0 0 0 0 0,0 0 0 0 0,-1 0 0 0 0,0 0 0 0 0,0 0 0 0 0,0 0 0 0 0,0-1 0 0 0,-1 1 0 0 0,1 0 0 0 0,-1-1 0 0 0,0 1 0 0 0,0-1 0 0 0,0 0 0 0 0,-1 1-1 0 0,0-1-6 0 0,-1 3 48 0 0,-1-2-1 0 0,0 1 1 0 0,-1 0-1 0 0,1-1 0 0 0,-1 0 1 0 0,0 0-1 0 0,0-1 0 0 0,0 0 1 0 0,-1 0-1 0 0,1 0 0 0 0,-1-1 1 0 0,1 0-1 0 0,-1 0 1 0 0,0 0-1 0 0,0-1 0 0 0,0 0 1 0 0,0-1-1 0 0,0 1 0 0 0,0-2 1 0 0,0 1-1 0 0,-3-1-47 0 0,7 0 51 0 0,-1 0-1 0 0,0 0 1 0 0,1 0 0 0 0,-1 0-1 0 0,1-1 1 0 0,-1 1 0 0 0,1-1-1 0 0,0 0 1 0 0,0 0-1 0 0,0-1 1 0 0,0 1 0 0 0,0-1-1 0 0,0 1 1 0 0,-1-3-51 0 0,2 3-214 0 0,1-1 0 0 0,-1 1 0 0 0,1 0 0 0 0,-1-1 0 0 0,1 1 0 0 0,0-1 0 0 0,0 1 0 0 0,0-1 0 0 0,0 0 214 0 0,1 0-867 0 0,-1 0 0 0 0,1 1 0 0 0,0-1 0 0 0,0 0 0 0 0,0 1 0 0 0,0-1 0 0 0,0 0 1 0 0,0 1-1 0 0,1-1 0 0 0,0 0 867 0 0,3-9-8641 0 0</inkml:trace>
  <inkml:trace contextRef="#ctx0" brushRef="#br0" timeOffset="62142.242">4759 3720 21167 0 0,'0'0'480'0'0,"1"11"1160"0"0,-4 16-1155 0 0,1-1 1 0 0,2 1-1 0 0,1 2-485 0 0,8 81 1552 0 0,-7-94-1849 0 0,1 1 1 0 0,0 0-1 0 0,2-1 0 0 0,0 0 0 0 0,2 4 297 0 0,-2-10-2333 0 0,0-2-5865 0 0</inkml:trace>
  <inkml:trace contextRef="#ctx0" brushRef="#br0" timeOffset="62692.506">4978 3970 9672 0 0,'6'-11'1088'0'0,"0"0"1"0"0,-1-1 0 0 0,0 1 0 0 0,-1-1-1 0 0,0 0 1 0 0,-1 0 0 0 0,1-7-1089 0 0,-3 12 390 0 0,0 0 0 0 0,0 1 0 0 0,-1-1 0 0 0,0 0 0 0 0,0 0 0 0 0,-1 0 0 0 0,0 0 0 0 0,0 1 0 0 0,0-1 0 0 0,-2-1-390 0 0,3 5 128 0 0,-1 0 1 0 0,0 1-1 0 0,0-1 1 0 0,0 0 0 0 0,-1 1-1 0 0,1-1 1 0 0,0 1-1 0 0,-1-1 1 0 0,0 1 0 0 0,0 0-1 0 0,1 0 1 0 0,-1-1-1 0 0,-1 1 1 0 0,1 1-1 0 0,0-1 1 0 0,0 0 0 0 0,-1 0-1 0 0,1 1 1 0 0,-1 0-1 0 0,1-1 1 0 0,-1 1 0 0 0,0 0-1 0 0,1 0 1 0 0,-1 0-1 0 0,-1 0-128 0 0,0 1 49 0 0,1 0-1 0 0,0 1 1 0 0,-1-1-1 0 0,1 0 0 0 0,0 1 1 0 0,-1 0-1 0 0,1 0 1 0 0,0 0-1 0 0,0 0 1 0 0,-1 0-1 0 0,1 1 0 0 0,0-1 1 0 0,0 1-1 0 0,1 0 1 0 0,-1 0-1 0 0,0 0 1 0 0,1 0-1 0 0,-3 3-48 0 0,-2 2 9 0 0,0 0-1 0 0,0 1 1 0 0,1 0-1 0 0,0 0 1 0 0,-4 7-9 0 0,1 1 42 0 0,1 0 0 0 0,0 0 1 0 0,2 0-1 0 0,0 1 0 0 0,0 0 1 0 0,2 0-1 0 0,-1 9-42 0 0,4-24 18 0 0,1 1-1 0 0,0 0 1 0 0,0 0-1 0 0,0 0 1 0 0,0 0 0 0 0,0 0-1 0 0,1 0 1 0 0,-1 0 0 0 0,1 0-1 0 0,0 0 1 0 0,0 0 0 0 0,0 0-1 0 0,0-1 1 0 0,1 1 0 0 0,-1 0-1 0 0,2 1-17 0 0,-2-2 28 0 0,0-1-1 0 0,1 1 1 0 0,-1-1-1 0 0,1 1 1 0 0,-1-1-1 0 0,1 0 0 0 0,-1 1 1 0 0,1-1-1 0 0,0 0 1 0 0,-1 0-1 0 0,1 0 1 0 0,0 0-1 0 0,0-1 1 0 0,0 1-1 0 0,0 0 1 0 0,0-1-1 0 0,0 1 0 0 0,0-1 1 0 0,0 0-1 0 0,0 0 1 0 0,0 0-1 0 0,0 0 1 0 0,0 0-1 0 0,1 0-27 0 0,2-1 68 0 0,0 0 0 0 0,1-1 0 0 0,-1 0-1 0 0,0 0 1 0 0,0 0 0 0 0,0 0 0 0 0,0-1 0 0 0,-1 0-1 0 0,1 0 1 0 0,-1 0 0 0 0,1 0 0 0 0,-1-1 0 0 0,0 0-1 0 0,1-1-67 0 0,2-3 53 0 0,0-1 0 0 0,0 1 0 0 0,-1-1 0 0 0,0-1 0 0 0,0 1 0 0 0,2-7-53 0 0,-4 7 35 0 0,-1 1 1 0 0,0-2-1 0 0,0 1 1 0 0,0 0-1 0 0,-1-1 1 0 0,-1 1-1 0 0,0-1 1 0 0,0 1-1 0 0,-1-1 0 0 0,0-8-35 0 0,-2 13-67 0 0,2 4 51 0 0,-1 0-1 0 0,1 1 1 0 0,0-1-1 0 0,-1 0 1 0 0,1 0-1 0 0,0 1 1 0 0,0-1-1 0 0,0 0 1 0 0,0 0-1 0 0,0 1 1 0 0,0-1-1 0 0,0 0 17 0 0,-8 6-181 0 0,6-1 150 0 0,0 0 0 0 0,0 1-1 0 0,0-1 1 0 0,1 0 0 0 0,0 1 0 0 0,-1-1 0 0 0,2 1 0 0 0,-1 2 31 0 0,-3 39-112 0 0,4-38 93 0 0,-1 7 16 0 0,1 0 0 0 0,1-1-1 0 0,1 1 1 0 0,2 10 3 0 0,-3-18 1 0 0,0-1 1 0 0,1 0-1 0 0,0 1 0 0 0,1-1 0 0 0,-1 0 0 0 0,1 0 0 0 0,0 0 0 0 0,1-1 1 0 0,-1 1-1 0 0,1-1 0 0 0,3 4-1 0 0,-5-7 11 0 0,-1-1 0 0 0,1 1 0 0 0,0-1 0 0 0,-1 0 0 0 0,1 1 0 0 0,0-1 0 0 0,0 0 0 0 0,0 0 0 0 0,0 0 0 0 0,0 0 0 0 0,0-1 0 0 0,0 1 0 0 0,0-1 1 0 0,0 1-1 0 0,0-1 0 0 0,0 1 0 0 0,2-1-11 0 0,-2 0 34 0 0,1 0 0 0 0,0-1 0 0 0,0 1 1 0 0,-1-1-1 0 0,1 0 0 0 0,0 1 0 0 0,-1-1 1 0 0,1 0-1 0 0,-1-1 0 0 0,1 1 0 0 0,-1 0 0 0 0,2-1-34 0 0,2-3 63 0 0,0 0 0 0 0,0 0-1 0 0,0-1 1 0 0,-1 0 0 0 0,1 0-1 0 0,-1 0 1 0 0,-1-1 0 0 0,1 1-1 0 0,-1-1-62 0 0,2-4 12 0 0,-1 0-1 0 0,-1 0 0 0 0,1 0 0 0 0,-2-1 0 0 0,1 0 0 0 0,0-11-11 0 0,1-10 16 0 0,0-31-16 0 0,-4 37-13 0 0,-1 26-51 0 0,9 12-83 0 0,20 39 136 0 0,16 41 11 0 0,-42-83 65 0 0,0 0 0 0 0,0 0 0 0 0,-1 0 0 0 0,0 1 0 0 0,0-1 0 0 0,-1 1 0 0 0,0-1 0 0 0,0 1 0 0 0,-1-1 0 0 0,-1 8-65 0 0,0-12 49 0 0,1 1-1 0 0,-1 0 1 0 0,0-1 0 0 0,-1 1-1 0 0,1-1 1 0 0,-1 0 0 0 0,0 1-1 0 0,0-1 1 0 0,0 0 0 0 0,-1 0-1 0 0,0 0 1 0 0,1 0 0 0 0,-1-1-1 0 0,-1 1 1 0 0,1-1 0 0 0,0 1-1 0 0,-1-1 1 0 0,0 0-1 0 0,1-1 1 0 0,-2 1-49 0 0,-2 1 67 0 0,0 0-1 0 0,0 0 1 0 0,-1-1 0 0 0,1 0 0 0 0,-1-1-1 0 0,0 0 1 0 0,0 0 0 0 0,-3 0-67 0 0,-3-1-532 0 0,0 0 0 0 0,0 0 0 0 0,0-1-1 0 0,-6-2 533 0 0,5 1-1985 0 0</inkml:trace>
  <inkml:trace contextRef="#ctx0" brushRef="#br0" timeOffset="60883.656">3816 3720 5064 0 0,'3'-4'283'0'0,"0"0"-1"0"0,0 0 1 0 0,0 1 0 0 0,0-1-1 0 0,1 1 1 0 0,1-1-283 0 0,1 0 1107 0 0,-1 0 1 0 0,1 0-1 0 0,0 0 0 0 0,1 1 1 0 0,-1 0-1 0 0,1 1 0 0 0,-1-1 1 0 0,1 1-1 0 0,0 0 0 0 0,0 1 1 0 0,2 0-1108 0 0,-3-1 1898 0 0,-6-1 1462 0 0,-11-4-1032 0 0,2 4-2169 0 0,0 0 0 0 0,-1 1 0 0 0,1-1 0 0 0,0 2 0 0 0,-1-1 0 0 0,0 1 0 0 0,1 1 0 0 0,-1 0 0 0 0,0 0-1 0 0,-2 1-158 0 0,6 0 13 0 0,0 1 0 0 0,0-1 0 0 0,0 1 0 0 0,0 0 0 0 0,0 0-1 0 0,0 1 1 0 0,0 0 0 0 0,1 0 0 0 0,0 0 0 0 0,-1 1 0 0 0,1 0 0 0 0,1 0-1 0 0,-2 0-12 0 0,3 0 0 0 0,-1-1 0 0 0,0 1 0 0 0,1 0-1 0 0,0 0 1 0 0,0 0 0 0 0,0 0 0 0 0,0 1-1 0 0,1 0 1 0 0,-1-1 0 0 0,1 1-1 0 0,1 0 1 0 0,-1 0 0 0 0,1 0 0 0 0,-1 0-1 0 0,1 0 1 0 0,1 0 0 0 0,-1-2 15 0 0,1 0 1 0 0,0 1-1 0 0,0-1 0 0 0,1 0 1 0 0,-1 0-1 0 0,1 0 0 0 0,-1 0 1 0 0,1 0-1 0 0,0 0 0 0 0,0 0 1 0 0,0 0-1 0 0,1 0 0 0 0,-1 0 1 0 0,1 0-1 0 0,0-1 0 0 0,0 2-15 0 0,1-1 23 0 0,0 0 0 0 0,0 0 0 0 0,0 0 0 0 0,1 0 0 0 0,-1 0 0 0 0,1-1-1 0 0,-1 1 1 0 0,1-1 0 0 0,0 0 0 0 0,0 0 0 0 0,0-1-23 0 0,5 2 37 0 0,-1 0 0 0 0,1-1-1 0 0,0 0 1 0 0,-1 0 0 0 0,1-1 0 0 0,0 0-1 0 0,0-1 1 0 0,0 0 0 0 0,0-1 0 0 0,0 1-1 0 0,2-2-36 0 0,-12 2 252 0 0,-10 2 8 0 0,0 1-1 0 0,0-1 0 0 0,0 2 1 0 0,-9 4-260 0 0,6 0 86 0 0,0 0 1 0 0,0 1 0 0 0,1 1 0 0 0,1 1-1 0 0,-3 1-86 0 0,10-6 37 0 0,-1 0-1 0 0,1 0 0 0 0,0 0 1 0 0,0 1-1 0 0,1-1 0 0 0,0 1 1 0 0,0 0-1 0 0,0 0 0 0 0,1 1 1 0 0,0-1-1 0 0,0 5-36 0 0,2-9 8 0 0,0-1-1 0 0,1 1 1 0 0,-1 0-1 0 0,1 0 1 0 0,0 0-1 0 0,0 0 1 0 0,0 0-1 0 0,0 0 1 0 0,0 0-1 0 0,1 0 1 0 0,-1 0 0 0 0,1 0-1 0 0,0 0 1 0 0,0 0-1 0 0,0-1 1 0 0,0 1-1 0 0,1 0 1 0 0,-1-1-1 0 0,1 1 1 0 0,-1-1-1 0 0,1 1 1 0 0,0-1-1 0 0,0 0 1 0 0,0 1 0 0 0,0-1-1 0 0,3 1-7 0 0,-1 0 14 0 0,1 0 0 0 0,-1 0 0 0 0,1-1 0 0 0,0 1 0 0 0,0-1 0 0 0,0 0 0 0 0,0-1 0 0 0,0 1 0 0 0,0-1 0 0 0,1 0 0 0 0,-1-1 0 0 0,0 1 0 0 0,0-1 0 0 0,5 0-14 0 0,1-1-76 0 0,1 0-1 0 0,-1-2 0 0 0,1 1 1 0 0,-1-1-1 0 0,0-1 1 0 0,0 0-1 0 0,0 0 1 0 0,0-1-1 0 0,-1-1 1 0 0,0 1-1 0 0,0-2 1 0 0,0 1-1 0 0,-1-2 1 0 0,0 1-1 0 0,4-5 77 0 0,-10 8-770 0 0,1-1 1 0 0,-1 1-1 0 0,1-1 1 0 0,-1 1-1 0 0,-1-1 0 0 0,1 0 1 0 0,-1 0-1 0 0,0 0 1 0 0,2-5 769 0 0,-1-2-2182 0 0</inkml:trace>
  <inkml:trace contextRef="#ctx0" brushRef="#br0" timeOffset="61247.132">3852 3534 6912 0 0,'-3'-5'159'0'0,"3"4"-62"0"0,-1-1-1 0 0,0 1 1 0 0,1 0-1 0 0,-1 0 1 0 0,0-1-1 0 0,0 1 1 0 0,0 0-1 0 0,0 0 1 0 0,0 0 0 0 0,0 0-1 0 0,-1 0-96 0 0,2 0 2480 0 0,0 23 6669 0 0,0-1-4816 0 0,2 43-3654 0 0,-1-44 666 0 0,-1 41-206 0 0,-3 1 1 0 0,-8 41-1140 0 0,1-34 292 0 0,-6 57-42 0 0,14-100-233 0 0,1 0 0 0 0,1 1 0 0 0,3 19-17 0 0,-2-38-341 0 0,0-1 0 0 0,1 0 0 0 0,0 0 0 0 0,0 0 0 0 0,0 0 0 0 0,1 0 0 0 0,0 0 0 0 0,0 0 341 0 0,8 9-1512 0 0</inkml:trace>
  <inkml:trace contextRef="#ctx0" brushRef="#br0" timeOffset="56947.346">1196 3857 16671 0 0,'-7'-11'786'0'0,"6"9"-699"0"0,0 0-1 0 0,0 0 1 0 0,0 1 0 0 0,-1-1 0 0 0,1 0 0 0 0,-1 0 0 0 0,1 1 0 0 0,-1-1-1 0 0,1 1 1 0 0,-1-1 0 0 0,0 1 0 0 0,0 0 0 0 0,1 0 0 0 0,-1-1-1 0 0,-1 1-86 0 0,2 1 11 0 0,1 0-1 0 0,0 0 1 0 0,0 0-1 0 0,0 0 0 0 0,0 0 1 0 0,-1 0-1 0 0,1 0 0 0 0,0 0 1 0 0,0 0-1 0 0,0 0 1 0 0,0 0-1 0 0,-1 0 0 0 0,1 0 1 0 0,0 0-1 0 0,0 0 1 0 0,0 0-1 0 0,0 0 0 0 0,0 0 1 0 0,-1 0-1 0 0,1 0 0 0 0,0 0 1 0 0,0 0-1 0 0,0 0 1 0 0,0 0-1 0 0,0 1 0 0 0,-1-1 1 0 0,1 0-1 0 0,0 0 0 0 0,0 0 1 0 0,0 0-1 0 0,0 0 1 0 0,0 0-1 0 0,0 1 0 0 0,0-1-10 0 0,-1 7 343 0 0,5 7 149 0 0,-4-13-472 0 0,34 117 1650 0 0,26 98 715 0 0,-58-206-2165 0 0,1-1 1 0 0,1 0-1 0 0,0 0 1 0 0,0 0-1 0 0,0 0 1 0 0,3 1-221 0 0,-7-9 53 0 0,1 0 1 0 0,-1-1-1 0 0,1 1 1 0 0,-1-1 0 0 0,1 1-1 0 0,-1 0 1 0 0,1-1-1 0 0,0 1 1 0 0,-1-1 0 0 0,1 1-1 0 0,0-1 1 0 0,0 1 0 0 0,-1-1-1 0 0,1 0 1 0 0,0 1-1 0 0,0-1 1 0 0,0 0-54 0 0,0 0 38 0 0,-1 0 0 0 0,1 0 0 0 0,-1 0-1 0 0,1 0 1 0 0,-1 0 0 0 0,1 0 0 0 0,-1 0 0 0 0,1-1 0 0 0,-1 1 0 0 0,1 0-1 0 0,-1 0 1 0 0,1 0 0 0 0,-1-1 0 0 0,1 1 0 0 0,-1 0 0 0 0,0-1 0 0 0,1 1 0 0 0,-1 0-1 0 0,1-1 1 0 0,-1 1-38 0 0,2-2 100 0 0,-1-1-1 0 0,1 1 1 0 0,-1 0 0 0 0,0 0-1 0 0,1-1 1 0 0,-1 1 0 0 0,0-1-1 0 0,-1 1 1 0 0,2-3-100 0 0,3-16 356 0 0,-1 5-181 0 0,0 1 0 0 0,-1-1 0 0 0,-1 0 0 0 0,0-4-175 0 0,-3-77 161 0 0,-1 28-89 0 0,-2 17-175 0 0,4 54 61 0 0,0-1-1 0 0,1 1 0 0 0,-1 0 0 0 0,1 0 0 0 0,-1 0 0 0 0,1 0 0 0 0,0-1 1 0 0,0 2 42 0 0,4 8-74 0 0,6 30-20 0 0,3 0-1 0 0,15 31 95 0 0,-15-39 4 0 0,-9-17-39 0 0,2-1 0 0 0,0-1 0 0 0,0 1 0 0 0,2-1 0 0 0,-1-1 0 0 0,2 1 0 0 0,4 3 35 0 0,-13-16 12 0 0,0 0 0 0 0,0 0 0 0 0,0 1 0 0 0,0-1 1 0 0,0 0-1 0 0,1 0 0 0 0,-1-1 0 0 0,0 1 0 0 0,1 0 0 0 0,-1 0 1 0 0,1-1-1 0 0,-1 1 0 0 0,1-1 0 0 0,-1 1 0 0 0,1-1 0 0 0,-1 1 0 0 0,1-1 1 0 0,-1 0-1 0 0,1 0 0 0 0,-1 0 0 0 0,1 0 0 0 0,0 0 0 0 0,-1 0 1 0 0,2-1-13 0 0,-1 1 37 0 0,0-1 0 0 0,0 0 0 0 0,0 0 0 0 0,0 0 0 0 0,0 0 0 0 0,-1-1 0 0 0,1 1 0 0 0,0-1 0 0 0,-1 1 0 0 0,1-1 0 0 0,-1 1 0 0 0,0-1 0 0 0,1 0 0 0 0,-1 1 0 0 0,0-1 0 0 0,0 0 0 0 0,0 0 0 0 0,0-1-37 0 0,4-8 67 0 0,-2 1-1 0 0,1-1 1 0 0,-1 0-1 0 0,-1-1 1 0 0,0 1-1 0 0,-1 0 1 0 0,0-1-1 0 0,0 1 1 0 0,-1-1 0 0 0,-1 1-1 0 0,0-1 1 0 0,-1-1-67 0 0,-5-28 388 0 0,-2 1 0 0 0,-10-28-388 0 0,15 56 8 0 0,-1-5-3 0 0,2 10-40 0 0,1 0 0 0 0,0 0 0 0 0,1 0 1 0 0,-1-1-1 0 0,1-5 35 0 0,1 12-98 0 0,0 1-1 0 0,0-1 1 0 0,0 1 0 0 0,0 0 0 0 0,0-1 0 0 0,0 1 0 0 0,0 0-1 0 0,0-1 1 0 0,0 1 0 0 0,0-1 0 0 0,0 1 0 0 0,0 0 0 0 0,0-1-1 0 0,1 1 1 0 0,-1 0 0 0 0,0-1 0 0 0,0 1 0 0 0,0 0 0 0 0,1-1 0 0 0,-1 1-1 0 0,0 0 1 0 0,1 0 0 0 0,-1-1 0 0 0,0 1 0 0 0,0 0 0 0 0,1 0-1 0 0,-1 0 1 0 0,0-1 0 0 0,1 1 0 0 0,-1 0 0 0 0,0 0 0 0 0,1 0-1 0 0,-1 0 1 0 0,1 0 0 0 0,-1 0 0 0 0,0 0 0 0 0,1 0 0 0 0,-1 0-1 0 0,0 0 1 0 0,1 0 0 0 0,-1 0 0 0 0,1 0 0 0 0,-1 0 98 0 0,18 5-4237 0 0,-14-4 3646 0 0,7 2-1695 0 0</inkml:trace>
  <inkml:trace contextRef="#ctx0" brushRef="#br0" timeOffset="57525.668">1673 3946 18887 0 0,'0'0'1456'0'0,"0"0"-941"0"0,0 13 492 0 0,0-11-860 0 0,1 0 1 0 0,0 0 0 0 0,-1 1-1 0 0,1-1 1 0 0,0 0 0 0 0,0 0-1 0 0,0 0 1 0 0,0 0 0 0 0,1 0 0 0 0,-1 0-1 0 0,0 0 1 0 0,1 0 0 0 0,-1-1-1 0 0,1 1 1 0 0,0 0 0 0 0,0-1-1 0 0,0 0 1 0 0,-1 1 0 0 0,1-1-1 0 0,0 0 1 0 0,1 0 0 0 0,-1 0-1 0 0,0 0 1 0 0,0 0 0 0 0,0-1-1 0 0,1 1 1 0 0,-1 0 0 0 0,0-1 0 0 0,0 0-1 0 0,2 1-147 0 0,3-2 67 0 0,-1 1 0 0 0,0-1 1 0 0,1 1-1 0 0,-1-2 0 0 0,0 1 0 0 0,0-1 0 0 0,0 0 0 0 0,0 0 0 0 0,0 0 0 0 0,0-1 0 0 0,0 0 1 0 0,-1-1-1 0 0,0 1 0 0 0,1-1 0 0 0,-1 0 0 0 0,0 0 0 0 0,-1 0 0 0 0,1-1-67 0 0,-2 2 74 0 0,0-1-1 0 0,1 0 1 0 0,-2 0 0 0 0,1 0-1 0 0,0 0 1 0 0,-1 0-1 0 0,0 0 1 0 0,0-1-1 0 0,0 1 1 0 0,-1-1 0 0 0,1-1-74 0 0,-1 3 21 0 0,-1-1 1 0 0,1 1-1 0 0,-1 0 1 0 0,0 0-1 0 0,0-1 1 0 0,0 1 0 0 0,0 0-1 0 0,-1-1 1 0 0,1 1-1 0 0,-1 0 1 0 0,0 0-1 0 0,0 0 1 0 0,0 0-1 0 0,-1 0 1 0 0,1 0 0 0 0,-1 0-1 0 0,0-1-21 0 0,1 2-5 0 0,-1-1 0 0 0,1 1 1 0 0,-1 0-1 0 0,0-1 0 0 0,0 1 0 0 0,-1 0 0 0 0,1 0 0 0 0,0 0 1 0 0,-1 0-1 0 0,1 1 0 0 0,-1-1 0 0 0,1 0 0 0 0,-1 1 0 0 0,0 0 0 0 0,0 0 1 0 0,0 0-1 0 0,-2-1 5 0 0,3 2-5 0 0,-1 0 0 0 0,1-1 0 0 0,0 1 0 0 0,-1 0 0 0 0,1 0 0 0 0,0 1 0 0 0,-1-1 0 0 0,1 0 0 0 0,0 1 1 0 0,-1 0-1 0 0,1-1 0 0 0,0 1 0 0 0,0 0 0 0 0,0 0 0 0 0,-1 0 0 0 0,1 0 0 0 0,0 1 0 0 0,0-1 0 0 0,1 1 0 0 0,-1-1 0 0 0,0 1 0 0 0,-1 1 5 0 0,-1 2 1 0 0,0 0-1 0 0,0 1 0 0 0,0 0 1 0 0,1 0-1 0 0,-1 0 0 0 0,2 1 0 0 0,-1-1 1 0 0,1 1-1 0 0,0-1 0 0 0,0 1 0 0 0,0 0 1 0 0,1 3-1 0 0,-2 14 149 0 0,1 0 1 0 0,1 23-150 0 0,1-15 267 0 0,4 23-267 0 0,-3-42 42 0 0,2 0 1 0 0,-1-1 0 0 0,1 1-1 0 0,1-1 1 0 0,4 9-43 0 0,-6-17 25 0 0,-1-1 0 0 0,1 1 0 0 0,0-1 0 0 0,0 0 0 0 0,1 0 0 0 0,-1 0 0 0 0,1 0 0 0 0,-1 0 0 0 0,1-1 0 0 0,0 1 0 0 0,0-1 0 0 0,0 1 0 0 0,0-1 0 0 0,0 0 0 0 0,1 0 0 0 0,-1-1-25 0 0,0 0 29 0 0,0 0 1 0 0,-1 0-1 0 0,1 0 1 0 0,0-1 0 0 0,0 1-1 0 0,-1-1 1 0 0,1 0-1 0 0,0 0 1 0 0,0 0 0 0 0,0 0-1 0 0,-1 0 1 0 0,1 0 0 0 0,0-1-1 0 0,0 0 1 0 0,-1 1-1 0 0,1-1 1 0 0,0 0 0 0 0,-1 0-1 0 0,1-1 1 0 0,-1 1-1 0 0,3-2-29 0 0,1-1 0 0 0,0-1 0 0 0,-1 0 0 0 0,1 0 0 0 0,-1 0 0 0 0,0-1 0 0 0,0 0 0 0 0,-1 0 0 0 0,1 0 0 0 0,-1-1-1 0 0,-1 1 1 0 0,2-4 0 0 0,3-7-744 0 0,-1-1 0 0 0,-1 0 0 0 0,4-17 744 0 0,-4 8-1296 0 0,-1 1 0 0 0,-2-1 0 0 0,-1-3 1296 0 0,1-81-2629 0 0,0 89 4497 0 0,-3 22-1092 0 0,0 0-654 0 0,1 0 1 0 0,-1 0-1 0 0,1 1 1 0 0,-1-1-1 0 0,0 0 1 0 0,1 0-1 0 0,-1 1 0 0 0,1-1 1 0 0,-1 0-1 0 0,0 1 1 0 0,1-1-1 0 0,-1 0 1 0 0,0 1-1 0 0,1-1 0 0 0,-1 1 1 0 0,0-1-1 0 0,0 1 1 0 0,0-1-1 0 0,1 0 1 0 0,-1 1-1 0 0,0-1-122 0 0,5 12 286 0 0,-5-11-198 0 0,5 21 197 0 0,-1-1 1 0 0,0 1-1 0 0,-2 0 0 0 0,0 14-285 0 0,-1-25 64 0 0,0 30 52 0 0,1-2 146 0 0,2 3-262 0 0,-3-30-73 0 0,1 0 1 0 0,1 0-1 0 0,0 0 0 0 0,1 0 0 0 0,2 5 73 0 0,-4-14-226 0 0,-1 0 0 0 0,1 0-1 0 0,-1 0 1 0 0,1-1 0 0 0,0 1 0 0 0,1 0 226 0 0,8 8-7300 0 0,-1-5-1177 0 0</inkml:trace>
  <inkml:trace contextRef="#ctx0" brushRef="#br0" timeOffset="58062.053">2255 4057 5528 0 0,'6'-14'-332'0'0,"5"-17"4182"0"0,-9 26-1898 0 0,-1 0 0 0 0,0 0-1 0 0,0 0 1 0 0,-1 0 0 0 0,1-4-1952 0 0,-2-2 1313 0 0,1 0 0 0 0,-1 0 1 0 0,-1 0-1 0 0,0-3-1313 0 0,0 8 267 0 0,0 1 1 0 0,1-1 0 0 0,-2 0 0 0 0,1 1-1 0 0,-1-1 1 0 0,0 1 0 0 0,0 0-1 0 0,-2-3-267 0 0,3 5 59 0 0,0 1-1 0 0,1 0 1 0 0,-1 0 0 0 0,0 0-1 0 0,0 1 1 0 0,0-1-1 0 0,-1 0 1 0 0,1 1-1 0 0,0 0 1 0 0,-1-1 0 0 0,1 1-1 0 0,-1 0 1 0 0,-1 0-59 0 0,3 0 19 0 0,-1 1 0 0 0,1 0 0 0 0,-1-1 0 0 0,1 1 0 0 0,-1 0 0 0 0,0 0 0 0 0,1 0 0 0 0,-1 0 0 0 0,1 1 0 0 0,-1-1 0 0 0,1 0 0 0 0,-1 1 0 0 0,1-1 0 0 0,-1 1 0 0 0,1-1 0 0 0,-1 1 0 0 0,1 0 0 0 0,0-1 0 0 0,-1 1 0 0 0,1 0 0 0 0,0 0 0 0 0,0 0 0 0 0,-2 1-19 0 0,-2 4 38 0 0,0 0-1 0 0,0 0 1 0 0,1 1 0 0 0,-1-1-1 0 0,1 1 1 0 0,1 0 0 0 0,-1 0 0 0 0,-1 6-38 0 0,0 2 110 0 0,0 0 1 0 0,1 1-1 0 0,-1 12-110 0 0,4-24 13 0 0,-1 11 38 0 0,0 1-1 0 0,1-1 0 0 0,0 6-50 0 0,1-17-23 0 0,0 0-1 0 0,0 0 1 0 0,1 0-1 0 0,-1 0 0 0 0,1-1 1 0 0,0 1-1 0 0,0 0 1 0 0,1-1-1 0 0,-1 1 0 0 0,1-1 1 0 0,-1 1-1 0 0,1-1 1 0 0,0 1-1 0 0,1-1 0 0 0,-1 0 1 0 0,1 1 23 0 0,-2-3 9 0 0,0-1 0 0 0,0 1 0 0 0,0 0 0 0 0,0 0 0 0 0,0-1 0 0 0,0 1 0 0 0,0 0 0 0 0,0-1 0 0 0,0 1 0 0 0,0-1 0 0 0,0 1 0 0 0,0-1 0 0 0,1 0 0 0 0,-1 0 0 0 0,0 1 0 0 0,0-1 0 0 0,1 0-1 0 0,-1 0 1 0 0,0 0 0 0 0,0 0-9 0 0,2-1 23 0 0,-1 1-1 0 0,0-1 1 0 0,0 1-1 0 0,0-1 1 0 0,0 0-1 0 0,0 0 1 0 0,-1 0-1 0 0,1 0 1 0 0,0 0-1 0 0,0 0 1 0 0,0-1-23 0 0,4-3 60 0 0,-1 0 0 0 0,1 0 1 0 0,-1-1-1 0 0,-1 0 1 0 0,1 0-1 0 0,0-2-60 0 0,2-2 31 0 0,-1-1-1 0 0,0 0 1 0 0,-1 0-1 0 0,0-1 1 0 0,0 0-1 0 0,-2 0 0 0 0,2-6-30 0 0,-5 4 11 0 0,-5 38-78 0 0,5 14 105 0 0,0 1-1 0 0,5 20-37 0 0,1 44 451 0 0,-5-40-117 0 0,-2 61 223 0 0,-1-93-263 0 0,-1 0 0 0 0,-1-1 0 0 0,-2 1-294 0 0,5-25 92 0 0,-1 1 0 0 0,1-1 0 0 0,-1 0 0 0 0,-1-1 0 0 0,1 1 0 0 0,-1 0-1 0 0,0-1 1 0 0,-1 1-92 0 0,3-5 29 0 0,0 1 0 0 0,0-1 0 0 0,0 1 0 0 0,0-1 0 0 0,-1 0 0 0 0,1 0 0 0 0,0 0 0 0 0,-1 0 0 0 0,1 0 0 0 0,-1 0 0 0 0,1 0 0 0 0,-1 0 0 0 0,1 0 0 0 0,-1-1 0 0 0,0 1 0 0 0,0-1 0 0 0,1 1 0 0 0,-1-1 0 0 0,0 0 0 0 0,0 1 0 0 0,1-1 0 0 0,-1 0 0 0 0,0 0 0 0 0,0 0 0 0 0,1-1 0 0 0,-1 1 0 0 0,0 0 0 0 0,0-1 0 0 0,-1 0-29 0 0,-2-1 5 0 0,-1 0-1 0 0,1-1 1 0 0,0 1 0 0 0,0-1 0 0 0,0-1-1 0 0,0 1 1 0 0,0-1 0 0 0,1 0-1 0 0,0 0 1 0 0,-1 0 0 0 0,1 0 0 0 0,0-2-5 0 0,-3-3-254 0 0,0-1 1 0 0,1 1 0 0 0,0-1 0 0 0,1 0 0 0 0,-4-10 253 0 0,6 13-647 0 0,1 0 0 0 0,0-1 0 0 0,0 1 0 0 0,1 0-1 0 0,0-1 1 0 0,1 1 0 0 0,-1-1 0 0 0,1 1 0 0 0,1-1 0 0 0,-1 0 647 0 0,3-8-1920 0 0</inkml:trace>
  <inkml:trace contextRef="#ctx0" brushRef="#br0" timeOffset="58489.128">2343 3583 22775 0 0,'0'0'32'0'0,"0"0"0"0"0,0 0 0 0 0,0 0 0 0 0,0 0 0 0 0,0 0 0 0 0,0 0 0 0 0,0 0 0 0 0,0 0 0 0 0,0 0 0 0 0,0 0 0 0 0,0 0 0 0 0,0-1 0 0 0,0 1 0 0 0,0 0 0 0 0,0 0 0 0 0,0 0 0 0 0,0 0 0 0 0,0 0 0 0 0,0 0 0 0 0,0 0 0 0 0,0 0 0 0 0,0 0 0 0 0,0 0-1 0 0,0 0 1 0 0,0 0 0 0 0,0 0 0 0 0,0 0 0 0 0,0 0 0 0 0,0 0 0 0 0,0 0 0 0 0,0 0 0 0 0,0-1 0 0 0,0 1 0 0 0,0 0 0 0 0,0 0 0 0 0,0 0 0 0 0,0 0 0 0 0,1 0 0 0 0,-1 0 0 0 0,0 0 0 0 0,0 0 0 0 0,0 0 0 0 0,0 0 0 0 0,0 0 0 0 0,0 0 0 0 0,0 0 0 0 0,0 0 0 0 0,0 0 0 0 0,0 0 0 0 0,0 0 0 0 0,0 0 0 0 0,0 0-1 0 0,0 0 1 0 0,0 0 0 0 0,0 0 0 0 0,0 0 0 0 0,1 0 0 0 0,-1 0 0 0 0,0 0 0 0 0,0 0 0 0 0,0 0 0 0 0,0 0 0 0 0,0 0 0 0 0,0 0 0 0 0,0 0 0 0 0,0 0 0 0 0,0 0 0 0 0,0 0 0 0 0,0 1 0 0 0,0-1-32 0 0,5 5 428 0 0,3 11-558 0 0,3 26 952 0 0,-2 0-1 0 0,-1 1 1 0 0,-3 1-822 0 0,1-4 182 0 0,11 159 793 0 0,-10-89-253 0 0,-4-62 590 0 0,-6-88-335 0 0,6-67-850 0 0,-1 83-155 0 0,1 1 1 0 0,2 0-1 0 0,3-12 28 0 0,-7 29-39 0 0,1 0 0 0 0,1 0 0 0 0,-1 0 0 0 0,1 0 0 0 0,0 1 0 0 0,0-1 0 0 0,1 1 0 0 0,1-3 39 0 0,-4 7-9 0 0,0 0 0 0 0,0-1 1 0 0,1 1-1 0 0,-1 0 1 0 0,0 0-1 0 0,0 0 0 0 0,1 0 1 0 0,-1 0-1 0 0,0 0 1 0 0,1 1-1 0 0,-1-1 0 0 0,1 0 1 0 0,0 1-1 0 0,-1-1 1 0 0,1 1-1 0 0,-1-1 0 0 0,1 1 1 0 0,0 0-1 0 0,-1 0 1 0 0,1 0-1 0 0,-1 0 0 0 0,1 0 1 0 0,0 0-1 0 0,-1 0 1 0 0,1 0-1 0 0,0 1 0 0 0,-1-1 1 0 0,1 0-1 0 0,-1 1 0 0 0,1 0 1 0 0,-1-1-1 0 0,1 1 1 0 0,-1 0-1 0 0,2 0 9 0 0,1 3 0 0 0,1 0 0 0 0,0-1 0 0 0,-1 1 0 0 0,0 1 0 0 0,0-1 0 0 0,0 0 0 0 0,-1 1 0 0 0,1 0 0 0 0,-1 0 0 0 0,0 0 0 0 0,-1 0 0 0 0,1 1 0 0 0,0 1 0 0 0,2 7 0 0 0,0 1 0 0 0,-1 0 0 0 0,0 0 0 0 0,0 8 0 0 0,0 8-125 0 0,0-6-434 0 0,0 0 0 0 0,7 22 559 0 0,-11-47-68 0 0,0 0-1 0 0,0 1 1 0 0,0-1-1 0 0,0 0 0 0 0,1 0 1 0 0,-1 1-1 0 0,0-1 0 0 0,0 0 1 0 0,0 0-1 0 0,0 1 0 0 0,0-1 1 0 0,0 0-1 0 0,0 0 0 0 0,0 0 1 0 0,0 1-1 0 0,1-1 1 0 0,-1 0-1 0 0,0 0 0 0 0,0 0 1 0 0,0 1-1 0 0,0-1 0 0 0,1 0 1 0 0,-1 0-1 0 0,0 0 0 0 0,0 0 1 0 0,0 1-1 0 0,1-1 1 0 0,-1 0-1 0 0,0 0 0 0 0,0 0 1 0 0,1 0-1 0 0,-1 0 0 0 0,0 0 1 0 0,0 0-1 0 0,1 0 0 0 0,-1 0 1 0 0,0 0-1 0 0,0 0 1 0 0,1 0-1 0 0,-1 0 0 0 0,0 0 1 0 0,0 0-1 0 0,1 0 0 0 0,-1 0 1 0 0,0 0-1 0 0,0 0 0 0 0,1 0 1 0 0,-1 0-1 0 0,0 0 0 0 0,0-1 1 0 0,1 1-1 0 0,-1 0 69 0 0,4-4-2436 0 0</inkml:trace>
  <inkml:trace contextRef="#ctx0" brushRef="#br0" timeOffset="58840.606">2731 3523 23495 0 0,'0'0'531'0'0,"0"0"77"0"0,0 5 611 0 0,0 2-1147 0 0,0 0 0 0 0,0 0 0 0 0,0 0 0 0 0,1 0 0 0 0,1 3-72 0 0,1 12 372 0 0,11 89 1268 0 0,-6-54-74 0 0,0 28-1566 0 0,-7-19 198 0 0,3 35 126 0 0,-2-77-271 0 0,1-1 0 0 0,1 1-1 0 0,2 3-52 0 0,-6-26-417 0 0,0 0 0 0 0,1 0 0 0 0,-1-1 0 0 0,0 1 0 0 0,1 0 0 0 0,-1 0 0 0 0,1 0-1 0 0,0 0 1 0 0,-1-1 0 0 0,1 1 0 0 0,0 0 417 0 0,1-5-9460 0 0</inkml:trace>
  <inkml:trace contextRef="#ctx0" brushRef="#br0" timeOffset="59177.341">2673 3835 18431 0 0,'-2'-2'635'0'0,"2"2"-517"0"0,-1-1-1 0 0,1 1 1 0 0,0 0-1 0 0,0-1 1 0 0,-1 1-1 0 0,1 0 1 0 0,0-1-1 0 0,0 1 1 0 0,0 0-1 0 0,0-1 1 0 0,-1 1-1 0 0,1-1 1 0 0,0 1-1 0 0,0 0 1 0 0,0-1-1 0 0,0 1 1 0 0,0-1-1 0 0,0 1 1 0 0,0-1-1 0 0,0 1 1 0 0,0 0-1 0 0,0-1-117 0 0,1 0 207 0 0,-1 1 0 0 0,0-1 0 0 0,0 1 0 0 0,0-1-1 0 0,0 1 1 0 0,1-1 0 0 0,-1 1 0 0 0,0-1 0 0 0,1 1 0 0 0,-1-1-1 0 0,0 1 1 0 0,1 0 0 0 0,-1-1 0 0 0,1 1 0 0 0,-1-1 0 0 0,0 1-1 0 0,1 0 1 0 0,-1-1 0 0 0,1 1 0 0 0,-1 0 0 0 0,1 0 0 0 0,-1 0-1 0 0,1-1-206 0 0,12-3 189 0 0,1 1-53 0 0,0 0 0 0 0,0 1 0 0 0,1 1 0 0 0,-1 0 0 0 0,12 2-136 0 0,20 3-672 0 0,7 2 672 0 0,27 4-10425 0 0,-61-9 3421 0 0</inkml:trace>
  <inkml:trace contextRef="#ctx0" brushRef="#br0" timeOffset="59521.358">3123 3814 16064 0 0,'0'0'365'0'0,"-11"-6"1023"0"0,6 5-974 0 0,1 1 1 0 0,0 0-1 0 0,-1 0 1 0 0,1 0-1 0 0,0 0 1 0 0,-1 0-1 0 0,1 1 1 0 0,0 0-1 0 0,0 0 1 0 0,-1 0-1 0 0,1 1 1 0 0,0-1 0 0 0,0 1-1 0 0,0 0 1 0 0,0 1-415 0 0,-4 1 679 0 0,0 2 0 0 0,0-1 1 0 0,1 1-1 0 0,0 0 1 0 0,0 1-1 0 0,-3 2-679 0 0,9-7 66 0 0,-1 0-1 0 0,0 0 0 0 0,1 0 1 0 0,0 0-1 0 0,-1 0 1 0 0,1 1-1 0 0,0-1 1 0 0,0 0-1 0 0,0 1 1 0 0,0-1-1 0 0,1 1-65 0 0,-1-2 16 0 0,1 0-1 0 0,0 0 1 0 0,0 0 0 0 0,0 1-1 0 0,0-1 1 0 0,0 0 0 0 0,0 0 0 0 0,0 0-1 0 0,0 0 1 0 0,1 0 0 0 0,-1 0-1 0 0,0 0 1 0 0,1 0 0 0 0,-1 0 0 0 0,0 0-1 0 0,1 0 1 0 0,0 0 0 0 0,-1 0-1 0 0,1 0 1 0 0,-1-1 0 0 0,1 1 0 0 0,0 0-1 0 0,0 0 1 0 0,-1 0 0 0 0,1-1-1 0 0,0 1 1 0 0,0 0-16 0 0,11 6 102 0 0,0-1-1 0 0,0 0 0 0 0,1-1 1 0 0,0 0-1 0 0,7 2-101 0 0,19 7 76 0 0,-28-10 58 0 0,1 0 1 0 0,-1 1 0 0 0,0 1-1 0 0,0 0 1 0 0,-1 1 0 0 0,0 0-1 0 0,8 7-134 0 0,-16-13 33 0 0,-1 0 0 0 0,0 1 0 0 0,0-1-1 0 0,1 0 1 0 0,-1 1 0 0 0,0-1 0 0 0,-1 1 0 0 0,1-1-1 0 0,0 1 1 0 0,0 0 0 0 0,-1-1 0 0 0,1 1-1 0 0,0 0 1 0 0,-1-1 0 0 0,0 1 0 0 0,1 0-1 0 0,-1-1 1 0 0,0 1 0 0 0,0 0 0 0 0,0 0 0 0 0,0-1-1 0 0,0 1 1 0 0,-1 0 0 0 0,1 0 0 0 0,0-1-1 0 0,-1 1 1 0 0,1 0 0 0 0,-1-1 0 0 0,0 1-1 0 0,0 0 1 0 0,1-1 0 0 0,-1 1 0 0 0,0-1 0 0 0,0 1-1 0 0,0-1 1 0 0,-1 0 0 0 0,1 0 0 0 0,0 1-1 0 0,0-1 1 0 0,-1 0 0 0 0,1 0 0 0 0,-1 0-1 0 0,1 0 1 0 0,-1 0 0 0 0,1 0-33 0 0,-9 3 51 0 0,0 0-1 0 0,0-1 1 0 0,-1 0 0 0 0,1 0-1 0 0,-1-1 1 0 0,1 0 0 0 0,-2-1-51 0 0,-17 1 55 0 0,0-1 0 0 0,0-2-55 0 0,17 1-70 0 0,1-1-1 0 0,0-1 1 0 0,0 1 0 0 0,0-2-1 0 0,0 0 1 0 0,-1-1 70 0 0,5 2-984 0 0,-1-2 1 0 0,1 1-1 0 0,-1-1 1 0 0,1 0-1 0 0,-3-3 984 0 0,-2-2-10005 0 0</inkml:trace>
  <inkml:trace contextRef="#ctx0" brushRef="#br0" timeOffset="59891.347">2076 3580 22431 0 0,'0'0'496'0'0,"0"0"104"0"0,-1 0 16 0 0,1 0 8 0 0,0 0-496 0 0,0 0-128 0 0,0 0 0 0 0,0 0 0 0 0,0 0 0 0 0,0 0 0 0 0,2 2 0 0 0,4-1 0 0 0</inkml:trace>
  <inkml:trace contextRef="#ctx0" brushRef="#br0" timeOffset="65107.489">3137 5168 16128 0 0,'0'0'1241'0'0,"10"6"1419"0"0,-7-4-2245 0 0,0-1 0 0 0,-1 1 0 0 0,1-1 1 0 0,0 0-1 0 0,0 0 0 0 0,0 0 0 0 0,0 0 1 0 0,0-1-1 0 0,0 1 0 0 0,0-1 0 0 0,0 0 1 0 0,0 0-1 0 0,0 0 0 0 0,0 0 0 0 0,0 0-415 0 0,2-1 212 0 0,-1 0 0 0 0,1 0 0 0 0,-1 0 0 0 0,0-1 0 0 0,1 0 0 0 0,-1 0 0 0 0,0 0 0 0 0,0 0 0 0 0,2-2-212 0 0,2-1 36 0 0,-1-1 0 0 0,0 0 0 0 0,-1 0 0 0 0,0-1 0 0 0,0 1 0 0 0,0-1 0 0 0,-1-1 1 0 0,0 1-1 0 0,0-1 0 0 0,0-1-36 0 0,-3 4 3 0 0,0 0-1 0 0,0-1 1 0 0,-1 1 0 0 0,1 0 0 0 0,-1-1-1 0 0,0 1 1 0 0,-1-1 0 0 0,0 1 0 0 0,0-1-1 0 0,0 0 1 0 0,0 1 0 0 0,-1-1 0 0 0,0-1-3 0 0,0 4-12 0 0,1 0 1 0 0,-1 1 0 0 0,0-1-1 0 0,0 1 1 0 0,0-1 0 0 0,0 0 0 0 0,-1 1-1 0 0,1 0 1 0 0,-1-1 0 0 0,0 1-1 0 0,1 0 1 0 0,-2-1 11 0 0,1 1-7 0 0,1 1 0 0 0,-1 0-1 0 0,0 0 1 0 0,0-1 0 0 0,0 1 0 0 0,1 1-1 0 0,-1-1 1 0 0,0 0 0 0 0,0 0 0 0 0,0 1 0 0 0,0-1-1 0 0,0 1 1 0 0,-1-1 0 0 0,1 1 0 0 0,0 0-1 0 0,0 0 1 0 0,-2 0 7 0 0,-1 0 22 0 0,0 1 0 0 0,0 0 0 0 0,0 0 0 0 0,1 0 0 0 0,-1 0 0 0 0,0 1 0 0 0,1 0 0 0 0,-1 0 1 0 0,1 0-1 0 0,-1 0 0 0 0,1 1 0 0 0,0 0 0 0 0,0 0 0 0 0,0 0 0 0 0,0 0 0 0 0,0 2-22 0 0,-1 0 101 0 0,0 1 1 0 0,0 0 0 0 0,1 0-1 0 0,0 0 1 0 0,0 1 0 0 0,0-1-1 0 0,1 1 1 0 0,0 0 0 0 0,1 0-1 0 0,-2 3-101 0 0,1 5 214 0 0,-1-1 0 0 0,2 1 0 0 0,0 1 0 0 0,1-1 0 0 0,0 0-1 0 0,2 0 1 0 0,-1 0-214 0 0,1-3 134 0 0,1 1-1 0 0,0-1 1 0 0,0 0-1 0 0,1 0 1 0 0,1-1 0 0 0,0 1-1 0 0,0-1 1 0 0,6 10-134 0 0,-7-17 24 0 0,-1 1 1 0 0,1-1-1 0 0,0 0 1 0 0,0 0-1 0 0,0-1 1 0 0,1 1 0 0 0,-1-1-1 0 0,1 1 1 0 0,0-1-1 0 0,0 0 1 0 0,0 0-1 0 0,1-1 1 0 0,-1 0 0 0 0,0 1-1 0 0,2-1-24 0 0,-2-1-39 0 0,0 1-1 0 0,1-1 1 0 0,-1 0-1 0 0,1-1 0 0 0,-1 1 1 0 0,1-1-1 0 0,-1 0 1 0 0,1 0-1 0 0,0 0 1 0 0,-1-1-1 0 0,1 1 1 0 0,-1-1-1 0 0,0 0 1 0 0,1-1-1 0 0,-1 1 1 0 0,3-2 39 0 0,16-8-2432 0 0,-1 0-8199 0 0</inkml:trace>
  <inkml:trace contextRef="#ctx0" brushRef="#br0" timeOffset="64421.965">2489 4767 22255 0 0,'0'0'1024'0'0,"0"0"-29"0"0,3 6-598 0 0,3 7-397 0 0,-2 0 0 0 0,0 1 0 0 0,0-1 0 0 0,0 12 0 0 0,-4-24 0 0 0,10 56 190 0 0,0 46-190 0 0,-4 57 251 0 0,-6-142-240 0 0,7 88 244 0 0,-2-44-3031 0 0,-5-50-2835 0 0,0-5-1716 0 0</inkml:trace>
  <inkml:trace contextRef="#ctx0" brushRef="#br0" timeOffset="64422.965">2421 5058 18431 0 0,'-1'-2'236'0'0,"1"0"-1"0"0,-1 1 1 0 0,1-1-1 0 0,-1 0 1 0 0,1 0-1 0 0,0 0 1 0 0,-1 0-1 0 0,1 1 1 0 0,0-1-1 0 0,1 0 1 0 0,-1 0-1 0 0,0 0 0 0 0,0 0 1 0 0,1 0-1 0 0,-1 1 1 0 0,1-1-1 0 0,-1 0-235 0 0,2 0 206 0 0,-1-1-1 0 0,1 1 1 0 0,0 0 0 0 0,-1-1-1 0 0,1 1 1 0 0,0 0-1 0 0,0 0 1 0 0,0 0-1 0 0,0 1 1 0 0,3-2-206 0 0,7-6 26 0 0,1 1-1 0 0,0 1 1 0 0,1 0-1 0 0,4 0-25 0 0,58-21-19 0 0,-26 10-44 0 0,-41 15 216 0 0,2-1-1323 0 0,0 0 0 0 0,0-1 0 0 0,0 0 0 0 0,7-6 1170 0 0,-7 4-1600 0 0</inkml:trace>
  <inkml:trace contextRef="#ctx0" brushRef="#br0" timeOffset="64761.5">2744 4698 20791 0 0,'-2'7'1584'0'0,"0"2"-1443"0"0,2-1-1 0 0,-1 1 0 0 0,1-1 0 0 0,1 1 0 0 0,-1-1 1 0 0,1 0-1 0 0,1 1 0 0 0,0 1-140 0 0,1 4 406 0 0,13 76 1390 0 0,7 45 512 0 0,-16-52 196 0 0,-3 68-2504 0 0,-1-75 991 0 0,-3-76-878 0 0,3-7 107 0 0,1-5-117 0 0,-2-1 0 0 0,1 0 0 0 0,-1-5-103 0 0,2-7 23 0 0,3-26 38 0 0,-4 26-58 0 0,2-1 0 0 0,0 1-1 0 0,2 0 1 0 0,4-10-3 0 0,-10 31-5 0 0,1 1 0 0 0,-1-1 0 0 0,1 1 0 0 0,0-1 0 0 0,0 1 1 0 0,1 0-1 0 0,-1 0 0 0 0,1 0 0 0 0,-1 0 0 0 0,1 1 0 0 0,1-1 5 0 0,-3 2-6 0 0,0 0 1 0 0,0 0-1 0 0,1 0 0 0 0,-1 1 1 0 0,0-1-1 0 0,0 1 0 0 0,1-1 1 0 0,-1 1-1 0 0,1-1 0 0 0,-1 1 1 0 0,0 0-1 0 0,1 0 0 0 0,-1-1 1 0 0,1 1-1 0 0,-1 0 0 0 0,1 0 1 0 0,-1 1-1 0 0,1-1 0 0 0,-1 0 1 0 0,0 0-1 0 0,1 1 0 0 0,-1-1 1 0 0,1 1-1 0 0,-1-1 0 0 0,0 1 1 0 0,1 0-1 0 0,-1-1 0 0 0,0 1 1 0 0,0 0-1 0 0,1 0 6 0 0,3 3 0 0 0,-1 0 1 0 0,0 0-1 0 0,0 0 1 0 0,0 1-1 0 0,-1 0 0 0 0,0-1 1 0 0,0 1-1 0 0,0 0 1 0 0,0 0-1 0 0,-1 1 0 0 0,1-1 1 0 0,-1 2-1 0 0,2 6-15 0 0,0 1 1 0 0,-1 0-1 0 0,0 0 1 0 0,0 6 14 0 0,2 78-6 0 0,-2-28-59 0 0,-3-69-232 0 0,3 17 611 0 0,0-11-2600 0 0,-2-7 1961 0 0,-1 1 0 0 0,0-1-1 0 0,0 0 1 0 0,0 0 0 0 0,1 0 0 0 0,-1 0-1 0 0,0 1 1 0 0,0-1 0 0 0,0 0-1 0 0,1 0 1 0 0,-1 0 0 0 0,0 0 0 0 0,0 0-1 0 0,1 0 1 0 0,-1 0 0 0 0,0 0-1 0 0,0 0 1 0 0,1 0 0 0 0,-1 0-1 0 0,0 0 1 0 0,1 0 0 0 0,-1 0 0 0 0,0 0-1 0 0,0 0 1 0 0,1 0 0 0 0,-1 0 325 0 0,4-2-9125 0 0</inkml:trace>
  <inkml:trace contextRef="#ctx0" brushRef="#br0" timeOffset="63393.504">1154 5006 13824 0 0,'-1'0'122'0'0,"-1"1"1"0"0,1-1 0 0 0,-1 1 0 0 0,1 0-1 0 0,0-1 1 0 0,-1 1 0 0 0,1 0 0 0 0,0 0-1 0 0,-1 0 1 0 0,1 0 0 0 0,0 0 0 0 0,0 0-1 0 0,0 0 1 0 0,0 0 0 0 0,0 1 0 0 0,0-1-1 0 0,1 0 1 0 0,-1 0 0 0 0,0 1 0 0 0,0-1-1 0 0,1 1 1 0 0,-1-1-123 0 0,-1 5 513 0 0,1 0-1 0 0,0 0 0 0 0,0 0 1 0 0,0 0-1 0 0,0 0-512 0 0,0 3 425 0 0,1-2-195 0 0,0-1-1 0 0,0 1 1 0 0,1-1-1 0 0,-1 1 1 0 0,1-1-1 0 0,1 1 1 0 0,-1-1-1 0 0,3 5-229 0 0,1 3 655 0 0,0-1 0 0 0,2 0-1 0 0,2 6-654 0 0,-4-11 168 0 0,0 0 0 0 0,0-1-1 0 0,0 1 1 0 0,1-1-1 0 0,0 0 1 0 0,1-1 0 0 0,0 1-1 0 0,5 3-167 0 0,-8-7 62 0 0,0 0 0 0 0,0-1 0 0 0,0 0 0 0 0,0 1-1 0 0,1-1 1 0 0,-1-1 0 0 0,1 1 0 0 0,-1-1 0 0 0,1 0-1 0 0,0 0 1 0 0,-1 0 0 0 0,1-1 0 0 0,0 1 0 0 0,0-1 0 0 0,-1 0-1 0 0,1 0 1 0 0,4-2-62 0 0,-3 1 51 0 0,-1 0 1 0 0,0-1-1 0 0,0 0 0 0 0,0 0 0 0 0,0-1 0 0 0,0 1 0 0 0,0-1 1 0 0,-1 0-1 0 0,1 0 0 0 0,-1-1 0 0 0,0 1 0 0 0,0-1 0 0 0,0 0 1 0 0,0 0-1 0 0,-1 0 0 0 0,1-1 0 0 0,-1 1 0 0 0,2-5-51 0 0,-3 5 21 0 0,0 0 0 0 0,0 0 0 0 0,0-1-1 0 0,0 1 1 0 0,-1 0 0 0 0,0-1-1 0 0,0 1 1 0 0,0-1 0 0 0,0 1 0 0 0,-1-1-1 0 0,0 0 1 0 0,0 1 0 0 0,0-1 0 0 0,0 1-1 0 0,-1-1 1 0 0,1 0 0 0 0,-1 1 0 0 0,-1-1-1 0 0,1 1 1 0 0,-1 0 0 0 0,1-1-1 0 0,-3-2-19 0 0,-2-3-110 0 0,0 1 0 0 0,-1-1 1 0 0,0 1-1 0 0,-1 0 1 0 0,0 1-1 0 0,0-1 0 0 0,-8-4 109 0 0,9 7-175 0 0,-1 1 0 0 0,1 0 0 0 0,-1 0-1 0 0,-1 1 1 0 0,1 0 0 0 0,-1 0 0 0 0,1 1-1 0 0,-1 0 1 0 0,-9-2 175 0 0,16 5-30 0 0,-1-1-1 0 0,0 1 1 0 0,0 0-1 0 0,0 0 1 0 0,0 0-1 0 0,0 0 1 0 0,0 0 0 0 0,0 1-1 0 0,0-1 1 0 0,0 1-1 0 0,0 0 1 0 0,0 0-1 0 0,0 0 1 0 0,0 0-1 0 0,1 0 1 0 0,-1 1-1 0 0,1-1 1 0 0,-2 2 30 0 0,2-2-33 0 0,1 1 1 0 0,-1 0-1 0 0,0-1 1 0 0,1 1-1 0 0,-1 0 1 0 0,1 0-1 0 0,-1 0 1 0 0,1 0-1 0 0,0 0 1 0 0,0 0-1 0 0,0 0 1 0 0,0 1-1 0 0,0-1 1 0 0,1 0-1 0 0,-1 1 1 0 0,1-1-1 0 0,-1 0 1 0 0,1 1-1 0 0,0-1 1 0 0,0 1-1 0 0,0-1 1 0 0,0 0-1 0 0,1 1 33 0 0,0 3-143 0 0,0-1 0 0 0,0 1-1 0 0,1-1 1 0 0,0 1 0 0 0,0-1 0 0 0,0 0-1 0 0,1 1 1 0 0,0-1 0 0 0,0-1 0 0 0,1 2 143 0 0,13 16-5830 0 0,-1-8-1131 0 0</inkml:trace>
  <inkml:trace contextRef="#ctx0" brushRef="#br0" timeOffset="63742.232">1736 4880 16128 0 0,'-26'-77'3302'0'0,"20"64"-2264"0"0,0 0-1 0 0,-1 0 1 0 0,0 0 0 0 0,-6-6-1038 0 0,11 15 310 0 0,-2 0 0 0 0,1 0 0 0 0,0 1 0 0 0,-4-3-310 0 0,6 5 115 0 0,0 0-1 0 0,0 0 1 0 0,-1 0 0 0 0,1 0-1 0 0,0 0 1 0 0,-1 1-1 0 0,1-1 1 0 0,0 1 0 0 0,-1-1-1 0 0,1 1 1 0 0,-1-1 0 0 0,1 1-1 0 0,-1 0 1 0 0,1-1 0 0 0,-1 1-1 0 0,-1 0-114 0 0,2 1 16 0 0,0-1 0 0 0,0 1-1 0 0,0-1 1 0 0,0 1 0 0 0,0-1 0 0 0,0 1-1 0 0,0-1 1 0 0,0 1 0 0 0,0 0-1 0 0,1 0 1 0 0,-1-1 0 0 0,0 1 0 0 0,0 0-1 0 0,1 0 1 0 0,-1 0 0 0 0,0 0 0 0 0,1 0-1 0 0,-1 0 1 0 0,1 0 0 0 0,-1 0-1 0 0,1 0 1 0 0,-1 1-16 0 0,-6 25 174 0 0,3-1 56 0 0,1 1-1 0 0,2 0 0 0 0,0 1 1 0 0,3 5-230 0 0,-1 15 201 0 0,8 192 692 0 0,-2-177-784 0 0,11 50-109 0 0,-12-94-46 0 0,-5-16-313 0 0,0 1 0 0 0,0 0 0 0 0,0-1 0 0 0,0 1 0 0 0,0 4 359 0 0,-1-8-1712 0 0</inkml:trace>
  <inkml:trace contextRef="#ctx0" brushRef="#br0" timeOffset="64077.786">1491 5100 24015 0 0,'0'0'547'0'0,"0"0"77"0"0,11-6 837 0 0,-7 3-1435 0 0,1 1 0 0 0,0 0-1 0 0,-1 0 1 0 0,1 1 0 0 0,0-1-1 0 0,0 1 1 0 0,0 0 0 0 0,1 0-26 0 0,42-3 292 0 0,-36 4-260 0 0,126-8-1483 0 0,-109 5 884 0 0</inkml:trace>
  <inkml:trace contextRef="#ctx0" brushRef="#br0" timeOffset="55215.487">2688 2638 18543 0 0,'-4'-3'432'0'0,"-2"-2"359"0"0,2 0 54 0 0,6 11 36 0 0,1 7-351 0 0,-1-5-317 0 0,10 45 314 0 0,-2 1 0 0 0,-2 0 0 0 0,-3 0 0 0 0,-1 33-527 0 0,-1-37 266 0 0,6 22-266 0 0,-2-18 148 0 0,-7-49-361 0 0,1-1 0 0 0,0 1 0 0 0,0-1 0 0 0,1 1 0 0 0,-1-1 0 0 0,1 1 0 0 0,2 3 213 0 0,-4-8-2273 0 0,0 0-5408 0 0</inkml:trace>
  <inkml:trace contextRef="#ctx0" brushRef="#br0" timeOffset="55580.576">2567 2917 19895 0 0,'0'0'455'0'0,"6"-10"1256"0"0,5 0-1618 0 0,0 0 0 0 0,0 1 0 0 0,0 0 0 0 0,1 0 0 0 0,7-3-93 0 0,22-10 525 0 0,3 0-525 0 0,-32 16 12 0 0,12-6-222 0 0,-9 6-333 0 0,0-2 0 0 0,-1 0 1 0 0,0 0-1 0 0,7-7 543 0 0,-11 5-1251 0 0</inkml:trace>
  <inkml:trace contextRef="#ctx0" brushRef="#br0" timeOffset="55922.598">2893 2520 12440 0 0,'0'0'565'0'0,"0"0"-5"0"0,-2 7 912 0 0,1 0 72 0 0,0-1-1 0 0,1 1 1 0 0,0 4-1544 0 0,6 36 1737 0 0,-2-18-847 0 0,9 110 3302 0 0,-5 20-4192 0 0,-6-119 868 0 0,1 1 0 0 0,2-2 0 0 0,4 10-868 0 0,-5-36 684 0 0,-4-12-465 0 0,2-7 250 0 0,1-4-289 0 0,-1 1 1 0 0,0-1-1 0 0,-1 0 1 0 0,0 0-1 0 0,0-1-180 0 0,0-12 154 0 0,1 12-169 0 0,9-73-123 0 0,-8 68 131 0 0,1-1-1 0 0,0 1 0 0 0,7-15 8 0 0,-9 27 4 0 0,-1 0 1 0 0,2 0-1 0 0,-1 0 0 0 0,0 1 1 0 0,1-1-1 0 0,-1 1 0 0 0,1-1 1 0 0,0 1-1 0 0,0 0 0 0 0,1-1-4 0 0,-3 4 2 0 0,0-1 0 0 0,0 0-1 0 0,0 1 1 0 0,0-1 0 0 0,0 0-1 0 0,0 1 1 0 0,0-1 0 0 0,0 1 0 0 0,0 0-1 0 0,0-1 1 0 0,0 1 0 0 0,0 0-1 0 0,0 0 1 0 0,0 0 0 0 0,1-1-1 0 0,-1 1 1 0 0,0 0 0 0 0,0 1-1 0 0,0-1 1 0 0,0 0 0 0 0,0 0-1 0 0,1 0 1 0 0,-1 1 0 0 0,0-1-1 0 0,0 0 1 0 0,0 1 0 0 0,0-1 0 0 0,0 1-1 0 0,0-1 1 0 0,0 1 0 0 0,0 0-1 0 0,0-1 1 0 0,-1 1 0 0 0,1 0-1 0 0,0 0 1 0 0,0 0 0 0 0,-1 0-1 0 0,1-1 1 0 0,0 1 0 0 0,-1 0-2 0 0,4 4-7 0 0,-1 0 0 0 0,0 0 1 0 0,0 0-1 0 0,-1 1 1 0 0,0-1-1 0 0,1 0 0 0 0,-2 1 1 0 0,1 0-1 0 0,-1-1 1 0 0,0 1-1 0 0,0 1 7 0 0,1 14-43 0 0,-1-1 1 0 0,-1 12 42 0 0,0 6-17 0 0,1-6 19 0 0,-2-18-29 0 0,1 1 1 0 0,1-1-1 0 0,1 0 1 0 0,0 1-1 0 0,1-1 1 0 0,1 2 26 0 0,-4-15-74 0 0,0 0 1 0 0,0-1 0 0 0,0 1-1 0 0,0-1 1 0 0,0 1 0 0 0,1-1 0 0 0,-1 1-1 0 0,0-1 1 0 0,0 1 0 0 0,1-1-1 0 0,-1 1 1 0 0,0-1 0 0 0,1 1-1 0 0,-1-1 1 0 0,1 1 0 0 0,-1-1-1 0 0,0 0 1 0 0,1 1 0 0 0,-1-1-1 0 0,1 1 1 0 0,-1-1 0 0 0,1 0 0 0 0,-1 0-1 0 0,1 1 1 0 0,-1-1 0 0 0,1 0-1 0 0,-1 0 1 0 0,1 0 0 0 0,0 0-1 0 0,-1 1 1 0 0,1-1 0 0 0,-1 0-1 0 0,1 0 1 0 0,-1 0 0 0 0,1 0-1 0 0,0 0 1 0 0,-1-1 0 0 0,1 1 0 0 0,-1 0-1 0 0,1 0 74 0 0,2-1-656 0 0,-1 0-1 0 0,0-1 0 0 0,0 1 0 0 0,1 0 1 0 0,-1-1-1 0 0,0 0 0 0 0,0 1 0 0 0,0-2 657 0 0,7-6-8495 0 0</inkml:trace>
  <inkml:trace contextRef="#ctx0" brushRef="#br0" timeOffset="56273.861">3243 2963 13360 0 0,'0'12'1664'0'0,"0"-9"-831"0"0,1 0 1 0 0,0 0 0 0 0,0 0 0 0 0,0 0 0 0 0,0-1 0 0 0,0 1-1 0 0,0 0 1 0 0,1-1 0 0 0,-1 1 0 0 0,1-1 0 0 0,0 1-834 0 0,-1-1 136 0 0,0-1 0 0 0,1 0 0 0 0,-1 0 0 0 0,0 0 1 0 0,0 0-1 0 0,1 0 0 0 0,-1 0 0 0 0,1-1 0 0 0,-1 1 0 0 0,1 0 1 0 0,-1-1-1 0 0,1 1 0 0 0,-1-1 0 0 0,1 1 0 0 0,0-1 0 0 0,-1 0 1 0 0,1 0-1 0 0,0 0 0 0 0,-1 0 0 0 0,1 0 0 0 0,0 0-136 0 0,3-1 153 0 0,0 0 0 0 0,1 0 0 0 0,-1 0 0 0 0,0-1 0 0 0,0 0 0 0 0,0 0 0 0 0,0 0 0 0 0,1-1-153 0 0,7-5 287 0 0,1 0 1 0 0,1-3-288 0 0,-7 5 84 0 0,0 0 0 0 0,0-1 1 0 0,-1 1-1 0 0,1-2 0 0 0,-2 1 0 0 0,6-8-84 0 0,-10 13 2 0 0,0-1 0 0 0,-1 1-1 0 0,1-1 1 0 0,-1 0 0 0 0,0 0 0 0 0,0 0-1 0 0,0 1 1 0 0,0-1 0 0 0,0 0-1 0 0,0 0 1 0 0,-1 0 0 0 0,0-1 0 0 0,1 1-1 0 0,-1 0 1 0 0,0 0 0 0 0,0 0-1 0 0,-1 0 1 0 0,1 0 0 0 0,-1 0 0 0 0,0 0-1 0 0,1 0 1 0 0,-1 0 0 0 0,-1 0-1 0 0,1 0-1 0 0,0 0-2 0 0,0 1-1 0 0,-1-1 0 0 0,1 1 0 0 0,0 0 0 0 0,-1 0 0 0 0,0 0 0 0 0,1 0 0 0 0,-1 0 1 0 0,0 0-1 0 0,0 0 0 0 0,0 0 0 0 0,0 1 0 0 0,-1-1 0 0 0,1 1 0 0 0,0 0 1 0 0,-1 0-1 0 0,1-1 0 0 0,-1 2 0 0 0,1-1 0 0 0,-2 0 3 0 0,1 0-10 0 0,0 1 0 0 0,-1 0-1 0 0,1 0 1 0 0,0 0 0 0 0,0 0 0 0 0,0 0-1 0 0,-1 1 1 0 0,1-1 0 0 0,0 1 0 0 0,0 0-1 0 0,0 0 1 0 0,0 0 0 0 0,0 1 0 0 0,0-1-1 0 0,0 1 1 0 0,-1 1 10 0 0,-1 0-4 0 0,0 1 0 0 0,1 0 0 0 0,-1 0 1 0 0,1 0-1 0 0,0 1 0 0 0,0-1 0 0 0,1 1 0 0 0,-1 0 0 0 0,1 0 0 0 0,0 0 0 0 0,1 1 1 0 0,-1-1-1 0 0,1 1 0 0 0,0-1 0 0 0,0 1 0 0 0,1 0 0 0 0,-1 3 4 0 0,-1 8 153 0 0,1 0-1 0 0,1 0 0 0 0,0 1 1 0 0,1-1-1 0 0,2 8-152 0 0,-1-15 119 0 0,0 0 1 0 0,1 0-1 0 0,0 0 1 0 0,0 0-1 0 0,1 0 0 0 0,0-1 1 0 0,1 0-1 0 0,1 2-119 0 0,-3-6 35 0 0,0-1 0 0 0,1 0 1 0 0,0 0-1 0 0,0-1 0 0 0,0 1 0 0 0,0-1 0 0 0,0 1 0 0 0,1-1 1 0 0,-1 0-1 0 0,1 0 0 0 0,0 0 0 0 0,0-1 0 0 0,0 0 0 0 0,0 1 1 0 0,0-1-1 0 0,1-1 0 0 0,-1 1 0 0 0,2 0-35 0 0,0-1 30 0 0,0 0-1 0 0,0 0 1 0 0,-1 0-1 0 0,1-1 0 0 0,0 0 1 0 0,0 0-1 0 0,0-1 1 0 0,-1 0-1 0 0,1 0 1 0 0,0 0-1 0 0,1-1-29 0 0,7-2-569 0 0,0-1-1 0 0,-1-1 0 0 0,11-6 570 0 0,-9 4-1847 0 0</inkml:trace>
  <inkml:trace contextRef="#ctx0" brushRef="#br0" timeOffset="54040.503">1403 2851 5984 0 0,'8'-1'789'0'0,"-5"0"1080"0"0,0 0 0 0 0,0-1 0 0 0,0 1-1 0 0,-1 0 1 0 0,1-1 0 0 0,1-1-1869 0 0,3-2 2315 0 0,-6 4-2161 0 0,-1 0 0 0 0,1 0-1 0 0,-1 1 1 0 0,0-1 0 0 0,1 0 0 0 0,-1 0 0 0 0,0 1 0 0 0,1-1 0 0 0,-1 0 0 0 0,0 0 0 0 0,0 0 0 0 0,0 1-1 0 0,0-1 1 0 0,0 0 0 0 0,0 0 0 0 0,0 0 0 0 0,0 0 0 0 0,0 0 0 0 0,0 1 0 0 0,0-1 0 0 0,0 0 0 0 0,-1 0-1 0 0,1 0 1 0 0,0 1 0 0 0,-1-1 0 0 0,1 0 0 0 0,-1 0-154 0 0,-1-4 228 0 0,0 1 0 0 0,-1-1-1 0 0,1 1 1 0 0,-1 0-228 0 0,-2-3 88 0 0,0 1 0 0 0,0 0 0 0 0,-1 0 0 0 0,1 0 0 0 0,-1 1 0 0 0,-1 0 0 0 0,1 0 0 0 0,-1 0 0 0 0,-1 0-88 0 0,5 3 29 0 0,0 1 0 0 0,0-1 0 0 0,0 1 0 0 0,0 0 0 0 0,-1 0-1 0 0,1 0 1 0 0,0 0 0 0 0,0 1 0 0 0,-1-1 0 0 0,1 1 0 0 0,0 0 0 0 0,0 0-1 0 0,-1 0 1 0 0,1 0 0 0 0,0 1 0 0 0,-1-1 0 0 0,1 1 0 0 0,0 0 0 0 0,0 0 0 0 0,0 0-1 0 0,0 0 1 0 0,0 1 0 0 0,-2 0-29 0 0,0 2 0 0 0,0-1 0 0 0,1 1 0 0 0,-1 0 0 0 0,1 0 0 0 0,0 0 0 0 0,0 1 0 0 0,0-1 0 0 0,0 1 0 0 0,-2 5 0 0 0,-4 8 0 0 0,0 1 0 0 0,0 3 0 0 0,10-21 0 0 0,-8 18 34 0 0,2-1 0 0 0,0 1 0 0 0,1 1 0 0 0,1-1 0 0 0,1 1-1 0 0,1-1 1 0 0,0 1 0 0 0,2 0 0 0 0,0 0 0 0 0,3 17-34 0 0,-2-27 47 0 0,0-1 0 0 0,1 0 0 0 0,0 0 0 0 0,1 0 0 0 0,0 0 0 0 0,1-1 0 0 0,-1 1 0 0 0,1-1 0 0 0,1 0 0 0 0,0 0 0 0 0,5 7-47 0 0,-9-14 23 0 0,1 1-1 0 0,-1 0 0 0 0,1-1 1 0 0,-1 1-1 0 0,1-1 0 0 0,-1 0 1 0 0,1 1-1 0 0,0-1 1 0 0,0 0-1 0 0,0 0 0 0 0,0 0 1 0 0,0 0-1 0 0,0-1 0 0 0,0 1 1 0 0,0 0-1 0 0,0-1 1 0 0,0 1-1 0 0,0-1 0 0 0,0 0 1 0 0,0 0-1 0 0,1 0 0 0 0,-1 0 1 0 0,0 0-1 0 0,0 0 1 0 0,0-1-1 0 0,0 1 0 0 0,0-1 1 0 0,0 1-1 0 0,0-1 1 0 0,0 0-1 0 0,0 0 0 0 0,0 0 1 0 0,0 0-1 0 0,2-1-22 0 0,3-3 52 0 0,-1 0 1 0 0,1 0-1 0 0,-1-1 1 0 0,0 0-1 0 0,0 0 0 0 0,-1 0 1 0 0,1-1-1 0 0,0-2-52 0 0,0-1 72 0 0,0 0 0 0 0,-1-1-1 0 0,0 0 1 0 0,0 0 0 0 0,-1 0-1 0 0,0-1 1 0 0,-1 0 0 0 0,-1 1-1 0 0,0-1 1 0 0,0-5-72 0 0,0-7 166 0 0,-1 0 0 0 0,-1 0-1 0 0,-1 0 1 0 0,-4-18-166 0 0,4 35 0 0 0,1 4 0 0 0,0 0 0 0 0,-1 1 0 0 0,1-1 0 0 0,-1 0 0 0 0,0 0 0 0 0,0-2 0 0 0,0 4-17 0 0,1 3-46 0 0,1 0 1 0 0,-1 0-1 0 0,1 0 1 0 0,0-1-1 0 0,-1 1 1 0 0,1 0-1 0 0,1 1 63 0 0,1 4-94 0 0,2 12 80 0 0,0 0 1 0 0,-1 5 13 0 0,3 9 0 0 0,-1-4-2 0 0,15 56 6 0 0,-15-65-11 0 0,1 0 0 0 0,0-1 0 0 0,3 3 7 0 0,-7-15-159 0 0,12 22 155 0 0,-13-27-209 0 0,-1 0 0 0 0,1 1 0 0 0,-1-1 0 0 0,1 0 0 0 0,0 0-1 0 0,0 0 1 0 0,0 0 0 0 0,0-1 0 0 0,2 2 213 0 0,-3-2-106 0 0,-1-1-1 0 0,1 0 1 0 0,-1 0 0 0 0,1 1-1 0 0,-1-1 1 0 0,1 0 0 0 0,-1 0-1 0 0,1 0 1 0 0,-1 0-1 0 0,1 0 1 0 0,-1 0 0 0 0,1 1-1 0 0,-1-1 1 0 0,1 0 0 0 0,-1 0-1 0 0,1-1 1 0 0,-1 1 0 0 0,1 0-1 0 0,-1 0 1 0 0,1 0-1 0 0,-1 0 1 0 0,1 0 0 0 0,-1 0-1 0 0,0-1 1 0 0,1 1 0 0 0,-1 0-1 0 0,1 0 1 0 0,-1-1-1 0 0,1 1 1 0 0,-1 0 0 0 0,0-1-1 0 0,1 1 1 0 0,-1 0 0 0 0,0-1-1 0 0,1 1 1 0 0,-1-1 106 0 0,6-6-2103 0 0</inkml:trace>
  <inkml:trace contextRef="#ctx0" brushRef="#br0" timeOffset="54682.459">1551 2848 19871 0 0,'0'0'910'0'0,"0"0"-24"0"0,8 6-530 0 0,-4-3-255 0 0,-1 0 1 0 0,1 1-1 0 0,-1-1 0 0 0,0 1 0 0 0,0 0 0 0 0,0 0 0 0 0,0 0 0 0 0,-1 0 0 0 0,1 1 1 0 0,-1-1-102 0 0,4 11 880 0 0,0 1 0 0 0,1 5-880 0 0,-1-3 419 0 0,3 14 895 0 0,2 16-1314 0 0,-4-19 736 0 0,0 0 0 0 0,3 0-736 0 0,-10-28-30 0 0,3 7 861 0 0,-1-7-118 0 0,-2-5-348 0 0,-1-20 17 0 0,-2 0 1 0 0,0 1-1 0 0,-2 0 0 0 0,-7-22-382 0 0,0 1 100 0 0,8 26-61 0 0,-1-3-141 0 0,-2-17 102 0 0,6 32-13 0 0,0 0 1 0 0,1 0-1 0 0,0 0 0 0 0,0-1 0 0 0,1 1 1 0 0,0 0-1 0 0,0 0 0 0 0,1-3 13 0 0,-1 6 3 0 0,0 0 1 0 0,0 0-1 0 0,1 0 0 0 0,-1 0 1 0 0,1 0-1 0 0,0 1 0 0 0,0-1 1 0 0,0 1-1 0 0,0-1 0 0 0,0 1 1 0 0,1 0-1 0 0,-1 0 0 0 0,0 0 1 0 0,1 0-1 0 0,0 0 0 0 0,-1 0 1 0 0,1 1-1 0 0,0-1 0 0 0,0 1 1 0 0,0 0-1 0 0,2-1-3 0 0,-2 2-158 0 0,0-1 0 0 0,0 0 0 0 0,1 1 0 0 0,-1 0 0 0 0,0 0 0 0 0,0-1 0 0 0,0 2 0 0 0,0-1 0 0 0,0 0 1 0 0,2 1 157 0 0,-3 0-431 0 0,1 0 0 0 0,0-1 0 0 0,-1 1 0 0 0,1 1 0 0 0,0-1 0 0 0,-1 0 0 0 0,0 1 0 0 0,1-1 0 0 0,-1 1 0 0 0,0 0 0 0 0,0 0 0 0 0,1 0 431 0 0,8 10-2584 0 0,-1 1-1 0 0,0 0 1 0 0,-1 0-1 0 0,0 2 2585 0 0,9 13-1958 0 0,-6-11 2978 0 0,16 24 6489 0 0,-26-40-7312 0 0,-1 1-1 0 0,0-1 0 0 0,0 0 1 0 0,0 0-1 0 0,1 0 0 0 0,-1 0 1 0 0,0 0-1 0 0,1 0 0 0 0,-1 0 1 0 0,1-1-1 0 0,-1 1 0 0 0,1 0 1 0 0,0-1-1 0 0,-1 1 0 0 0,1-1 1 0 0,0 0-1 0 0,-1 0 0 0 0,1 1-196 0 0,1-1 161 0 0,0 0-1 0 0,0-1 1 0 0,0 1-1 0 0,0 0 0 0 0,-1-1 1 0 0,1 0-1 0 0,0 1 0 0 0,0-1 1 0 0,-1 0-1 0 0,2-1-160 0 0,1-1 63 0 0,0 1 0 0 0,-1-1 0 0 0,1 0 0 0 0,-1 0 1 0 0,0-1-1 0 0,1 1 0 0 0,-2-1 0 0 0,1 0 0 0 0,0 0 0 0 0,-1 0 0 0 0,1-1-63 0 0,-2 1 36 0 0,0 1 0 0 0,0-1-1 0 0,-1 1 1 0 0,1-1 0 0 0,-1 1-1 0 0,0-1 1 0 0,0 0 0 0 0,0 0-1 0 0,0 0 1 0 0,-1-1-36 0 0,0 3 11 0 0,0 1 0 0 0,0-1-1 0 0,0 0 1 0 0,0 1 0 0 0,0-1 0 0 0,-1 0 0 0 0,1 1-1 0 0,0-1 1 0 0,-1 1 0 0 0,0-1 0 0 0,1 0 0 0 0,-1 1-1 0 0,0-1 1 0 0,0 1 0 0 0,0 0 0 0 0,0-1 0 0 0,0 1-1 0 0,0 0 1 0 0,0 0 0 0 0,0-1 0 0 0,-1 1-1 0 0,1 0 1 0 0,0 0 0 0 0,-1 0 0 0 0,0 0-11 0 0,0 0-2 0 0,0 1 0 0 0,0-1 0 0 0,0 0 0 0 0,0 1-1 0 0,0 0 1 0 0,0-1 0 0 0,0 1 0 0 0,0 0 0 0 0,0 0 0 0 0,0 0 0 0 0,-1 0 0 0 0,1 0 0 0 0,0 1 0 0 0,0-1 0 0 0,0 0 0 0 0,0 1-1 0 0,0 0 1 0 0,0-1 0 0 0,0 1 0 0 0,0 0 0 0 0,0 0 2 0 0,-4 3-12 0 0,0-1-1 0 0,0 1 0 0 0,0 0 1 0 0,1 0-1 0 0,-5 5 13 0 0,5-4 113 0 0,1 0 0 0 0,-1 0 1 0 0,1 1-1 0 0,1-1 0 0 0,-1 1 0 0 0,1 0 0 0 0,0 0 0 0 0,0 1 0 0 0,1-1 1 0 0,0 0-1 0 0,0 1 0 0 0,0 0 0 0 0,1-1 0 0 0,0 3-113 0 0,-1 4 209 0 0,1 1 1 0 0,1-1-1 0 0,0 0 0 0 0,1 1 1 0 0,0-1-1 0 0,3 12-209 0 0,-2-17 54 0 0,0 1 0 0 0,1-1 1 0 0,0 0-1 0 0,0 0 0 0 0,1 0 0 0 0,0 0 0 0 0,0-1 0 0 0,1 1 1 0 0,-1-1-1 0 0,2 0 0 0 0,-1-1 0 0 0,3 2-54 0 0,-4-3 31 0 0,1-1 0 0 0,0 0 0 0 0,0-1 0 0 0,0 1 0 0 0,0-1 0 0 0,0 0 0 0 0,1 0 0 0 0,0 0 0 0 0,-1-1-1 0 0,1 0 1 0 0,0 0 0 0 0,0-1 0 0 0,0 1 0 0 0,1-1 0 0 0,-1-1 0 0 0,0 1 0 0 0,2-1-31 0 0,3 0-232 0 0,-1-1-1 0 0,1 0 0 0 0,-1-1 1 0 0,1 0-1 0 0,6-3 233 0 0,1-2-1405 0 0</inkml:trace>
  <inkml:trace contextRef="#ctx0" brushRef="#br0" timeOffset="73485.767">2618 6099 23583 0 0,'-1'-5'1083'0'0,"0"3"-28"0"0,1 4-958 0 0,0 0 0 0 0,-1 0 1 0 0,1 0-1 0 0,0-1 1 0 0,0 1-1 0 0,0 0 0 0 0,0 1-97 0 0,0-1 61 0 0,2 40 1309 0 0,5 26-1370 0 0,0 6 1102 0 0,-6-54-570 0 0,1 0 0 0 0,1 0 0 0 0,0-1 0 0 0,5 13-532 0 0,-5-27 698 0 0,0-6-274 0 0,3-10-145 0 0,1-18-259 0 0,2-16 20 0 0,-3 12 97 0 0,7-20-137 0 0,-10 43 12 0 0,1 0 0 0 0,0 0-1 0 0,0 1 1 0 0,1-1 0 0 0,0 1-1 0 0,1 0 1 0 0,1-1-12 0 0,-7 9-1 0 0,1-1 0 0 0,0 2 0 0 0,0-1 1 0 0,-1 0-1 0 0,1 0 0 0 0,0 0 0 0 0,0 0 0 0 0,0 0 0 0 0,0 1 0 0 0,0-1 0 0 0,0 0 1 0 0,0 1-1 0 0,0-1 0 0 0,0 1 0 0 0,0-1 0 0 0,1 1 0 0 0,-1-1 0 0 0,0 1 1 0 0,0 0-1 0 0,0 0 0 0 0,1 0 0 0 0,0-1 1 0 0,-1 2-3 0 0,0-1 0 0 0,1 1 1 0 0,-1-1-1 0 0,1 1 0 0 0,-1-1 1 0 0,0 1-1 0 0,1-1 0 0 0,-1 1 0 0 0,0 0 1 0 0,0 0-1 0 0,1 0 0 0 0,-1 0 1 0 0,0 0-1 0 0,0 0 0 0 0,0 0 0 0 0,0 0 3 0 0,4 6-13 0 0,-1-1 0 0 0,0 1 0 0 0,0 0 0 0 0,0 0 0 0 0,-1 0 0 0 0,1 2 13 0 0,9 29-20 0 0,-2 0 1 0 0,2 12 19 0 0,7 27-4181 0 0,-16-64 2742 0 0</inkml:trace>
  <inkml:trace contextRef="#ctx0" brushRef="#br0" timeOffset="72309.151">1138 6052 20359 0 0,'0'0'11'0'0,"0"0"-1"0"0,0 0 1 0 0,0 0 0 0 0,0 0-1 0 0,0 0 1 0 0,0 0-1 0 0,0 0 1 0 0,0 0-1 0 0,0 0 1 0 0,-1 0-1 0 0,1 0 1 0 0,0 0 0 0 0,0 0-1 0 0,0 0 1 0 0,0 0-1 0 0,0 0 1 0 0,0 0-1 0 0,0 0 1 0 0,0 0-1 0 0,0 0 1 0 0,0 0-1 0 0,0 1 1 0 0,-1-1 0 0 0,1 0-1 0 0,0 0 1 0 0,0 0-1 0 0,0 0 1 0 0,0 0-1 0 0,0 0 1 0 0,0 0-1 0 0,0 0 1 0 0,0 0 0 0 0,0 1-1 0 0,0-1 1 0 0,0 0-1 0 0,0 0 1 0 0,0 0-1 0 0,0 0 1 0 0,0 0-1 0 0,0 0 1 0 0,0 0-1 0 0,0 0 1 0 0,0 1 0 0 0,0-1-1 0 0,0 0-10 0 0,1 9 753 0 0,3 10 251 0 0,7 21-931 0 0,11 46 377 0 0,-18-68-298 0 0,-1 1 0 0 0,-1-1 0 0 0,-1 14-152 0 0,0-13 529 0 0,-1-9 162 0 0,0 1 0 0 0,-1 5-691 0 0,1-15 2 0 0,0-1 1 0 0,0 0 0 0 0,0 0 0 0 0,0 0 0 0 0,0 0 0 0 0,0 1 0 0 0,0-1-1 0 0,0 0 1 0 0,0 0 0 0 0,0 0 0 0 0,0 1 0 0 0,0-1 0 0 0,0 0-1 0 0,0 0 1 0 0,0 0 0 0 0,0 0 0 0 0,0 1 0 0 0,0-1 0 0 0,0 0 0 0 0,0 0-1 0 0,-1 0 1 0 0,1 0 0 0 0,0 1 0 0 0,0-1 0 0 0,0 0 0 0 0,0 0 0 0 0,0 0-1 0 0,0 0 1 0 0,-1 0 0 0 0,1 0 0 0 0,0 0 0 0 0,0 1 0 0 0,0-1 0 0 0,0 0-1 0 0,-1 0 1 0 0,1 0 0 0 0,0 0-3 0 0,-4-6 462 0 0,-3-10 497 0 0,5 4-637 0 0,0-1 0 0 0,1 1 1 0 0,0-1-1 0 0,2-9-322 0 0,-1 9 123 0 0,0-5-112 0 0,1-1 1 0 0,1 1-1 0 0,0 0 0 0 0,4-8-11 0 0,-5 18-1 0 0,2 1 1 0 0,-1 0-1 0 0,1 0 0 0 0,0 0 0 0 0,0 0 1 0 0,0 0-1 0 0,1 0 0 0 0,0 1 0 0 0,1 0 1 0 0,-1 0-1 0 0,1 0 0 0 0,1 0 1 0 0,-5 5-11 0 0,0 0 0 0 0,0 0 1 0 0,1-1-1 0 0,-1 1 0 0 0,0 0 0 0 0,1 1 0 0 0,-1-1 0 0 0,1 0 0 0 0,-1 0 1 0 0,1 1-1 0 0,-1-1 0 0 0,1 0 0 0 0,-1 1 0 0 0,1 0 0 0 0,-1-1 0 0 0,1 1 1 0 0,0 0-1 0 0,-1 0 0 0 0,1 0 0 0 0,0 0 0 0 0,-1 0 0 0 0,1 0 0 0 0,0 0 1 0 0,-1 1-1 0 0,1-1 0 0 0,-1 1 0 0 0,1-1 0 0 0,-1 1 0 0 0,1-1 0 0 0,-1 1 1 0 0,1 0-1 0 0,-1 0 0 0 0,1 0 0 0 0,-1 0 0 0 0,0 0 0 0 0,0 0 0 0 0,1 0 1 0 0,-1 0-1 0 0,0 0 0 0 0,0 1 0 0 0,0-1 0 0 0,0 1 11 0 0,4 5-19 0 0,0 1 0 0 0,0 1 0 0 0,-1-1-1 0 0,0 0 1 0 0,0 1 0 0 0,-1 1 19 0 0,6 17-29 0 0,0 11 29 0 0,-7-29 0 0 0,3 16 0 0 0,1 13 0 0 0,-3-12 0 0 0,6 73-192 0 0,-9-98 192 0 0,4 15 0 0 0,-4-16 0 0 0,0 1 0 0 0,0-1 0 0 0,0 0 0 0 0,0 0 0 0 0,0 0 0 0 0,0 1 0 0 0,0-1 0 0 0,0 0 0 0 0,0 0 0 0 0,0 0 0 0 0,0 1 0 0 0,0-1 0 0 0,0 0 0 0 0,1 0 0 0 0,-1 0 0 0 0,0 0 0 0 0,0 1 0 0 0,0-1 0 0 0,0 0 0 0 0,0 0 0 0 0,1 0 0 0 0,-1 0 0 0 0,0 0 0 0 0,0 1 0 0 0,0-1 0 0 0,1 0 0 0 0,-1 0 0 0 0,0 0 0 0 0,0 0 0 0 0,0 0 0 0 0,1 0 0 0 0,-1 0 0 0 0,0 0 0 0 0,0 0 0 0 0,0 0 0 0 0,1 0 0 0 0,-1 0 0 0 0,0 0 0 0 0,0 0 0 0 0,0 0 0 0 0,1 0 0 0 0,-1 0 0 0 0,0 0 0 0 0,0 0 0 0 0,0 0 0 0 0,1 0 0 0 0,-1 0 0 0 0,0 0 0 0 0,0-1 0 0 0,0 1 0 0 0,1 0 0 0 0,-1 0 0 0 0,0 0 0 0 0,0 0 0 0 0,0 0 0 0 0,0-1 0 0 0,0 1 0 0 0,1 0 0 0 0,-1 0 0 0 0,0 0 0 0 0,0-1 0 0 0,4-4-231 0 0,-1 0 1 0 0,0-1-1 0 0,0 0 0 0 0,0 0 0 0 0,1-5 231 0 0,0 1-278 0 0,1-3-439 0 0,-2 1 0 0 0,1-1-1 0 0,-2 0 1 0 0,0-1 717 0 0,3-12-224 0 0,-5 26 252 0 0,1-1 0 0 0,-1 1 0 0 0,0 0 0 0 0,0 0 0 0 0,0 0 0 0 0,0 0 0 0 0,0 0 0 0 0,0 0 0 0 0,1-1 0 0 0,-1 1 0 0 0,0 0 0 0 0,0 0 1 0 0,0 0-1 0 0,0 0 0 0 0,0 0 0 0 0,1 0 0 0 0,-1 0 0 0 0,0 0 0 0 0,0 0 0 0 0,0 0 0 0 0,0 0 0 0 0,1 0 0 0 0,-1 0 0 0 0,0 0 0 0 0,0 0 0 0 0,0 0 0 0 0,0 0 0 0 0,1 0 0 0 0,-1 0 0 0 0,0 0 0 0 0,0 0 0 0 0,0 0 0 0 0,0 0 0 0 0,1 0 1 0 0,-1 0-1 0 0,0 0 0 0 0,0 0 0 0 0,0 0 0 0 0,0 1 0 0 0,0-1 0 0 0,0 0 0 0 0,1 0 0 0 0,-1 0 0 0 0,0 0 0 0 0,0 0 0 0 0,0 0 0 0 0,0 1 0 0 0,0-1-28 0 0,11 9 62 0 0,-6-5 95 0 0,9 5 158 0 0,-9-5 25 0 0,2 0-1 0 0,-1 0 1 0 0,5 2-340 0 0,-8-5 35 0 0,-1 0-1 0 0,1 0 1 0 0,0-1 0 0 0,-1 1 0 0 0,1-1-1 0 0,-1 1 1 0 0,1-1 0 0 0,0 0 0 0 0,0 0-1 0 0,-1 0 1 0 0,1 0 0 0 0,1-1-35 0 0,2 0 96 0 0,-1-1-1 0 0,1 1 1 0 0,0-2 0 0 0,-1 1-1 0 0,1 0 1 0 0,-1-1 0 0 0,0 0-1 0 0,0-1 1 0 0,0 1 0 0 0,0-1-1 0 0,-1 0 1 0 0,1 0 0 0 0,-1 0-1 0 0,0 0 1 0 0,0-1 0 0 0,0 0-1 0 0,-1 0 1 0 0,0 0-96 0 0,-1 2 29 0 0,0 0 0 0 0,0-1 0 0 0,-1 1 0 0 0,1 0 0 0 0,-1-1-1 0 0,0 1 1 0 0,0-1 0 0 0,0 1 0 0 0,0-1 0 0 0,-1 0 0 0 0,0 1 0 0 0,1-1 0 0 0,-1 0 0 0 0,-1 1 0 0 0,1-1 0 0 0,0 0 0 0 0,-1 1 0 0 0,0-1 0 0 0,0 1 0 0 0,0-1 0 0 0,0 1 0 0 0,0-1-1 0 0,-1 1 1 0 0,0 0 0 0 0,1-1 0 0 0,-1 1 0 0 0,-1 0 0 0 0,1 0 0 0 0,-2-2-29 0 0,3 4 2 0 0,0 0 0 0 0,0 0 0 0 0,0 0 0 0 0,0 0 0 0 0,0 0 0 0 0,0 0 0 0 0,-1 0 0 0 0,1 0 0 0 0,0 1 0 0 0,0-1-1 0 0,-1 0 1 0 0,1 1 0 0 0,0-1 0 0 0,-1 1 0 0 0,1 0 0 0 0,-1-1 0 0 0,1 1 0 0 0,0 0 0 0 0,-1 0 0 0 0,1 0 0 0 0,-1 0 0 0 0,1 0 0 0 0,-1 0 0 0 0,1 0 0 0 0,0 0 0 0 0,-1 1 0 0 0,1-1 0 0 0,-1 0-1 0 0,1 1 1 0 0,0-1 0 0 0,-1 1 0 0 0,1 0 0 0 0,0-1 0 0 0,0 1 0 0 0,-1 0-2 0 0,-1 2 4 0 0,0-1-1 0 0,0 1 1 0 0,0 0 0 0 0,1 0-1 0 0,-1 0 1 0 0,1 0 0 0 0,0 0-1 0 0,0 0 1 0 0,0 1 0 0 0,0-1-1 0 0,0 1 1 0 0,0 2-4 0 0,-1 3-11 0 0,1 1-1 0 0,0-1 1 0 0,0 1 0 0 0,1 0-1 0 0,0-1 1 0 0,1 3 11 0 0,0 16-68 0 0,3 14 68 0 0,-2-33 0 0 0,0 0 0 0 0,1 0 0 0 0,0-1 0 0 0,0 1 0 0 0,1 0 0 0 0,0-1 0 0 0,1 1 0 0 0,2 2 0 0 0,-5-7 10 0 0,1-1 0 0 0,0 0 1 0 0,0 0-1 0 0,1 1 0 0 0,-1-1 1 0 0,1-1-1 0 0,-1 1 0 0 0,1 0 0 0 0,0-1 1 0 0,0 1-1 0 0,0-1 0 0 0,0 0 0 0 0,1 0 1 0 0,-1 0-1 0 0,1 0 0 0 0,-1-1 1 0 0,1 0-1 0 0,-1 1 0 0 0,1-1 0 0 0,3 0-10 0 0,-4 0 29 0 0,0-1-1 0 0,0 0 0 0 0,0 0 1 0 0,-1 0-1 0 0,1-1 0 0 0,0 1 1 0 0,0-1-1 0 0,0 1 0 0 0,-1-1 0 0 0,1 0 1 0 0,0 0-1 0 0,-1 0 0 0 0,1-1 1 0 0,1 0-29 0 0,0 0 32 0 0,0-1-1 0 0,-1 0 1 0 0,1 0 0 0 0,-1-1 0 0 0,0 1 0 0 0,1 0 0 0 0,-2-1 0 0 0,3-3-32 0 0,1-3 18 0 0,0-1 1 0 0,0 0 0 0 0,-1 0-1 0 0,-1 0 1 0 0,0-1-1 0 0,1-5-18 0 0,-1-2 16 0 0,0 0 0 0 0,-2 0 0 0 0,0 0 0 0 0,-1-19-16 0 0,1 21-12 0 0,9 36-93 0 0,2 16 148 0 0,0 5-43 0 0,-6-17 101 0 0,1 0-1 0 0,1-1 1 0 0,1 0-1 0 0,2 3-100 0 0,-11-23 15 0 0,0 0 0 0 0,0 0 0 0 0,1-1 0 0 0,-1 1 0 0 0,0 0 0 0 0,1-1 0 0 0,-1 1 0 0 0,1-1 0 0 0,-1 0 0 0 0,1 1 0 0 0,0-1 0 0 0,-1 0-1 0 0,1 0 1 0 0,0 0 0 0 0,0 0 0 0 0,0-1 0 0 0,0 1 0 0 0,0 0 0 0 0,0-1 0 0 0,0 1 0 0 0,0-1 0 0 0,0 0 0 0 0,2 1-15 0 0,-2-2 20 0 0,0 1 0 0 0,1 0-1 0 0,-1-1 1 0 0,0 1 0 0 0,0-1 0 0 0,1 0-1 0 0,-1 0 1 0 0,0 0 0 0 0,0 0-1 0 0,0 0 1 0 0,0 0 0 0 0,0 0 0 0 0,0-1-1 0 0,0 1 1 0 0,-1-1 0 0 0,1 1 0 0 0,0-1-1 0 0,-1 0 1 0 0,0 0 0 0 0,1 1 0 0 0,-1-2-20 0 0,7-8 73 0 0,-2-1 0 0 0,1 1 0 0 0,-2-1 0 0 0,1-1 0 0 0,-2 1 0 0 0,0-1 0 0 0,0 0 1 0 0,-1 0-1 0 0,-1 0 0 0 0,0 0 0 0 0,0 0 0 0 0,-2-7-73 0 0,1 4 19 0 0,-2 0 0 0 0,0 0 0 0 0,-1 0 0 0 0,-1-2-19 0 0,-1 41 71 0 0,5-4-210 0 0,0 0 0 0 0,2-1 0 0 0,2 10 139 0 0,15 54-358 0 0,-18-73 350 0 0,2 7-151 0 0,1-1 1 0 0,0-1 0 0 0,3 6 158 0 0,-6-16-81 0 0,-1-1 1 0 0,1 0 0 0 0,0 1 0 0 0,0-1 0 0 0,1 0-1 0 0,-1 0 1 0 0,1 0 0 0 0,-1 0 0 0 0,1-1 0 0 0,0 1-1 0 0,0-1 1 0 0,0 1 0 0 0,0-1 0 0 0,0 0 0 0 0,1 0-1 0 0,0 0 81 0 0,5 1-1969 0 0</inkml:trace>
  <inkml:trace contextRef="#ctx0" brushRef="#br0" timeOffset="72785.408">2115 6207 15664 0 0,'0'0'1206'0'0,"0"0"-546"0"0,0 0 633 0 0,1 4 2086 0 0,3 26-1911 0 0,3 14 116 0 0,1-1 1 0 0,4 6-1585 0 0,-7-35 1286 0 0,-5-14-1254 0 0,0 0 0 0 0,0 0 1 0 0,0 0-1 0 0,0 0 0 0 0,0 0 0 0 0,0 0 1 0 0,0 0-1 0 0,0 0 0 0 0,0 0 0 0 0,0 0 1 0 0,0 0-1 0 0,0 1 0 0 0,0-1 0 0 0,0 0 1 0 0,1 0-1 0 0,-1 0 0 0 0,0 0 0 0 0,0 0 1 0 0,0 0-1 0 0,0 0 0 0 0,0 0 0 0 0,0 0 1 0 0,0 0-1 0 0,0 0 0 0 0,0 0 0 0 0,0 0 1 0 0,0 0-1 0 0,0 0 0 0 0,0 0 1 0 0,0 0-1 0 0,0 0 0 0 0,0 0 0 0 0,1 0 1 0 0,-1 0-1 0 0,0 0 0 0 0,0 0 0 0 0,0 0 1 0 0,0 0-1 0 0,0 0 0 0 0,0 0 0 0 0,0 0 1 0 0,0 0-1 0 0,0 0 0 0 0,0 0 0 0 0,0 0 1 0 0,0 0-1 0 0,0 0 0 0 0,1 0-32 0 0,0-8 671 0 0,-5-71 71 0 0,1 36-508 0 0,2-8-234 0 0,1 38-10 0 0,1 0 0 0 0,0-1 0 0 0,1 1 0 0 0,1 0 0 0 0,4-11 10 0 0,-6 19-37 0 0,1 1 1 0 0,-1 0 0 0 0,1 0 0 0 0,0 1 0 0 0,0-1-1 0 0,1 0 1 0 0,-1 1 0 0 0,1-1 0 0 0,1-1 36 0 0,-2 4-121 0 0,-1-1 1 0 0,1 1-1 0 0,0 0 0 0 0,-1 0 1 0 0,1 0-1 0 0,0 0 1 0 0,-1 0-1 0 0,1 0 0 0 0,0 0 1 0 0,0 0-1 0 0,0 1 1 0 0,0-1-1 0 0,0 1 0 0 0,0 0 1 0 0,0-1-1 0 0,0 1 1 0 0,0 0-1 0 0,0 0 0 0 0,0 0 1 0 0,0 0-1 0 0,1 1 121 0 0,2 0-877 0 0,-1 0 0 0 0,1 0 0 0 0,0 1 0 0 0,0 0 0 0 0,-1 0 0 0 0,3 2 877 0 0,2 0-1710 0 0</inkml:trace>
  <inkml:trace contextRef="#ctx0" brushRef="#br0" timeOffset="73132.252">2320 6167 18543 0 0,'-4'9'1410'0'0,"1"-1"-1001"0"0,1 0 1 0 0,0 0 0 0 0,0 0 0 0 0,0 1-1 0 0,1-1 1 0 0,0 1 0 0 0,1 0 0 0 0,0-1-1 0 0,0 1 1 0 0,1 3-410 0 0,0-6 188 0 0,0 0 0 0 0,0 0 0 0 0,0-1 0 0 0,1 1 0 0 0,0 0-1 0 0,0-1 1 0 0,0 1 0 0 0,1-1 0 0 0,0 0 0 0 0,0 0 0 0 0,0 0 0 0 0,0 0 0 0 0,1 0 0 0 0,0-1 0 0 0,2 3-188 0 0,-4-6 56 0 0,0 1 0 0 0,-1-1 0 0 0,1 0 1 0 0,0 0-1 0 0,0 1 0 0 0,0-2 1 0 0,-1 1-1 0 0,1 0 0 0 0,0 0 0 0 0,0 0 1 0 0,0-1-1 0 0,1 1 0 0 0,-1-1 1 0 0,0 0-1 0 0,0 0 0 0 0,0 0 1 0 0,0 0-1 0 0,1 0-56 0 0,-1 0 67 0 0,1-1 0 0 0,0 1 1 0 0,0-1-1 0 0,-1 0 0 0 0,1 0 1 0 0,0 0-1 0 0,-1-1 0 0 0,1 1 0 0 0,-1 0 1 0 0,0-1-1 0 0,1 0 0 0 0,0 0-67 0 0,2-3 83 0 0,0 0-1 0 0,-1 1 1 0 0,0-1-1 0 0,0-1 1 0 0,0 1-1 0 0,0-1 1 0 0,-1 1-1 0 0,0-1 0 0 0,0 0 1 0 0,-1 0-1 0 0,2-3-82 0 0,-3 3 13 0 0,0 0 0 0 0,0 0 0 0 0,0 0-1 0 0,-1 0 1 0 0,0 0 0 0 0,0 0-1 0 0,0 0 1 0 0,-1 0 0 0 0,0 0 0 0 0,0 0-1 0 0,-1 0 1 0 0,1 0 0 0 0,-3-5-13 0 0,2 6-47 0 0,0 1 0 0 0,0-1 0 0 0,-1 1 1 0 0,1-1-1 0 0,-1 1 0 0 0,0 0 1 0 0,-1 0-1 0 0,1 0 0 0 0,0 0 0 0 0,-1 0 1 0 0,0 1-1 0 0,0 0 0 0 0,0 0 0 0 0,0 0 1 0 0,-1 0-1 0 0,-2-1 47 0 0,5 3-37 0 0,0 0 0 0 0,0 0 0 0 0,-1 1 0 0 0,1-1 1 0 0,0 1-1 0 0,-1-1 0 0 0,1 1 0 0 0,0 0 0 0 0,-1 0 0 0 0,1 0 0 0 0,0 0 1 0 0,-1 0-1 0 0,1 1 0 0 0,0-1 0 0 0,-1 1 0 0 0,1-1 37 0 0,-2 2-15 0 0,1-1-1 0 0,0 0 1 0 0,0 1-1 0 0,0 0 1 0 0,1 0 0 0 0,-1-1-1 0 0,0 2 1 0 0,1-1-1 0 0,-1 0 1 0 0,-1 3 15 0 0,0-1-27 0 0,1 1 1 0 0,-1-1 0 0 0,1 1-1 0 0,0 0 1 0 0,1 0 0 0 0,-1 0-1 0 0,1 1 1 0 0,0-1 0 0 0,0 0-1 0 0,1 1 1 0 0,0 0-1 0 0,0-1 1 0 0,0 3 26 0 0,0-3-181 0 0,1-1-1 0 0,0 1 1 0 0,0-1-1 0 0,1 1 1 0 0,-1-1 0 0 0,1 1-1 0 0,0-1 1 0 0,0 1-1 0 0,1-1 1 0 0,1 4 181 0 0,-2-5-1553 0 0,1 0 0 0 0,0 0 0 0 0,0 0 0 0 0,0 0-1 0 0,2 2 1554 0 0,5 4-7907 0 0</inkml:trace>
  <inkml:trace contextRef="#ctx0" brushRef="#br0" timeOffset="66213.245">4177 5079 16583 0 0,'-9'-2'3144'0'0,"8"4"-2646"0"0,0 1 0 0 0,0-1 0 0 0,0 1 0 0 0,0-1 0 0 0,1 1 0 0 0,-1 0 0 0 0,1-1 0 0 0,-1 1 0 0 0,1 0 0 0 0,0-1 0 0 0,0 3-498 0 0,4 34 172 0 0,-2-24 566 0 0,13 89 1550 0 0,-5-38-820 0 0,0 36-1468 0 0,-10-86 156 0 0,3 103 670 0 0,-4-95-687 0 0,-1 0 0 0 0,0-1 0 0 0,-7 24-139 0 0,7-40 35 0 0,0 0 0 0 0,0 0-1 0 0,-1 0 1 0 0,0 0 0 0 0,0 0 0 0 0,-1 0 0 0 0,1-1 0 0 0,-3 2-35 0 0,4-5 30 0 0,0 0 1 0 0,-1-1-1 0 0,1 1 0 0 0,-1-1 1 0 0,1 0-1 0 0,-1 1 0 0 0,0-1 1 0 0,0 0-1 0 0,0-1 0 0 0,0 1 1 0 0,-1 0-1 0 0,1-1 0 0 0,0 0 1 0 0,-1 0-1 0 0,1 0 0 0 0,-1 0 1 0 0,1-1-1 0 0,-3 1-30 0 0,1-1 19 0 0,0 1 1 0 0,0-1-1 0 0,0-1 1 0 0,0 1-1 0 0,0-1 1 0 0,0 0-1 0 0,0 0 0 0 0,0 0 1 0 0,0-1-1 0 0,1 0 1 0 0,-1 0-1 0 0,0 0 0 0 0,1 0 1 0 0,0-1-1 0 0,-1 0 1 0 0,1 0-1 0 0,0 0 1 0 0,0 0-1 0 0,1-1 0 0 0,-1 1 1 0 0,1-1-1 0 0,-1 0 1 0 0,1 0-1 0 0,-1-2-19 0 0,0-2-22 0 0,-1 0 1 0 0,1 0-1 0 0,0 0 0 0 0,1 0 1 0 0,0-1-1 0 0,0 0 0 0 0,1 0 1 0 0,0 1-1 0 0,0-1 0 0 0,1 0 0 0 0,0 0 1 0 0,1-1-1 0 0,0-2 22 0 0,0 3-76 0 0,1 0 0 0 0,0 0-1 0 0,1 0 1 0 0,0 1 0 0 0,0-1 0 0 0,1 1-1 0 0,0-1 1 0 0,1 1 0 0 0,0 0 0 0 0,0 0-1 0 0,0 0 1 0 0,1 1 0 0 0,0 0 0 0 0,1 0 0 0 0,-1 0-1 0 0,1 0 1 0 0,3-1 76 0 0,31-27-2370 0 0,-12 13-5873 0 0,-8 7-535 0 0</inkml:trace>
  <inkml:trace contextRef="#ctx0" brushRef="#br0" timeOffset="66595.694">4188 4820 20735 0 0,'-3'-7'1840'0'0,"2"4"-1472"0"0,-1 0-296 0 0,2 3-72 0 0,0 0 656 0 0,0 0 112 0 0,0 0 32 0 0,0 0 0 0 0,3-1-920 0 0,0 1-176 0 0,0 0-40 0 0,2 1-8 0 0,-1 1-1056 0 0,2 0-208 0 0,0 1-48 0 0</inkml:trace>
  <inkml:trace contextRef="#ctx0" brushRef="#br0" timeOffset="66966.333">4451 4901 20271 0 0,'-1'-2'1839'0'0,"0"-1"-1498"0"0,1 3-227 0 0,0 0-33 0 0,0 0-8 0 0,0 0-2 0 0,-11 19-99 0 0,-1 0-1 0 0,-1-1 1 0 0,0 0 0 0 0,-4 2 28 0 0,-8 10-3035 0 0,16-19-4135 0 0</inkml:trace>
  <inkml:trace contextRef="#ctx0" brushRef="#br0" timeOffset="67329.182">4566 4845 18599 0 0,'0'-1'50'0'0,"0"1"0"0"0,0 0 0 0 0,0 0 0 0 0,0 0 0 0 0,0 0 0 0 0,0 0 0 0 0,0 0 0 0 0,0 0 0 0 0,0 0 0 0 0,0 0-1 0 0,0 0 1 0 0,0 0 0 0 0,0 0 0 0 0,1 0 0 0 0,-1 0 0 0 0,0 0 0 0 0,0 0 0 0 0,0 0 0 0 0,0 0 0 0 0,0 0 0 0 0,0 0 0 0 0,0 0-1 0 0,0 0 1 0 0,0 0 0 0 0,0 0 0 0 0,0 0 0 0 0,0 0 0 0 0,1 0 0 0 0,-1 0 0 0 0,0 0 0 0 0,0 0 0 0 0,0 0 0 0 0,0 0 0 0 0,0 0-1 0 0,0 1 1 0 0,0-1 0 0 0,0 0 0 0 0,0 0 0 0 0,0 0 0 0 0,0 0 0 0 0,0 0 0 0 0,0 0 0 0 0,0 0 0 0 0,0 0 0 0 0,0 0 0 0 0,0 0-1 0 0,0 0 1 0 0,0 0 0 0 0,0 0 0 0 0,0 1 0 0 0,0-1 0 0 0,0 0 0 0 0,0 0 0 0 0,0 0 0 0 0,0 0-50 0 0,2 8 401 0 0,-1 0-1 0 0,0 0 1 0 0,-1-1 0 0 0,0 1 0 0 0,0 0 0 0 0,-1 0 0 0 0,-1 5-401 0 0,0 14 786 0 0,-3 30 1342 0 0,-2 3-2128 0 0,0-8 946 0 0,1 23-946 0 0,5-60 83 0 0,1-2-17 0 0,-1-1 0 0 0,3 12-66 0 0,-2-21 12 0 0,0 0 0 0 0,1 0-1 0 0,-1 0 1 0 0,1 0 0 0 0,0-1 0 0 0,0 1 0 0 0,0 0-1 0 0,0-1 1 0 0,0 1 0 0 0,1-1 0 0 0,-1 1 0 0 0,1-1-1 0 0,0 0 1 0 0,1 3-12 0 0,-2-5 5 0 0,0 1-1 0 0,0-1 1 0 0,0 1-1 0 0,-1-1 1 0 0,1 0 0 0 0,0 1-1 0 0,0-1 1 0 0,0 0-1 0 0,0 0 1 0 0,0 1 0 0 0,0-1-1 0 0,0 0 1 0 0,-1 0-1 0 0,1 0 1 0 0,0 0-1 0 0,0 0 1 0 0,0 0 0 0 0,0 0-1 0 0,0-1 1 0 0,0 1-1 0 0,0 0 1 0 0,0 0-1 0 0,-1-1 1 0 0,1 1 0 0 0,0 0-1 0 0,0-1 1 0 0,0 1-1 0 0,-1-1 1 0 0,1 0-5 0 0,3-1-305 0 0,-1 0 1 0 0,0 0-1 0 0,0-1 1 0 0,0 1-1 0 0,0-1 1 0 0,0-1 304 0 0,3-3-2423 0 0,-2 0-3348 0 0,0 0-2212 0 0</inkml:trace>
  <inkml:trace contextRef="#ctx0" brushRef="#br0" timeOffset="67679.765">4485 5096 7368 0 0,'0'-1'482'0'0,"-1"0"0"0"0,1-1 0 0 0,-1 1 0 0 0,1 0 0 0 0,0-1 0 0 0,-1 1 0 0 0,1-1 0 0 0,0 0-482 0 0,11-8 10129 0 0,12-3-8749 0 0,-21 12-1298 0 0,7-3-259 0 0,15-8 256 0 0,0-1 0 0 0,0-2-79 0 0,-16 10-692 0 0,-1-1 0 0 0,0 0 0 0 0,0 0 0 0 0,0 0 0 0 0,-1-1 0 0 0,0 0-1 0 0,0 0 1 0 0,0-1 692 0 0,6-13-2413 0 0,-1 3-17 0 0</inkml:trace>
  <inkml:trace contextRef="#ctx0" brushRef="#br0" timeOffset="68029.696">4697 4794 14400 0 0,'0'0'45'0'0,"0"0"0"0"0,0 0 0 0 0,-1 0 1 0 0,1 0-1 0 0,0 0 0 0 0,0 0 1 0 0,0-1-1 0 0,0 1 0 0 0,0 0 0 0 0,0 0 1 0 0,0 0-1 0 0,0 0 0 0 0,0 0 1 0 0,0 0-1 0 0,-1 0 0 0 0,1 0 0 0 0,0 0 1 0 0,0 0-1 0 0,0 0 0 0 0,0 0 1 0 0,0 0-1 0 0,0 0 0 0 0,0 1 0 0 0,0-1 1 0 0,0 0-1 0 0,0 0 0 0 0,-1 0 1 0 0,1 0-1 0 0,0 0 0 0 0,0 0 0 0 0,0 0 1 0 0,0 0-1 0 0,0 0 0 0 0,0 0 1 0 0,0 0-1 0 0,0 0 0 0 0,0 0 0 0 0,0 0 1 0 0,0 0-1 0 0,0 1 0 0 0,0-1 1 0 0,0 0-1 0 0,0 0 0 0 0,0 0 0 0 0,0 0 1 0 0,0 0-1 0 0,0 0 0 0 0,0 0 1 0 0,0 0-1 0 0,0 0 0 0 0,0 0 0 0 0,0 1 1 0 0,0-1-1 0 0,0 0 0 0 0,0 0 1 0 0,0 0-1 0 0,0 0-45 0 0,-2 9 870 0 0,0-1 0 0 0,0 1 0 0 0,2 0 0 0 0,-1 0 1 0 0,1 0-1 0 0,0 1-870 0 0,0 11 772 0 0,-2 74 1470 0 0,-1 22-159 0 0,0-71-71 0 0,3 47-2012 0 0,5-72 1008 0 0,2-35-505 0 0,-1-7 14 0 0,4-20-517 0 0,-8 29 8 0 0,1-1 1 0 0,0 0 0 0 0,1 1-1 0 0,0 0 1 0 0,1 0-1 0 0,1 0 1 0 0,2-3-9 0 0,-8 15-3 0 0,0-1 0 0 0,0 1 0 0 0,1-1 1 0 0,-1 1-1 0 0,0 0 0 0 0,1-1 0 0 0,-1 1 0 0 0,0-1 0 0 0,1 1 0 0 0,-1 0 0 0 0,1-1 1 0 0,-1 1-1 0 0,0 0 0 0 0,1-1 0 0 0,-1 1 0 0 0,1 0 0 0 0,-1 0 0 0 0,1 0 0 0 0,-1-1 1 0 0,1 1-1 0 0,-1 0 0 0 0,1 0 0 0 0,-1 0 0 0 0,1 0 0 0 0,0 0 3 0 0,0 0-4 0 0,-1 0-1 0 0,1 1 0 0 0,0-1 1 0 0,0 0-1 0 0,-1 1 0 0 0,1-1 1 0 0,0 0-1 0 0,-1 1 1 0 0,1-1-1 0 0,0 1 0 0 0,-1-1 1 0 0,1 1-1 0 0,-1 0 1 0 0,1-1-1 0 0,0 1 5 0 0,1 3-14 0 0,1-1-1 0 0,-1 1 1 0 0,0 0 0 0 0,0 0 0 0 0,0 0-1 0 0,-1 0 15 0 0,3 9-23 0 0,-1 1 0 0 0,0 0-1 0 0,-1 0 1 0 0,-1 0-1 0 0,0 13 24 0 0,1 4 60 0 0,2 74-92 0 0,-5-64-1347 0 0,2-23 514 0 0</inkml:trace>
  <inkml:trace contextRef="#ctx0" brushRef="#br0" timeOffset="77135.469">3598 6197 16008 0 0,'0'0'730'0'0,"0"0"-9"0"0,-5 6 595 0 0,4 6-427 0 0,1 1-1 0 0,0-1 0 0 0,1 0 0 0 0,2 10-888 0 0,0 8 1223 0 0,0 1-690 0 0,-1-18-435 0 0,0 1-1 0 0,-2 1-97 0 0,2-10 194 0 0,-2-4-7160 0 0,1-6-557 0 0</inkml:trace>
  <inkml:trace contextRef="#ctx0" brushRef="#br0" timeOffset="77509.32">3608 6053 12896 0 0,'0'0'1152'0'0,"0"-1"-928"0"0,-2-1-224 0 0,2 2 0 0 0,-1-3 1728 0 0,1 3 287 0 0,0 0 65 0 0,0 0 16 0 0,0 0-2280 0 0,0 0-456 0 0,0 0-88 0 0,3 4-16 0 0,0-2-104 0 0,0 2-16 0 0,0 3-8 0 0,1-2-6143 0 0</inkml:trace>
  <inkml:trace contextRef="#ctx0" brushRef="#br0" timeOffset="77868.531">3725 6158 6448 0 0,'4'10'688'0'0,"-3"-2"1364"0"0,1 1 1 0 0,-1 0-1 0 0,-1 0 1 0 0,1 0 0 0 0,-2 4-2053 0 0,1-1 638 0 0,2 47 7748 0 0,4 16-8386 0 0,-6-75 60 0 0,0 1 0 0 0,0-1 0 0 0,0 0 1 0 0,0 0-1 0 0,0 0 0 0 0,0 1 0 0 0,0-1 0 0 0,0 0 0 0 0,0 0 0 0 0,0 0 0 0 0,0 1 0 0 0,0-1 0 0 0,0 0 0 0 0,0 0 1 0 0,0 0-1 0 0,0 0 0 0 0,0 1 0 0 0,0-1 0 0 0,0 0 0 0 0,0 0 0 0 0,1 0 0 0 0,-1 1 0 0 0,0-1 0 0 0,0 0 0 0 0,0 0 1 0 0,0 0-1 0 0,0 0 0 0 0,0 0 0 0 0,1 0 0 0 0,-1 1 0 0 0,0-1 0 0 0,0 0 0 0 0,0 0 0 0 0,0 0-60 0 0,4-6 663 0 0,1-11-201 0 0,1-24 125 0 0,-4 21-477 0 0,3-12-110 0 0,-4 26-2 0 0,1 1 1 0 0,-1-1 0 0 0,1 1 0 0 0,0 0 0 0 0,1-1-1 0 0,-1 1 1 0 0,4-4 1 0 0,-6 8-3 0 0,1 0 1 0 0,-1 0-1 0 0,1 1 0 0 0,0-1 1 0 0,-1 0-1 0 0,1 0 1 0 0,0 0-1 0 0,0 0 0 0 0,0 1 1 0 0,-1-1-1 0 0,1 0 0 0 0,0 1 1 0 0,0-1-1 0 0,0 1 0 0 0,0-1 1 0 0,0 1-1 0 0,0-1 0 0 0,1 1 1 0 0,-1 0-1 0 0,0 0 1 0 0,0-1-1 0 0,0 1 0 0 0,0 0 1 0 0,0 0-1 0 0,0 0 0 0 0,0 0 1 0 0,1 0-1 0 0,-1 0 0 0 0,0 1 1 0 0,0-1-1 0 0,0 0 0 0 0,0 1 1 0 0,0-1-1 0 0,0 0 1 0 0,0 1-1 0 0,0-1 0 0 0,0 1 1 0 0,0 0-1 0 0,0-1 0 0 0,0 1 1 0 0,0 0-1 0 0,-1-1 0 0 0,2 2 3 0 0,1 1-1 0 0,1 1 0 0 0,-1-1 0 0 0,0 1 0 0 0,0 0 0 0 0,0 0 0 0 0,0 0-1 0 0,-1 1 1 0 0,0-1 0 0 0,2 3 1 0 0,1 9 48 0 0,-1-1 0 0 0,2 13-48 0 0,-2-10 39 0 0,6 18-39 0 0,-8-30-101 0 0,0-1-1 0 0,0 0 0 0 0,1 1 0 0 0,0-1 0 0 0,0 0 0 0 0,0-1 0 0 0,0 1 0 0 0,3 2 102 0 0,1-1-1628 0 0,1-2-508 0 0</inkml:trace>
  <inkml:trace contextRef="#ctx0" brushRef="#br0" timeOffset="78208.699">4288 5892 18431 0 0,'-4'-5'2186'0'0,"3"4"-1284"0"0,3 37 2581 0 0,5 18-3049 0 0,1 1 124 0 0,14 196 2230 0 0,-19-230-2692 0 0,1-1 0 0 0,1 1-96 0 0,0 3-136 0 0,-1-17 76 0 0,-4-6-5496 0 0,0-5-3018 0 0</inkml:trace>
  <inkml:trace contextRef="#ctx0" brushRef="#br0" timeOffset="78209.699">4207 6129 14280 0 0,'-2'-7'1713'0'0,"2"6"-1508"0"0,-1 1 0 0 0,1 0 0 0 0,0-1 0 0 0,0 1 0 0 0,0 0 0 0 0,-1-1 0 0 0,1 1 0 0 0,0 0 1 0 0,0-1-1 0 0,0 1 0 0 0,0 0 0 0 0,0-1 0 0 0,0 1 0 0 0,0-1 0 0 0,0 1 0 0 0,0 0 0 0 0,0-1 1 0 0,0 1-1 0 0,0 0 0 0 0,0-1 0 0 0,0 1 0 0 0,0-1 0 0 0,0 1 0 0 0,1 0 0 0 0,-1-1 0 0 0,0 1 1 0 0,0 0-1 0 0,0-1 0 0 0,0 1 0 0 0,1 0 0 0 0,-1 0 0 0 0,0-1 0 0 0,0 1 0 0 0,1 0 0 0 0,-1-1 1 0 0,0 1-206 0 0,5-4 374 0 0,1-1 0 0 0,-1 1 0 0 0,1 0 1 0 0,0 0-1 0 0,0 1 0 0 0,0 0 1 0 0,0 0-1 0 0,1 0 0 0 0,1 0-374 0 0,14-4-357 0 0,1 1 0 0 0,2 1 357 0 0,8-2 64 0 0,-29 6-421 0 0,31-8-1034 0 0,-12 1-5713 0 0,-9 2-331 0 0</inkml:trace>
  <inkml:trace contextRef="#ctx0" brushRef="#br0" timeOffset="78624.757">4513 5828 17503 0 0,'-1'1'176'0'0,"-1"0"0"0"0,1 1-1 0 0,-1-1 1 0 0,1 1 0 0 0,0-1-1 0 0,-1 1 1 0 0,1-1 0 0 0,0 1-1 0 0,0 0 1 0 0,0-1-1 0 0,0 1 1 0 0,0 0 0 0 0,1 0-1 0 0,-1 0 1 0 0,1 0 0 0 0,-1 0-1 0 0,1 0 1 0 0,0-1-1 0 0,-1 2-175 0 0,1 7 1231 0 0,-1-1-1 0 0,1 0 0 0 0,2 7-1230 0 0,-2-5 662 0 0,8 90 520 0 0,1 59 1593 0 0,-9-159-2755 0 0,1 37 808 0 0,1 0 0 0 0,2-1 0 0 0,3 9-828 0 0,-7-46 9 0 0,0 0 1 0 0,0 0-1 0 0,0 0 1 0 0,0 0 0 0 0,0 0-1 0 0,0 0 1 0 0,0 0-1 0 0,0 0 1 0 0,0-1-1 0 0,0 1 1 0 0,0 0-1 0 0,0 0 1 0 0,0 0 0 0 0,0 0-1 0 0,0 0 1 0 0,0 0-1 0 0,0 0 1 0 0,0 0-1 0 0,0 0 1 0 0,0 0 0 0 0,0 0-1 0 0,0 0 1 0 0,0 0-1 0 0,1 0 1 0 0,-1 0-1 0 0,0 0 1 0 0,0 0-1 0 0,0 0 1 0 0,0 0 0 0 0,0 0-1 0 0,0 0 1 0 0,0 0-1 0 0,0 0 1 0 0,0 0-1 0 0,0 0 1 0 0,0 0-1 0 0,0 0 1 0 0,1 0 0 0 0,-1 0-1 0 0,0 0 1 0 0,0 0-1 0 0,0 0 1 0 0,0 0-1 0 0,0 0 1 0 0,0 0 0 0 0,0 0-1 0 0,0 0 1 0 0,0 0-1 0 0,0 0 1 0 0,0 0-1 0 0,0 0 1 0 0,0 0-1 0 0,0 0 1 0 0,0 0 0 0 0,1 0-1 0 0,-1 0 1 0 0,0 0-1 0 0,0 0 1 0 0,0 0-1 0 0,0 1 1 0 0,0-1 0 0 0,0 0-10 0 0,5-12 218 0 0,3-14-129 0 0,-1-4-28 0 0,0-2-61 0 0,-2 3-55 0 0,5-8 55 0 0,-7 28-22 0 0,0-1 1 0 0,1 1-1 0 0,0 0 0 0 0,1 0 0 0 0,3-6 22 0 0,-6 13-9 0 0,-1-1 0 0 0,1 1 0 0 0,0 0-1 0 0,0 0 1 0 0,0 1 0 0 0,0-1 0 0 0,0 0 0 0 0,0 1 0 0 0,0-1-1 0 0,0 1 1 0 0,1-1 0 0 0,-1 1 0 0 0,2 0 9 0 0,-3 0-6 0 0,0 1 1 0 0,1-1-1 0 0,-1 1 1 0 0,0 0-1 0 0,1 0 0 0 0,-1 0 1 0 0,0 0-1 0 0,1 0 1 0 0,-1 0-1 0 0,0 0 0 0 0,0 0 1 0 0,1 0-1 0 0,-1 1 1 0 0,0-1-1 0 0,1 0 0 0 0,-1 1 1 0 0,0-1-1 0 0,0 1 0 0 0,0-1 1 0 0,0 1-1 0 0,1 0 1 0 0,-1 0-1 0 0,0-1 0 0 0,0 1 1 0 0,0 0-1 0 0,0 0 1 0 0,-1 0-1 0 0,1 0 6 0 0,3 4 7 0 0,-1 0 0 0 0,1-1 0 0 0,-1 2 0 0 0,0-1 0 0 0,-1 0 1 0 0,1 0-1 0 0,-1 1 0 0 0,0 0 0 0 0,-1-1 0 0 0,1 1 0 0 0,-1 0 0 0 0,0 0 0 0 0,-1 4-7 0 0,1 10 49 0 0,-1 0 0 0 0,-1 0-1 0 0,-3 9-48 0 0,2-4 30 0 0,0 11-30 0 0,2-32-114 0 0,0-1-1 0 0,0 0 1 0 0,1 1-1 0 0,0-1 1 0 0,-1 0-1 0 0,1 0 1 0 0,1 1 114 0 0,-2-4-76 0 0,0 0 1 0 0,0 0 0 0 0,0 1 0 0 0,0-1-1 0 0,0 0 1 0 0,0 0 0 0 0,0 0-1 0 0,1 0 1 0 0,-1 1 0 0 0,0-1 0 0 0,0 0-1 0 0,0 0 1 0 0,0 0 0 0 0,1 0 0 0 0,-1 0-1 0 0,0 0 1 0 0,0 1 0 0 0,0-1-1 0 0,1 0 1 0 0,-1 0 0 0 0,0 0 0 0 0,0 0-1 0 0,0 0 1 0 0,1 0 0 0 0,-1 0-1 0 0,0 0 1 0 0,0 0 0 0 0,0 0 0 0 0,1 0-1 0 0,-1 0 1 0 0,0 0 0 0 0,0 0-1 0 0,1 0 1 0 0,-1 0 0 0 0,0 0 0 0 0,0 0-1 0 0,0-1 1 0 0,1 1 0 0 0,-1 0 75 0 0,7-5-8353 0 0,-2-1-432 0 0</inkml:trace>
  <inkml:trace contextRef="#ctx0" brushRef="#br0" timeOffset="79000.778">4842 6222 17967 0 0,'0'0'1387'0'0,"0"0"-896"0"0,0 0-189 0 0,5 2 5095 0 0,-1 0-4767 0 0,-1-2-460 0 0,-1 1 0 0 0,0-1 1 0 0,1 0-1 0 0,-1 0 0 0 0,0 0 0 0 0,0 0 1 0 0,1 0-1 0 0,-1 0 0 0 0,0-1 0 0 0,1 1 1 0 0,-1-1-1 0 0,0 0 0 0 0,0 0 1 0 0,0 0-1 0 0,0 0 0 0 0,1 0-170 0 0,6-4 185 0 0,-1 0 0 0 0,0 0-1 0 0,2-3-184 0 0,29-24 382 0 0,-35 28-321 0 0,1-1 0 0 0,-1 0-1 0 0,1 0 1 0 0,-2 0 0 0 0,1-1 0 0 0,2-3-61 0 0,-6 8-2 0 0,1 0 1 0 0,-1 0-1 0 0,1-1 1 0 0,-1 1-1 0 0,1 0 0 0 0,-1-1 1 0 0,0 1-1 0 0,1 0 0 0 0,-1-1 1 0 0,0 1-1 0 0,0-1 0 0 0,0 1 1 0 0,0 0-1 0 0,0-1 0 0 0,0 1 1 0 0,-1 0-1 0 0,1-1 1 0 0,0 1-1 0 0,-1 0 0 0 0,1-1 1 0 0,-1 1-1 0 0,0 0 0 0 0,1-1 1 0 0,-1 1-1 0 0,0 0 0 0 0,1 0 1 0 0,-2-1 1 0 0,1 1-4 0 0,0 0 0 0 0,-1 0 1 0 0,1 0-1 0 0,0 0 0 0 0,-1 0 0 0 0,1 0 1 0 0,-1 0-1 0 0,1 0 0 0 0,-1 1 0 0 0,0-1 1 0 0,1 0-1 0 0,-1 1 0 0 0,1 0 0 0 0,-1-1 1 0 0,0 1-1 0 0,0 0 0 0 0,1 0 0 0 0,-1 0 1 0 0,0 0-1 0 0,1 0 0 0 0,-1 0 0 0 0,0 0 4 0 0,-4 2 57 0 0,1-1 0 0 0,0 1 0 0 0,0 0 0 0 0,0 1 0 0 0,0-1 0 0 0,0 1 0 0 0,0 0 0 0 0,1 0 0 0 0,-1 0 0 0 0,1 1 0 0 0,0-1 0 0 0,0 1 0 0 0,0 0 0 0 0,1 1 0 0 0,-1-1 0 0 0,1 0 0 0 0,0 1 0 0 0,0 0 0 0 0,1 0-57 0 0,-3 4 164 0 0,0 1 0 0 0,1 0 0 0 0,0 0 0 0 0,0 0 0 0 0,2 1 0 0 0,-1-1 0 0 0,1 1 0 0 0,1 0 0 0 0,-1 3-164 0 0,2-10 10 0 0,0 0-1 0 0,0 0 1 0 0,1 1-1 0 0,0-1 1 0 0,-1 0-1 0 0,1 0 1 0 0,0 0-1 0 0,1 0 1 0 0,-1 0 0 0 0,1 0-1 0 0,0 0 1 0 0,0-1-1 0 0,1 3-9 0 0,-1-3-19 0 0,0 0-1 0 0,0-1 0 0 0,0 0 1 0 0,0 1-1 0 0,1-1 1 0 0,-1 0-1 0 0,1 0 1 0 0,-1 0-1 0 0,1 0 1 0 0,-1-1-1 0 0,1 1 0 0 0,0-1 1 0 0,0 0-1 0 0,0 0 1 0 0,0 0-1 0 0,0 0 1 0 0,0 0-1 0 0,2 0 20 0 0,5 0 124 0 0,-1-1 0 0 0,1 0 0 0 0,0 0 0 0 0,-1-1 0 0 0,1 0 0 0 0,-1-1 0 0 0,6-1-124 0 0,24-10-1648 0 0,-1-4-6992 0 0,-20 8-1239 0 0</inkml:trace>
  <inkml:trace contextRef="#ctx0" brushRef="#br0" timeOffset="86160.457">3341 6822 16128 0 0,'-8'-4'558'0'0,"8"4"-185"0"0,-1 0 0 0 0,1 0-1 0 0,-1 0 1 0 0,1 0-1 0 0,-1-1 1 0 0,1 1-1 0 0,-1 0 1 0 0,1 0-1 0 0,-1 0 1 0 0,1 0-1 0 0,-1 0 1 0 0,1 0 0 0 0,-1 0-1 0 0,1 1 1 0 0,-1-1-373 0 0,0 0 311 0 0,1 0 1 0 0,0 1 0 0 0,-1-1 0 0 0,1 0-1 0 0,-1 0 1 0 0,1 1 0 0 0,0-1 0 0 0,0 0-1 0 0,-1 1 1 0 0,1-1 0 0 0,0 0 0 0 0,-1 1-1 0 0,1-1 1 0 0,0 1 0 0 0,0-1 0 0 0,0 0-1 0 0,-1 1-311 0 0,-1 8 46 0 0,1 10 626 0 0,0-1-1 0 0,1 1 0 0 0,1 14-671 0 0,1-2 388 0 0,0 64 396 0 0,2 39 8 0 0,6 1-792 0 0,-9-126 41 0 0,0-1 1 0 0,1 0-1 0 0,0 0 1 0 0,0 0 0 0 0,0 0-1 0 0,1-1 1 0 0,2 4-42 0 0,-4-9-3 0 0,-1-1 0 0 0,1 1-1 0 0,0-1 1 0 0,0 1 0 0 0,0-1 0 0 0,0 1 0 0 0,1-1 0 0 0,-1 1 0 0 0,0-1 0 0 0,1 0 0 0 0,-1 0 0 0 0,1 0 0 0 0,-1 0 0 0 0,1 0 0 0 0,-1 0 0 0 0,1 0 0 0 0,0 0 0 0 0,-1-1 0 0 0,1 1 0 0 0,0-1-1 0 0,0 1 1 0 0,-1-1 0 0 0,1 0 0 0 0,0 1 0 0 0,0-1 0 0 0,0 0 0 0 0,0 0 0 0 0,-1-1 0 0 0,1 1 0 0 0,0 0 0 0 0,0 0 0 0 0,0-1 0 0 0,-1 1 0 0 0,1-1 0 0 0,0 0 3 0 0,12-5-1061 0 0,-1 0 1 0 0,0-1-1 0 0,0 0 1 0 0,-1-1-1 0 0,9-8 1061 0 0,-8 7-2184 0 0</inkml:trace>
  <inkml:trace contextRef="#ctx0" brushRef="#br0" timeOffset="87164.944">3660 7209 4608 0 0,'0'0'208'0'0,"0"-13"536"0"0,2 0 9420 0 0,-1 1-4378 0 0,-1 11-5601 0 0,0 0 0 0 0,0 0 0 0 0,0 0 1 0 0,0 0-1 0 0,0 0 0 0 0,0 0 0 0 0,-1 0 0 0 0,1 0 1 0 0,0 0-1 0 0,-1 0-185 0 0,-10-26 3677 0 0,10 25-3549 0 0,-3-5 133 0 0,0 0-1 0 0,0 1 1 0 0,-1-1-1 0 0,0 1 0 0 0,-3-3-260 0 0,7 8 28 0 0,0 0-1 0 0,0 0 0 0 0,0 0 1 0 0,0 0-1 0 0,0 0 0 0 0,0 1 1 0 0,0-1-1 0 0,-1 0 0 0 0,1 1 1 0 0,0-1-1 0 0,0 1 0 0 0,-1-1 1 0 0,1 1-1 0 0,0-1 0 0 0,-1 1 1 0 0,1 0-1 0 0,0 0 0 0 0,-1 0 1 0 0,1 0-1 0 0,0 0 0 0 0,-1 0 1 0 0,1 0-1 0 0,-1 0 0 0 0,1 0 1 0 0,0 1-1 0 0,0-1 0 0 0,-1 0 0 0 0,1 1 1 0 0,0-1-1 0 0,-1 1 0 0 0,1 0 1 0 0,0-1-1 0 0,0 1 0 0 0,0 0 1 0 0,-1 0-28 0 0,-3 4 59 0 0,1-1 1 0 0,-1 1-1 0 0,1 0 1 0 0,0 1-1 0 0,0-1 0 0 0,1 1 1 0 0,-1 0-1 0 0,1-1 1 0 0,1 1-1 0 0,-1 1 1 0 0,1-1-1 0 0,0 0 0 0 0,0 1 1 0 0,1 2-60 0 0,-3 10-62 0 0,1 2 0 0 0,1-1 0 0 0,1 0 0 0 0,1 2 62 0 0,0-14 33 0 0,0 0 0 0 0,1 1 0 0 0,0-1 0 0 0,2 5-33 0 0,-2-10 21 0 0,-1 0 0 0 0,1-1 1 0 0,0 1-1 0 0,1 0 1 0 0,-1 0-1 0 0,0 0 1 0 0,1-1-1 0 0,0 1 1 0 0,-1-1-1 0 0,1 1 1 0 0,0-1-1 0 0,0 0 0 0 0,2 2-21 0 0,-3-3 12 0 0,0-1-1 0 0,0 1 1 0 0,1-1 0 0 0,-1 1-1 0 0,0-1 1 0 0,0 1-1 0 0,0-1 1 0 0,1 0-1 0 0,-1 1 1 0 0,0-1-1 0 0,1 0 1 0 0,-1 0-1 0 0,0 0 1 0 0,1 0-1 0 0,-1 0 1 0 0,0 0-1 0 0,1-1 1 0 0,-1 1-1 0 0,0 0 1 0 0,0-1-1 0 0,1 1 1 0 0,-1-1-1 0 0,0 1 1 0 0,0-1-1 0 0,0 1 1 0 0,0-1 0 0 0,0 0-1 0 0,0 0 1 0 0,1 0-12 0 0,3-3 33 0 0,0 0 0 0 0,-1 0 1 0 0,0 0-1 0 0,1 0 1 0 0,2-5-34 0 0,-2 2 5 0 0,-1 0 1 0 0,0 0 0 0 0,0-1-1 0 0,0 0 1 0 0,-1 1 0 0 0,0-1-1 0 0,0 0 1 0 0,-1 0 0 0 0,0-1-1 0 0,-1 0-5 0 0,2-8 10 0 0,-2 0-1 0 0,0-1 0 0 0,-1 1 0 0 0,-1-8-9 0 0,-4 6 3 0 0,1-1-18 0 0,4 34-147 0 0,1 34 19 0 0,2 2 127 0 0,-2-22 55 0 0,1 5-39 0 0,0-24 23 0 0,-1 0 1 0 0,1-1 0 0 0,0 1-1 0 0,1-1 1 0 0,3 7-24 0 0,-5-13 12 0 0,0 1-1 0 0,0-1 1 0 0,0 0-1 0 0,1 0 1 0 0,-1 0 0 0 0,1 0-1 0 0,-1 0 1 0 0,1-1-1 0 0,0 1 1 0 0,0 0-1 0 0,-1-1 1 0 0,1 1 0 0 0,1-1-12 0 0,-2 0 5 0 0,0-1 0 0 0,0 1 0 0 0,1-1 0 0 0,-1 1 0 0 0,0-1 0 0 0,1 1 0 0 0,-1-1 0 0 0,1 0 0 0 0,-1 0 0 0 0,0 1 0 0 0,1-1 0 0 0,-1 0 0 0 0,1 0 0 0 0,-1-1 0 0 0,0 1 0 0 0,1 0 0 0 0,-1 0 0 0 0,0-1 1 0 0,1 1-1 0 0,-1-1 0 0 0,0 1 0 0 0,1-1 0 0 0,-1 1-5 0 0,4-4 14 0 0,0 1 1 0 0,-1 0 0 0 0,1-1 0 0 0,-1 0 0 0 0,0 0-1 0 0,0-1 1 0 0,0 1 0 0 0,-1-1 0 0 0,1 1-1 0 0,-1-1 1 0 0,0 0 0 0 0,-1 0 0 0 0,1-1 0 0 0,-1 1-1 0 0,1-4-14 0 0,4-11 16 0 0,-1-2 0 0 0,-2 1 0 0 0,2-10-16 0 0,-2 10-61 0 0,-2-1 0 0 0,0 0 0 0 0,-1-5 61 0 0,-2 61-276 0 0,2-16 273 0 0,1 0 0 0 0,1 0 0 0 0,4 13 3 0 0,-6-26 10 0 0,0 0 1 0 0,1-1-1 0 0,0 1 1 0 0,0 0-1 0 0,0-1 0 0 0,1 1 1 0 0,0-1-1 0 0,-1 0 1 0 0,2 0-1 0 0,-1 0 0 0 0,0 0 1 0 0,1 0-1 0 0,-1-1 1 0 0,1 1-1 0 0,3 1-10 0 0,-6-4 13 0 0,1-1 0 0 0,-1 1 0 0 0,1 0 0 0 0,0 0-1 0 0,-1-1 1 0 0,1 1 0 0 0,-1-1 0 0 0,1 0 0 0 0,0 1 0 0 0,0-1 0 0 0,-1 0 0 0 0,1 0-1 0 0,0 0 1 0 0,-1 0 0 0 0,1 0 0 0 0,1-1-13 0 0,0 0 20 0 0,0 1 0 0 0,0-1 1 0 0,0-1-1 0 0,0 1 0 0 0,-1 0 0 0 0,1-1 0 0 0,0 1 0 0 0,-1-1 0 0 0,1 0-20 0 0,4-5-19 0 0,0 1-1 0 0,0-1 1 0 0,-1 0-1 0 0,0 0 0 0 0,4-6 20 0 0,-4 3 4 0 0,0 0 0 0 0,0-1 0 0 0,-1 0 0 0 0,0 0 0 0 0,-1-1 0 0 0,0 1 0 0 0,-1-1-1 0 0,0 1 1 0 0,-1-1 0 0 0,0 0 0 0 0,-1 0 0 0 0,0-7-4 0 0,-7 50 0 0 0,3-5 67 0 0,1 1 0 0 0,2 9-67 0 0,-1 17 154 0 0,-2 9 16 0 0,-3 41 39 0 0,4-81-58 0 0,-1 1 0 0 0,-2-1 0 0 0,-3 11-151 0 0,6-27 17 0 0,0 1 0 0 0,-1-1 0 0 0,1 0 0 0 0,-1 0 1 0 0,-1 0-1 0 0,1 0 0 0 0,-1-1 0 0 0,0 1 0 0 0,-4 4-17 0 0,6-9 3 0 0,1 1 0 0 0,-1-1 0 0 0,0 0 0 0 0,1 1 0 0 0,-1-1 0 0 0,0 0 0 0 0,0 0 0 0 0,0 0 0 0 0,0 0 0 0 0,0 0 0 0 0,0-1 0 0 0,0 1 0 0 0,0 0 0 0 0,0-1 0 0 0,0 0 1 0 0,-1 1-1 0 0,1-1 0 0 0,0 0 0 0 0,0 0 0 0 0,0 0 0 0 0,0-1 0 0 0,-1 1 0 0 0,1 0 0 0 0,0-1 0 0 0,0 1 0 0 0,0-1 0 0 0,0 0 0 0 0,0 0 0 0 0,0 0 0 0 0,0 0 0 0 0,-1-1-3 0 0,-1 0-152 0 0,1 0-1 0 0,0-1 1 0 0,0 0-1 0 0,0 1 1 0 0,0-1-1 0 0,1-1 1 0 0,-1 1-1 0 0,1 0 1 0 0,0 0-1 0 0,0-1 1 0 0,0 1 0 0 0,0-1-1 0 0,0 0 1 0 0,1 0-1 0 0,0 1 1 0 0,-1-4 152 0 0,0-1-442 0 0,0-1 1 0 0,1 0-1 0 0,0 0 0 0 0,0 0 1 0 0,1 1-1 0 0,0-1 0 0 0,1-1 443 0 0,-1 3-903 0 0,1 0 0 0 0,0 1 0 0 0,1-1 0 0 0,0 0 902 0 0,7-14-7611 0 0,-2 10 673 0 0</inkml:trace>
  <inkml:trace contextRef="#ctx0" brushRef="#br0" timeOffset="87802.765">4050 7261 14336 0 0,'34'-14'1440'0'0,"-2"0"1026"0"0,-11 4 2026 0 0,-14 7-3005 0 0,-1-1 0 0 0,1-1 1 0 0,4-3-1488 0 0,6-7 2465 0 0,7-8-2465 0 0,-13 13 414 0 0,-5 4-384 0 0,0-1 0 0 0,-1 1 0 0 0,0-1 0 0 0,4-5-30 0 0,-8 9 26 0 0,1 0 1 0 0,-1 1-1 0 0,1-1 1 0 0,-1 0 0 0 0,0 0-1 0 0,0 0 1 0 0,0 0-1 0 0,0 0 1 0 0,-1 0 0 0 0,1-1-1 0 0,-1 1 1 0 0,0 0-1 0 0,0 0 1 0 0,0-1-27 0 0,0 3 6 0 0,0 0-1 0 0,0 1 1 0 0,0-1-1 0 0,0 0 1 0 0,0 0 0 0 0,-1 0-1 0 0,1 0 1 0 0,0 1-1 0 0,-1-1 1 0 0,1 0-1 0 0,0 0 1 0 0,-1 0 0 0 0,1 1-1 0 0,-1-1 1 0 0,1 0-1 0 0,-1 1 1 0 0,1-1 0 0 0,-1 0-1 0 0,0 1 1 0 0,1-1-1 0 0,-1 1 1 0 0,0-1-1 0 0,0 1 1 0 0,1-1 0 0 0,-1 1-6 0 0,-1 0 16 0 0,1-1 0 0 0,0 1 0 0 0,0 0 1 0 0,-1 0-1 0 0,1 0 0 0 0,0 0 1 0 0,-1 0-1 0 0,1 0 0 0 0,0 1 1 0 0,-1-1-1 0 0,1 0 0 0 0,0 1 0 0 0,0-1 1 0 0,-1 1-1 0 0,1-1-16 0 0,-4 3 48 0 0,0-1 0 0 0,0 1 0 0 0,0 1 0 0 0,0-1 0 0 0,1 0 0 0 0,-1 1 0 0 0,0 1-48 0 0,0 2 77 0 0,-1-1 0 0 0,1 1 0 0 0,1 0 0 0 0,-1 1 0 0 0,1-1 0 0 0,1 1-1 0 0,-1 0 1 0 0,1 0 0 0 0,1 0 0 0 0,-1 0 0 0 0,1 0 0 0 0,1 1 0 0 0,-1 6-77 0 0,2-10 3 0 0,0 0 0 0 0,0-1 1 0 0,0 1-1 0 0,1 0 0 0 0,0 0 0 0 0,0 0 1 0 0,0-1-1 0 0,0 1 0 0 0,1 0 0 0 0,0-1 0 0 0,0 1 1 0 0,0-1-1 0 0,1 0 0 0 0,-1 0 0 0 0,1 0 1 0 0,1 2-4 0 0,-1-3 1 0 0,-1-1 0 0 0,0 0 0 0 0,0 1 1 0 0,1-1-1 0 0,0 0 0 0 0,-1 0 1 0 0,1 0-1 0 0,0-1 0 0 0,0 1 0 0 0,0-1 1 0 0,1 1-2 0 0,-1-1-9 0 0,-1-1 0 0 0,0 1 1 0 0,1-1-1 0 0,-1 1 1 0 0,1-1-1 0 0,-1 0 0 0 0,0 0 1 0 0,1 0-1 0 0,-1 0 1 0 0,1-1-1 0 0,-1 1 0 0 0,0-1 1 0 0,1 1-1 0 0,-1-1 1 0 0,0 0-1 0 0,2 0 9 0 0,4-4-475 0 0,-1 0 0 0 0,1-1-1 0 0,-1 1 1 0 0,0-1 0 0 0,0-1 0 0 0,0 1 0 0 0,3-6 475 0 0,-9 11-49 0 0,4-5-575 0 0,0-1 0 0 0,-1-1-1 0 0,0 1 1 0 0,0-1-1 0 0,2-4 625 0 0,3-7-829 0 0,3-7-548 0 0,-10 19 933 0 0,1 0-1 0 0,1 0 1 0 0,-1 0-1 0 0,5-5 445 0 0,-8 12 103 0 0,0 0 0 0 0,0-1 0 0 0,0 1-1 0 0,1 0 1 0 0,-1-1 0 0 0,0 1 0 0 0,1 0 0 0 0,-1 0 0 0 0,0-1-1 0 0,1 1 1 0 0,-1 0 0 0 0,0 0 0 0 0,1 0 0 0 0,-1-1 0 0 0,0 1-1 0 0,1 0 1 0 0,-1 0 0 0 0,0 0 0 0 0,1 0 0 0 0,-1 0 0 0 0,1 0-1 0 0,-1 0 1 0 0,0 0 0 0 0,1 0 0 0 0,-1 0 0 0 0,1 0 0 0 0,-1 0-103 0 0,1 0 132 0 0,0 0 1 0 0,-1 1-1 0 0,1-1 1 0 0,0 1 0 0 0,0-1-1 0 0,0 1 1 0 0,-1-1 0 0 0,1 1-1 0 0,0-1 1 0 0,-1 1 0 0 0,1 0-1 0 0,0 0-132 0 0,2 3 374 0 0,1 1 1 0 0,-1-1-1 0 0,0 1 0 0 0,0 1-374 0 0,-1-2 343 0 0,4 9 315 0 0,0 0 0 0 0,0 1 0 0 0,-1 0 0 0 0,2 14-658 0 0,2 1 709 0 0,-8-25-748 0 0,5 13 865 0 0,-6-17-818 0 0,0 0-1 0 0,0 0 0 0 0,0 1 1 0 0,0-1-1 0 0,0 0 0 0 0,0 0 1 0 0,0 0-1 0 0,0 0 1 0 0,0 0-1 0 0,0 0 0 0 0,0 0 1 0 0,0 0-1 0 0,0 0 1 0 0,0 0-1 0 0,0 0 0 0 0,0 0 1 0 0,0 0-1 0 0,0 0 0 0 0,0 0 1 0 0,0 0-1 0 0,0 0 1 0 0,0 0-1 0 0,0 0 0 0 0,1 0 1 0 0,-1 0-1 0 0,0 1 1 0 0,0-1-1 0 0,0 0 0 0 0,0 0 1 0 0,0 0-1 0 0,0 0 0 0 0,0 0 1 0 0,0 0-1 0 0,0 0 1 0 0,0 0-1 0 0,0 0 0 0 0,0 0 1 0 0,0 0-1 0 0,0 0 1 0 0,0 0-1 0 0,0 0 0 0 0,0 0 1 0 0,0 0-1 0 0,1 0 0 0 0,-1 0 1 0 0,0 0-1 0 0,0 0 1 0 0,0 0-1 0 0,0 0 0 0 0,0 0 1 0 0,0 0-1 0 0,0-1 1 0 0,0 1-1 0 0,0 0 0 0 0,0 0 1 0 0,0 0-1 0 0,0 0 0 0 0,0 0 1 0 0,0 0-1 0 0,0 0 1 0 0,0 0-1 0 0,0 0 0 0 0,0 0 1 0 0,0 0-1 0 0,0 0 1 0 0,0 0-1 0 0,0 0 0 0 0,0 0 1 0 0,0 0-1 0 0,0 0-7 0 0,1-12 176 0 0,-2-6-174 0 0,0-1 1 0 0,-3-4-3 0 0,-2-30 0 0 0,6 46 0 0 0,0 0-1 0 0,0 0 1 0 0,1 0 0 0 0,0 0 0 0 0,0 0 0 0 0,1-2 0 0 0,-1 6-3 0 0,0 0-1 0 0,0 0 1 0 0,1 0-1 0 0,-1 0 1 0 0,1 0 0 0 0,0 0-1 0 0,0 0 1 0 0,0 0-1 0 0,0 1 1 0 0,0-1-1 0 0,0 1 1 0 0,1-1 0 0 0,-1 1-1 0 0,1 0 4 0 0,1-1-13 0 0,0 0 0 0 0,0 1 0 0 0,1 0 0 0 0,-1 0 0 0 0,1 0 0 0 0,-1 0 0 0 0,1 1-1 0 0,0-1 1 0 0,1 1 13 0 0,3-1-29 0 0,0 1 0 0 0,0 1 0 0 0,0-1 0 0 0,0 1 0 0 0,1 1-1 0 0,-1 0 1 0 0,0 0 0 0 0,0 1 0 0 0,0 0 0 0 0,0 0 29 0 0,30 12-1513 0 0,-15-3-2871 0 0,-15-5-5310 0 0</inkml:trace>
  <inkml:trace contextRef="#ctx0" brushRef="#br0" timeOffset="88193.189">4761 7294 27847 0 0,'-4'0'1232'0'0,"3"0"256"0"0,-2-1-1192 0 0,0-1-232 0 0,3 2-64 0 0,0 0 0 0 0,0 0-112 0 0,0 0-32 0 0,1-2-8 0 0,-1-1 0 0 0,2 1-656 0 0,-1-2-136 0 0,1-1-24 0 0,1 2-10192 0 0</inkml:trace>
  <inkml:trace contextRef="#ctx0" brushRef="#br0" timeOffset="81465.32">1540 6810 22607 0 0,'0'0'1035'0'0,"1"0"-23"0"0,-3 2-857 0 0,0 0 1 0 0,0 0 0 0 0,1 0-1 0 0,-1 0 1 0 0,1 1-1 0 0,0-1 1 0 0,0 1 0 0 0,-1 0-156 0 0,-4 9 494 0 0,-7 7 265 0 0,-1 0 0 0 0,-10 9-759 0 0,-13 17-3484 0 0,34-39-5359 0 0</inkml:trace>
  <inkml:trace contextRef="#ctx0" brushRef="#br0" timeOffset="81804.158">1706 6782 18431 0 0,'0'0'1415'0'0,"0"0"-914"0"0,0 0-226 0 0,0 0 656 0 0,1 8 2727 0 0,1 26-2747 0 0,-1 0 0 0 0,-4 30-911 0 0,1 11 1094 0 0,-1 0-190 0 0,0 14-209 0 0,3-73-613 0 0,2 1-1 0 0,-1-1 1 0 0,2 0-1 0 0,2 6-81 0 0,-5-19 13 0 0,1 1 0 0 0,1-1 0 0 0,-1 1 0 0 0,0-1 0 0 0,1 1 0 0 0,0-1 0 0 0,1 2-13 0 0,-3-4-7 0 0,1 0 0 0 0,0 0 0 0 0,-1-1 0 0 0,1 1 0 0 0,0 0 0 0 0,-1-1 0 0 0,1 1 0 0 0,0-1 0 0 0,0 1 0 0 0,-1-1 0 0 0,1 1 0 0 0,0-1 0 0 0,0 0 0 0 0,0 1 0 0 0,0-1 0 0 0,0 0 0 0 0,0 0 0 0 0,-1 1 0 0 0,1-1 0 0 0,0 0 0 0 0,0 0 0 0 0,0 0 0 0 0,0 0 0 0 0,0 0 0 0 0,0 0 0 0 0,0 0 0 0 0,0-1 0 0 0,0 1 0 0 0,0 0 0 0 0,-1-1 0 0 0,1 1 0 0 0,1-1 7 0 0,3-1-840 0 0,0-1 0 0 0,0-1-1 0 0,0 1 1 0 0,0-1 0 0 0,-1 0 0 0 0,4-3 840 0 0,1-2-9126 0 0</inkml:trace>
  <inkml:trace contextRef="#ctx0" brushRef="#br0" timeOffset="82140.738">1588 7012 22895 0 0,'0'0'522'0'0,"0"0"71"0"0,7-5 775 0 0,40-18-1750 0 0,-27 13-4 0 0,1 0-1 0 0,11-3 387 0 0,24-5-1306 0 0,-36 12 604 0 0</inkml:trace>
  <inkml:trace contextRef="#ctx0" brushRef="#br0" timeOffset="82486.267">1895 6742 25223 0 0,'-1'1'136'0'0,"0"0"0"0"0,0 0 0 0 0,-1 0-1 0 0,1 0 1 0 0,0 0 0 0 0,0 0 0 0 0,0 0-1 0 0,0 0 1 0 0,0 1 0 0 0,0-1 0 0 0,1 0-1 0 0,-1 0 1 0 0,0 1 0 0 0,1-1 0 0 0,-1 1 0 0 0,1-1-1 0 0,-1 1 1 0 0,1-1 0 0 0,-1 1 0 0 0,1-1-1 0 0,0 1 1 0 0,0-1-136 0 0,-1 8-249 0 0,1-1 0 0 0,0 0-1 0 0,1 6 250 0 0,-1-6 133 0 0,18 187 2058 0 0,-11-137-1685 0 0,-5-39-177 0 0,1 0 0 0 0,1 0-1 0 0,1-1 1 0 0,5 14-329 0 0,-10-32 3 0 0,0 1-1 0 0,0-1 1 0 0,0 0-1 0 0,0 0 1 0 0,0 0 0 0 0,0 0-1 0 0,0 0 1 0 0,0 0 0 0 0,0 0-1 0 0,0 0 1 0 0,0 1-1 0 0,0-1 1 0 0,0 0 0 0 0,0 0-1 0 0,0 0 1 0 0,0 0-1 0 0,0 0 1 0 0,0 0 0 0 0,0 0-1 0 0,0 0 1 0 0,1 0 0 0 0,-1 0-1 0 0,0 0 1 0 0,0 1-1 0 0,0-1 1 0 0,0 0 0 0 0,0 0-1 0 0,0 0 1 0 0,0 0-1 0 0,0 0 1 0 0,0 0 0 0 0,0 0-1 0 0,1 0 1 0 0,-1 0 0 0 0,0 0-1 0 0,0 0 1 0 0,0 0-1 0 0,0 0 1 0 0,0 0 0 0 0,0 0-1 0 0,0 0 1 0 0,0 0-1 0 0,1 0 1 0 0,-1 0 0 0 0,0 0-1 0 0,0 0 1 0 0,0 0 0 0 0,0 0-1 0 0,0 0 1 0 0,0 0-1 0 0,0 0 1 0 0,0 0 0 0 0,0 0-3 0 0,4-8 238 0 0,1-13 166 0 0,-4 18-385 0 0,4-27-31 0 0,4-14-26 0 0,-8 39 35 0 0,1 1 1 0 0,0-1-1 0 0,-1 1 0 0 0,2-1 0 0 0,-1 1 1 0 0,0 0-1 0 0,1 0 0 0 0,0 0 3 0 0,-2 2-3 0 0,0 1 0 0 0,0 0 1 0 0,0 0-1 0 0,0 0 0 0 0,0 0 0 0 0,0 0 1 0 0,0 1-1 0 0,0-1 0 0 0,0 0 0 0 0,1 0 1 0 0,-1 1-1 0 0,0-1 0 0 0,1 1 0 0 0,-1-1 0 0 0,0 1 1 0 0,1 0-1 0 0,-1-1 0 0 0,0 1 0 0 0,1 0 1 0 0,0 0 2 0 0,0 0 1 0 0,0 0 1 0 0,0 1-1 0 0,1-1 1 0 0,-1 1 0 0 0,0-1-1 0 0,0 1 1 0 0,0 0 0 0 0,0 0-1 0 0,0 0 1 0 0,0 0-1 0 0,2 1-1 0 0,3 3 20 0 0,0 1 0 0 0,-1 0-1 0 0,1 0 1 0 0,-1 0-1 0 0,-1 1 1 0 0,1 0-20 0 0,-1 0 25 0 0,0 1-1 0 0,-1-1 1 0 0,0 1 0 0 0,0 0-1 0 0,-1 0 1 0 0,0 0 0 0 0,0 0-1 0 0,-1 0 1 0 0,1 5-25 0 0,1 13-1077 0 0,-1 0 0 0 0,0 13 1077 0 0,-2-25-1084 0 0</inkml:trace>
  <inkml:trace contextRef="#ctx0" brushRef="#br1" timeOffset="100834.564">1265 7073 10592 0 0,'-2'-1'1619'0'0,"-3"-2"9588"0"0,4 7-1690 0 0,1 4-10941 0 0,-3 11 1671 0 0,-4 12-247 0 0,3-16 89 0 0,1 0-1 0 0,-1 16-88 0 0,1 67 584 0 0,3-96-573 0 0,0 0-1 0 0,1 0 1 0 0,-1 0-1 0 0,0 0 1 0 0,0 0-1 0 0,1-1 1 0 0,-1 1-1 0 0,1 0 1 0 0,0 0-1 0 0,-1 0 1 0 0,1-1-1 0 0,0 1 1 0 0,0 0-1 0 0,0-1 1 0 0,0 1-1 0 0,0-1 1 0 0,1 1-1 0 0,-1-1 1 0 0,0 0-1 0 0,1 1 1 0 0,-1-1-1 0 0,1 0 1 0 0,-1 0-1 0 0,1 0 1 0 0,0 0-1 0 0,-1 0-10 0 0,2 0-60 0 0,0 0 0 0 0,0 0 1 0 0,-1 0-1 0 0,1-1 0 0 0,0 1 0 0 0,0-1 0 0 0,0 0 0 0 0,0 1 1 0 0,0-1-1 0 0,0-1 0 0 0,-1 1 0 0 0,1 0 0 0 0,0-1 0 0 0,0 1 1 0 0,0-1-1 0 0,0 0 0 0 0,-1 0 60 0 0,14-7-2011 0 0,-11 3 166 0 0</inkml:trace>
  <inkml:trace contextRef="#ctx0" brushRef="#br1" timeOffset="101554.368">1248 6818 7832 0 0,'0'0'602'0'0,"0"0"-54"0"0,0 0 1244 0 0,0-5 7118 0 0,0 1-6828 0 0,1 2-1832 0 0,0 0 1 0 0,0 0-1 0 0,1 1 1 0 0,-1-1-1 0 0,0 0 1 0 0,1 1-1 0 0,-1-1 1 0 0,1 1-1 0 0,0 0 1 0 0,-1-1-1 0 0,1 1 1 0 0,0 0-1 0 0,0 0 0 0 0,0 0 1 0 0,0 0-1 0 0,0 0 1 0 0,0 1-1 0 0,0-1 1 0 0,0 1-1 0 0,0-1-250 0 0,-1 1 120 0 0,7 6 96 0 0,-8-6-181 0 0,1 1 0 0 0,0 0 1 0 0,-1 0-1 0 0,1 0 0 0 0,-1-1 0 0 0,1 1 0 0 0,-1 0 0 0 0,0 0 0 0 0,1 0 0 0 0,-1 0 1 0 0,0 0-1 0 0,1 0 0 0 0,-1 0 0 0 0,0 0 0 0 0,0 0 0 0 0,0-1 0 0 0,0 1 0 0 0,0 0 1 0 0,0 0-1 0 0,0 0 0 0 0,0 0 0 0 0,-1 0 0 0 0,1 0 0 0 0,0 0 0 0 0,0 0 0 0 0,-1 0 1 0 0,1 0-1 0 0,-1 0 0 0 0,1-1-35 0 0,-1 2 18 0 0,1 0-5 0 0,-1-1-1 0 0,1 0 0 0 0,-1 0 0 0 0,1 0 0 0 0,-1 0 0 0 0,0 0 0 0 0,0 0 0 0 0,1 0 0 0 0,-1 0 0 0 0,0 0 0 0 0,0 0 0 0 0,0 0 0 0 0,0-1 0 0 0,0 1 0 0 0,0 0 0 0 0,-1 0-12 0 0,1-1 21 0 0,1 1 0 0 0,-1-1 0 0 0,0 0 0 0 0,1 0 0 0 0,-1 0 0 0 0,0 0 0 0 0,0 1 0 0 0,1-1-1 0 0,-1 0 1 0 0,0 0 0 0 0,0 0 0 0 0,1-1 0 0 0,-1 1 0 0 0,0 0 0 0 0,1 0 0 0 0,-1 0 0 0 0,0 0 0 0 0,0-1 0 0 0,1 1 0 0 0,-1 0 0 0 0,0-1 0 0 0,1 1-1 0 0,-1 0 1 0 0,1-1 0 0 0,-1 1 0 0 0,1-1 0 0 0,-1 1 0 0 0,0-1-21 0 0,-8-6 242 0 0,8 7-215 0 0,0-1 0 0 0,0 1 0 0 0,0-1 0 0 0,0 0 0 0 0,0 1 0 0 0,0-1 1 0 0,0 0-1 0 0,1 0 0 0 0,-1 0 0 0 0,0 1 0 0 0,0-1 0 0 0,1 0 0 0 0,-1 0 0 0 0,1 0 0 0 0,-1-1-27 0 0,0 1-1 0 0,1 1 0 0 0,0-1 0 0 0,0 0 0 0 0,-1 1 0 0 0,1-1-1 0 0,0 0 1 0 0,0 1 0 0 0,0-1 0 0 0,0 0 0 0 0,0 1 0 0 0,0-1 0 0 0,0 0 0 0 0,0 1 0 0 0,0-1 0 0 0,0 0-1 0 0,0 1 1 0 0,0-1 0 0 0,0 0 0 0 0,0 1 0 0 0,1-1 0 0 0,-1 1 0 0 0,0-1 0 0 0,0 0 0 0 0,1 1 0 0 0,-1-1-1 0 0,1 1 1 0 0,-1-1 0 0 0,0 1 0 0 0,1-1 1 0 0,0 0-3 0 0,1 0 1 0 0,-1 0-1 0 0,0 0 0 0 0,1 1 1 0 0,-1-1-1 0 0,1 0 0 0 0,-1 1 1 0 0,0-1-1 0 0,1 1 0 0 0,-1 0 1 0 0,1 0-1 0 0,0-1 3 0 0,-2 1-2 0 0,0 0 0 0 0,0 0-1 0 0,1 0 1 0 0,-1 0 0 0 0,0 0 0 0 0,0 0-1 0 0,1 0 1 0 0,-1-1 0 0 0,0 1 0 0 0,1 0-1 0 0,-1 0 1 0 0,0 0 0 0 0,1 0 0 0 0,-1 1-1 0 0,0-1 1 0 0,0 0 0 0 0,1 0 0 0 0,-1 0-1 0 0,0 0 1 0 0,1 0 0 0 0,-1 0 0 0 0,0 0-1 0 0,0 0 1 0 0,1 1 0 0 0,-1-1-1 0 0,0 0 1 0 0,0 0 0 0 0,1 0 0 0 0,-1 0-1 0 0,0 1 1 0 0,0-1 0 0 0,0 0 0 0 0,1 0-1 0 0,-1 1 1 0 0,0-1 0 0 0,0 0 2 0 0,2 3-7 0 0,-2-3-86 0 0,1 0 1 0 0,-1 1-1 0 0,0-1 0 0 0,0 1 0 0 0,1-1 1 0 0,-1 0-1 0 0,0 1 0 0 0,0-1 1 0 0,0 1-1 0 0,0-1 0 0 0,0 1 0 0 0,1-1 1 0 0,-1 0-1 0 0,0 1 0 0 0,0-1 1 0 0,0 1-1 0 0,0-1 0 0 0,0 1 0 0 0,0-1 93 0 0,-3 6-5639 0 0,3-6 4835 0 0,-3 4-8318 0 0</inkml:trace>
  <inkml:trace contextRef="#ctx0" brushRef="#br2" timeOffset="131596.882">355 269 20127 0 0,'-3'2'145'0'0,"1"0"-1"0"0,0-1 1 0 0,0 1-1 0 0,0 0 1 0 0,0 0-1 0 0,0 0 1 0 0,0 1-1 0 0,0-1 0 0 0,1 0 1 0 0,-1 0-1 0 0,1 1 1 0 0,0-1-1 0 0,0 1 1 0 0,0 0-1 0 0,-1 0-144 0 0,-1 7 14 0 0,0 0 0 0 0,1 0-1 0 0,-1 5-13 0 0,-9 76-69 0 0,3-1 1 0 0,5 82 68 0 0,19 182 187 0 0,-6-182-229 0 0,5 94 136 0 0,12 426 1076 0 0,-36-42 358 0 0,-54 414 538 0 0,59-1003-1897 0 0,-55 822 1332 0 0,52-733-1327 0 0,-9 213 155 0 0,-18 489-115 0 0,-44 571-696 0 0,50-1116-447 0 0,4-107-3765 0 0,19-163-3925 0 0</inkml:trace>
  <inkml:trace contextRef="#ctx0" brushRef="#br2" timeOffset="142042.738">593 306 14456 0 0,'-12'-8'1541'0'0,"11"7"-1523"0"0,-1 0-11 0 0,0-1 0 0 0,0 1 1 0 0,1-1-1 0 0,-1 1 1 0 0,0-1-1 0 0,1 0 1 0 0,0 1-1 0 0,-1-1 0 0 0,1 0 1 0 0,0 0-8 0 0,-2-4 117 0 0,3 5 191 0 0,0 1 59 0 0,0 0 7 0 0,0 0-8 0 0,0 0-46 0 0,0 0-22 0 0,7-1 245 0 0,-7 1-540 0 0,8-1 19 0 0,-1 0 0 0 0,1 0 0 0 0,-1 1 0 0 0,1 0 0 0 0,2 1-22 0 0,13 0 47 0 0,1 0 0 0 0,0-2 0 0 0,0-1 0 0 0,5-2-47 0 0,6 1 4 0 0,119-17-8 0 0,-73 8 266 0 0,66-1-262 0 0,-75 11 192 0 0,373-5 824 0 0,-221-1-483 0 0,262-14 91 0 0,-461 20-589 0 0,156-4 265 0 0,-101 4-195 0 0,51-1 26 0 0,458-26 403 0 0,-288-4-168 0 0,82-8-322 0 0,-158 29 509 0 0,3-1-208 0 0,-170 10-421 0 0,14 2 76 0 0,22-1 111 0 0,-73 1-53 0 0,222-16 821 0 0,-178 10 441 0 0,45 3-1320 0 0,-24 8 235 0 0,-70-2-173 0 0,-12-1-35 0 0,-1 0 0 0 0,1-1 0 0 0,-1 1 0 0 0,1-1 1 0 0,0 0-1 0 0,-1 0 0 0 0,3-1-27 0 0,-4 1 17 0 0,0 0 1 0 0,1 0-1 0 0,-1 0 1 0 0,0 0-1 0 0,0 0 1 0 0,0 1-1 0 0,0-1 1 0 0,2 1-18 0 0,15 2 1065 0 0,-14-2-929 0 0,-1 1 0 0 0,1-1 0 0 0,-1 1 0 0 0,0 0 0 0 0,1 0 0 0 0,-1 0 0 0 0,0 0 0 0 0,0 1 0 0 0,1 1-136 0 0,-1 0-3 0 0,0 1 0 0 0,-1-1 1 0 0,1 1-1 0 0,-1 0 0 0 0,0 0 0 0 0,-1 1 0 0 0,1-1 1 0 0,-1 1-1 0 0,1 1 3 0 0,10 34 395 0 0,-2 0 1 0 0,-1 1-1 0 0,1 24-395 0 0,8 36 229 0 0,-8-45-10 0 0,1 23-219 0 0,15 121 219 0 0,-11 0 53 0 0,-3 10-156 0 0,10 336 384 0 0,-21 11-312 0 0,5-258 96 0 0,-1 62-87 0 0,3-81-146 0 0,-3 61-51 0 0,-6-279 0 0 0,-3 216 0 0 0,5-141 0 0 0,1-37 0 0 0,12 227 0 0 0,0 0 0 0 0,-5-41 0 0 0,-8-116 0 0 0,-4 189 0 0 0,-8-71 0 0 0,-22 174 0 0 0,26-405 0 0 0,-45 604 0 0 0,50-646 0 0 0,-13 630 0 0 0,14-643 0 0 0,15 334 0 0 0,-10-287 0 0 0,-2-17 0 0 0,0 21 0 0 0,3-11 0 0 0,-6-35 0 0 0,-3 8 0 0 0,-1-5 0 0 0,1-9 0 0 0,2-2 0 0 0,-6 5 0 0 0,1-1 0 0 0,-1 0 0 0 0,0 0 0 0 0,0-1 0 0 0,0 0 0 0 0,0 0 0 0 0,0-1 0 0 0,-1 0 0 0 0,-1 1 0 0 0,-21 2 0 0 0,-23 2 0 0 0,23-3 0 0 0,-112 8 0 0 0,89-8 0 0 0,-155 5 0 0 0,62-5 0 0 0,-312 25 0 0 0,33-1 0 0 0,116-22 0 0 0,-121-20 0 0 0,-187-4 0 0 0,223 9 0 0 0,111 2 0 0 0,-181-7 0 0 0,-201-10 0 0 0,442 26 0 0 0,-25 12 0 0 0,157-3 13 0 0,57-6-39 0 0,0-1 1 0 0,0-1-1 0 0,-21-3 26 0 0,49 0-93 0 0,0-1 1 0 0,-1 0-1 0 0,1 0 1 0 0,0 0-1 0 0,0-1 1 0 0,0 0-1 0 0,1 0 1 0 0,-2-1 92 0 0,5 2-143 0 0,0 0 1 0 0,1 0 0 0 0,-1 0 0 0 0,0 0 0 0 0,0 0-1 0 0,1 0 1 0 0,-1-1 0 0 0,1 1 0 0 0,-1-1-1 0 0,1 1 1 0 0,0-1 0 0 0,0 1 0 0 0,-1-1 0 0 0,1 0-1 0 0,0 0 1 0 0,0 0 0 0 0,1 1 0 0 0,-1-1-1 0 0,0 0 1 0 0,1 0 0 0 0,-1 0 0 0 0,1 0 0 0 0,-1 0-1 0 0,1 0 1 0 0,0-2 142 0 0,2-17-2928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44.4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71 3224 0 0,'-12'-25'1762'0'0,"0"10"8565"0"0,12 15-8661 0 0,0 0-546 0 0,0 0-109 0 0,0 0-23 0 0,0 0-24 0 0,3 67 3331 0 0,-1 2-3443 0 0,3 129 1306 0 0,-1-54-1135 0 0,-2 56-38 0 0,-2-114-669 0 0,-3 30-8 0 0,3-57-1904 0 0,3-69-7282 0 0,0-3 25 0 0</inkml:trace>
  <inkml:trace contextRef="#ctx0" brushRef="#br0" timeOffset="557.305">478 542 5528 0 0,'0'0'249'0'0,"0"0"-1"0"0,0 0 425 0 0,0 0 2361 0 0,0 0 1056 0 0,0 0 211 0 0,0 0-423 0 0,0 1-1941 0 0,1 39 1854 0 0,6 25-3791 0 0,1 14 710 0 0,8 90 641 0 0,-11-146-1062 0 0,-5-22-192 0 0,0-1 6 0 0,0 0 1 0 0,0 0 0 0 0,0 0 5 0 0,0 0 23 0 0,0-1 11 0 0,2-36-25 0 0,1 0 1 0 0,1 0-1 0 0,3 1 1 0 0,0 0-1 0 0,10-22-118 0 0,-15 50 0 0 0,1 1 0 0 0,0 0 0 0 0,0 0 0 0 0,1 0 0 0 0,0 0 0 0 0,2-3 0 0 0,-5 8 0 0 0,0 1 0 0 0,0-1 0 0 0,1 1 0 0 0,-1-1 0 0 0,0 1 0 0 0,0 0 0 0 0,1-1 0 0 0,-1 1 0 0 0,0 0 0 0 0,1 0 0 0 0,0 0 0 0 0,-1 0 0 0 0,1 0 0 0 0,-1 0 0 0 0,1 1 0 0 0,0-1 0 0 0,0 0 0 0 0,-1 1 0 0 0,1 0 0 0 0,0-1 0 0 0,0 1 0 0 0,0 0 0 0 0,0 0 0 0 0,-1 0 0 0 0,1 0 0 0 0,0 0 0 0 0,0 0 0 0 0,0 0 0 0 0,0 1 0 0 0,0-1 0 0 0,0 1 6 0 0,-1 1 1 0 0,1-1-1 0 0,0 0 0 0 0,0 0 0 0 0,-1 1 1 0 0,1-1-1 0 0,-1 1 0 0 0,1 0 0 0 0,-1-1 1 0 0,0 1-1 0 0,1 0 0 0 0,-1 0 0 0 0,1 1-6 0 0,13 30 132 0 0,-10-21-102 0 0,-1-1-26 0 0,0 1 1 0 0,-1 0-1 0 0,2 9-4 0 0,2 8 0 0 0,-5-20 0 0 0,0-1-1 0 0,-1 1 1 0 0,0 7 0 0 0,2 16 12 0 0,-1-19 1 0 0,0 0 0 0 0,-1 0 1 0 0,-1 1-1 0 0,-1 10-13 0 0,-3-12-4590 0 0,4-16 2284 0 0</inkml:trace>
  <inkml:trace contextRef="#ctx0" brushRef="#br0" timeOffset="895.964">850 632 19351 0 0,'-1'2'152'0'0,"0"-1"-1"0"0,0 1 1 0 0,0-1-1 0 0,0 1 1 0 0,1 0-1 0 0,-1 0 0 0 0,0-1 1 0 0,1 1-1 0 0,-1 0 1 0 0,1 0-1 0 0,0 0 1 0 0,0 0-1 0 0,-1 0 1 0 0,1-1-1 0 0,0 1 0 0 0,1 1-151 0 0,1 36 1923 0 0,-1-31-643 0 0,5 36 1124 0 0,-3-20-1378 0 0,0-1 1 0 0,-2 9-1027 0 0,7 82 812 0 0,-2 84 333 0 0,-4-163-861 0 0,2 14-284 0 0,0-6-35 0 0,4 25-3235 0 0,-8-67 418 0 0,0-1-6506 0 0</inkml:trace>
  <inkml:trace contextRef="#ctx0" brushRef="#br0" timeOffset="1232.945">802 717 21191 0 0,'0'-3'166'0'0,"0"0"1"0"0,0 0-1 0 0,0 0 0 0 0,0 0 0 0 0,1 0 0 0 0,-1 1 0 0 0,1-1 0 0 0,0 0 1 0 0,-1 0-1 0 0,1 0 0 0 0,1 1 0 0 0,-1-1 0 0 0,0 1 0 0 0,1-1 0 0 0,-1 1 0 0 0,2-3-166 0 0,4-4 656 0 0,0 0-1 0 0,1 0 0 0 0,4-5-655 0 0,-5 8 191 0 0,-1 0 0 0 0,1 1 0 0 0,0-1 0 0 0,1 1 0 0 0,-1 1-1 0 0,1-1 1 0 0,0 1 0 0 0,0 0 0 0 0,0 1 0 0 0,1 0 0 0 0,-1 1 0 0 0,6-2-191 0 0,-10 3 63 0 0,0 1 1 0 0,-1-1-1 0 0,1 1 1 0 0,0 0-1 0 0,0 0 1 0 0,0 1-1 0 0,0-1 1 0 0,0 1-1 0 0,0-1 1 0 0,0 1-1 0 0,0 1 1 0 0,-1-1-1 0 0,1 0 1 0 0,0 1 0 0 0,-1 0-1 0 0,1 0 1 0 0,-1 0-1 0 0,0 0 1 0 0,0 0-1 0 0,1 1 1 0 0,-1-1-1 0 0,-1 1 1 0 0,1 0-1 0 0,0 0 1 0 0,-1 0-1 0 0,0 0 1 0 0,1 1-1 0 0,0 2-63 0 0,4 7 155 0 0,0 0 0 0 0,-1 1-1 0 0,-1-1 1 0 0,-1 1-1 0 0,0 0 1 0 0,1 7-155 0 0,-3-12 86 0 0,-1 0 1 0 0,0 1 0 0 0,0-1 0 0 0,-1 1-1 0 0,0-1 1 0 0,-1 1 0 0 0,0-1 0 0 0,0 1-1 0 0,-1-1 1 0 0,-1 4-87 0 0,0-7 15 0 0,1 0 0 0 0,-1-1 0 0 0,0 1-1 0 0,-1 0 1 0 0,1-1 0 0 0,-1 0 0 0 0,0 0 0 0 0,0 0 0 0 0,-1 0 0 0 0,1-1-1 0 0,-1 0 1 0 0,0 0 0 0 0,-1 0 0 0 0,1 0 0 0 0,0-1 0 0 0,-1 0-1 0 0,0 0 1 0 0,0 0 0 0 0,0-1 0 0 0,0 0 0 0 0,0 0 0 0 0,0 0 0 0 0,-1-1-1 0 0,1 0 1 0 0,0-1 0 0 0,-1 1 0 0 0,1-1 0 0 0,-1 0 0 0 0,-1-1-15 0 0,-2 0-1 0 0,-1 0-63 0 0,1 0 0 0 0,-1-1 1 0 0,1 0-1 0 0,-1-1 0 0 0,1 0 1 0 0,0 0-1 0 0,-5-4 64 0 0,2 2-300 0 0,-9-6 485 0 0,21 10-471 0 0,0 1-1 0 0,1-1 0 0 0,-1 0 1 0 0,0 1-1 0 0,0-1 0 0 0,0 0 1 0 0,0 0-1 0 0,1 0 0 0 0,-1 0 1 0 0,0 0-1 0 0,1 0 0 0 0,-1 0 1 0 0,1 0-1 0 0,-1 0 0 0 0,1 0 1 0 0,-1 0-1 0 0,1 0 1 0 0,0 0 286 0 0,-1-6-9662 0 0</inkml:trace>
  <inkml:trace contextRef="#ctx0" brushRef="#br0" timeOffset="1572.291">1172 613 20527 0 0,'0'0'943'0'0,"0"0"-23"0"0,0 0-449 0 0,0 0 279 0 0,0 0 186 0 0,0 9 951 0 0,13 49 439 0 0,-9-27-1350 0 0,4 18-976 0 0,-5-37 97 0 0,0-1 1 0 0,0 1-1 0 0,1-1 1 0 0,1 0-1 0 0,5 10-97 0 0,-8-19 24 0 0,-1 0-1 0 0,0 1 1 0 0,1-1-1 0 0,0 0 1 0 0,0 0 0 0 0,-1 0-1 0 0,1 0 1 0 0,0-1-1 0 0,0 1 1 0 0,1-1 0 0 0,-1 1-1 0 0,0-1 1 0 0,1 1-1 0 0,-1-1 1 0 0,3 1-24 0 0,-3-2 45 0 0,-1 1 1 0 0,1-1-1 0 0,0 0 1 0 0,0 0 0 0 0,0 0-1 0 0,0 0 1 0 0,-1 0-1 0 0,1 0 1 0 0,0 0-1 0 0,0 0 1 0 0,0-1-1 0 0,-1 1 1 0 0,1-1-1 0 0,0 1 1 0 0,-1-1 0 0 0,1 0-1 0 0,0 0 1 0 0,-1 0-1 0 0,1 0 1 0 0,-1 0-1 0 0,1 0 1 0 0,-1 0-1 0 0,1-1-45 0 0,4-4-14 0 0,-1 0-1 0 0,0 0 0 0 0,0-1 1 0 0,0 1-1 0 0,-1-1 0 0 0,0 0 0 0 0,-1-1 1 0 0,0 1-1 0 0,0 0 0 0 0,0-1 1 0 0,0-4 14 0 0,3-10-78 0 0,-2 0 1 0 0,0 0 0 0 0,-1-14 77 0 0,0-30 0 0 0,13 144 64 0 0,-15-74-64 0 0,2 26-4 0 0,2 1 1 0 0,0-1-1 0 0,3-1 1 0 0,0 1 0 0 0,4 5 3 0 0,-1-14-408 0 0,-10-20-360 0 0,3-4-2999 0 0,-1-1-5849 0 0</inkml:trace>
  <inkml:trace contextRef="#ctx0" brushRef="#br0" timeOffset="1912.875">1481 135 23927 0 0,'0'9'1171'0'0,"0"-2"-937"0"0,1 0 1 0 0,0 0-1 0 0,1-1 1 0 0,0 1-1 0 0,0 1-234 0 0,4 13 281 0 0,22 103 2220 0 0,13 82-1026 0 0,-28-138-1082 0 0,2 0 1 0 0,20 49-394 0 0,-31-108-566 0 0,-4-16-4121 0 0,0 6 4437 0 0,-1-7-9257 0 0</inkml:trace>
  <inkml:trace contextRef="#ctx0" brushRef="#br0" timeOffset="2253.265">1398 481 24767 0 0,'0'0'564'0'0,"0"0"83"0"0,0 0 32 0 0,0 0-85 0 0,12-3-366 0 0,12-6 797 0 0,1 1-1 0 0,14-2-1024 0 0,1-1 447 0 0,-3 0-667 0 0,-1-1 0 0 0,2-3 220 0 0,-22 8-1360 0 0,0-1-1 0 0,-1-1 1 0 0,6-4 1360 0 0,-7 3-9246 0 0</inkml:trace>
  <inkml:trace contextRef="#ctx0" brushRef="#br0" timeOffset="2623.279">7 50 19871 0 0,'0'0'910'0'0,"-2"0"-24"0"0,-3-2-468 0 0,20-5 1442 0 0,-1 4-1496 0 0,1 0 1 0 0,0 1-1 0 0,0 1 1 0 0,0 0 0 0 0,0 1-1 0 0,0 1 1 0 0,10 2-365 0 0,33-1 38 0 0,8-4 12 0 0,43-9-50 0 0,-49 4 25 0 0,-42 5-583 0 0,-1-1 0 0 0,5-2 558 0 0,2-1-1335 0 0</inkml:trace>
  <inkml:trace contextRef="#ctx0" brushRef="#br0" timeOffset="2970.783">66 944 10136 0 0,'0'0'464'0'0,"0"0"-10"0"0,12-4 1845 0 0,2 0 1165 0 0,-1 1 0 0 0,1 0 0 0 0,6 0-3464 0 0,16 1 3699 0 0,20 1-3699 0 0,25 0 691 0 0,-62-1-1322 0 0,0 0 1 0 0,0-2-1 0 0,-1 0 631 0 0,1-1-9396 0 0</inkml:trace>
  <inkml:trace contextRef="#ctx0" brushRef="#br0" timeOffset="3903.481">406 1268 16583 0 0,'0'0'1276'0'0,"0"0"-822"0"0,0 0-224 0 0,0 2 501 0 0,-2 18 1540 0 0,1-14-1852 0 0,1 0-1 0 0,0 0 1 0 0,-1-1-1 0 0,2 1 1 0 0,-1 0-419 0 0,1 6 474 0 0,0 1 1 0 0,-1-1-1 0 0,0 4-474 0 0,-1-2 181 0 0,1 0 0 0 0,2 10-181 0 0,0 18 319 0 0,-2-29-110 0 0,1 1-1 0 0,0-1 0 0 0,2 8-208 0 0,2 5 274 0 0,-2 0 0 0 0,-1 0-1 0 0,-1 4-273 0 0,2 30 347 0 0,3-8-232 0 0,3 0 1 0 0,8 28-116 0 0,-16-76 24 0 0,0-1-1 0 0,0 1 1 0 0,1-1 0 0 0,-1 0-1 0 0,0 0 1 0 0,1 0 0 0 0,0 0-1 0 0,0 0 1 0 0,0 0 0 0 0,0 0-1 0 0,1 0 1 0 0,-1-1 0 0 0,0 1-1 0 0,1-1 1 0 0,0 0 0 0 0,0 0-1 0 0,0 0 1 0 0,0 0 0 0 0,0 0-1 0 0,0-1 1 0 0,2 1-24 0 0,-2-1-271 0 0,0 0 1 0 0,0 0-1 0 0,0-1 0 0 0,1 1 1 0 0,-1-1-1 0 0,0 0 1 0 0,0 0-1 0 0,1 0 0 0 0,-1 0 1 0 0,0 0-1 0 0,0-1 0 0 0,0 0 1 0 0,1 1-1 0 0,-1-1 0 0 0,1-1 271 0 0,8-3-6062 0 0,2-2-1759 0 0</inkml:trace>
  <inkml:trace contextRef="#ctx0" brushRef="#br0" timeOffset="4924.553">781 1770 10592 0 0,'-3'-3'964'0'0,"2"2"-770"0"0,1 0 0 0 0,-1 1 1 0 0,0-1-1 0 0,1 0 1 0 0,-1 0-1 0 0,1 0 1 0 0,0 1-1 0 0,-1-1 0 0 0,1 0 1 0 0,-1 0-1 0 0,1 0 1 0 0,0 0-1 0 0,0 0 0 0 0,0 0 1 0 0,-1 0-1 0 0,1 0 1 0 0,0 1-1 0 0,0-1 1 0 0,0 0-1 0 0,0 0 0 0 0,1 0 1 0 0,-1 0-1 0 0,0 0 1 0 0,0 0-1 0 0,0 0 0 0 0,1 0 1 0 0,0-1-195 0 0,0-3 1396 0 0,-2-4-854 0 0,0-1 0 0 0,-1 1 1 0 0,0-1-1 0 0,-1 1 0 0 0,1-1 0 0 0,-2 1 1 0 0,1 0-1 0 0,-1 0 0 0 0,-1 1 0 0 0,0-1 1 0 0,0 1-1 0 0,0 0 0 0 0,-1 1 1 0 0,-1-1-543 0 0,2 1 230 0 0,1 2-68 0 0,1 0 1 0 0,-1 0-1 0 0,0 1 0 0 0,0 0 0 0 0,-1 0 1 0 0,-1-1-163 0 0,5 4 18 0 0,0 1-1 0 0,0-1 1 0 0,0 0 0 0 0,0 1 0 0 0,0-1-1 0 0,0 1 1 0 0,0 0 0 0 0,0-1 0 0 0,-1 1-1 0 0,1 0 1 0 0,0-1 0 0 0,0 1 0 0 0,0 0 0 0 0,0 0-1 0 0,-1 0 1 0 0,1 0 0 0 0,0 0 0 0 0,0 1-1 0 0,0-1 1 0 0,-1 0 0 0 0,1 0 0 0 0,0 1-1 0 0,0-1 1 0 0,0 1 0 0 0,0-1 0 0 0,0 1 0 0 0,0-1-1 0 0,0 1 1 0 0,0 0 0 0 0,0-1 0 0 0,0 1-1 0 0,0 0 1 0 0,0 0-18 0 0,-4 4 8 0 0,1 0 0 0 0,0 0 0 0 0,0 0-1 0 0,1 1 1 0 0,-1-1 0 0 0,1 1 0 0 0,0-1 0 0 0,1 1 0 0 0,0 0-1 0 0,-2 5-7 0 0,-1 7-2 0 0,1 0 0 0 0,1 1 0 0 0,1 1 2 0 0,0-8 1 0 0,2 0 0 0 0,-1 0 0 0 0,2 0 0 0 0,-1 0 0 0 0,2 0 0 0 0,-1-1 0 0 0,2 1 0 0 0,0 0-1 0 0,0-1 1 0 0,1 0 0 0 0,0 0 0 0 0,1 0 0 0 0,1 0-1 0 0,-4-7 18 0 0,0-1 0 0 0,1 0 0 0 0,-1 0 0 0 0,1 0 0 0 0,0 0-1 0 0,0-1 1 0 0,0 1 0 0 0,0-1 0 0 0,1 1 0 0 0,-1-1 0 0 0,1 0-18 0 0,-3-2 13 0 0,0 1 1 0 0,0 0 0 0 0,0-1-1 0 0,1 1 1 0 0,-1-1-1 0 0,0 1 1 0 0,1-1-1 0 0,-1 1 1 0 0,0-1-1 0 0,1 0 1 0 0,-1 0 0 0 0,0 0-1 0 0,1 0 1 0 0,-1 0-1 0 0,0 0 1 0 0,1 0-1 0 0,-1 0 1 0 0,0 0-1 0 0,1-1 1 0 0,-1 1 0 0 0,0-1-1 0 0,0 1 1 0 0,1-1-1 0 0,-1 1 1 0 0,0-1-1 0 0,0 1 1 0 0,0-1-1 0 0,0 0 1 0 0,1 0 0 0 0,-1 0-1 0 0,0 0 1 0 0,-1 0-1 0 0,1 0-13 0 0,8-10 117 0 0,-4 6-61 0 0,-1-1 1 0 0,1 0-1 0 0,-1 0 0 0 0,0 0 1 0 0,-1-1-1 0 0,0 1 0 0 0,0-1 1 0 0,0 0-1 0 0,-1 0 0 0 0,1-2-56 0 0,0-9 65 0 0,-1-1-1 0 0,-1 1 1 0 0,0-1 0 0 0,-2-13-65 0 0,0-6 69 0 0,1 25-90 0 0,0 17-26 0 0,3 25-21 0 0,23 68 501 0 0,-22-83-467 0 0,-3-9-23 0 0,0 1 0 0 0,1-1-1 0 0,0 0 1 0 0,0 0-1 0 0,2 4 58 0 0,8 14-124 0 0,-9-16 116 0 0,0 0 0 0 0,1 0-1 0 0,-1-1 1 0 0,5 6 8 0 0,-6-10 6 0 0,-1-1 0 0 0,0 1 0 0 0,1-1 0 0 0,-1 0 1 0 0,1 1-1 0 0,-1-1 0 0 0,1 0 0 0 0,0 0 0 0 0,-1 0 0 0 0,1 0 0 0 0,0 0 0 0 0,0-1 0 0 0,0 1 0 0 0,0 0 0 0 0,-1-1 0 0 0,1 1 0 0 0,0-1 0 0 0,0 0 0 0 0,0 0 0 0 0,1 0-6 0 0,-1 0 14 0 0,0 0-1 0 0,0-1 1 0 0,0 1 0 0 0,0-1 0 0 0,0 0-1 0 0,0 1 1 0 0,0-1 0 0 0,-1 0-1 0 0,1 0 1 0 0,0 0 0 0 0,-1 0-1 0 0,1-1 1 0 0,0 1 0 0 0,-1 0-1 0 0,1-1 1 0 0,-1 1 0 0 0,0-1-1 0 0,0 1 1 0 0,1-1 0 0 0,-1 0-1 0 0,0 1 1 0 0,0-1 0 0 0,-1 0-1 0 0,1 0 1 0 0,0 0-14 0 0,3-8-33 0 0,0 0 0 0 0,-1 0 0 0 0,0 0 0 0 0,-1-1 33 0 0,-1 11 1 0 0,1-12 14 0 0,1-1 0 0 0,-2 1 0 0 0,1 0 0 0 0,-2-1 1 0 0,1 1-1 0 0,-2 0 0 0 0,0-1 0 0 0,-1-4-15 0 0,-1-14-36 0 0,2 22 13 0 0,0-1-1 0 0,-1 0 1 0 0,0 0 0 0 0,0 1 0 0 0,-1-1 0 0 0,0 1-1 0 0,-1-1 24 0 0,3 9-40 0 0,2 5 67 0 0,0 1-1 0 0,-1-1 1 0 0,1 1-1 0 0,1-1 1 0 0,-1 1-1 0 0,1-1 1 0 0,0 2-27 0 0,5 14-220 0 0,15 51 97 0 0,-17-50 158 0 0,0 0-1 0 0,2 0 1 0 0,1 0 0 0 0,0-1-1 0 0,8 13-34 0 0,-15-32-4 0 0,0 1 1 0 0,0 0-1 0 0,0-1 0 0 0,0 1 0 0 0,0-1 0 0 0,1 1 0 0 0,-1-1 0 0 0,0 0 0 0 0,1 1 0 0 0,-1-1 0 0 0,1 0 0 0 0,-1 0 0 0 0,1 0 0 0 0,-1 0 0 0 0,1 0 0 0 0,0-1 0 0 0,0 1 0 0 0,-1 0 0 0 0,1-1 0 0 0,2 1 4 0 0,-3-1 5 0 0,1 0 0 0 0,0-1 0 0 0,0 1 0 0 0,0 0-1 0 0,-1-1 1 0 0,1 0 0 0 0,0 1 0 0 0,-1-1 0 0 0,1 0 0 0 0,0 0 0 0 0,-1 0-1 0 0,1 0 1 0 0,-1 0 0 0 0,0 0 0 0 0,1 0 0 0 0,-1-1 0 0 0,0 1 0 0 0,0 0-1 0 0,0-1 1 0 0,0 1 0 0 0,1-1-5 0 0,2-6 25 0 0,0 1-1 0 0,0-1 1 0 0,0 0 0 0 0,-1 0-1 0 0,-1-1 1 0 0,1 1 0 0 0,-1 0-1 0 0,-1-1 1 0 0,1 0 0 0 0,-1 0-25 0 0,4-18 33 0 0,-2 3-39 0 0,0 0 0 0 0,-2 0 0 0 0,-1-15 6 0 0,0 38-1 0 0,0 0-88 0 0,0 1-2 0 0,5 14 209 0 0,3 16-157 0 0,-2-10-105 0 0,11 49 55 0 0,-8-28 74 0 0,6 20 100 0 0,-3 1 1 0 0,-2 0-1 0 0,-1 33-85 0 0,-7-78 128 0 0,-2 1 0 0 0,0 0 0 0 0,-1-1 0 0 0,0 1 0 0 0,-1 0 0 0 0,-2 1-128 0 0,1-7 162 0 0,0-1 0 0 0,0-1 0 0 0,-1 1 0 0 0,0 0-1 0 0,-1-1 1 0 0,0 0 0 0 0,-5 6-162 0 0,8-13 20 0 0,0 0 1 0 0,0-1-1 0 0,0 0 0 0 0,0 1 0 0 0,0-1 1 0 0,-1 0-1 0 0,1 0 0 0 0,-1 0 0 0 0,1 0 1 0 0,-1-1-1 0 0,0 1 0 0 0,1-1 0 0 0,-1 1 0 0 0,0-1 1 0 0,0 0-1 0 0,0 0 0 0 0,0-1 0 0 0,-1 1 1 0 0,1-1-1 0 0,0 1 0 0 0,0-1 0 0 0,0 0 1 0 0,0 0-1 0 0,0 0 0 0 0,-1 0 0 0 0,1-1 1 0 0,0 0-1 0 0,0 1 0 0 0,-3-2-20 0 0,1 0-52 0 0,0 0-1 0 0,0-1 1 0 0,0 1-1 0 0,0-1 1 0 0,0 0 0 0 0,1-1-1 0 0,-1 1 1 0 0,1-1 0 0 0,0 0-1 0 0,0 0 1 0 0,0 0-1 0 0,1 0 1 0 0,-1-1 0 0 0,1 1-1 0 0,0-1 1 0 0,0 0-1 0 0,1 0 1 0 0,-1-2 52 0 0,0 0-608 0 0,0-1 0 0 0,0 0 0 0 0,1 0-1 0 0,0 0 1 0 0,0 0 0 0 0,1 0 0 0 0,0 0 0 0 0,0-1-1 0 0,1 1 1 0 0,0 0 0 0 0,1 0 0 0 0,0-2 608 0 0,1-3-1847 0 0</inkml:trace>
  <inkml:trace contextRef="#ctx0" brushRef="#br0" timeOffset="5592.618">1276 1765 20303 0 0,'0'0'463'0'0,"0"0"61"0"0,0 0 29 0 0,17-2 131 0 0,-9 2-376 0 0,1-1-1 0 0,-1 0 1 0 0,0-1-1 0 0,1 0 1 0 0,-1 0-1 0 0,0-1 1 0 0,0 0-1 0 0,0 0 1 0 0,2-2-308 0 0,-6 3 67 0 0,1 0 1 0 0,-1-1-1 0 0,-1 1 1 0 0,1-1-1 0 0,0 0 1 0 0,-1 0-1 0 0,1 0 1 0 0,-1 0-1 0 0,0 0 1 0 0,0-1-1 0 0,0 0 1 0 0,0 1-1 0 0,-1-1 1 0 0,1 0-1 0 0,-1 0 1 0 0,0-1-1 0 0,-1 1 1 0 0,1 0-68 0 0,-1 1 25 0 0,-1 1 0 0 0,0-1 1 0 0,0 0-1 0 0,0 1 0 0 0,0-1 1 0 0,0 1-1 0 0,0-1 0 0 0,-1 1 0 0 0,1-1 1 0 0,-1 1-1 0 0,0-1 0 0 0,0 1 1 0 0,0-1-1 0 0,0 1 0 0 0,0 0 0 0 0,0-1 1 0 0,0 1-1 0 0,-1 0 0 0 0,0 0 1 0 0,1 0-1 0 0,-1 0-25 0 0,1 1 14 0 0,0 0 0 0 0,0 0 0 0 0,0 0 0 0 0,0 0 1 0 0,0 0-1 0 0,-1 0 0 0 0,1 1 0 0 0,0-1 0 0 0,0 0 0 0 0,0 1 0 0 0,-1-1 1 0 0,1 1-1 0 0,0 0 0 0 0,-1-1 0 0 0,1 1 0 0 0,0 0 0 0 0,-1 0 0 0 0,1 0 1 0 0,-1 0-1 0 0,1 0 0 0 0,0 0 0 0 0,-1 0 0 0 0,1 0 0 0 0,0 0 0 0 0,-1 1 1 0 0,1-1-1 0 0,0 1 0 0 0,-1-1 0 0 0,1 1 0 0 0,0-1 0 0 0,0 1 0 0 0,0 0 1 0 0,-1-1-1 0 0,1 1 0 0 0,0 0 0 0 0,0 0 0 0 0,0 0 0 0 0,0 0 0 0 0,0 0-14 0 0,-3 4 75 0 0,-1 1 0 0 0,1-1 0 0 0,0 0 0 0 0,1 1 0 0 0,-1 0 0 0 0,1 0 0 0 0,0 0 0 0 0,1 1 0 0 0,-1-1 0 0 0,1 0 0 0 0,0 3-75 0 0,-2 13 279 0 0,0 0 1 0 0,0 17-280 0 0,3-27 79 0 0,1-6-48 0 0,0 0 0 0 0,0 0-1 0 0,1 0 1 0 0,0-1 0 0 0,0 1 0 0 0,0 0-1 0 0,1 0 1 0 0,0 0 0 0 0,0-1-1 0 0,0 1 1 0 0,1-1 0 0 0,-1 0 0 0 0,2 1-1 0 0,-1-1 1 0 0,0-1 0 0 0,1 1 0 0 0,0 0-1 0 0,0-1 1 0 0,0 0 0 0 0,1 0-31 0 0,-4-3 7 0 0,1 0 0 0 0,-1 0-1 0 0,1 0 1 0 0,0-1 0 0 0,-1 1 0 0 0,1-1 0 0 0,0 1 0 0 0,-1-1 0 0 0,1 0 0 0 0,0 1 0 0 0,0-1 0 0 0,-1 0-1 0 0,1 0 1 0 0,0 0 0 0 0,0-1 0 0 0,-1 1 0 0 0,1 0 0 0 0,0-1 0 0 0,-1 1 0 0 0,1-1 0 0 0,0 1-1 0 0,-1-1 1 0 0,1 0 0 0 0,-1 1 0 0 0,1-1 0 0 0,-1 0 0 0 0,1 0 0 0 0,-1 0 0 0 0,1-1 0 0 0,-1 1-7 0 0,7-6-197 0 0,0 0 0 0 0,-1 0 0 0 0,1-1 0 0 0,2-4 197 0 0,-6 7-317 0 0,13-16-1998 0 0,-2-1-1 0 0,-1 0 0 0 0,4-8 2316 0 0,-8 8-4313 0 0,0 0 1 0 0,5-16 4312 0 0,-15 37 127 0 0,0 1 0 0 0,0-1 0 0 0,0 1 0 0 0,0-1 0 0 0,1 0 0 0 0,-1 1 0 0 0,0-1 0 0 0,0 1 0 0 0,1-1 1 0 0,-1 0-1 0 0,0 1 0 0 0,1-1 0 0 0,-1 1 0 0 0,1-1 0 0 0,-1 1 0 0 0,1-1 0 0 0,-1 1 0 0 0,1 0 0 0 0,-1-1 1 0 0,1 1-1 0 0,-1 0 0 0 0,1-1 0 0 0,-1 1 0 0 0,1 0 0 0 0,0 0 0 0 0,-1-1 0 0 0,1 1 0 0 0,-1 0 0 0 0,1 0 1 0 0,0 0-1 0 0,-1 0 0 0 0,1 0 0 0 0,0 0 0 0 0,-1 0 0 0 0,1 0 0 0 0,0 0 0 0 0,-1 0 0 0 0,1 0 0 0 0,0 0 1 0 0,-1 1-1 0 0,1-1 0 0 0,-1 0 0 0 0,1 0 0 0 0,0 1 0 0 0,-1-1 0 0 0,1 0 0 0 0,-1 1 0 0 0,1-1 0 0 0,0 1-127 0 0,15 13 4238 0 0,-9-4-4494 0 0,-2-1 684 0 0,0 1 0 0 0,0-1 0 0 0,-1 1-1 0 0,0 0 1 0 0,-1 0 0 0 0,1 5-428 0 0,8 23 926 0 0,6 19 515 0 0,-17-47-805 0 0,-7-11 259 0 0,-9-13-262 0 0,12 10-543 0 0,0-1 0 0 0,0 0 0 0 0,0 0 0 0 0,0 0 1 0 0,1 0-1 0 0,0-1 0 0 0,0 1 0 0 0,1-1 0 0 0,-1 1 0 0 0,1-1 0 0 0,0-1-90 0 0,-1-13-141 0 0,1 0 1 0 0,0-11 140 0 0,1 29 1 0 0,0-7 23 0 0,1-1 1 0 0,-1 0 0 0 0,2 1-1 0 0,-1-1 1 0 0,1 1 0 0 0,1 0-1 0 0,-1-1 1 0 0,2 1 0 0 0,-1 0-1 0 0,1 1 1 0 0,1-1 0 0 0,-1 1-1 0 0,1-1 1 0 0,1 1 0 0 0,0 1-1 0 0,0-1 1 0 0,0 1 0 0 0,1 0-1 0 0,0 1 1 0 0,5-4-25 0 0,-9 8-172 0 0,1-1 0 0 0,0 1 0 0 0,0 1 0 0 0,1-1 0 0 0,-1 0 0 0 0,0 1 1 0 0,0 0-1 0 0,1 0 0 0 0,-1 0 0 0 0,3 1 172 0 0,6-1-1242 0 0,1 0 0 0 0,11 2 1242 0 0,-9 1-1533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56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104 315 5064 0 0,'-3'-4'408'0'0,"-18"-22"-219"0"0,11 17 3215 0 0,10 8 543 0 0,-2 1-3225 0 0,0 0 1 0 0,1 0 0 0 0,-1 0 0 0 0,0 1 0 0 0,1-1 0 0 0,-1 0 0 0 0,0 1-1 0 0,1-1 1 0 0,-1 1 0 0 0,1 0 0 0 0,-1 0 0 0 0,1-1 0 0 0,0 1 0 0 0,-1 0-1 0 0,0 1-722 0 0,0 0 395 0 0,0 0-1 0 0,0 0 1 0 0,0 0-1 0 0,1 1 1 0 0,-1-1-1 0 0,1 0 0 0 0,-1 1 1 0 0,1-1-1 0 0,0 1-394 0 0,-3 8-46 0 0,1-1 0 0 0,0 1 0 0 0,0 0-1 0 0,1 6 47 0 0,0-7 801 0 0,-3 24-619 0 0,2-1 0 0 0,1 0-1 0 0,2 1 1 0 0,1-1-1 0 0,3 14-181 0 0,-1-24 104 0 0,0 0-1 0 0,2 0 0 0 0,0 0 0 0 0,2-1 0 0 0,0 0 0 0 0,7 12-103 0 0,-10-26 13 0 0,0 0-1 0 0,0-1 1 0 0,0 1 0 0 0,1-1 0 0 0,0 0-1 0 0,0-1 1 0 0,1 1 0 0 0,0-1-1 0 0,0 0 1 0 0,1 0 0 0 0,-1-1-1 0 0,1 0 1 0 0,1 0 0 0 0,-1-1 0 0 0,0 0-1 0 0,1 0 1 0 0,0 0 0 0 0,0-1-1 0 0,3 0-12 0 0,-4-1 16 0 0,0-2 0 0 0,0 1-1 0 0,-1-1 1 0 0,1 0-1 0 0,0 0 1 0 0,0-1 0 0 0,0 1-1 0 0,0-2 1 0 0,-1 1-1 0 0,1-1 1 0 0,0 0-1 0 0,-1 0 1 0 0,1-1 0 0 0,-1 0-1 0 0,0 0 1 0 0,4-3-16 0 0,10-6 58 0 0,-2-1 0 0 0,0-1 1 0 0,0-1-1 0 0,6-7-58 0 0,-9 7 26 0 0,-1-1-1 0 0,0 0 0 0 0,-1 0 1 0 0,-1-2-1 0 0,-1 0 1 0 0,0 0-1 0 0,-2 0 1 0 0,0-2-1 0 0,-1 1 1 0 0,-1-1-1 0 0,0 0 0 0 0,2-16-25 0 0,-6 20 17 0 0,0 0 1 0 0,-1 0-1 0 0,-1 0 0 0 0,-1-1 0 0 0,0 1 0 0 0,-1 0 0 0 0,-1-1 0 0 0,0 1 0 0 0,-1 0 0 0 0,-1 0 0 0 0,0 1 0 0 0,-1-1 0 0 0,-1 1 1 0 0,-1 0-1 0 0,0 0 0 0 0,-7-10-17 0 0,8 15-47 0 0,-1 1 0 0 0,1 1 0 0 0,-2-1 0 0 0,1 1 0 0 0,-1 0 0 0 0,-1 1 0 0 0,1 0 0 0 0,-1 0 0 0 0,0 1 1 0 0,-1 0-1 0 0,0 1 0 0 0,0 0 47 0 0,3 2-28 0 0,1 0 0 0 0,0 1 0 0 0,-1 0 1 0 0,0 0-1 0 0,1 1 0 0 0,-1-1 0 0 0,0 2 1 0 0,0-1-1 0 0,0 1 0 0 0,0 0 0 0 0,1 0 0 0 0,-1 1 1 0 0,0 0-1 0 0,0 0 0 0 0,0 1 0 0 0,1-1 1 0 0,-1 2-1 0 0,1-1 0 0 0,-7 4 28 0 0,0 1-67 0 0,-1 1-1 0 0,1 1 1 0 0,1 0-1 0 0,0 0 1 0 0,0 1-1 0 0,1 1 1 0 0,0 0-1 0 0,0 1 1 0 0,2 0-1 0 0,-1 0 1 0 0,2 1-1 0 0,0 1 1 0 0,0-1-1 0 0,1 1 1 0 0,1 0-1 0 0,-3 8 68 0 0,7-16-13 0 0,-5 11-595 0 0,0 1 0 0 0,1 1 0 0 0,2-1 0 0 0,-1 1 0 0 0,2 0 0 0 0,0 0 0 0 0,1 8 608 0 0,3 31-2957 0 0,0-30 1391 0 0</inkml:trace>
  <inkml:trace contextRef="#ctx0" brushRef="#br0" timeOffset="434.977">655 566 22431 0 0,'-1'0'132'0'0,"1"0"0"0"0,0 0 0 0 0,-1 1-1 0 0,1-1 1 0 0,0 0 0 0 0,-1 0 0 0 0,1 0 0 0 0,0 1-1 0 0,-1-1 1 0 0,1 0 0 0 0,0 1 0 0 0,0-1 0 0 0,-1 0-1 0 0,1 1 1 0 0,0-1 0 0 0,0 0 0 0 0,0 1 0 0 0,-1-1-1 0 0,1 0 1 0 0,0 1 0 0 0,0-1 0 0 0,0 1 0 0 0,0-1-1 0 0,0 0 1 0 0,0 1 0 0 0,0-1 0 0 0,0 1 0 0 0,0-1-1 0 0,0 0 1 0 0,0 1 0 0 0,0-1 0 0 0,0 1-1 0 0,0-1 1 0 0,0 0 0 0 0,0 1 0 0 0,1-1-132 0 0,3 21 116 0 0,-3-16 271 0 0,10 67 318 0 0,1 4-476 0 0,-9-65-180 0 0,0-1 0 0 0,0 1 0 0 0,1-1 0 0 0,1 0 0 0 0,4 9-49 0 0,-8-18 7 0 0,-1 0 1 0 0,1 0 0 0 0,-1 0 0 0 0,1 0-1 0 0,0 0 1 0 0,-1 0 0 0 0,1 0-1 0 0,0 0 1 0 0,0 0 0 0 0,0 0-1 0 0,0 0 1 0 0,0-1 0 0 0,0 1-1 0 0,0 0 1 0 0,0-1 0 0 0,0 1-1 0 0,0-1 1 0 0,1 1 0 0 0,-1-1 0 0 0,0 1-1 0 0,0-1 1 0 0,0 0 0 0 0,2 1-8 0 0,-2-2 18 0 0,1 1 0 0 0,-1 0 1 0 0,1-1-1 0 0,-1 1 0 0 0,1-1 1 0 0,-1 1-1 0 0,1-1 0 0 0,-1 0 1 0 0,1 1-1 0 0,-1-1 0 0 0,0 0 1 0 0,1 0-1 0 0,-1 0 0 0 0,0 0 1 0 0,0 0-1 0 0,1-1-18 0 0,3-4 72 0 0,1-1 0 0 0,-1 1-1 0 0,-1-1 1 0 0,1 0 0 0 0,-1-1 0 0 0,1-3-72 0 0,2-7-4 0 0,-1 0-1 0 0,0-1 1 0 0,-2 1-1 0 0,0-1 1 0 0,-1 0-1 0 0,-1-1 1 0 0,-1 1-1 0 0,-1-5 5 0 0,0 36 43 0 0,2-1-1 0 0,-1 1 1 0 0,1 0 0 0 0,1-1-1 0 0,0 1 1 0 0,2 2-43 0 0,-4-10-57 0 0,6 14 108 0 0,0 0 0 0 0,1 0 0 0 0,0-1 1 0 0,4 2-52 0 0,-10-15-159 0 0,0-1 1 0 0,0 0 0 0 0,0 1 0 0 0,1-1 0 0 0,0 0 0 0 0,0 0 0 0 0,0 0 0 0 0,0-1 0 0 0,0 1 0 0 0,0-1 0 0 0,1 1-1 0 0,-1-1 1 0 0,1 0 0 0 0,-1-1 0 0 0,1 1 0 0 0,0 0 0 0 0,0-1 0 0 0,0 0 0 0 0,0 0 0 0 0,0 0 0 0 0,0-1 0 0 0,1 1 158 0 0,7-3-2874 0 0,0-1-5893 0 0</inkml:trace>
  <inkml:trace contextRef="#ctx0" brushRef="#br0" timeOffset="769.155">1078 57 25399 0 0,'0'0'579'0'0,"0"0"80"0"0,-2 15 863 0 0,0 17-745 0 0,2 0-1 0 0,0 0 1 0 0,6 31-777 0 0,0-7 246 0 0,3 131 198 0 0,6 70 152 0 0,-10-191-975 0 0,-7-58-771 0 0,1-8-611 0 0,-1-4 50 0 0,2-4-464 0 0</inkml:trace>
  <inkml:trace contextRef="#ctx0" brushRef="#br0" timeOffset="1098.963">1003 497 22663 0 0,'-7'-2'972'0'0,"-12"-1"1398"0"0,18 3-1394 0 0,1 0 42 0 0,0 0-63 0 0,6-2 254 0 0,8-3-1018 0 0,-1 0 0 0 0,0 1-1 0 0,1 1 1 0 0,0 1 0 0 0,-1-1 0 0 0,2 2-191 0 0,17-4 131 0 0,37-7-1874 0 0,-43 7 710 0 0</inkml:trace>
  <inkml:trace contextRef="#ctx0" brushRef="#br0" timeOffset="1438.395">1336 478 20039 0 0,'-2'3'248'0'0,"1"-1"-1"0"0,-1 0 0 0 0,1 1 1 0 0,-1-1-1 0 0,1 0 1 0 0,0 1-1 0 0,0 0 0 0 0,0-1 1 0 0,0 1-1 0 0,0 0 0 0 0,1 0 1 0 0,-1-1-1 0 0,1 1 0 0 0,0 1-247 0 0,0 5 554 0 0,0-1-1 0 0,1 1 0 0 0,0-1 1 0 0,1 1-554 0 0,1 15 725 0 0,5 33 851 0 0,-3-27-499 0 0,1 20-1077 0 0,0 41 595 0 0,-1-25-226 0 0,-4 53-369 0 0,-2-70 57 0 0,0-10-830 0 0,-5 29 773 0 0,6-67-74 0 0,0 1 0 0 0,0-1 0 0 0,0 0 0 0 0,-1 0 1 0 0,1 0-1 0 0,0 0 0 0 0,-1 0 0 0 0,1-1 0 0 0,-1 1 1 0 0,1 0-1 0 0,-1 0 0 0 0,0 0 0 0 0,1 0 0 0 0,-1 0 74 0 0,1-1-97 0 0,-1 0-1 0 0,1 0 1 0 0,0 0-1 0 0,-1 0 0 0 0,1 1 1 0 0,0-1-1 0 0,-1 0 1 0 0,1 0-1 0 0,0 0 1 0 0,-1 0-1 0 0,1 0 0 0 0,0 0 1 0 0,-1 0-1 0 0,1 0 1 0 0,0 0-1 0 0,-1 0 1 0 0,1 0-1 0 0,0 0 1 0 0,-1 0-1 0 0,1-1 0 0 0,0 1 1 0 0,-1 0-1 0 0,1 0 1 0 0,0 0-1 0 0,-1 0 1 0 0,1 0-1 0 0,0-1 0 0 0,0 1 1 0 0,-1 0-1 0 0,1 0 1 0 0,0-1-1 0 0,0 1 1 0 0,-1 0-1 0 0,1 0 1 0 0,0-1-1 0 0,0 1 0 0 0,0 0 1 0 0,0-1-1 0 0,-1 1 1 0 0,1 0-1 0 0,0-1 1 0 0,0 1-1 0 0,0 0 0 0 0,0-1 1 0 0,0 1 97 0 0,-5-8-2199 0 0</inkml:trace>
  <inkml:trace contextRef="#ctx0" brushRef="#br0" timeOffset="1767.214">1291 573 2760 0 0,'4'-20'-101'0'0,"0"1"3506"0"0,-4 17-2117 0 0,1 0 1 0 0,0 0-1 0 0,0 0 1 0 0,0 0-1 0 0,1 1 1 0 0,-1-1-1 0 0,0 0 1 0 0,2-1-1289 0 0,1-2 1117 0 0,1 1 0 0 0,-1 0 0 0 0,1 0 0 0 0,0 1 0 0 0,0-1 0 0 0,1 1 0 0 0,-1 0 0 0 0,2 0-1117 0 0,0 0 457 0 0,0 1 0 0 0,0-1 0 0 0,1 1 0 0 0,-1 1 0 0 0,0 0 0 0 0,4-1-457 0 0,0 2 83 0 0,0-1-1 0 0,0 2 1 0 0,1 0-1 0 0,-1 0 1 0 0,0 1-1 0 0,0 0 0 0 0,0 1 1 0 0,-1 0-1 0 0,2 1-82 0 0,-9-3 45 0 0,-1 0-1 0 0,0 0 0 0 0,0 0 1 0 0,0 0-1 0 0,0 0 0 0 0,0 0 0 0 0,0 0 1 0 0,0 1-1 0 0,0-1 0 0 0,0 1 0 0 0,0 0 1 0 0,-1-1-1 0 0,1 1 0 0 0,-1 0 0 0 0,1 0 1 0 0,-1 0-1 0 0,0 0 0 0 0,0 0 1 0 0,1 0-1 0 0,-2 0 0 0 0,1 1 0 0 0,0-1 1 0 0,0 0-1 0 0,-1 1 0 0 0,1-1 0 0 0,-1 0 1 0 0,0 1-1 0 0,1 0-44 0 0,-2 3 70 0 0,1 0 1 0 0,-1-1-1 0 0,0 1 0 0 0,-1 0 1 0 0,1-1-1 0 0,-1 0 0 0 0,0 1 1 0 0,0-1-1 0 0,-1 0 0 0 0,1 0 1 0 0,-2 2-71 0 0,-2 2 52 0 0,0-1 0 0 0,0 1 1 0 0,-1-1-1 0 0,0 0 0 0 0,-1-1 0 0 0,0 0 1 0 0,0 0-1 0 0,0-1 0 0 0,-1 0 1 0 0,-2 1-53 0 0,7-4-202 0 0,0-1 0 0 0,-1 1 0 0 0,1-1 0 0 0,0 0 1 0 0,-1-1-1 0 0,1 1 0 0 0,-1-1 0 0 0,0 0 0 0 0,1 0 1 0 0,-1 0-1 0 0,0-1 0 0 0,0 0 0 0 0,0 0 0 0 0,1 0 1 0 0,-1 0-1 0 0,0-1 0 0 0,0 0 0 0 0,1 0 0 0 0,-1 0 1 0 0,0 0-1 0 0,1-1 0 0 0,-1 0 0 0 0,-1-1 202 0 0,4 2-381 0 0,0 0-1 0 0,0-1 0 0 0,0 0 1 0 0,0 1-1 0 0,0-1 1 0 0,0 0-1 0 0,0 0 0 0 0,1 0 1 0 0,-1 0-1 0 0,1 0 1 0 0,0 0-1 0 0,-1-2 382 0 0,2 4-45 0 0,-4-15-2323 0 0</inkml:trace>
  <inkml:trace contextRef="#ctx0" brushRef="#br0" timeOffset="2108.3">1634 448 10592 0 0,'0'0'818'0'0,"0"0"-99"0"0,0 0 1561 0 0,0 0 742 0 0,1 1 2638 0 0,1 9-3653 0 0,9 41 1656 0 0,-5-29-3292 0 0,1 1 0 0 0,4 6-371 0 0,-8-23 71 0 0,0 0 0 0 0,0-1 0 0 0,0 1 1 0 0,1-1-1 0 0,-1 0 0 0 0,1 0 0 0 0,0 0 0 0 0,1-1 0 0 0,3 3-71 0 0,-7-5 15 0 0,0-1 0 0 0,1 0 0 0 0,-1 0 0 0 0,1 0 0 0 0,-1 0 0 0 0,1 0 0 0 0,0 0-1 0 0,-1-1 1 0 0,1 1 0 0 0,0-1 0 0 0,-1 1 0 0 0,1-1 0 0 0,0 1 0 0 0,0-1 0 0 0,0 0 0 0 0,-1 0 0 0 0,1 0 0 0 0,0 0 0 0 0,0 0 0 0 0,0 0 0 0 0,-1-1-1 0 0,1 1 1 0 0,0 0 0 0 0,0-1 0 0 0,-1 0 0 0 0,1 1 0 0 0,0-1 0 0 0,-1 0 0 0 0,1 0 0 0 0,-1 0 0 0 0,1 0 0 0 0,-1 0 0 0 0,1 0 0 0 0,-1 0-1 0 0,0 0 1 0 0,1-1-15 0 0,4-5 15 0 0,0 0 0 0 0,-1 0 0 0 0,0-1 0 0 0,0 1 0 0 0,0-1 0 0 0,-1 0-1 0 0,-1 0 1 0 0,1 0 0 0 0,-1-1 0 0 0,0 1 0 0 0,-1-2-15 0 0,2-9-38 0 0,0 0 0 0 0,-2-1 0 0 0,0 1 0 0 0,-1-17 38 0 0,-3 78-26 0 0,1-20 12 0 0,0 1 1 0 0,2 5 13 0 0,1-3-25 0 0,-1-8-83 0 0,0 1 0 0 0,1-1-1 0 0,1-1 1 0 0,1 1-1 0 0,5 16 109 0 0,-8-32-121 0 0,-1 0 0 0 0,1 0-1 0 0,-1 0 1 0 0,1 0-1 0 0,0 0 1 0 0,0 0-1 0 0,-1 0 1 0 0,1 0 0 0 0,0 0-1 0 0,0 0 1 0 0,0 0-1 0 0,0-1 122 0 0,6 3-8838 0 0,-3-3 317 0 0</inkml:trace>
  <inkml:trace contextRef="#ctx0" brushRef="#br0" timeOffset="2444.705">1985 0 23583 0 0,'0'0'539'0'0,"0"8"724"0"0,-3 16-749 0 0,2 0 0 0 0,0 1 0 0 0,2-1 0 0 0,0 0 0 0 0,3 9-514 0 0,0 12 619 0 0,15 165 790 0 0,-7-100-818 0 0,12 40-591 0 0,-23-140 9 0 0,3 4 38 0 0,-1-1-776 0 0,-2-6-3906 0 0,-1-11-4631 0 0</inkml:trace>
  <inkml:trace contextRef="#ctx0" brushRef="#br0" timeOffset="2445.705">1865 337 24479 0 0,'0'0'562'0'0,"0"0"72"0"0,0 0 36 0 0,0 0-82 0 0,15 2 1026 0 0,36-4 655 0 0,33-5-2269 0 0,50-12-2374 0 0,-114 16 1387 0 0</inkml:trace>
  <inkml:trace contextRef="#ctx0" brushRef="#br0" timeOffset="3229.079">463 1067 20503 0 0,'0'0'936'0'0,"0"0"-17"0"0,-5 6-550 0 0,4-2-234 0 0,0 0 0 0 0,0 0 0 0 0,0 1 0 0 0,0-1 0 0 0,0 0 0 0 0,1 0 0 0 0,0 1 0 0 0,0-1 0 0 0,0 0-135 0 0,0 8 313 0 0,0 49 1184 0 0,2-1 0 0 0,8 39-1497 0 0,0-8 373 0 0,19 297 356 0 0,-22-315-1778 0 0,5 10 1049 0 0,-12-81-362 0 0,0 0 0 0 0,0 0 0 0 0,1-1 0 0 0,-1 1 0 0 0,1 0 0 0 0,0-1-1 0 0,-1 1 1 0 0,1 0 0 0 0,0-1 0 0 0,0 1 0 0 0,0-1 362 0 0,0 1-8591 0 0</inkml:trace>
  <inkml:trace contextRef="#ctx0" brushRef="#br0" timeOffset="4244.972">783 1727 7832 0 0,'0'0'602'0'0,"0"0"-395"0"0,4 0 76 0 0,-4 0 1063 0 0,0 0 457 0 0,6-2 3139 0 0,7-3-1976 0 0,-11 3-2715 0 0,-1 0 1 0 0,1-1-1 0 0,0 1 1 0 0,-1 0-1 0 0,0-1 0 0 0,1 1 1 0 0,-1-1-1 0 0,0 0 1 0 0,0 1-1 0 0,0-1 1 0 0,-1 0-1 0 0,1 0 1 0 0,-1 1-1 0 0,0-1 0 0 0,1 0 1 0 0,-1 0-1 0 0,0 0 1 0 0,-1 1-1 0 0,1-1 1 0 0,0 0-1 0 0,-1 0 1 0 0,0 0-1 0 0,0-2-251 0 0,-2-5 397 0 0,0-1-1 0 0,-1 1 1 0 0,-1 0 0 0 0,1 0-1 0 0,-5-6-396 0 0,6 11 88 0 0,0 0 1 0 0,0 0-1 0 0,-1 0 0 0 0,0 1 1 0 0,0-1-1 0 0,0 1 0 0 0,0 0 1 0 0,-5-4-89 0 0,7 7 21 0 0,1 1 1 0 0,-1-1-1 0 0,1 0 1 0 0,-1 0-1 0 0,1 1 1 0 0,-1-1 0 0 0,0 1-1 0 0,1-1 1 0 0,-1 1-1 0 0,0 0 1 0 0,1-1 0 0 0,-1 1-1 0 0,0 0 1 0 0,1 0-1 0 0,-1 0 1 0 0,0 1-1 0 0,0-1 1 0 0,1 0 0 0 0,-1 1-1 0 0,0-1 1 0 0,1 1-1 0 0,-1-1 1 0 0,1 1 0 0 0,-1 0-1 0 0,1 0 1 0 0,-1-1-1 0 0,1 1 1 0 0,-1 0-1 0 0,1 0 1 0 0,0 1 0 0 0,-1-1-1 0 0,1 0 1 0 0,0 0-22 0 0,-3 3 2 0 0,1 0 0 0 0,0 0 1 0 0,0 0-1 0 0,0 1 0 0 0,1-1 0 0 0,-1 1 0 0 0,1-1 1 0 0,0 1-1 0 0,0 0 0 0 0,0 2-2 0 0,-3 12-20 0 0,0 0 0 0 0,1 3 20 0 0,2-7-38 0 0,-2 8 27 0 0,1 0 0 0 0,1 0 0 0 0,1 0 0 0 0,1 0 1 0 0,0 0-1 0 0,2 0 0 0 0,1 0 0 0 0,2 3 11 0 0,-4-23 0 0 0,-1 0 0 0 0,1 0-1 0 0,0 0 1 0 0,0-1 0 0 0,1 1 0 0 0,-1 0 0 0 0,1 0-1 0 0,-1-1 1 0 0,1 1 0 0 0,0-1 0 0 0,0 0 0 0 0,0 1-1 0 0,0-1 1 0 0,0 0 0 0 0,2 2 0 0 0,-2-4 2 0 0,-1 1 1 0 0,0 0-1 0 0,1-1 1 0 0,-1 1-1 0 0,1-1 1 0 0,-1 1-1 0 0,1-1 1 0 0,-1 0-1 0 0,1 0 1 0 0,0 0-1 0 0,-1 1 1 0 0,1-2-1 0 0,-1 1 1 0 0,1 0-1 0 0,-1 0 1 0 0,1 0-1 0 0,-1-1 1 0 0,1 1-1 0 0,-1-1 1 0 0,1 1 0 0 0,-1-1-1 0 0,1 1 1 0 0,-1-1-1 0 0,0 0 1 0 0,1 0-1 0 0,-1 0 1 0 0,0 0-1 0 0,0 0 1 0 0,1 0-1 0 0,-1-1-2 0 0,7-5 20 0 0,0-2 1 0 0,-1 1-1 0 0,0-1 0 0 0,0 1 1 0 0,-1-2-1 0 0,0 1 0 0 0,-1-1 1 0 0,3-6-21 0 0,5-15 77 0 0,-2-1 0 0 0,1-6-77 0 0,-8 23 40 0 0,-1-1-1 0 0,-1 1 0 0 0,1-11-39 0 0,-1 0 21 0 0,-4-7 43 0 0,2 32 15 0 0,-3 23 346 0 0,-2 12-386 0 0,1-1 1 0 0,1 1-1 0 0,2 0 0 0 0,3 28-39 0 0,-1-55 16 0 0,0 1-1 0 0,0 0 0 0 0,1 0 0 0 0,0-1 1 0 0,1 1-1 0 0,2 6-15 0 0,-4-11 3 0 0,0-1 1 0 0,0 0-1 0 0,1 1 0 0 0,-1-1 1 0 0,1 0-1 0 0,-1 0 1 0 0,1 1-1 0 0,0-1 0 0 0,0 0 1 0 0,0-1-1 0 0,0 1 1 0 0,0 0-1 0 0,0-1 0 0 0,0 1 1 0 0,0-1-1 0 0,1 1 0 0 0,-1-1 1 0 0,1 0-1 0 0,-1 0 1 0 0,1 0-1 0 0,0 0-3 0 0,-1-1 2 0 0,0 0 0 0 0,0 0-1 0 0,0 0 1 0 0,-1-1 0 0 0,1 1 0 0 0,0 0-1 0 0,0-1 1 0 0,0 1 0 0 0,0-1 0 0 0,0 0-1 0 0,-1 1 1 0 0,1-1 0 0 0,0 0 0 0 0,-1 0 0 0 0,1 0-1 0 0,0 0 1 0 0,-1 0 0 0 0,2-2-2 0 0,23-25 39 0 0,-22 24-38 0 0,2-4-1 0 0,0-1 0 0 0,-1 0 0 0 0,0 0 0 0 0,0 0 0 0 0,-1-1 0 0 0,0 1 0 0 0,-1-1 0 0 0,0 0 0 0 0,1-9 0 0 0,3-15 0 0 0,-2-2 0 0 0,-2-5 0 0 0,-3 1-115 0 0,-2 30 32 0 0,2 28 36 0 0,0 19 158 0 0,-2-12-96 0 0,2 0 0 0 0,1 0 1 0 0,2 0-1 0 0,0-1 0 0 0,1 1 0 0 0,4 9-15 0 0,-8-31-4 0 0,1-1-1 0 0,0 0 1 0 0,0 0-1 0 0,0 0 1 0 0,0 0-1 0 0,0 0 1 0 0,0 0-1 0 0,1-1 1 0 0,-1 1-1 0 0,0 0 1 0 0,1 0-1 0 0,0-1 0 0 0,-1 1 1 0 0,1-1-1 0 0,0 0 1 0 0,1 2 4 0 0,-2-3 3 0 0,1 1-1 0 0,-1-1 1 0 0,0 0 0 0 0,0 1 0 0 0,1-1 0 0 0,-1 0-1 0 0,0 0 1 0 0,0 0 0 0 0,1 0 0 0 0,-1 0-1 0 0,0 0 1 0 0,1 0 0 0 0,-1 0 0 0 0,0 0 0 0 0,0-1-1 0 0,1 1 1 0 0,-1 0 0 0 0,0-1 0 0 0,0 1 0 0 0,1-1-1 0 0,-1 0 1 0 0,0 1 0 0 0,0-1 0 0 0,0 0-1 0 0,0 0 1 0 0,0 0 0 0 0,1 0-3 0 0,4-6 10 0 0,0 1 1 0 0,0-1-1 0 0,0-1 0 0 0,-1 1 1 0 0,0-1-1 0 0,0 0 0 0 0,-1 0 1 0 0,0 0-1 0 0,1-2-10 0 0,6-19-108 0 0,7-30 108 0 0,-18 56-6 0 0,6-21-112 0 0,2-19 118 0 0,-5 25-13 0 0,0 44 86 0 0,-2 46 170 0 0,-2 64 201 0 0,-1-67-326 0 0,-1 1 188 0 0,-3 9-306 0 0,6-78 4 0 0,-6 40 210 0 0,-7 32-214 0 0,10-60 49 0 0,-1 0 0 0 0,-1-1 0 0 0,1 1 0 0 0,-2-1-1 0 0,0 0 1 0 0,0 0 0 0 0,-7 8-49 0 0,11-17-11 0 0,-1 0 1 0 0,1 0-1 0 0,-1 0 1 0 0,0 0-1 0 0,0-1 1 0 0,0 1-1 0 0,0-1 1 0 0,0 0-1 0 0,-1 0 0 0 0,1 0 1 0 0,0 0-1 0 0,-1-1 1 0 0,0 1-1 0 0,1-1 1 0 0,-1 0-1 0 0,0 0 1 0 0,0 0-1 0 0,-3 0 11 0 0,4-1-16 0 0,0 0 0 0 0,0 0 0 0 0,1-1 1 0 0,-1 1-1 0 0,0-1 0 0 0,0 1 0 0 0,1-1 0 0 0,-1 0 1 0 0,0 0-1 0 0,1 0 0 0 0,-1 0 0 0 0,1 0 0 0 0,-1-1 0 0 0,1 1 1 0 0,0-1-1 0 0,0 1 0 0 0,0-1 0 0 0,-1 0 0 0 0,2 0 0 0 0,-1 0 1 0 0,0 0-1 0 0,0-1 0 0 0,1 1 0 0 0,-1 0 0 0 0,1-1 1 0 0,-1 1-1 0 0,1-1 16 0 0,-2-6-509 0 0,0 0 0 0 0,0 0 1 0 0,0 0-1 0 0,1-1 0 0 0,1 1 1 0 0,0-1-1 0 0,0 0 0 0 0,1 1 0 0 0,0-1 1 0 0,0 0-1 0 0,1 1 0 0 0,1-1 1 0 0,-1 1-1 0 0,2-1 0 0 0,0 0 509 0 0,4-14-2216 0 0</inkml:trace>
  <inkml:trace contextRef="#ctx0" brushRef="#br0" timeOffset="4863.855">1280 1758 12896 0 0,'0'0'997'0'0,"9"-12"-313"0"0,-7 9 447 0 0,2 1 0 0 0,-1-1 0 0 0,0 1 0 0 0,0 0 0 0 0,1 1 0 0 0,-1-1 0 0 0,3 0-1131 0 0,27-8 4125 0 0,-26 8-3842 0 0,0 0-1 0 0,0 0 0 0 0,0-1 1 0 0,0 1-1 0 0,0-2 1 0 0,3-1-283 0 0,-8 4 15 0 0,8-6 15 0 0,0 0 0 0 0,0 0 0 0 0,0-1 0 0 0,-1-1 0 0 0,4-4-30 0 0,-11 11 10 0 0,0-1 0 0 0,0 1 0 0 0,-1 0-1 0 0,1-1 1 0 0,0 0 0 0 0,-1 1 0 0 0,0-1 0 0 0,0 0 0 0 0,0 0 0 0 0,0 0 0 0 0,0 1 0 0 0,0-1 0 0 0,-1 0 0 0 0,1 0 0 0 0,-1 0 0 0 0,0 0 0 0 0,0 0 0 0 0,0 0 0 0 0,0-1-1 0 0,-1 1 1 0 0,1 1 0 0 0,-1-1 0 0 0,0 0 0 0 0,0 0 0 0 0,0-1-10 0 0,1 3 5 0 0,-1 1 0 0 0,1-1-1 0 0,0 0 1 0 0,-1 1 0 0 0,1-1-1 0 0,0 0 1 0 0,-1 1 0 0 0,1-1-1 0 0,-1 1 1 0 0,1-1 0 0 0,-1 1-1 0 0,1-1 1 0 0,-1 1 0 0 0,0-1 0 0 0,1 1-1 0 0,-1-1 1 0 0,1 1 0 0 0,-1 0-1 0 0,0-1 1 0 0,1 1 0 0 0,-1 0-1 0 0,0 0 1 0 0,0-1 0 0 0,1 1-1 0 0,-1 0-4 0 0,-1 0 4 0 0,1 0 0 0 0,-1 0-1 0 0,0 0 1 0 0,1 1 0 0 0,-1-1-1 0 0,1 0 1 0 0,-1 1 0 0 0,1-1-1 0 0,-1 1 1 0 0,1-1 0 0 0,-1 1-1 0 0,1 0-3 0 0,-3 2 15 0 0,-1-1 0 0 0,1 1-1 0 0,0 0 1 0 0,0 1 0 0 0,0-1-1 0 0,1 1 1 0 0,-2 1-15 0 0,0 0 50 0 0,0 2 1 0 0,1-1-1 0 0,0 0 0 0 0,0 1 1 0 0,0 0-1 0 0,1 0 0 0 0,-3 7-50 0 0,0 4 81 0 0,2-9-4 0 0,0 0-1 0 0,1 0 1 0 0,1 0-1 0 0,-1 0 1 0 0,1 1-1 0 0,1-1 1 0 0,0 1 0 0 0,0-1-1 0 0,1 1 1 0 0,1 7-77 0 0,0-9 46 0 0,1 0 0 0 0,0 0 0 0 0,1-1 0 0 0,-1 1 0 0 0,1-1 0 0 0,1 1 0 0 0,-1-1 0 0 0,1 0 0 0 0,2 2-46 0 0,-4-6-8 0 0,-1-1-1 0 0,1 0 0 0 0,-1-1 0 0 0,1 1 0 0 0,0 0 1 0 0,0 0-1 0 0,0-1 0 0 0,0 1 0 0 0,0-1 1 0 0,0 0-1 0 0,0 1 0 0 0,1-1 0 0 0,-1 0 0 0 0,0 0 1 0 0,0 0-1 0 0,1-1 0 0 0,-1 1 0 0 0,1-1 0 0 0,-1 1 1 0 0,1-1-1 0 0,-1 0 0 0 0,1 0 0 0 0,-1 0 0 0 0,1 0 1 0 0,-1 0-1 0 0,1 0 0 0 0,-1-1 0 0 0,1 0 0 0 0,-1 1 1 0 0,0-1-1 0 0,1 0 0 0 0,0 0 9 0 0,3-2-343 0 0,0 0 0 0 0,-1-1-1 0 0,1 1 1 0 0,-1-1 0 0 0,0 0 0 0 0,0-1 0 0 0,0 1 0 0 0,-1-1-1 0 0,4-5 344 0 0,8-10-3842 0 0,-2 0-1 0 0,0-2 3843 0 0,1-2-3085 0 0,-2 4 1059 0 0,-9 12 1425 0 0,0 2-1 0 0,0-1 1 0 0,1 0 0 0 0,2-1 601 0 0,-4 5 619 0 0,0 0 0 0 0,-1 0 0 0 0,1 1-1 0 0,0-1 1 0 0,0 1 0 0 0,0 0 0 0 0,3-2-619 0 0,-5 4 167 0 0,0-1 1 0 0,0 1 0 0 0,-1 0-1 0 0,1 0 1 0 0,0 0-1 0 0,0-1 1 0 0,0 1-1 0 0,0 0 1 0 0,0 0-1 0 0,0 0 1 0 0,-1 0-1 0 0,1 0 1 0 0,0 0-1 0 0,0 1 1 0 0,0-1-1 0 0,0 0 1 0 0,0 0-1 0 0,-1 1 1 0 0,1-1-1 0 0,0 0 1 0 0,0 1-1 0 0,0-1 1 0 0,-1 1 0 0 0,1-1-1 0 0,0 1 1 0 0,-1-1-1 0 0,1 1 1 0 0,0 0-1 0 0,-1-1 1 0 0,1 1-1 0 0,-1 0 1 0 0,1-1-1 0 0,-1 1 1 0 0,1 0-1 0 0,-1 0 1 0 0,1 0-1 0 0,-1 0-167 0 0,5 7 847 0 0,-3-4-552 0 0,1 0 1 0 0,-1 0-1 0 0,0 0 0 0 0,-1 0 1 0 0,1 0-1 0 0,-1 1 0 0 0,0-1 1 0 0,1 1-296 0 0,0 11 585 0 0,-1 0 1 0 0,0 1-1 0 0,-1-1 1 0 0,-1 6-586 0 0,0 13 775 0 0,1-34-716 0 0,1-1 0 0 0,-1 1 1 0 0,0-1-1 0 0,0 0 0 0 0,0 1 0 0 0,0-1 1 0 0,0 1-1 0 0,0-1 0 0 0,0 1 0 0 0,0-1 1 0 0,-1 1-1 0 0,1-1 0 0 0,0 0 1 0 0,0 1-1 0 0,0-1 0 0 0,0 1 0 0 0,0-1 1 0 0,-1 0-1 0 0,1 1 0 0 0,0-1 0 0 0,-1 1-59 0 0,-7-12 612 0 0,3 1-566 0 0,1 0 1 0 0,0-1 0 0 0,1 1-1 0 0,0-1 1 0 0,1 0 0 0 0,0 0-1 0 0,0 0 1 0 0,1 0 0 0 0,1 0-1 0 0,0 0 1 0 0,1 0 0 0 0,1-9-47 0 0,-1 14 4 0 0,0 0-1 0 0,1 0 1 0 0,0 1 0 0 0,0-1 0 0 0,1 0 0 0 0,-1 1 0 0 0,1-1-1 0 0,1 1 1 0 0,-1 0 0 0 0,1 0 0 0 0,-1 0 0 0 0,1 0-1 0 0,1 1 1 0 0,-1 0 0 0 0,1 0 0 0 0,0 0 0 0 0,0 0-4 0 0,8-5-56 0 0,0 1 1 0 0,0 0 0 0 0,1 1 0 0 0,0 0-1 0 0,0 1 1 0 0,6-1 55 0 0,46-15-3361 0 0,-52 16 2178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57.8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7 289 12752 0 0,'0'0'289'0'0,"0"0"40"0"0,0 0 22 0 0,0 0-40 0 0,-2 5-191 0 0,0 3 139 0 0,1 0 0 0 0,0 0 0 0 0,1 0 0 0 0,0 0 0 0 0,0 0 0 0 0,0 0 1 0 0,1-1-1 0 0,0 1 0 0 0,1 0 0 0 0,1 2-259 0 0,1 16 272 0 0,27 128 777 0 0,-10-61-868 0 0,-15-63-151 0 0,56 299 278 0 0,-58-304-278 0 0,1 0 0 0 0,1 0-1 0 0,2 0 1 0 0,1 2-30 0 0,-4-20-133 0 0,-4-6-55 0 0,-1-1-795 0 0,0-1-3267 0 0,2-5-1402 0 0</inkml:trace>
  <inkml:trace contextRef="#ctx0" brushRef="#br0" timeOffset="407.542">153 295 7832 0 0,'0'0'602'0'0,"0"0"-195"0"0,0 0 650 0 0,0 0 325 0 0,0 0 67 0 0,-11 8 1964 0 0,11-7-3264 0 0,-1 1 0 0 0,0-1 0 0 0,0 0 0 0 0,0 1 0 0 0,1-1-1 0 0,-1 1 1 0 0,0-1 0 0 0,1 1 0 0 0,0-1 0 0 0,-1 1 0 0 0,1-1 0 0 0,0 1 0 0 0,0-1 0 0 0,0 1-1 0 0,0-1 1 0 0,0 1 0 0 0,0 0 0 0 0,0-1 0 0 0,0 1-149 0 0,5 33 894 0 0,28 97-99 0 0,-17-76 126 0 0,7 49-921 0 0,-15-53 206 0 0,6 37 286 0 0,5 9-492 0 0,-3-21 94 0 0,-9-36 58 0 0,5 11-152 0 0,-6-28 57 0 0,-5-17-115 0 0,1 0 1 0 0,0 0-1 0 0,0 0 0 0 0,0 0 0 0 0,1 0 58 0 0,-1-4-118 0 0,-3-1-2752 0 0,1-2 1492 0 0</inkml:trace>
  <inkml:trace contextRef="#ctx0" brushRef="#br0" timeOffset="1037.425">59 480 5064 0 0,'-4'-11'109'0'0,"0"0"-1"0"0,2 0 1 0 0,-1-1 0 0 0,1 0-109 0 0,1 1 929 0 0,0 0 0 0 0,0 0 1 0 0,1 0-1 0 0,1 0 1 0 0,0 1-1 0 0,0-1 0 0 0,2-2-929 0 0,-1 5 619 0 0,0 1 0 0 0,0-1 0 0 0,1 1 0 0 0,0 0 0 0 0,0 0 0 0 0,1 0 1 0 0,0 1-1 0 0,0-1 0 0 0,0 1 0 0 0,2-2-619 0 0,-1 3-16 0 0,-1 1 0 0 0,1-1 0 0 0,0 1 1 0 0,0 0-1 0 0,1 0 0 0 0,-1 0 1 0 0,1 1-1 0 0,1-1 16 0 0,27-12 1275 0 0,31-11-1275 0 0,-50 22 194 0 0,0 0 0 0 0,0 1 0 0 0,1 1 0 0 0,-1 1 0 0 0,15-1-194 0 0,-15 2 28 0 0,0 1-1 0 0,0 0 0 0 0,0 1 1 0 0,0 1-1 0 0,13 3-27 0 0,-16-2 34 0 0,0 0-1 0 0,0 2 1 0 0,0-1 0 0 0,-1 1-1 0 0,1 1 1 0 0,-1 0-1 0 0,0 1 1 0 0,-1 0-1 0 0,0 0 1 0 0,0 1-1 0 0,0 0 1 0 0,-1 1-1 0 0,7 9-33 0 0,-6-6 192 0 0,0 1 1 0 0,-1 0-1 0 0,-1 1 0 0 0,0 0 0 0 0,-1 0 0 0 0,-1 1 0 0 0,0-1 0 0 0,0 5-192 0 0,-3-10 155 0 0,-1 0 1 0 0,-1 0-1 0 0,0 1 0 0 0,0-1 0 0 0,0 0 1 0 0,-1 1-1 0 0,-1-1 0 0 0,0 0 1 0 0,0 1-1 0 0,0-1 0 0 0,-1 0 0 0 0,-1 0 1 0 0,0 0-1 0 0,-2 5-155 0 0,-4 6 325 0 0,0 1-1 0 0,-2-2 1 0 0,-1 1-1 0 0,0-1 1 0 0,-13 14-325 0 0,17-24 59 0 0,0 0 1 0 0,0 0 0 0 0,-1-1-1 0 0,0-1 1 0 0,0 1-1 0 0,0-1 1 0 0,-1-1-1 0 0,-1 0 1 0 0,1 0-1 0 0,-1-1 1 0 0,1-1-1 0 0,-2 1-59 0 0,3-3 75 0 0,0-1-1 0 0,-1 0 0 0 0,1 0 1 0 0,0 0-1 0 0,-1-1 0 0 0,1-1 1 0 0,-1 0-1 0 0,1 0 0 0 0,0 0 1 0 0,0-1-1 0 0,0-1 0 0 0,0 0 1 0 0,0 0-1 0 0,0-1 0 0 0,1 0 1 0 0,-1 0-1 0 0,-4-4-74 0 0,11 7-9 0 0,0 0-1 0 0,0 0 1 0 0,0 0-1 0 0,1-1 1 0 0,-1 1-1 0 0,0-1 1 0 0,1 1-1 0 0,-1-1 1 0 0,1 1-1 0 0,-1-1 1 0 0,1 0 0 0 0,0 0-1 0 0,-1 0 1 0 0,1 0-1 0 0,0 0 1 0 0,1 0-1 0 0,-1 0 1 0 0,0 0-1 0 0,0 0 1 0 0,0-2 9 0 0,1 3-244 0 0,0 1-20 0 0,16 3-7 0 0,-10-2 269 0 0,0 1 0 0 0,0 1 0 0 0,0-1 0 0 0,0 1 0 0 0,-1 0 0 0 0,0 0 0 0 0,1 1-1 0 0,-1 0 1 0 0,0 0 0 0 0,1 1 2 0 0,12 12-17 0 0,-1 1 0 0 0,0 2 17 0 0,12 13-9 0 0,7 1 9 0 0,2-1 0 0 0,14 8 0 0 0,-11-6 1 0 0,-1 2 0 0 0,0 3-1 0 0,10 9-22 0 0,-40-38-178 0 0,-9-9 76 0 0,0-1 0 0 0,0 1 0 0 0,1-1-1 0 0,-1 1 1 0 0,0-1 0 0 0,1 1 0 0 0,-1-1 0 0 0,1 0-1 0 0,-1 0 1 0 0,1 0 0 0 0,0 0 0 0 0,0 0-1 0 0,-1 0 1 0 0,1 0 0 0 0,0 0 0 0 0,0-1-1 0 0,0 1 1 0 0,0-1 124 0 0,1-1-2136 0 0</inkml:trace>
  <inkml:trace contextRef="#ctx0" brushRef="#br0" timeOffset="2304.329">858 166 10680 0 0,'-3'-12'1141'0'0,"-2"-7"3299"0"0,8 31-241 0 0,4 12-3734 0 0,29 95-88 0 0,-31-80-78 0 0,-2-17 11 0 0,-6 15 146 0 0,3-36-349 0 0,0-1 42 0 0,0 0 13 0 0,0 0 4 0 0,0 0 13 0 0,-4-17 774 0 0,2-17-683 0 0,1 1-1 0 0,3 0 0 0 0,2-17-269 0 0,-2 29 48 0 0,-2 13-46 0 0,1-1-1 0 0,0 1 1 0 0,1-1-1 0 0,0 1 1 0 0,0 0-1 0 0,0 0 1 0 0,1 0-1 0 0,2-3-1 0 0,-2 5-15 0 0,-2 5 3 0 0,-1-1 0 0 0,1 1 0 0 0,0 0 0 0 0,-1-1 0 0 0,1 1 1 0 0,0 0-1 0 0,0 0 0 0 0,0 0 0 0 0,0 0 0 0 0,1-1 12 0 0,-1 2-2 0 0,0-1 0 0 0,-1 1 0 0 0,1 0 0 0 0,0 0 1 0 0,0 0-1 0 0,0-1 0 0 0,-1 1 0 0 0,1 0 0 0 0,0 0 0 0 0,0 0 0 0 0,0 0 1 0 0,0 0-1 0 0,-1 1 0 0 0,1-1 0 0 0,0 0 0 0 0,0 0 0 0 0,0 0 1 0 0,-1 1-1 0 0,1-1 0 0 0,0 0 0 0 0,-1 1 0 0 0,1-1 0 0 0,0 1 1 0 0,0-1 1 0 0,4 4-19 0 0,0-1 0 0 0,0 1 1 0 0,-1 0-1 0 0,1 0 0 0 0,-1 0 1 0 0,1 0-1 0 0,-1 1 0 0 0,-1 0 1 0 0,1 0-1 0 0,-1 0 1 0 0,1 1 18 0 0,7 14 15 0 0,-2 0 1 0 0,4 10-16 0 0,-7-16 39 0 0,-5-11-27 0 0,0 1 0 0 0,0-1-1 0 0,-1 0 1 0 0,1 1 0 0 0,-1-1 0 0 0,0 0-1 0 0,0 3-11 0 0,0-3 10 0 0,0 0-1 0 0,0 1 1 0 0,1-1-1 0 0,-1 1 0 0 0,1-1 1 0 0,0 0-1 0 0,1 2-9 0 0,-1-2 45 0 0,-1 0-1 0 0,1 0 1 0 0,0 1 0 0 0,-1-1 0 0 0,0 0 0 0 0,0 0-1 0 0,0 0 1 0 0,0 3-45 0 0,0 1 314 0 0,0-7-91 0 0,0 0 7 0 0,0 0-20 0 0,0 0-97 0 0,1-1-85 0 0,1-1 0 0 0,-1 1 1 0 0,0-1-1 0 0,0 0 0 0 0,0 0 0 0 0,0 0 1 0 0,-1 0-1 0 0,1 1 0 0 0,0-1 1 0 0,-1 0-1 0 0,1 0 0 0 0,-1 0 0 0 0,1-2-28 0 0,0-30 198 0 0,0 5-171 0 0,0 19 2 0 0,0 0 1 0 0,0 0-1 0 0,-1 1 0 0 0,-1-4-29 0 0,2 7 16 0 0,-1 0 0 0 0,1 0-1 0 0,0 0 1 0 0,0 0 0 0 0,0 1-1 0 0,1-1 1 0 0,0 0 0 0 0,0 1-1 0 0,1-1-15 0 0,2-7-62 0 0,-5 13 51 0 0,0-1 8 0 0,1 0 1 0 0,-1 0-1 0 0,0 0 0 0 0,1 0 0 0 0,-1 0 0 0 0,1 0 0 0 0,-1 0 1 0 0,1 0-1 0 0,0 0 0 0 0,-1 0 0 0 0,1 1 0 0 0,0-1 0 0 0,-1 0 0 0 0,1 1 1 0 0,0-1-1 0 0,0 0 0 0 0,0 1 0 0 0,0-1 0 0 0,0 1 0 0 0,0-1 1 0 0,0 1-1 0 0,-1-1 0 0 0,1 1 0 0 0,0 0 0 0 0,1 0 0 0 0,-1-1 1 0 0,0 1-1 0 0,0 0 0 0 0,0 0 0 0 0,0 0 0 0 0,0 0 3 0 0,1 1-6 0 0,-1-1 1 0 0,1 1-1 0 0,0-1 0 0 0,-1 1 0 0 0,1 0 0 0 0,-1-1 1 0 0,1 1-1 0 0,-1 0 0 0 0,0 0 0 0 0,1 0 0 0 0,-1 0 0 0 0,0 0 1 0 0,1 1-1 0 0,-1-1 0 0 0,0 0 0 0 0,0 1 0 0 0,0 0 6 0 0,16 28-42 0 0,-9-13 51 0 0,-3-7-9 0 0,-1 1 0 0 0,0 0 0 0 0,-1 1 0 0 0,0-1 0 0 0,-1 0 0 0 0,0 7 0 0 0,-1-15 0 0 0,4 38 37 0 0,-1-15 54 0 0,4 21-91 0 0,-5-22-86 0 0,-3-24-373 0 0,0-1-192 0 0,0 0-1053 0 0,0 0-4254 0 0,0 0-1823 0 0</inkml:trace>
  <inkml:trace contextRef="#ctx0" brushRef="#br0" timeOffset="2656.053">1290 113 15840 0 0,'0'0'726'0'0,"0"0"-21"0"0,9 13 1665 0 0,12 6-166 0 0,1-1 0 0 0,22 13-2204 0 0,9 8 134 0 0,-47-34-114 0 0,1 0-1 0 0,0-1 1 0 0,0 0-1 0 0,0 0 0 0 0,1 0 1 0 0,-1-1-1 0 0,5 1-19 0 0,-11-3-74 0 0,-1-1-218 0 0,9-5-4264 0 0,-8 5 2830 0 0</inkml:trace>
  <inkml:trace contextRef="#ctx0" brushRef="#br0" timeOffset="3036.448">1484 111 6912 0 0,'-1'-1'275'0'0,"-1"1"0"0"0,0-1 0 0 0,1 1 1 0 0,-1 0-1 0 0,1-1 0 0 0,-1 1 0 0 0,0 0 1 0 0,1 0-1 0 0,-1 0 0 0 0,0 0 0 0 0,1 1 0 0 0,-1-1 1 0 0,1 0-1 0 0,-1 1 0 0 0,0-1 0 0 0,1 1 1 0 0,-1-1-1 0 0,1 1 0 0 0,-1 0 0 0 0,1 0 0 0 0,0-1 1 0 0,-1 1-1 0 0,1 0 0 0 0,0 0 0 0 0,-1 1 0 0 0,1-1 1 0 0,-1 1-276 0 0,-1 3 1602 0 0,-1 0 0 0 0,1 0 1 0 0,0 1-1 0 0,1-1 1 0 0,-1 1-1 0 0,0 4-1602 0 0,-6 11-1111 0 0,-9 20 1808 0 0,12-26-437 0 0,-1 1 0 0 0,-5 6-260 0 0,4-6-32 0 0,1-1-1 0 0,-4 13 33 0 0,10-20-1488 0 0,1-1-3696 0 0,-5-2-2254 0 0</inkml:trace>
  <inkml:trace contextRef="#ctx0" brushRef="#br0" timeOffset="3037.448">1617 0 19895 0 0,'0'0'455'0'0,"0"0"61"0"0,3 12 679 0 0,11 65 1036 0 0,-6-35 52 0 0,2 41-2283 0 0,-4-21 371 0 0,4 15-371 0 0,-2-52-444 0 0,-7-19 205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2:02.2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23 135 6912 0 0,'-4'-21'387'0'0,"3"11"-171"0"0,-1 1-1 0 0,0 0 1 0 0,-1 0-1 0 0,-1-2-215 0 0,-2-13 11432 0 0,5 16-5279 0 0,6 18-5124 0 0,4 16-911 0 0,-2 1 0 0 0,0 0 0 0 0,-2 1-1 0 0,0 8-117 0 0,8 115 330 0 0,-11-118-226 0 0,3 143 383 0 0,-3-74-1497 0 0,12 85 1010 0 0,-7-159-3686 0 0,-4-20-4921 0 0</inkml:trace>
  <inkml:trace contextRef="#ctx0" brushRef="#br0" timeOffset="359.335">284 1 17967 0 0,'0'0'827'0'0,"0"0"-22"0"0,0 0-325 0 0,0 0 546 0 0,0 0 299 0 0,5 6 1339 0 0,0 3-2189 0 0,0 1-1 0 0,0-1 1 0 0,-1 1 0 0 0,-1 0 0 0 0,0 0 0 0 0,2 8-475 0 0,1 16 544 0 0,1 12-544 0 0,-5-27 256 0 0,6 76 599 0 0,-4 0 0 0 0,-6 69-855 0 0,-1-16 253 0 0,5-101 170 0 0,2 0 0 0 0,8 35-423 0 0,-9-71-305 0 0,0-1-671 0 0,-3-5-2521 0 0,1-11 1306 0 0</inkml:trace>
  <inkml:trace contextRef="#ctx0" brushRef="#br0" timeOffset="697.904">93 598 22663 0 0,'0'0'514'0'0,"0"0"71"0"0,0 0 32 0 0,0 0-66 0 0,0 0-246 0 0,0 0 302 0 0,13-2 1701 0 0,127-46-1092 0 0,-52 16-1692 0 0,-53 25-2493 0 0,-19 4-6417 0 0</inkml:trace>
  <inkml:trace contextRef="#ctx0" brushRef="#br0" timeOffset="1034.236">521 487 22431 0 0,'0'0'514'0'0,"0"0"71"0"0,0 0 30 0 0,0 0-75 0 0,8 13 21 0 0,-5-8-255 0 0,3 8-64 0 0,0 0-1 0 0,-1 0 1 0 0,-1 0 0 0 0,1 3-242 0 0,0 12 64 0 0,-1 1-1 0 0,0 15-63 0 0,4 29 81 0 0,-5-52-389 0 0,-2-9-401 0 0,1 0-1 0 0,1 0 1 0 0,0-1 0 0 0,4 11 709 0 0,-5-17-1183 0 0</inkml:trace>
  <inkml:trace contextRef="#ctx0" brushRef="#br0" timeOffset="1593.024">835 662 16184 0 0,'0'0'737'0'0,"0"0"-13"0"0,5-16 230 0 0,-4 14-722 0 0,0 0 0 0 0,-1 0-1 0 0,1 1 1 0 0,-1-1-1 0 0,1 0 1 0 0,-1 0-1 0 0,0 0 1 0 0,0 0-1 0 0,0 1 1 0 0,0-1-1 0 0,0 0 1 0 0,0 0 0 0 0,0 0-1 0 0,-1 0 1 0 0,1 0-1 0 0,-1 1 1 0 0,1-1-1 0 0,-1 0 1 0 0,0 0-1 0 0,0 1 1 0 0,0-2-232 0 0,-5-8 1012 0 0,-2-1-180 0 0,-11-12 405 0 0,17 21-1164 0 0,1 0-1 0 0,-1 1 1 0 0,0-1-1 0 0,0 1 1 0 0,-1-1-1 0 0,1 1 1 0 0,0 0-1 0 0,-1-1 1 0 0,1 1-1 0 0,-1 1 1 0 0,0-1 0 0 0,0 0-1 0 0,0 1 1 0 0,0-1-1 0 0,-3 0-72 0 0,4 1 3 0 0,-1 0-1 0 0,1 1 1 0 0,-1-1-1 0 0,0 1 1 0 0,0 0-1 0 0,1-1 1 0 0,-1 1-1 0 0,0 1 1 0 0,0-1-1 0 0,1 0 1 0 0,-1 1 0 0 0,0-1-1 0 0,1 1 1 0 0,-1 0-1 0 0,0 0 1 0 0,1 0-1 0 0,-1 0 1 0 0,1 0-1 0 0,0 0 1 0 0,-1 1-1 0 0,1-1 1 0 0,0 1-1 0 0,0 0 1 0 0,0 0-1 0 0,0 0 1 0 0,0 0 0 0 0,0 0-1 0 0,0 0 1 0 0,1 0-1 0 0,-2 2-2 0 0,-1 4-25 0 0,0 0 0 0 0,1 0-1 0 0,0 1 1 0 0,0-1 0 0 0,1 1 0 0 0,0 0-1 0 0,0 0 1 0 0,1 0 0 0 0,0 0 0 0 0,1 0-1 0 0,0 6 26 0 0,1-4-2 0 0,0 0-1 0 0,0 0 1 0 0,1-1 0 0 0,0 1-1 0 0,1 0 1 0 0,0-1-1 0 0,1 1 1 0 0,0-1-1 0 0,4 5 3 0 0,-7-12 0 0 0,1 0 0 0 0,1 1 0 0 0,-1-1 0 0 0,0 0 0 0 0,1 0 0 0 0,0-1 0 0 0,-1 1 0 0 0,1-1 0 0 0,0 1 0 0 0,0-1 0 0 0,1 0 0 0 0,-1 0 0 0 0,4 2 0 0 0,-6-4 5 0 0,0 1 0 0 0,1-1 0 0 0,-1 1 1 0 0,1-1-1 0 0,-1 0 0 0 0,1 0 1 0 0,-1 0-1 0 0,1 0 0 0 0,-1 0 1 0 0,1 0-1 0 0,-1 0 0 0 0,1 0 1 0 0,-1 0-1 0 0,0 0 0 0 0,1-1 1 0 0,-1 1-1 0 0,1-1 0 0 0,-1 1 1 0 0,0-1-1 0 0,1 0 0 0 0,-1 1 0 0 0,0-1 1 0 0,1 0-1 0 0,-1 0 0 0 0,0 0 1 0 0,0 0-1 0 0,0 0 0 0 0,0 0 1 0 0,0 0-1 0 0,0 0 0 0 0,0-1 1 0 0,0 1-1 0 0,-1 0 0 0 0,1-1 1 0 0,0 1-1 0 0,-1 0 0 0 0,1-1-5 0 0,11-21 154 0 0,-6 12-121 0 0,-1 1 0 0 0,0-2-1 0 0,0 1 1 0 0,-1 0 0 0 0,0-1 0 0 0,1-9-33 0 0,-5 19 2 0 0,4-20 46 0 0,-1-1 0 0 0,0 0 0 0 0,-2-19-48 0 0,-2 1 31 0 0,1 5-331 0 0,-5-31 300 0 0,-16-121-473 0 0,17 152 474 0 0,-3-16-1 0 0,1 26 393 0 0,6 25-242 0 0,0 3-59 0 0,2 43 139 0 0,3 2-231 0 0,-4-29 17 0 0,17 145 359 0 0,12 27-376 0 0,-24-162 13 0 0,1 0 0 0 0,1-1 0 0 0,2 0 0 0 0,0 0 0 0 0,3 1-13 0 0,5-3-2491 0 0,-15-22 1137 0 0</inkml:trace>
  <inkml:trace contextRef="#ctx0" brushRef="#br0" timeOffset="2195.642">1109 653 11520 0 0,'0'0'886'0'0,"5"-15"2156"0"0,-5 3-433 0 0,-1 0 1 0 0,0 0 0 0 0,-2-8-2610 0 0,1 11 331 0 0,0 1 1 0 0,-1-1-1 0 0,0 1 1 0 0,-1-1 0 0 0,0 1-1 0 0,0 0 1 0 0,0 1-1 0 0,-1-1 1 0 0,0 1 0 0 0,-4-4-332 0 0,7 9 33 0 0,1 0 0 0 0,-1 1 0 0 0,0-1 0 0 0,1 1 1 0 0,-1-1-1 0 0,0 1 0 0 0,0 0 0 0 0,0 0 1 0 0,0 0-1 0 0,0 0 0 0 0,0 0 0 0 0,0 0 1 0 0,0 0-1 0 0,-1 1 0 0 0,0-1-33 0 0,2 1 0 0 0,0 0 0 0 0,-1 0-1 0 0,1 0 1 0 0,-1 0 0 0 0,1 1 0 0 0,0-1-1 0 0,-1 0 1 0 0,1 1 0 0 0,0-1 0 0 0,-1 1 0 0 0,1 0-1 0 0,0-1 1 0 0,0 1 0 0 0,-1 0 0 0 0,1 0 0 0 0,0-1-1 0 0,0 1 1 0 0,0 0 0 0 0,0 0 0 0 0,0 0-1 0 0,0 0 1 0 0,0 1 0 0 0,1-1 0 0 0,-1 0 0 0 0,-5 6-27 0 0,1 1 1 0 0,1-1 0 0 0,-1 1-1 0 0,1 0 1 0 0,1 0-1 0 0,-2 3 27 0 0,-3 13-40 0 0,-3 22 40 0 0,9-37-6 0 0,1 0-1 0 0,0 0 0 0 0,1 0 1 0 0,0 0-1 0 0,0 0 0 0 0,2 8 7 0 0,0 1-2 0 0,0-4-14 0 0,0 0 0 0 0,5 13 16 0 0,-6-23-5 0 0,0 0 1 0 0,1 0 0 0 0,0 0 0 0 0,0 0-1 0 0,0-1 1 0 0,0 1 0 0 0,1-1 0 0 0,-1 1-1 0 0,1-1 1 0 0,0 0 0 0 0,2 3 4 0 0,-4-6-9 0 0,0 1 0 0 0,0-1 0 0 0,0 1 0 0 0,0-1 0 0 0,0 1 0 0 0,0-1 0 0 0,0 1 1 0 0,0-1-1 0 0,0 0 0 0 0,0 0 0 0 0,0 1 0 0 0,0-1 0 0 0,0 0 0 0 0,0 0 0 0 0,0 0 0 0 0,0 0 0 0 0,0 0 0 0 0,0 0 0 0 0,1-1 1 0 0,-1 1-1 0 0,0 0 0 0 0,0 0 0 0 0,0-1 0 0 0,0 1 0 0 0,0-1 0 0 0,-1 1 0 0 0,1-1 0 0 0,0 1 0 0 0,0-1 0 0 0,0 0 0 0 0,0 1 0 0 0,0-1 1 0 0,-1 0-1 0 0,1 0 0 0 0,0 0 9 0 0,4-4-34 0 0,-1 0 1 0 0,1 0 0 0 0,-1-1-1 0 0,0 0 1 0 0,-1 0 33 0 0,5-8-65 0 0,0 0-1 0 0,-2-1 0 0 0,0 0 1 0 0,0 0-1 0 0,1-10 66 0 0,1-9-148 0 0,-2 0 0 0 0,-1-5 148 0 0,-3 7-23 0 0,-1 1-1 0 0,-2 0 0 0 0,-2 0 1 0 0,-2-13 23 0 0,3 33-12 0 0,-19-140-635 0 0,-8-2 647 0 0,25 136 629 0 0,3 14 150 0 0,1 11-547 0 0,5 51 158 0 0,-2 20-390 0 0,-1-20 283 0 0,4 25-283 0 0,5 14 262 0 0,-5-38-106 0 0,2 0 1 0 0,3 0-1 0 0,9 25-156 0 0,-18-77-613 0 0,8 21 1357 0 0,-5-21-3249 0 0,1-1-3312 0 0,-3-6-2682 0 0</inkml:trace>
  <inkml:trace contextRef="#ctx0" brushRef="#br0" timeOffset="2568.328">1290 594 3224 0 0,'0'0'143'0'0,"0"0"626"0"0,0 0 2528 0 0,0 0 1108 0 0,0 0 218 0 0,0 0-498 0 0,0 0-2269 0 0,2 0-1000 0 0,2 1-722 0 0,0-1 0 0 0,0 0 0 0 0,-1 0 0 0 0,1 0 0 0 0,0 0 0 0 0,0 0 0 0 0,0-1 0 0 0,0 0 1 0 0,0 0-1 0 0,0 0 0 0 0,0 0 0 0 0,0-1 0 0 0,-1 1 0 0 0,1-1 0 0 0,-1 0 0 0 0,1 0 0 0 0,-1 0 0 0 0,1-1-134 0 0,1 0 71 0 0,-1-1 0 0 0,1 0-1 0 0,-1 1 1 0 0,0-2 0 0 0,0 1-1 0 0,0 0 1 0 0,0-1 0 0 0,-1 0-1 0 0,1 0 1 0 0,-1 0 0 0 0,-1 0-1 0 0,2-4-70 0 0,-3 6-7 0 0,0-1-1 0 0,0 1 1 0 0,0-1-1 0 0,-1 0 0 0 0,1 0 1 0 0,-1 1-1 0 0,0-1 1 0 0,0 0-1 0 0,-1 0 1 0 0,1 1-1 0 0,-1-1 1 0 0,0 0-1 0 0,0 0 0 0 0,0 1 1 0 0,0-1-1 0 0,-1 1 1 0 0,1-1-1 0 0,-1 1 1 0 0,0 0-1 0 0,-1-2 8 0 0,1 3-9 0 0,0-1 1 0 0,1 1-1 0 0,-1 0 1 0 0,0 0-1 0 0,0 0 0 0 0,-1 0 1 0 0,1 0-1 0 0,0 1 0 0 0,0-1 1 0 0,-1 0-1 0 0,1 1 1 0 0,-1 0-1 0 0,1 0 0 0 0,-1 0 1 0 0,0 0-1 0 0,0 0 0 0 0,1 0 1 0 0,-1 1-1 0 0,0-1 1 0 0,0 1-1 0 0,0 0 0 0 0,1 0 1 0 0,-1 0-1 0 0,0 0 0 0 0,0 0 1 0 0,0 1-1 0 0,0-1 9 0 0,-3 2 2 0 0,0 0-1 0 0,0 0 1 0 0,0 0 0 0 0,0 1-1 0 0,1 0 1 0 0,-1 0-1 0 0,1 0 1 0 0,0 1 0 0 0,0 0-1 0 0,0 0 1 0 0,0 0-1 0 0,1 0 1 0 0,-1 1 0 0 0,1 0-1 0 0,0 0 1 0 0,1 0-1 0 0,-1 0 1 0 0,1 0 0 0 0,0 1-1 0 0,0 0 1 0 0,1 0-1 0 0,0-1 1 0 0,0 1 0 0 0,0 0-1 0 0,0 3-1 0 0,-1 12 83 0 0,0-1 0 0 0,1 2-1 0 0,2-1 1 0 0,0 0 0 0 0,2 17-83 0 0,-1-34 11 0 0,-1 0 1 0 0,1 0 0 0 0,0-1 0 0 0,0 1 0 0 0,0-1-1 0 0,0 1 1 0 0,0-1 0 0 0,1 1 0 0 0,0-1 0 0 0,0 0 0 0 0,0 1-1 0 0,0-1 1 0 0,0 0 0 0 0,0 0 0 0 0,1-1 0 0 0,0 1 0 0 0,-1 0-1 0 0,1-1 1 0 0,0 0 0 0 0,0 0 0 0 0,0 0 0 0 0,1 0-1 0 0,-1 0 1 0 0,0 0 0 0 0,1-1 0 0 0,-1 0 0 0 0,1 1 0 0 0,-1-1-1 0 0,1-1 1 0 0,0 1 0 0 0,-1 0 0 0 0,1-1 0 0 0,0 0 0 0 0,0 0-1 0 0,-1 0 1 0 0,1 0 0 0 0,0-1 0 0 0,1 0-12 0 0,41-12-2104 0 0,-17 0-3348 0 0,-19 7-1862 0 0</inkml:trace>
  <inkml:trace contextRef="#ctx0" brushRef="#br0" timeOffset="2970.631">1516 471 9216 0 0,'-2'-14'537'0'0,"2"13"-334"0"0,0 1-1 0 0,0-1 1 0 0,-1 1-1 0 0,1-1 1 0 0,0 1-1 0 0,0-1 1 0 0,0 1 0 0 0,0-1-1 0 0,0 1 1 0 0,0-1-1 0 0,0 1 1 0 0,0-1-1 0 0,1 1 1 0 0,-1-1-1 0 0,0 1 1 0 0,0-1-1 0 0,0 1 1 0 0,0-1-1 0 0,1 1 1 0 0,-1-1-1 0 0,0 1 1 0 0,1 0 0 0 0,-1-1-203 0 0,0 1 2342 0 0,0-1 319 0 0,0-2-2069 0 0,0 3 4851 0 0,4 10-5234 0 0,-2 0 1 0 0,1 0 0 0 0,-2 1-1 0 0,1-1 1 0 0,-1 0 0 0 0,-1 8-210 0 0,4 23 195 0 0,-2-12-44 0 0,3 13 170 0 0,-2-26-163 0 0,-2-10-69 0 0,0 0 1 0 0,0 0-1 0 0,1 0 0 0 0,0 0 0 0 0,0 0 1 0 0,0-1-1 0 0,1 1 0 0 0,-1-1 1 0 0,1 0-1 0 0,1 1 0 0 0,2 2-89 0 0,-6-8 133 0 0,0 0 10 0 0,11-17 433 0 0,-7 7-505 0 0,0-1 1 0 0,-1 1-1 0 0,0-1 1 0 0,-1 0-1 0 0,0 0 0 0 0,-1-2-71 0 0,4-16 20 0 0,22-67-31 0 0,-26 90-6 0 0,1 0-1 0 0,1 1 0 0 0,-1-1 0 0 0,1 1 0 0 0,0 0 0 0 0,0-1 0 0 0,1 1 18 0 0,-3 3 0 0 0,0 1-1 0 0,0-1 1 0 0,1 0-1 0 0,-1 0 0 0 0,1 1 1 0 0,-1-1-1 0 0,1 1 1 0 0,0-1-1 0 0,0 1 1 0 0,-1 0-1 0 0,1 0 0 0 0,0 0 1 0 0,0 0-1 0 0,0 0 1 0 0,1 0-1 0 0,-1 0 1 0 0,0 1-1 0 0,0-1 0 0 0,2 0 1 0 0,0 2 47 0 0,-1 1-1 0 0,1-1 0 0 0,-1 1 1 0 0,0 0-1 0 0,1-1 0 0 0,-1 2 1 0 0,0-1-1 0 0,0 0 0 0 0,0 0 0 0 0,-1 1 1 0 0,3 1-47 0 0,0 2 16 0 0,0 1 0 0 0,-1-1 1 0 0,1 1-1 0 0,-1 0 0 0 0,0 0 1 0 0,-1 0-1 0 0,0 0 0 0 0,3 8-16 0 0,0 6 110 0 0,0 0-1 0 0,1 15-109 0 0,-3-14-107 0 0,1 0-352 0 0,-2 1-1 0 0,0 0 1 0 0,-2 3 459 0 0,-1-17-843 0 0</inkml:trace>
  <inkml:trace contextRef="#ctx0" brushRef="#br0" timeOffset="5074.512">1418 1008 6912 0 0,'4'-9'699'0'0,"5"-13"-490"0"0,-7 9 5083 0 0,-2 12-2250 0 0,0 1-198 0 0,0 0-945 0 0,0 0-421 0 0,0 0-80 0 0,0 0-113 0 0,0 0-394 0 0,1 1-709 0 0,0 0 1 0 0,0 0 0 0 0,0 0-1 0 0,-1 0 1 0 0,1 1 0 0 0,0-1-1 0 0,-1 0 1 0 0,1 0-1 0 0,-1 0 1 0 0,1 1 0 0 0,-1-1-183 0 0,3 10 315 0 0,-1 0 0 0 0,-1 0 1 0 0,0 0-1 0 0,-1 7-315 0 0,2 8 332 0 0,0 32 1138 0 0,-4 38-1470 0 0,0-33 807 0 0,4 15-807 0 0,-1-41 44 0 0,0-18-4 0 0,0-1 0 0 0,0 1-1 0 0,2-1 1 0 0,1 1 0 0 0,1 2-40 0 0,-5-20-17 0 0,0 1-1 0 0,1-1 1 0 0,-1 0 0 0 0,0 0-1 0 0,1 1 1 0 0,0-1 0 0 0,-1 0 0 0 0,1 0-1 0 0,-1 0 1 0 0,1 0 0 0 0,0 0-1 0 0,0 0 1 0 0,0 0 0 0 0,0 0-1 0 0,-1 0 1 0 0,1 0 0 0 0,0 0-1 0 0,1-1 1 0 0,-1 1 0 0 0,0 0-1 0 0,0-1 1 0 0,0 1 0 0 0,0-1 0 0 0,0 1-1 0 0,1-1 1 0 0,-1 0 0 0 0,0 1-1 0 0,0-1 1 0 0,1 0 0 0 0,-1 0-1 0 0,0 0 1 0 0,1 0 0 0 0,-1 0-1 0 0,0 0 1 0 0,0 0 0 0 0,2-1 17 0 0,4 0-175 0 0,-1-2 0 0 0,1 1 0 0 0,0-1 0 0 0,-1 0 0 0 0,0-1 0 0 0,4-1 175 0 0,11-7-303 0 0,13-4-879 0 0,-14 6-1142 0 0,0 1-5026 0 0,-6 4-953 0 0</inkml:trace>
  <inkml:trace contextRef="#ctx0" brushRef="#br0" timeOffset="6054.151">1795 1396 14600 0 0,'0'0'664'0'0,"11"-19"457"0"0,-9 16-585 0 0,-1 0 0 0 0,1 0-1 0 0,-1 0 1 0 0,0 0 0 0 0,0 0 0 0 0,0 0 0 0 0,-1 0 0 0 0,1 0-1 0 0,-1 0 1 0 0,0 0 0 0 0,0-1 0 0 0,0 1 0 0 0,0 0 0 0 0,0 0-1 0 0,0 0 1 0 0,-2-3-536 0 0,1 0 348 0 0,0-1 0 0 0,-1 1 1 0 0,0 1-1 0 0,-1-1 0 0 0,1 0 0 0 0,-1 0 0 0 0,0 1 0 0 0,-1-2-348 0 0,1 3 163 0 0,0 0-1 0 0,0 1 0 0 0,-1-1 1 0 0,1 0-1 0 0,-1 1 1 0 0,0 0-1 0 0,-1-1-162 0 0,4 3 14 0 0,0 0 0 0 0,0 0 0 0 0,0 1 1 0 0,0-1-1 0 0,-1 0 0 0 0,1 1 0 0 0,0-1 0 0 0,0 1 0 0 0,0 0 1 0 0,0-1-1 0 0,-1 1 0 0 0,1 0 0 0 0,0 0 0 0 0,0 0 0 0 0,0 0 1 0 0,-1 0-1 0 0,1 0 0 0 0,0 0 0 0 0,0 0 0 0 0,0 0 0 0 0,-1 0 1 0 0,1 1-1 0 0,0-1 0 0 0,0 0 0 0 0,0 1 0 0 0,0-1 0 0 0,-1 1 1 0 0,1 0-1 0 0,0-1 0 0 0,0 1 0 0 0,0 0-14 0 0,-4 4 9 0 0,0 1 1 0 0,0 0-1 0 0,0 0 0 0 0,1 0 0 0 0,0 0 1 0 0,1 1-1 0 0,-1 0 0 0 0,0 3-9 0 0,-4 10-73 0 0,1 0 0 0 0,-1 8 73 0 0,3-9-30 0 0,1 0 0 0 0,1 0 0 0 0,0 3 30 0 0,3-15-6 0 0,-1 1 0 0 0,1-1 0 0 0,1 1 0 0 0,-1-1 0 0 0,1 0 0 0 0,0 1 0 0 0,1-1 0 0 0,0 0 0 0 0,2 6 6 0 0,7 1 0 0 0,-11-13 0 0 0,0-1 0 0 0,0 0 0 0 0,0 1 0 0 0,1-1 0 0 0,-1 1 0 0 0,0-1 0 0 0,0 0 0 0 0,1 1 1 0 0,-1-1-1 0 0,0 0 0 0 0,1 0 0 0 0,-1 1 0 0 0,0-1 0 0 0,1 0 0 0 0,-1 0 0 0 0,1 1 0 0 0,-1-1 0 0 0,0 0 0 0 0,1 0 0 0 0,-1 0 0 0 0,1 0 0 0 0,-1 0 0 0 0,1 0 0 0 0,-1 1 0 0 0,0-1 0 0 0,1 0 0 0 0,-1 0 0 0 0,1 0 0 0 0,-1-1 0 0 0,1 1 1 0 0,-1 0-1 0 0,0 0 0 0 0,1 0 0 0 0,-1 0 0 0 0,2 0 9 0 0,1-1 9 0 0,0 1 0 0 0,0-1 1 0 0,0 0-1 0 0,0 0 0 0 0,0 0 0 0 0,0 0 1 0 0,0-1-1 0 0,0 1 0 0 0,-1-1 0 0 0,1 1 1 0 0,0-1-1 0 0,-1 0 0 0 0,1 0 0 0 0,-1 0 1 0 0,0 0-1 0 0,0-1 0 0 0,0 1 0 0 0,2-3-18 0 0,5-6 66 0 0,-1-2-1 0 0,0 1 1 0 0,2-6-66 0 0,-5 5-5 0 0,0 0-1 0 0,-1-1 1 0 0,0 1 0 0 0,-1-1-1 0 0,-1 0 1 0 0,0 0 0 0 0,-1-7 5 0 0,2 0-243 0 0,-5 41 246 0 0,1 0 0 0 0,1-1 1 0 0,1 1-1 0 0,2 14-3 0 0,-1-5-13 0 0,-1-24 15 0 0,0 0-1 0 0,0 0 0 0 0,0 1 1 0 0,0-1-1 0 0,1 0 1 0 0,0 0-1 0 0,0 0 1 0 0,0-1-1 0 0,1 1 0 0 0,0 0 1 0 0,0-1-1 0 0,0 0 1 0 0,0 1-1 0 0,3 2-1 0 0,-5-7 8 0 0,0 1 1 0 0,0-1-1 0 0,0 1 0 0 0,0-1 0 0 0,0 1 0 0 0,0-1 1 0 0,0 0-1 0 0,1 1 0 0 0,-1-1 0 0 0,0 0 0 0 0,0 0 1 0 0,0 0-1 0 0,0 0 0 0 0,0 0 0 0 0,0 0 0 0 0,0 0 1 0 0,1 0-1 0 0,-1-1 0 0 0,0 1 0 0 0,0 0 1 0 0,0-1-1 0 0,0 1 0 0 0,0-1 0 0 0,0 1 0 0 0,0-1 1 0 0,0 1-1 0 0,0-1 0 0 0,0 0-8 0 0,5-3 41 0 0,-1 0 0 0 0,0 0-1 0 0,0 0 1 0 0,1-3-41 0 0,-5 6 11 0 0,7-7-10 0 0,-1-1-1 0 0,0 0 1 0 0,0-1 0 0 0,-1 0-1 0 0,0 0 1 0 0,-1 0 0 0 0,0 0-1 0 0,0-1 1 0 0,-1 0 0 0 0,1-7-1 0 0,0-2-111 0 0,-1-1 0 0 0,0 0 0 0 0,-2 0 0 0 0,0-1 0 0 0,-2-6 111 0 0,0 23-1 0 0,-1 41 31 0 0,1-14-1 0 0,0 0 0 0 0,1 0 0 0 0,2 10-29 0 0,0-15 0 0 0,-3-9 0 0 0,2 0 0 0 0,-1 0 0 0 0,1-1 0 0 0,0 1 0 0 0,1 0 0 0 0,0 0 0 0 0,3 5 0 0 0,2 2 37 0 0,-5-9 7 0 0,-1-1 1 0 0,1 1-1 0 0,1-1 1 0 0,-1 0-1 0 0,1-1 1 0 0,0 1-1 0 0,0 0-44 0 0,-3-4 8 0 0,0 0 0 0 0,0-1-1 0 0,0 1 1 0 0,0 0-1 0 0,1-1 1 0 0,-1 1 0 0 0,0-1-1 0 0,0 1 1 0 0,0-1 0 0 0,1 1-1 0 0,-1-1 1 0 0,0 0 0 0 0,1 0-1 0 0,-1 1 1 0 0,0-1 0 0 0,1 0-1 0 0,-1 0 1 0 0,0 0-1 0 0,1-1 1 0 0,-1 1 0 0 0,0 0-1 0 0,0 0 1 0 0,1-1 0 0 0,-1 1-1 0 0,0-1 1 0 0,0 1 0 0 0,1-1-1 0 0,-1 1 1 0 0,0-1 0 0 0,0 0-1 0 0,0 0 1 0 0,0 1-1 0 0,0-1 1 0 0,0 0-8 0 0,5-5 16 0 0,0 1 1 0 0,0-1-1 0 0,-1 0 0 0 0,0 0 0 0 0,0-1 1 0 0,-1 0-1 0 0,1 0 0 0 0,-1 0 0 0 0,-1 0 1 0 0,0 0-1 0 0,0-1 0 0 0,0 0 0 0 0,1-6-16 0 0,0-2-36 0 0,0-1 0 0 0,-2 0-1 0 0,0 0 1 0 0,0 0-1 0 0,-2-2 37 0 0,0 53 35 0 0,3 115 14 0 0,-3-115 282 0 0,-2 16-331 0 0,1-17 289 0 0,0-12 14 0 0,0 19 403 0 0,-7 39-706 0 0,7-68 10 0 0,-1 0 0 0 0,-1 0-1 0 0,0-1 1 0 0,0 1 0 0 0,-1-1-1 0 0,-1 0 1 0 0,1 0 0 0 0,-2-1-1 0 0,-3 7-9 0 0,7-14 18 0 0,0 0-1 0 0,1 1 1 0 0,-1-1-1 0 0,-1 0 1 0 0,1 0-1 0 0,0 0 1 0 0,0 0-1 0 0,-1 0 1 0 0,1-1-1 0 0,-1 1 1 0 0,0-1-1 0 0,1 1 1 0 0,-1-1-1 0 0,0 0 1 0 0,0 0-1 0 0,0 0 1 0 0,0-1-1 0 0,0 1 1 0 0,0-1-1 0 0,0 1 1 0 0,0-1-1 0 0,0 0 1 0 0,0 0-1 0 0,0-1 1 0 0,0 1-1 0 0,0 0 1 0 0,0-1-1 0 0,1 0 1 0 0,-1 0-1 0 0,0 0 1 0 0,-1 0-18 0 0,-1-2-185 0 0,0 1 0 0 0,0-1 0 0 0,1 0 1 0 0,-1 0-1 0 0,1 0 0 0 0,0 0 0 0 0,0-1 1 0 0,0 0-1 0 0,0 1 0 0 0,1-2 0 0 0,-1 1 1 0 0,1 0-1 0 0,0-1 0 0 0,0 1 0 0 0,1-1 1 0 0,-1 0-1 0 0,0-3 185 0 0,-8-31-3001 0 0,9 18 843 0 0</inkml:trace>
  <inkml:trace contextRef="#ctx0" brushRef="#br0" timeOffset="6458.415">2227 1426 12440 0 0,'13'-1'1322'0'0,"3"-2"1679"0"0,-1-1-1 0 0,1 0 0 0 0,-1-1 0 0 0,11-5-3000 0 0,-5 1 709 0 0,-15 7-1050 0 0,1-1 440 0 0,-1 0-1 0 0,1 0 0 0 0,-1-1 1 0 0,0 0-1 0 0,0-1 1 0 0,-1 1-1 0 0,1-1 1 0 0,-1 0-1 0 0,0 0 0 0 0,0-1 1 0 0,2-3-99 0 0,-5 7 18 0 0,-1 0 0 0 0,-1 0 1 0 0,1 0-1 0 0,0 0 0 0 0,0 0 0 0 0,-1 0 1 0 0,1 0-1 0 0,-1-1 0 0 0,1 1 0 0 0,-1 0 1 0 0,0 0-1 0 0,0 0 0 0 0,0 0 0 0 0,0-1 1 0 0,-1 1-1 0 0,1 0 0 0 0,0 0 0 0 0,-1 0 1 0 0,0 0-1 0 0,1 0 0 0 0,-1 0 0 0 0,0 0 1 0 0,0 0-1 0 0,0 0 0 0 0,-1-1-18 0 0,1 1 5 0 0,0 1-1 0 0,0 0 1 0 0,0 0 0 0 0,0 0-1 0 0,-1 0 1 0 0,1 0-1 0 0,0 0 1 0 0,0 0 0 0 0,-1 0-1 0 0,1 0 1 0 0,0 1 0 0 0,-1-1-1 0 0,1 0 1 0 0,-1 1-1 0 0,1-1 1 0 0,-1 1 0 0 0,1 0-1 0 0,-1-1 1 0 0,1 1 0 0 0,-1 0-1 0 0,1 0 1 0 0,-1 0-1 0 0,0 0 1 0 0,1 0 0 0 0,-1 0-1 0 0,1 1 1 0 0,-1-1 0 0 0,1 0-1 0 0,-1 1 1 0 0,1-1-1 0 0,-1 1 1 0 0,1 0 0 0 0,0-1-1 0 0,-1 1 1 0 0,1 0 0 0 0,-1 0-6 0 0,-4 3 20 0 0,1 1-1 0 0,0-1 0 0 0,0 1 0 0 0,0-1 0 0 0,0 1 0 0 0,1 1 0 0 0,0-1 0 0 0,0 1 0 0 0,0-1 0 0 0,1 1 0 0 0,0 0 0 0 0,0 1 0 0 0,0-1 0 0 0,1 0 0 0 0,0 1 0 0 0,0-1 0 0 0,1 1 0 0 0,0 0 0 0 0,0-1 0 0 0,0 1 1 0 0,1 0-1 0 0,0 0-18 0 0,0 7 183 0 0,1-1 0 0 0,0 1 1 0 0,1 0-1 0 0,0-1 0 0 0,1 0 1 0 0,1 1-1 0 0,0-1 0 0 0,1-1 1 0 0,0 1-1 0 0,6 8-183 0 0,-10-19 7 0 0,0 1-1 0 0,1-1 1 0 0,0 1 0 0 0,0-1 0 0 0,0 0-1 0 0,0 0 1 0 0,0 1 0 0 0,0-1-1 0 0,0-1 1 0 0,0 1 0 0 0,1 0 0 0 0,-1-1-1 0 0,1 1 1 0 0,0-1 0 0 0,-1 0-1 0 0,1 1 1 0 0,0-1 0 0 0,0-1-1 0 0,0 1 1 0 0,-1 0 0 0 0,1-1 0 0 0,0 1-1 0 0,0-1 1 0 0,0 0 0 0 0,0 0-1 0 0,0 0 1 0 0,0 0 0 0 0,0-1 0 0 0,0 1-1 0 0,0-1 1 0 0,0 0 0 0 0,-1 0-1 0 0,1 0 1 0 0,0 0 0 0 0,1-1-7 0 0,2-2-252 0 0,0 0 1 0 0,-1-1-1 0 0,0 1 1 0 0,0-1-1 0 0,-1 0 0 0 0,1 0 1 0 0,-1-1-1 0 0,1 0 252 0 0,-1-1-797 0 0,0 1-1 0 0,-1 0 1 0 0,0-1 0 0 0,0 0-1 0 0,0 0 1 0 0,-1 0-1 0 0,1-3 798 0 0,8-24-3693 0 0,-5 19 2365 0 0,1-10-1230 0 0</inkml:trace>
  <inkml:trace contextRef="#ctx0" brushRef="#br0" timeOffset="6804.401">2559 1332 18287 0 0,'0'0'414'0'0,"0"0"56"0"0,0 0 32 0 0,0 0-60 0 0,11 9-138 0 0,-7-5 174 0 0,-1-1-1 0 0,1 1 1 0 0,-1 0-1 0 0,0 0 1 0 0,-1 1-1 0 0,1-1 0 0 0,-1 1 1 0 0,1-1-1 0 0,-1 1 1 0 0,0 0-1 0 0,0 3-477 0 0,4 12 703 0 0,-2 0-1 0 0,1 5-702 0 0,-5-22 87 0 0,4 17 535 0 0,-1-2 794 0 0,0 0-1 0 0,0 17-1415 0 0,-3-34 132 0 0,0-1-17 0 0,0 0-7 0 0,0 0-17 0 0,-4-14 159 0 0,1 0-138 0 0,0 0 0 0 0,1 0 0 0 0,1-1 0 0 0,0 1 0 0 0,1-1 0 0 0,0 1 0 0 0,1-1 0 0 0,1 1-1 0 0,0 0 1 0 0,1 0 0 0 0,1 0 0 0 0,0 0 0 0 0,6-13-112 0 0,-8 23-16 0 0,1 0 0 0 0,0 0 0 0 0,-1 0 1 0 0,2 0-1 0 0,-1 0 0 0 0,0 1 0 0 0,1-1 0 0 0,-1 1 0 0 0,1 0 0 0 0,0 0 1 0 0,0 1-1 0 0,0-1 0 0 0,1 1 0 0 0,-1 0 0 0 0,1 0 0 0 0,-1 0 0 0 0,1 0 0 0 0,0 1 1 0 0,-1 0-1 0 0,1 0 0 0 0,0 0 0 0 0,0 1 16 0 0,11-2-123 0 0,0 1 0 0 0,1 1 0 0 0,-1 0 0 0 0,0 1 0 0 0,16 3 123 0 0,-17-2-2543 0 0,0-2-8014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8.3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41 172 22543 0 0,'-1'-1'140'0'0,"0"1"0"0"0,0-1 0 0 0,0 0 0 0 0,-1 1 0 0 0,1-1 0 0 0,0 1 0 0 0,-1-1 0 0 0,1 1 1 0 0,0-1-1 0 0,-1 1 0 0 0,1 0 0 0 0,-1 0 0 0 0,1 0 0 0 0,-1 0 0 0 0,1 0 0 0 0,0 0 0 0 0,-2 0-140 0 0,2 1 35 0 0,0-1-1 0 0,0 0 1 0 0,1 1 0 0 0,-1-1 0 0 0,0 1 0 0 0,0-1 0 0 0,0 1 0 0 0,1-1 0 0 0,-1 1 0 0 0,0 0 0 0 0,1-1-1 0 0,-1 1 1 0 0,0 0 0 0 0,1-1 0 0 0,-1 1 0 0 0,1 0 0 0 0,-1 0 0 0 0,1 0 0 0 0,-1 0 0 0 0,1-1 0 0 0,0 1-1 0 0,-1 0 1 0 0,1 0 0 0 0,0 0 0 0 0,0 0 0 0 0,0 0 0 0 0,0 1-35 0 0,0 5 194 0 0,0 0 0 0 0,0 0 0 0 0,1 0-1 0 0,0 0 1 0 0,1 0 0 0 0,-1 0 0 0 0,2 0-194 0 0,13 48 1737 0 0,22 49-1737 0 0,-26-74 257 0 0,2-2-1 0 0,1 0 1 0 0,2 0 0 0 0,6 6-257 0 0,-15-22 64 0 0,1-1 0 0 0,1 0 0 0 0,-1 0 0 0 0,2-1 0 0 0,0 0 0 0 0,2 1-64 0 0,-9-8 18 0 0,1 0 1 0 0,-1 0 0 0 0,0-1 0 0 0,1 1-1 0 0,0-1 1 0 0,-1 0 0 0 0,1-1 0 0 0,0 1-1 0 0,0-1 1 0 0,0 0 0 0 0,0 0 0 0 0,0-1 0 0 0,0 1-1 0 0,1-1 1 0 0,-1 0 0 0 0,0 0 0 0 0,0-1-1 0 0,0 0 1 0 0,1 0-19 0 0,2-1 31 0 0,0-1 0 0 0,-1 0 0 0 0,0 0 0 0 0,0-1 0 0 0,0 0 0 0 0,0 0 0 0 0,0 0 0 0 0,-1-1 0 0 0,0 0 0 0 0,0-1 0 0 0,0 1 0 0 0,-1-1 0 0 0,0 0 0 0 0,0 0 0 0 0,0-1 0 0 0,2-4-31 0 0,1-2 58 0 0,-1-1 0 0 0,-1 1 0 0 0,0-1 0 0 0,0 0 0 0 0,-2 0 0 0 0,1-1 0 0 0,-2 0 0 0 0,1-7-58 0 0,-3 9 0 0 0,0-1 0 0 0,-1 1 0 0 0,-1 0 0 0 0,0-1 0 0 0,0 1 0 0 0,-2 0 0 0 0,1 0 0 0 0,-2 0 0 0 0,-3-9 0 0 0,-3-4 0 0 0,-1 0 0 0 0,-1 1 0 0 0,-2 0 0 0 0,-2-2 0 0 0,6 11-100 0 0,-1 1 0 0 0,-1 0 0 0 0,0 0 0 0 0,-1 1 1 0 0,0 1-1 0 0,-13-10 100 0 0,20 18-39 0 0,-1 0 0 0 0,0 0 1 0 0,0 0-1 0 0,-1 1 0 0 0,1 0 0 0 0,-1 0 1 0 0,0 1-1 0 0,0 0 0 0 0,-1 1 1 0 0,1-1-1 0 0,0 2 0 0 0,-1-1 1 0 0,1 1-1 0 0,-1 0 0 0 0,1 1 0 0 0,-1 0 39 0 0,3 0-4 0 0,1 1-1 0 0,0 0 0 0 0,-1 0 0 0 0,1 0 1 0 0,0 1-1 0 0,0 0 0 0 0,0 0 0 0 0,0 0 0 0 0,0 1 1 0 0,0-1-1 0 0,1 1 0 0 0,-1 0 0 0 0,1 0 0 0 0,-1 1 1 0 0,0 1 4 0 0,-1 1-3 0 0,1 0 0 0 0,0 0 0 0 0,1 1 0 0 0,-1-1 0 0 0,1 1 0 0 0,1 0 0 0 0,-1 0 0 0 0,1 1 0 0 0,0-1 0 0 0,1 2 3 0 0,-3 7-25 0 0,2 0-1 0 0,0 0 1 0 0,1 1-1 0 0,0-1 1 0 0,2 1-1 0 0,0 0 1 0 0,0-1-1 0 0,2 1 1 0 0,2 13 25 0 0,3-3-580 0 0,0 0-1 0 0,2-1 1 0 0,1-1 0 0 0,12 24 580 0 0,-4-15-2998 0 0,1 0 0 0 0,24 30 2998 0 0,-12-23-2358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5.9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9 22143 0 0,'-7'-8'1016'0'0,"2"9"630"0"0,4 1-1470 0 0,0-1 0 0 0,0 1 0 0 0,0 0 0 0 0,0-1 0 0 0,0 1 0 0 0,0 0 0 0 0,1 0 0 0 0,-1-1 0 0 0,0 3-176 0 0,-5 26 1163 0 0,2 0 1 0 0,0 0 0 0 0,2 3-1164 0 0,-1 4 71 0 0,-12 195 1801 0 0,10 3-1872 0 0,6-125 314 0 0,1-69-104 0 0,2 0 0 0 0,2 0 0 0 0,2 1-210 0 0,-8-38 0 0 0,1-1 0 0 0,1 1 0 0 0,-1 0 0 0 0,0-1 0 0 0,1 0 0 0 0,0 1 0 0 0,0-1 0 0 0,0 0 0 0 0,0 0 0 0 0,1 2 0 0 0,-1-4 0 0 0,-1 1 0 0 0,1-1 0 0 0,-1 1 0 0 0,1-1 0 0 0,0 0 0 0 0,0 1 0 0 0,0-1 0 0 0,-1 0 0 0 0,1 0 0 0 0,0-1 0 0 0,0 1 0 0 0,0 0 0 0 0,0-1 0 0 0,0 1 0 0 0,1-1 0 0 0,-1 1 0 0 0,0-1 0 0 0,2 0 0 0 0,23-2-36 0 0,0-1 0 0 0,0-1 0 0 0,-1-1 1 0 0,23-8 35 0 0,-9 3-89 0 0,-17 3-1098 0 0,1-1 0 0 0,18-8 1187 0 0,-6-1-9335 0 0,-17 7 349 0 0</inkml:trace>
  <inkml:trace contextRef="#ctx0" brushRef="#br0" timeOffset="1021.272">647 723 19351 0 0,'0'-2'160'0'0,"-1"1"-1"0"0,0-1 1 0 0,1 0-1 0 0,-1 1 1 0 0,1-1-1 0 0,0 0 0 0 0,-1 0 1 0 0,1 0-1 0 0,0 1 1 0 0,0-1-1 0 0,0 0 1 0 0,1 0-1 0 0,-1 0-159 0 0,5-27 250 0 0,-1 9 1383 0 0,-4 18-1396 0 0,2-9 741 0 0,-1 0 1 0 0,-1 0-1 0 0,0 0 0 0 0,0-3-978 0 0,-1 10 112 0 0,1 1-1 0 0,-1-1 0 0 0,0 1 1 0 0,0-1-1 0 0,0 1 0 0 0,0 0 1 0 0,-1 0-1 0 0,1-1 0 0 0,-1 1 0 0 0,0 0 1 0 0,0 1-1 0 0,0-1 0 0 0,0 0 1 0 0,-1 0-1 0 0,0 0-111 0 0,0 0 91 0 0,0-1 66 0 0,-1 1 1 0 0,0-1 0 0 0,1 0 0 0 0,-1 1 0 0 0,-1 0 0 0 0,1 0 0 0 0,0 0 0 0 0,-1 1-1 0 0,1-1 1 0 0,-1 1 0 0 0,0 0 0 0 0,1 1 0 0 0,-1-1 0 0 0,0 1 0 0 0,-3-1-158 0 0,4 2 14 0 0,0-1 0 0 0,-1 1-1 0 0,1 0 1 0 0,0 0 0 0 0,0 0 0 0 0,0 1 0 0 0,0 0 0 0 0,0-1 0 0 0,0 1 0 0 0,-2 1-14 0 0,3-1-7 0 0,1 0 0 0 0,-1 1 0 0 0,1-1 1 0 0,-1 1-1 0 0,1-1 0 0 0,0 1 0 0 0,0 0 1 0 0,-1 0-1 0 0,1 0 0 0 0,1 0 0 0 0,-1 0 0 0 0,0 0 1 0 0,0 1-1 0 0,1-1 0 0 0,-2 3 7 0 0,-4 11 7 0 0,0-1-1 0 0,1 2 1 0 0,1-1-1 0 0,1 0 1 0 0,0 1-1 0 0,1 0 1 0 0,1 0-1 0 0,0 0 1 0 0,1 0-1 0 0,1 1 1 0 0,2 13-7 0 0,-1-19 5 0 0,1-1 1 0 0,0 0-1 0 0,1 0 0 0 0,0-1 1 0 0,1 1-1 0 0,3 8-5 0 0,-5-16 2 0 0,-1 1-1 0 0,1 0 1 0 0,0-1 0 0 0,1 1-1 0 0,-1-1 1 0 0,0 1 0 0 0,1-1 0 0 0,0 0-1 0 0,0 0 1 0 0,0 0 0 0 0,0-1-1 0 0,0 1 1 0 0,1-1 0 0 0,-1 0-1 0 0,1 0 1 0 0,-1 0 0 0 0,1 0-1 0 0,0 0 1 0 0,3 0-2 0 0,-4-2 0 0 0,0 1 0 0 0,0-1 0 0 0,0 0 0 0 0,1 0 0 0 0,-1 0 0 0 0,0-1 0 0 0,0 1 0 0 0,0-1 0 0 0,0 0 0 0 0,0 0 0 0 0,0 0 0 0 0,0 0 0 0 0,0 0 0 0 0,0-1 0 0 0,0 1 0 0 0,0-1 0 0 0,-1 0 0 0 0,1 0 0 0 0,-1 0 0 0 0,1 0 0 0 0,-1 0 0 0 0,0-1 0 0 0,1-1 0 0 0,7-7 0 0 0,-1-1 0 0 0,-1 0 0 0 0,0 0 0 0 0,3-7 0 0 0,-6 9 22 0 0,0-1 1 0 0,-1 1-1 0 0,0-1 0 0 0,-1 0 0 0 0,0 0 1 0 0,-1-1-1 0 0,1-6-22 0 0,-1-4 52 0 0,-1-1 0 0 0,0 1 0 0 0,-2-9-52 0 0,-4-5 64 0 0,-1 62-64 0 0,5 6 0 0 0,2-1 0 0 0,2 1 0 0 0,0-1 0 0 0,3 0 0 0 0,3 12 0 0 0,-7-36 16 0 0,0 0-1 0 0,1-1 1 0 0,0 1-1 0 0,0-1 1 0 0,4 6-16 0 0,-5-10-24 0 0,-1 1 1 0 0,1-1-1 0 0,-1 0 1 0 0,1 0-1 0 0,0 0 1 0 0,0 0-1 0 0,0 0 1 0 0,0-1-1 0 0,0 1 1 0 0,0-1 0 0 0,1 1-1 0 0,-1-1 1 0 0,0 0-1 0 0,1 0 1 0 0,-1 0-1 0 0,1 0 1 0 0,0 0 23 0 0,-1-1 23 0 0,-1 0 0 0 0,1 0-1 0 0,-1 0 1 0 0,1 0 0 0 0,0-1 0 0 0,-1 1 0 0 0,1 0 0 0 0,-1-1 0 0 0,1 0 0 0 0,-1 1 0 0 0,1-1 0 0 0,-1 0-1 0 0,1 0 1 0 0,-1 1 0 0 0,0-1 0 0 0,0 0 0 0 0,1 0 0 0 0,-1-1 0 0 0,0 1 0 0 0,0 0 0 0 0,1-1-23 0 0,22-31 96 0 0,-21 27-109 0 0,7-10 11 0 0,-1-1-1 0 0,-1 0 1 0 0,-1 0 0 0 0,-1-1 0 0 0,3-10 2 0 0,-5 11-24 0 0,-1-1 1 0 0,-1 0-1 0 0,1-17 24 0 0,-1 0-57 0 0,-3 24 57 0 0,-1 16 0 0 0,0 6 0 0 0,4 12-72 0 0,1-1 0 0 0,2 1 0 0 0,5 19 72 0 0,1-5-241 0 0,-3-11 536 0 0,8 21-295 0 0,-13-40-39 0 0,1 1 0 0 0,0-1 1 0 0,0 1-1 0 0,1-1 0 0 0,-1 0 0 0 0,2-1 1 0 0,4 7 38 0 0,-9-13-1 0 0,0 1 1 0 0,0 0 0 0 0,-1 0-1 0 0,1 0 1 0 0,0-1 0 0 0,0 1-1 0 0,0 0 1 0 0,0-1 0 0 0,0 1-1 0 0,0-1 1 0 0,0 1 0 0 0,0-1-1 0 0,0 1 1 0 0,0-1 0 0 0,0 0-1 0 0,1 0 1 0 0,-1 1 0 0 0,0-1-1 0 0,0 0 1 0 0,0 0 0 0 0,0 0-1 0 0,0 0 1 0 0,1 0 0 0 0,0-1 0 0 0,-1 1-1 0 0,1-1 0 0 0,-1 0 0 0 0,1 0 1 0 0,-1 0-1 0 0,1 0 0 0 0,-1 0 0 0 0,1 0 1 0 0,-1 0-1 0 0,0-1 0 0 0,1 1 1 0 0,-1 0-1 0 0,0-1 0 0 0,0 1 0 0 0,0-2 1 0 0,3-3-2 0 0,0-1 0 0 0,-1 0 0 0 0,0 0 0 0 0,-1 0 0 0 0,0-1 0 0 0,2-6 2 0 0,0-17-18 0 0,-1 0 0 0 0,-2-1-1 0 0,-2-22 19 0 0,0 7-21 0 0,10 65 9 0 0,11 66 146 0 0,-6-30 77 0 0,-2 1 1 0 0,-3 0-1 0 0,-1 8-211 0 0,-6-28-48 0 0,-1-1 0 0 0,-2 1-1 0 0,-2 13 49 0 0,2-37 38 0 0,-1 1-1 0 0,-1-1 0 0 0,1 1 0 0 0,-2-1 0 0 0,0 0 0 0 0,0-1 1 0 0,-1 1-1 0 0,0-1 0 0 0,-1 1 0 0 0,0-2 0 0 0,-1 1 0 0 0,0 0-37 0 0,4-7 8 0 0,-1 1-1 0 0,1-1 1 0 0,-1 0 0 0 0,0 0-1 0 0,0-1 1 0 0,0 1-1 0 0,0-1 1 0 0,0 1-1 0 0,-1-1 1 0 0,1-1-1 0 0,-1 1 1 0 0,1-1-1 0 0,-1 1 1 0 0,0-1 0 0 0,0-1-1 0 0,1 1 1 0 0,-1-1-1 0 0,0 1 1 0 0,0-1-1 0 0,0-1 1 0 0,0 1-8 0 0,0-1-103 0 0,1 1 0 0 0,-1-1 1 0 0,1 0-1 0 0,-1 0 1 0 0,1 0-1 0 0,0-1 0 0 0,-1 1 1 0 0,1-1-1 0 0,0 0 0 0 0,0-1 1 0 0,0 1-1 0 0,0-1 0 0 0,1 1 1 0 0,-1-1-1 0 0,1 0 0 0 0,-1 0 1 0 0,1-1-1 0 0,0 1 0 0 0,0-1 1 0 0,1 0-1 0 0,-1 1 0 0 0,0-2 103 0 0,2 3-311 0 0,0 0 0 0 0,1 0 0 0 0,-1-1 0 0 0,0 1 0 0 0,1 0 0 0 0,-1-1 0 0 0,1 1 0 0 0,0 0 0 0 0,-1-1 0 0 0,1 1 0 0 0,0 0 0 0 0,1-1 0 0 0,-1 1 0 0 0,0 0 0 0 0,1-2 311 0 0,3-12-1696 0 0</inkml:trace>
  <inkml:trace contextRef="#ctx0" brushRef="#br0" timeOffset="1418.21">1108 799 21191 0 0,'13'-4'2259'0'0,"8"-4"380"0"0,0 1 0 0 0,5 0-2639 0 0,-8 2 501 0 0,-1 0-1 0 0,0-1 1 0 0,0-1 0 0 0,3-2-501 0 0,-15 6 7 0 0,0 1 0 0 0,0-1 0 0 0,-1-1 0 0 0,1 1 0 0 0,-1-1 0 0 0,0 1-1 0 0,0-1 1 0 0,-1-1 0 0 0,1 1 0 0 0,-1 0 0 0 0,0-1 0 0 0,0 0 0 0 0,0 1 0 0 0,0-1 0 0 0,1-5-7 0 0,-3 5 5 0 0,1 1-1 0 0,-1-1 1 0 0,0 0 0 0 0,0 0-1 0 0,0 0 1 0 0,-1 0 0 0 0,1 0-1 0 0,-1 0 1 0 0,0 0-1 0 0,-1 0 1 0 0,0-2-5 0 0,1 5 1 0 0,-1 1 0 0 0,1-1 0 0 0,0 1 0 0 0,-1-1 0 0 0,0 1-1 0 0,1-1 1 0 0,-1 1 0 0 0,0-1 0 0 0,0 1 0 0 0,0 0 0 0 0,0 0 0 0 0,0-1 0 0 0,0 1 0 0 0,0 0-1 0 0,0 0 1 0 0,0 0 0 0 0,-1 0 0 0 0,1 0 0 0 0,0 0 0 0 0,-1 0 0 0 0,1 1 0 0 0,-1-1 0 0 0,1 0-1 0 0,-1 1 1 0 0,1-1 0 0 0,-1 1 0 0 0,1 0 0 0 0,-1-1 0 0 0,1 1 0 0 0,-1 0 0 0 0,0 0 0 0 0,1 0 0 0 0,-1 0-1 0 0,1 0 1 0 0,-1 1 0 0 0,0-1 0 0 0,1 0-1 0 0,-3 1 18 0 0,0 0 1 0 0,1 0-1 0 0,-1 0 0 0 0,1 1 0 0 0,-1-1 1 0 0,1 1-1 0 0,0 0 0 0 0,-1-1 1 0 0,1 2-1 0 0,0-1 0 0 0,0 0 0 0 0,0 1 1 0 0,1-1-1 0 0,-1 1 0 0 0,1 0 1 0 0,-1 0-1 0 0,1 0 0 0 0,0 0 0 0 0,0 0 1 0 0,0 0-1 0 0,0 3-18 0 0,-3 4 64 0 0,1 0 0 0 0,0 0 0 0 0,1 1 0 0 0,0 0 0 0 0,0 0 0 0 0,0 7-64 0 0,2-7 44 0 0,1 0 0 0 0,0 1 0 0 0,0-1 0 0 0,1 0 0 0 0,0 0 0 0 0,1 1 0 0 0,0-1 0 0 0,1 0 0 0 0,2 3-44 0 0,-3-6 30 0 0,1-1 1 0 0,0 1-1 0 0,1-1 1 0 0,0 1-1 0 0,0-1 1 0 0,0 0-1 0 0,1-1 1 0 0,0 1-1 0 0,0-1 1 0 0,1 0-1 0 0,0 0 1 0 0,0-1-1 0 0,1 1-30 0 0,-6-5-53 0 0,1 0 0 0 0,-1 0 0 0 0,0 0 0 0 0,1-1 0 0 0,-1 1 0 0 0,0 0 0 0 0,1-1 0 0 0,-1 1 0 0 0,1-1 0 0 0,-1 1 0 0 0,1-1 0 0 0,-1 0 1 0 0,1 0-1 0 0,-1 0 0 0 0,1 0 0 0 0,-1 0 0 0 0,1 0 0 0 0,-1 0 0 0 0,1 0 0 0 0,-1 0 0 0 0,1-1 0 0 0,-1 1 0 0 0,1-1 0 0 0,-1 1 0 0 0,0-1 0 0 0,1 1 0 0 0,-1-1 0 0 0,0 0 0 0 0,1 0 0 0 0,-1 0 0 0 0,0 1 0 0 0,0-1 0 0 0,0-1 0 0 0,0 1 0 0 0,0 0 0 0 0,0 0 0 0 0,1-1 53 0 0,3-5-600 0 0,0-1 0 0 0,0 0 0 0 0,-1 0 0 0 0,1 0 0 0 0,1-8 600 0 0,-2 8-301 0 0,-2 2-717 0 0,1 0 0 0 0,-1-1 0 0 0,0 1 0 0 0,-1-2 1018 0 0,1-9-2219 0 0</inkml:trace>
  <inkml:trace contextRef="#ctx0" brushRef="#br0" timeOffset="1767.92">1411 675 5064 0 0,'0'0'681'0'0,"1"-1"1"0"0,-1 1-1 0 0,1-1 0 0 0,-1 1 1 0 0,1 0-1 0 0,0-1 0 0 0,-1 1 1 0 0,1 0-1 0 0,0 0 1 0 0,-1-1-1 0 0,1 1 0 0 0,0 0 1 0 0,0 0-1 0 0,-1 0 0 0 0,1 0 1 0 0,0 0-1 0 0,-1 0 0 0 0,1 0 1 0 0,0 0-1 0 0,0 0 1 0 0,0 0-682 0 0,0 0 531 0 0,0 1 1 0 0,0-1-1 0 0,0 1 1 0 0,1 0 0 0 0,-1-1-1 0 0,0 1 1 0 0,0 0-1 0 0,0 0 1 0 0,0-1-1 0 0,0 1 1 0 0,0 1-532 0 0,3 3 335 0 0,0 0 0 0 0,0 0-1 0 0,-1 0 1 0 0,3 5-335 0 0,-3-4 919 0 0,4 7-524 0 0,-1 0 1 0 0,0 1 0 0 0,-1-1-1 0 0,-1 1 1 0 0,0 0-1 0 0,0 3-395 0 0,-4-17 4 0 0,0 1 24 0 0,2 7 260 0 0,-1-1 0 0 0,2 0-1 0 0,-1 0 1 0 0,1 0 0 0 0,0 0 0 0 0,3 4-288 0 0,-6-11 7 0 0,0 0 0 0 0,1-1 1 0 0,-1 1-1 0 0,1 0 0 0 0,-1 0 0 0 0,0 0 1 0 0,1 0-1 0 0,-1 0 0 0 0,1 0 1 0 0,-1-1-1 0 0,0 1 0 0 0,1 0 0 0 0,-1 0 1 0 0,0-1-1 0 0,1 1 0 0 0,-1 0 0 0 0,0-1 1 0 0,0 1-1 0 0,1 0 0 0 0,-1-1 1 0 0,0 1-1 0 0,0 0 0 0 0,1-1 0 0 0,-1 1 1 0 0,0 0-1 0 0,0-1-7 0 0,2-3 31 0 0,-1 1-1 0 0,0-1 1 0 0,0 0 0 0 0,0 0-1 0 0,-1 0 1 0 0,1 0 0 0 0,-1 1-1 0 0,0-1 1 0 0,0 0 0 0 0,0 0-31 0 0,-7-43 182 0 0,3 21-79 0 0,2 12-92 0 0,1 1-1 0 0,-1-1 0 0 0,1 1 0 0 0,1 0 0 0 0,1-8-10 0 0,0 17 1 0 0,-1 0-1 0 0,1 0 1 0 0,0 0 0 0 0,0 0 0 0 0,1 0 0 0 0,-1 0 0 0 0,1 0-1 0 0,0 0 1 0 0,0 1 0 0 0,0-1 0 0 0,1 0 0 0 0,-1 1 0 0 0,1 0-1 0 0,0 0 1 0 0,0 0 0 0 0,1-2-1 0 0,2 0-484 0 0,1 0 0 0 0,-1 1 0 0 0,1 0 1 0 0,0 0-1 0 0,1-1 484 0 0,0 2-1304 0 0,0 0 0 0 0,1 0 0 0 0,-1 0 0 0 0,1 1 0 0 0,-1 0 1 0 0,1 1-1 0 0,3-1 1304 0 0,3 2-9021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7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55 16583 0 0,'3'-38'1733'0'0,"-2"22"6349"0"0,-5 74-6180 0 0,-7 303 356 0 0,2-262-1725 0 0,-5 0 0 0 0,-17 60-533 0 0,-3-41 698 0 0,16-59-336 0 0,17-55-345 0 0,0-3-11 0 0,1 0 0 0 0,-1 1 0 0 0,1-1 0 0 0,0 0 0 0 0,-1 1 0 0 0,1-1 0 0 0,0 0 0 0 0,0 1 0 0 0,0-1 0 0 0,0 1 0 0 0,0-1-6 0 0,0 0 0 0 0,0-1 0 0 0,1 0 0 0 0,-1 1 0 0 0,0-1 0 0 0,0 1 0 0 0,0-1 0 0 0,0 0 0 0 0,1 1 0 0 0,-1-1 0 0 0,0 0 0 0 0,0 1 0 0 0,1-1 0 0 0,-1 0 0 0 0,0 1 0 0 0,1-1 0 0 0,-1 0 0 0 0,0 0 0 0 0,1 0 0 0 0,-1 1 0 0 0,0-1 0 0 0,1 0 0 0 0,-1 0 0 0 0,1 0 0 0 0,-1 0 0 0 0,0 1 0 0 0,1-1 0 0 0,-1 0 0 0 0,1 0 0 0 0,-1 0 0 0 0,0 0 0 0 0,1 0 0 0 0,-1 0 0 0 0,1 0 0 0 0,10-4 0 0 0,-10 4 0 0 0,9-5 0 0 0,0 0 0 0 0,1 1 0 0 0,-1 0 0 0 0,1 0 0 0 0,0 1 0 0 0,0 0 0 0 0,0 1 0 0 0,2 0 0 0 0,68-2-354 0 0,-36 3-346 0 0,-1-3 0 0 0,-1-1 1 0 0,31-8 699 0 0,-67 11-295 0 0,11-2-2526 0 0,-1-1-3287 0 0,2-3-2982 0 0</inkml:trace>
  <inkml:trace contextRef="#ctx0" brushRef="#br0" timeOffset="1">726 737 17423 0 0,'-2'-9'491'0'0,"0"1"0"0"0,1-1-1 0 0,0 0 1 0 0,1 1 0 0 0,-1-1-1 0 0,2-5-490 0 0,0 4 846 0 0,-1 0-1 0 0,0-1 0 0 0,0 1 0 0 0,-1 0 1 0 0,-1 0-1 0 0,0 0 0 0 0,0 0 0 0 0,-4-9-845 0 0,3 11 146 0 0,0 1-1 0 0,0 0 1 0 0,-1-1-1 0 0,0 1 1 0 0,-1 1-1 0 0,0-1 1 0 0,0 1-1 0 0,0-1 1 0 0,-1 2-1 0 0,1-1 1 0 0,-4-2-146 0 0,6 6 71 0 0,0 0 1 0 0,0-1-1 0 0,0 2 1 0 0,0-1-1 0 0,0 0 1 0 0,0 1-1 0 0,0-1 0 0 0,0 1 1 0 0,0 0-1 0 0,-1 0 1 0 0,1 0-1 0 0,-1 1-71 0 0,1-1 37 0 0,1 1-1 0 0,-1 0 0 0 0,1 1 0 0 0,-1-1 0 0 0,1 0 1 0 0,-1 1-1 0 0,1-1 0 0 0,-1 1 0 0 0,1 0 1 0 0,0 0-1 0 0,-1 0 0 0 0,1 0 0 0 0,0 0 0 0 0,0 0 1 0 0,0 1-1 0 0,0-1 0 0 0,-1 2-36 0 0,-4 3 16 0 0,0 1 0 0 0,0 1 0 0 0,1-1 0 0 0,0 1-1 0 0,1 0 1 0 0,-1 1 0 0 0,2-1 0 0 0,-1 1 0 0 0,1 0 0 0 0,0 0 0 0 0,1 0 0 0 0,-1 7-16 0 0,-3 10 40 0 0,1 1 1 0 0,1 0 0 0 0,0 26-41 0 0,4-39 35 0 0,1 0 0 0 0,0 0-1 0 0,1 0 1 0 0,1 4-35 0 0,-1-11 15 0 0,0-1-1 0 0,1 0 1 0 0,0 1 0 0 0,0-1-1 0 0,0 0 1 0 0,1 0 0 0 0,0 0-1 0 0,0-1 1 0 0,0 1 0 0 0,2 1-15 0 0,-3-5 6 0 0,-1-1-1 0 0,1 1 1 0 0,-1-1 0 0 0,1 1 0 0 0,0-1 0 0 0,0 0-1 0 0,-1 0 1 0 0,1 0 0 0 0,0 0 0 0 0,0 0 0 0 0,0 0-1 0 0,0 0 1 0 0,1-1 0 0 0,-1 1 0 0 0,0-1 0 0 0,0 1 0 0 0,0-1-1 0 0,0 0 1 0 0,1 0 0 0 0,-1 0 0 0 0,0 0 0 0 0,0 0-1 0 0,0-1 1 0 0,1 1 0 0 0,-1 0 0 0 0,0-1 0 0 0,0 0-1 0 0,2 0-5 0 0,1-1 15 0 0,0 0 0 0 0,1-1-1 0 0,-1 0 1 0 0,0 1 0 0 0,0-2-1 0 0,-1 1 1 0 0,1 0 0 0 0,0-1-1 0 0,-1 0 1 0 0,2-2-15 0 0,4-7 12 0 0,0 1 1 0 0,-1-2-1 0 0,-1 1 1 0 0,0-1-1 0 0,0-1 1 0 0,-2 1-1 0 0,0-1 1 0 0,0-1-1 0 0,-2 1 0 0 0,0 0 1 0 0,0-1-1 0 0,-2 0 1 0 0,0 0-1 0 0,0 0 1 0 0,-2-14-13 0 0,0 30 69 0 0,0 0-5 0 0,0 0 0 0 0,0 7 0 0 0,-10 111-2 0 0,10-102-60 0 0,-1-3-3 0 0,1 1-1 0 0,1 0 1 0 0,0-1 0 0 0,2 7 1 0 0,-2-14 5 0 0,0-1 1 0 0,0 0-1 0 0,1 1 1 0 0,0-1-1 0 0,0 0 0 0 0,0 0 1 0 0,1 0-1 0 0,0 0 1 0 0,-1-1-1 0 0,2 1 1 0 0,-1-1-1 0 0,2 2-5 0 0,-4-5 3 0 0,0 0 0 0 0,0 0 0 0 0,1 0 0 0 0,-1 0 0 0 0,0 0 0 0 0,1 0 0 0 0,-1 0 0 0 0,1 0-1 0 0,-1-1 1 0 0,0 1 0 0 0,1-1 0 0 0,0 1 0 0 0,-1-1 0 0 0,1 1 0 0 0,-1-1 0 0 0,1 0 0 0 0,-1 0 0 0 0,1 0 0 0 0,0 0-3 0 0,1 0 9 0 0,0-1 0 0 0,-1 1 0 0 0,1-1 0 0 0,-1 0 0 0 0,1 0 0 0 0,-1 0 0 0 0,1 0 0 0 0,-1 0 0 0 0,0-1 0 0 0,0 1 0 0 0,1-1-9 0 0,4-4 23 0 0,0 0 0 0 0,-1 0 0 0 0,0 0-1 0 0,0-1 1 0 0,0 0 0 0 0,2-4-23 0 0,-1-1 0 0 0,-1 1 0 0 0,0-1 0 0 0,-1 0 0 0 0,0 0 0 0 0,-1 0 0 0 0,-1-1 0 0 0,2-9 0 0 0,-2 12 0 0 0,9-50-76 0 0,-11 53 65 0 0,-1-1 0 0 0,1 1 0 0 0,-1-1 1 0 0,-1 0-1 0 0,1 1 0 0 0,-2-1 0 0 0,1 0 11 0 0,0 4 11 0 0,1 3 51 0 0,-2 19 257 0 0,1 5-322 0 0,0-1 0 0 0,2 1 0 0 0,0 0 1 0 0,2-1-1 0 0,1 1 0 0 0,0-1 0 0 0,6 14 3 0 0,-9-32 2 0 0,0 0 0 0 0,1-1 0 0 0,-1 1 0 0 0,1-1 0 0 0,0 1 0 0 0,0-1 0 0 0,1 1 0 0 0,-1-1-1 0 0,1 0 1 0 0,-1 0 0 0 0,1 0 0 0 0,0-1 0 0 0,0 1 0 0 0,0-1 0 0 0,0 1 0 0 0,1-1 0 0 0,1 1-2 0 0,-2-2 4 0 0,0 0 0 0 0,0 0 0 0 0,0 0 1 0 0,0-1-1 0 0,0 1 0 0 0,0-1 0 0 0,0 0 0 0 0,0 0 0 0 0,0 0 0 0 0,1 0 1 0 0,-1 0-1 0 0,0-1 0 0 0,0 1 0 0 0,0-1 0 0 0,0 0 0 0 0,0 0 0 0 0,0 0 0 0 0,0 0 1 0 0,-1 0-1 0 0,1-1 0 0 0,0 0 0 0 0,1 0-4 0 0,3-3-36 0 0,0-1 0 0 0,-1 0 0 0 0,0 0 0 0 0,0 0 0 0 0,0 0 0 0 0,-1-1 0 0 0,1 0 0 0 0,-2 0 0 0 0,1-1 0 0 0,-1 1 0 0 0,0-1 0 0 0,-1 0 0 0 0,1-2 36 0 0,3-10-94 0 0,-1 1 1 0 0,0-1-1 0 0,-2 0 1 0 0,-1-1-1 0 0,0 0 94 0 0,-5-5 11 0 0,-2 59 458 0 0,2 13-275 0 0,2 0-1 0 0,5 31-193 0 0,-1-21 293 0 0,-3 29-293 0 0,-2-58 4 0 0,0 16 56 0 0,-2 0 1 0 0,-8 42-61 0 0,8-72 8 0 0,0-1 0 0 0,0 0 1 0 0,-1 0-1 0 0,-1 0 0 0 0,0-1 0 0 0,0 1 1 0 0,-1-1-1 0 0,-1 0 0 0 0,0-1 0 0 0,0 0 1 0 0,-1 0-1 0 0,-4 4-8 0 0,6-9-14 0 0,0 0-1 0 0,0 0 1 0 0,0 0-1 0 0,-1-1 1 0 0,1 0 0 0 0,-1 0-1 0 0,0-1 1 0 0,0 0 0 0 0,-1 0-1 0 0,1 0 1 0 0,-1-1-1 0 0,1 0 1 0 0,-1-1 0 0 0,-3 1 14 0 0,7-2-12 0 0,1 0 1 0 0,-1 0-1 0 0,0 0 1 0 0,1 0 0 0 0,-1 0-1 0 0,0-1 1 0 0,1 0-1 0 0,-1 1 1 0 0,1-2 0 0 0,-1 1-1 0 0,1 0 1 0 0,-1 0 0 0 0,1-1-1 0 0,0 0 1 0 0,0 0-1 0 0,0 0 1 0 0,0 0 0 0 0,0 0-1 0 0,0-1 1 0 0,1 1-1 0 0,-1-1 1 0 0,1 0 0 0 0,-1 1-1 0 0,1-1 1 0 0,0 0-1 0 0,0 0 1 0 0,0-1 0 0 0,1 1-1 0 0,-1 0 1 0 0,1-1-1 0 0,0 0 12 0 0,-2-5-357 0 0,1-1-1 0 0,0 1 1 0 0,0-1-1 0 0,1 1 1 0 0,1-1-1 0 0,0 0 1 0 0,0 1 0 0 0,1-1-1 0 0,0 1 1 0 0,0-1-1 0 0,1 1 1 0 0,1-1-1 0 0,0 1 358 0 0,3-11-1375 0 0,1 2 0 0 0,0-1-1 0 0,2 1 1 0 0,0 0 0 0 0,10-13 1375 0 0,10-10-3001 0 0,2 2 1 0 0,16-14 3000 0 0,31-40 1811 0 0,-71 83-239 0 0,1 1-1 0 0,0 1 1 0 0,0-1-1 0 0,8-5-1571 0 0,-11 10 572 0 0,0 1 1 0 0,0-1-1 0 0,0 1 0 0 0,0 1 1 0 0,0-1-1 0 0,1 1 0 0 0,-1 0 1 0 0,1 0-1 0 0,0 1 0 0 0,3-1-572 0 0,-3 1 207 0 0,25-4 725 0 0,-1-1 0 0 0,1-2 0 0 0,4-2-932 0 0,-26 7 46 0 0,0-1 0 0 0,-1 0 0 0 0,1 0 0 0 0,-1-1 0 0 0,0 0 0 0 0,0 0 0 0 0,-1-1 0 0 0,0 0 0 0 0,1 0 0 0 0,-2 0 0 0 0,1-1 0 0 0,3-6-46 0 0,-9 12 0 0 0,0 0 1 0 0,0 0-1 0 0,-1 0 0 0 0,1 0 0 0 0,0 0 1 0 0,-1 0-1 0 0,1-1 0 0 0,-1 1 0 0 0,1 0 1 0 0,-1 0-1 0 0,0-1 0 0 0,0 1 0 0 0,1 0 1 0 0,-1-1-1 0 0,0 1 0 0 0,0 0 1 0 0,0 0-1 0 0,0-1 0 0 0,-1 1 0 0 0,1 0 1 0 0,0-1-1 0 0,0 1 0 0 0,-1 0 0 0 0,1 0 1 0 0,-1-1-1 0 0,1 1 0 0 0,-1 0 0 0 0,0 0 1 0 0,1 0-1 0 0,-1 0 0 0 0,0-1 0 0 0,0 1 6 0 0,0 0 0 0 0,0 0 0 0 0,-1 0-1 0 0,1 1 1 0 0,0-1 0 0 0,-1 0 0 0 0,1 0 0 0 0,0 1 0 0 0,-1-1-1 0 0,1 1 1 0 0,-1-1 0 0 0,1 1 0 0 0,-1-1 0 0 0,1 1 0 0 0,-1 0-1 0 0,1 0 1 0 0,-1 0 0 0 0,1 0 0 0 0,-1 0 0 0 0,1 0-1 0 0,-1 0 1 0 0,1 0 0 0 0,-1 1 0 0 0,1-1 0 0 0,0 1 0 0 0,-1-1-1 0 0,0 1-5 0 0,-3 2 17 0 0,0-1-1 0 0,0 2 1 0 0,0-1-1 0 0,0 0 1 0 0,1 1-1 0 0,-1 0 0 0 0,1 0 1 0 0,0 0-1 0 0,0 0 1 0 0,0 1-1 0 0,1 0 1 0 0,0-1-1 0 0,0 1 0 0 0,0 0 1 0 0,0 1-1 0 0,1-1 1 0 0,0 1-17 0 0,-2 3 26 0 0,1 0 0 0 0,1 0-1 0 0,-1 1 1 0 0,1-1 0 0 0,1 0 0 0 0,0 1 0 0 0,0-1 0 0 0,1 1 0 0 0,0-1 0 0 0,1 4-26 0 0,0-6 0 0 0,1 1 0 0 0,0-1 0 0 0,0 1 0 0 0,0-1 0 0 0,1 0 0 0 0,0 0 0 0 0,1 0 0 0 0,-1-1 0 0 0,4 5 0 0 0,-5-8 0 0 0,0 0 0 0 0,1 0 0 0 0,-1 0 0 0 0,1 0 0 0 0,0 0 0 0 0,-1 0 0 0 0,1-1 0 0 0,1 1 0 0 0,-1-1 0 0 0,0 0 0 0 0,1 0 0 0 0,-1 0 0 0 0,1 0 0 0 0,-1-1 0 0 0,1 1 0 0 0,0-1 0 0 0,0 0 0 0 0,0 0 0 0 0,1 0 0 0 0,-2-1-77 0 0,0-1 1 0 0,0 1-1 0 0,-1 0 0 0 0,1-1 1 0 0,0 0-1 0 0,0 1 0 0 0,0-1 0 0 0,0 0 1 0 0,-1-1-1 0 0,1 1 0 0 0,0 0 1 0 0,-1-1-1 0 0,1 0 77 0 0,5-3-485 0 0,0-1 0 0 0,-1 0 0 0 0,3-3 485 0 0,2-3-1775 0 0,-1 0 0 0 0,-1-1-1 0 0,0 0 1 0 0,8-14 1775 0 0,30-61-6826 0 0,-34 61 5975 0 0,-2 12 2348 0 0,-3 9 5512 0 0,-8 6-6850 0 0,0 0 1 0 0,-1 1-1 0 0,1-1 0 0 0,0 0 0 0 0,-1 1 0 0 0,1-1 0 0 0,0 0 0 0 0,-1 1 0 0 0,1-1 1 0 0,-1 1-1 0 0,1-1 0 0 0,-1 1 0 0 0,1-1 0 0 0,-1 1 0 0 0,1-1 0 0 0,-1 1 0 0 0,1 0 1 0 0,-1-1-1 0 0,0 1 0 0 0,1 0 0 0 0,-1-1 0 0 0,0 1-159 0 0,7 16 927 0 0,1 6-295 0 0,-1 0-1 0 0,-1 0 1 0 0,-1 1-1 0 0,-2 0 1 0 0,0 0-1 0 0,-1 4-631 0 0,-2-27 119 0 0,0-1-44 0 0,0 0-10 0 0,0 0-1 0 0,-2-2-48 0 0,1-1 0 0 0,0 1 0 0 0,-1-1 0 0 0,1 1 0 0 0,0-1 0 0 0,0 1 0 0 0,1-1 0 0 0,-1-2-16 0 0,0 4 0 0 0,-1-7 2 0 0,0 0 0 0 0,0-1 1 0 0,1 1-1 0 0,0-1 0 0 0,0 1 0 0 0,1-1 1 0 0,0 1-1 0 0,0-1 0 0 0,1 1 0 0 0,1-1 1 0 0,-1 1-1 0 0,1-1 0 0 0,0 1 0 0 0,1 0 1 0 0,0 0-1 0 0,1 0 0 0 0,-1 0 0 0 0,1 1 1 0 0,1-1-1 0 0,0 1 0 0 0,0 0 0 0 0,0 0 1 0 0,0 1-1 0 0,1 0 0 0 0,2-1-2 0 0,0-1-614 0 0,1 0 0 0 0,1 1 1 0 0,0 1-1 0 0,-1 0 0 0 0,2 0 0 0 0,-1 1 0 0 0,1 0 0 0 0,0 0 614 0 0,-4 3-588 0 0,-1 0 0 0 0,0 1 0 0 0,1 0 0 0 0,-1 0 0 0 0,1 0 0 0 0,0 1-1 0 0,-1 0 1 0 0,1 0 0 0 0,-1 1 0 0 0,1 0 0 0 0,-1 0 0 0 0,1 0-1 0 0,-1 1 1 0 0,0 0 0 0 0,1 0 588 0 0,5 3-8218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0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13 20735 0 0,'0'-13'2633'0'0,"-2"17"371"0"0,-1 22-161 0 0,2-22-3283 0 0,-6 77 2528 0 0,4 24-2088 0 0,0-15 568 0 0,-5 27 81 0 0,-16 70-649 0 0,-33 114-117 0 0,56-298 200 0 0,0 0 1 0 0,1 0-1 0 0,0 0 0 0 0,-1 0 1 0 0,1 0-1 0 0,0-1 0 0 0,1 1 1 0 0,-1 0-84 0 0,0-2-2 0 0,0-1 0 0 0,0 1 0 0 0,0-1 0 0 0,1 0 0 0 0,-1 1 0 0 0,0-1 0 0 0,0 0 0 0 0,1 1 0 0 0,-1-1 0 0 0,0 0 1 0 0,0 0-1 0 0,1 1 0 0 0,-1-1 0 0 0,0 0 0 0 0,1 0 0 0 0,-1 1 0 0 0,0-1 0 0 0,1 0 0 0 0,-1 0 0 0 0,1 0 0 0 0,-1 0 0 0 0,0 0 1 0 0,1 0-1 0 0,-1 1 0 0 0,0-1 0 0 0,1 0 0 0 0,-1 0 0 0 0,1 0 0 0 0,-1 0 0 0 0,0 0 0 0 0,1 0 0 0 0,-1-1 0 0 0,1 1 0 0 0,-1 0 1 0 0,0 0-1 0 0,1 0 0 0 0,-1 0 0 0 0,0 0 0 0 0,1-1 0 0 0,-1 1 0 0 0,1 0 0 0 0,-1 0 2 0 0,1-1-42 0 0,67-17-651 0 0,33-16 1198 0 0,21-6-196 0 0,-91 33-1115 0 0,0 1-1 0 0,3 1 807 0 0,6-1-2269 0 0,-22 4 874 0 0</inkml:trace>
  <inkml:trace contextRef="#ctx0" brushRef="#br0" timeOffset="895.505">687 679 14744 0 0,'-18'-31'2236'0'0,"13"22"725"0"0,0-1 0 0 0,1 0 0 0 0,-3-10-2961 0 0,5 11 341 0 0,-1 1 0 0 0,0 0 0 0 0,0 0-1 0 0,-1 0 1 0 0,1 0 0 0 0,-2 1 0 0 0,1-1 0 0 0,-1 1-1 0 0,0 0 1 0 0,-4-4-341 0 0,8 11 47 0 0,0-1-1 0 0,0 0 1 0 0,0 0 0 0 0,0 1-1 0 0,0-1 1 0 0,0 1-1 0 0,0-1 1 0 0,0 0 0 0 0,0 1-1 0 0,0 0 1 0 0,0-1 0 0 0,0 1-1 0 0,-1 0 1 0 0,1 0-1 0 0,0-1 1 0 0,0 1 0 0 0,0 0-1 0 0,0 0 1 0 0,-1 0 0 0 0,0 1-47 0 0,0-1 58 0 0,0 1 1 0 0,0-1 0 0 0,0 1 0 0 0,0 0-1 0 0,0 0 1 0 0,0 0 0 0 0,0 0 0 0 0,0 1-1 0 0,0-1 1 0 0,-1 1-59 0 0,-3 4 136 0 0,0 0 0 0 0,1 0 0 0 0,0 0 0 0 0,0 0 0 0 0,-3 5-136 0 0,0 3-10 0 0,0 0-1 0 0,1 1 1 0 0,1 0-1 0 0,0 0 0 0 0,1 0 1 0 0,0 1-1 0 0,0 3 11 0 0,3-6-18 0 0,0 0-1 0 0,0 0 1 0 0,1 0 0 0 0,1 0-1 0 0,0 1 1 0 0,1-1-1 0 0,0 0 1 0 0,1 0-1 0 0,2 3 19 0 0,-4-13 14 0 0,1 0-1 0 0,0 0 0 0 0,1 0 1 0 0,-1 0-1 0 0,0 0 1 0 0,1-1-1 0 0,0 1 1 0 0,-1 0-1 0 0,1-1 1 0 0,0 1-1 0 0,1-1 1 0 0,-1 0-1 0 0,0 1 1 0 0,1-1-1 0 0,-1 0 1 0 0,1-1-1 0 0,1 2-13 0 0,-2-2-9 0 0,0 0 0 0 0,0 0 0 0 0,0 0 0 0 0,1 0 0 0 0,-1-1 0 0 0,0 1 0 0 0,0-1 0 0 0,1 1 0 0 0,-1-1 0 0 0,0 0 0 0 0,1 0 0 0 0,-1 0 1 0 0,0 0-1 0 0,1 0 0 0 0,-1-1 0 0 0,0 1 0 0 0,0-1 0 0 0,1 1 0 0 0,-1-1 0 0 0,0 0 0 0 0,0 0 0 0 0,0 0 0 0 0,2-1 9 0 0,2-2 12 0 0,-1-1 1 0 0,1 1-1 0 0,-1-1 1 0 0,0 0-1 0 0,0-1 1 0 0,-1 1-1 0 0,1-1 1 0 0,-1 0-1 0 0,-1 0 0 0 0,1 0 1 0 0,-1 0-1 0 0,0-1 1 0 0,0 1-1 0 0,-1-1 1 0 0,2-6-13 0 0,1-10 65 0 0,0 0 0 0 0,-1 0-1 0 0,-2-1 1 0 0,0-3-65 0 0,-1 18 17 0 0,-1-1-1 0 0,0 1 1 0 0,0-1 0 0 0,-1 1-1 0 0,-1-3-16 0 0,-2 58 64 0 0,4-17-87 0 0,1-1 1 0 0,2 1-1 0 0,0 0 0 0 0,3-1 1 0 0,0 0-1 0 0,4 10 23 0 0,-8-34 2 0 0,-1-1 0 0 0,1 1 1 0 0,-1 0-1 0 0,1-1 0 0 0,0 0 0 0 0,1 1 0 0 0,-1-1 0 0 0,0 0 1 0 0,1 0-1 0 0,0 0 0 0 0,0-1 0 0 0,0 1 0 0 0,1 0-2 0 0,-3-2 2 0 0,0 0-1 0 0,1 0 1 0 0,-1-1-1 0 0,0 1 0 0 0,1 0 1 0 0,-1-1-1 0 0,1 0 1 0 0,-1 1-1 0 0,1-1 0 0 0,-1 0 1 0 0,1 0-1 0 0,-1 1 1 0 0,1-1-1 0 0,-1-1 0 0 0,1 1 1 0 0,-1 0-1 0 0,1 0 1 0 0,-1 0-1 0 0,0-1 0 0 0,1 1 1 0 0,-1-1-1 0 0,1 1 1 0 0,-1-1-1 0 0,0 1 0 0 0,1-1 1 0 0,-1 0-1 0 0,0 0 1 0 0,0 0-1 0 0,1 0 0 0 0,-1 0 1 0 0,0 0-1 0 0,0 0 1 0 0,0 0-1 0 0,0 0 0 0 0,0 0 1 0 0,0-1-2 0 0,8-10 15 0 0,-1 0 1 0 0,0 0-1 0 0,-1-1 1 0 0,0 0 0 0 0,-1 0-1 0 0,0 0 1 0 0,-1-1-1 0 0,-1 0 1 0 0,0 0-1 0 0,1-10-15 0 0,1-16-157 0 0,-3 1-1 0 0,0-1 0 0 0,-3-12 158 0 0,-1 47 70 0 0,0 16 9 0 0,-1 18 11 0 0,6 8-90 0 0,1 1 0 0 0,2-1 0 0 0,2-1 0 0 0,1 0 0 0 0,5 7 0 0 0,-1-14-136 0 0,-14-28 129 0 0,1 0 0 0 0,0 0 1 0 0,0 0-1 0 0,0 1 0 0 0,0-1 0 0 0,0 0 0 0 0,0 0 1 0 0,0 0-1 0 0,0 0 0 0 0,0 0 0 0 0,0-1 0 0 0,0 1 1 0 0,1 0-1 0 0,-1 0 0 0 0,0-1 0 0 0,1 1 0 0 0,-1-1 1 0 0,0 1-1 0 0,1-1 0 0 0,-1 0 7 0 0,1 0 6 0 0,-1-1 0 0 0,1 0-1 0 0,-1 0 1 0 0,0 1 0 0 0,0-1 0 0 0,1 0-1 0 0,-1 0 1 0 0,0 0 0 0 0,0-1 0 0 0,0 1 0 0 0,0 0-1 0 0,0 0 1 0 0,0 0 0 0 0,0-1 0 0 0,-1 1-1 0 0,1-1 1 0 0,0 0-6 0 0,2-4 19 0 0,4-4-4 0 0,-2-1-1 0 0,0 0 0 0 0,0 0 0 0 0,-1 0 1 0 0,0-1-1 0 0,1-8-14 0 0,4-21-45 0 0,-1-11 45 0 0,-6 33-19 0 0,1-4-20 0 0,-3 16 17 0 0,0 1 0 0 0,1 0 1 0 0,-1 0-1 0 0,2 0 0 0 0,-1 0 0 0 0,1 0 0 0 0,0 0 0 0 0,2-5 22 0 0,2 23-53 0 0,-2-3 69 0 0,-1 1 1 0 0,0 0-1 0 0,0 0 1 0 0,-1 0-1 0 0,0 9-16 0 0,2 5 66 0 0,4 35 23 0 0,-2-1 1 0 0,-3 1-1 0 0,-3 12-89 0 0,-1-24 151 0 0,-3 1 0 0 0,-2-1 0 0 0,-2 0 0 0 0,-2 0 0 0 0,-7 16-151 0 0,15-55 27 0 0,-1 1 0 0 0,0-1 0 0 0,-1-1 0 0 0,0 1 0 0 0,0-1 0 0 0,-1 2-27 0 0,4-7 7 0 0,-1 0 1 0 0,1-1-1 0 0,0 1 0 0 0,-1 0 0 0 0,0-1 0 0 0,1 1 0 0 0,-1-1 0 0 0,0 0 1 0 0,0 1-1 0 0,0-1 0 0 0,0 0 0 0 0,0 0-7 0 0,1-1 2 0 0,0 1-1 0 0,-1-1 1 0 0,1 0 0 0 0,0 0 0 0 0,0 1 0 0 0,-1-1-1 0 0,1 0 1 0 0,0 0 0 0 0,-1 0 0 0 0,1-1-1 0 0,0 1 1 0 0,-1 0 0 0 0,1 0 0 0 0,0-1-1 0 0,0 1 1 0 0,-1-1 0 0 0,1 1 0 0 0,0-1-1 0 0,0 1 1 0 0,0-1 0 0 0,-1 0-2 0 0,-4-3-201 0 0,0-1 1 0 0,1 0-1 0 0,-1 0 1 0 0,1 0-1 0 0,0-1 1 0 0,1 1-1 0 0,-1-1 0 0 0,1 0 1 0 0,0-1-1 0 0,1 1 1 0 0,-3-6 200 0 0,1 1-439 0 0,1 0 0 0 0,0 0 0 0 0,1 0 0 0 0,0-1 0 0 0,1 1 0 0 0,0-1 0 0 0,0 0 439 0 0,1-12-1745 0 0</inkml:trace>
  <inkml:trace contextRef="#ctx0" brushRef="#br0" timeOffset="1544.455">1135 701 17047 0 0,'0'0'1311'0'0,"13"-4"-518"0"0,22-3 5236 0 0,-24 5-5659 0 0,1-1-1 0 0,-1 1 1 0 0,0-2-1 0 0,-1 1 1 0 0,1-1 0 0 0,0-1-1 0 0,9-6-369 0 0,-17 9 63 0 0,7-4 143 0 0,-1-1 1 0 0,8-7-207 0 0,-14 12 12 0 0,-1 0 0 0 0,0 0-1 0 0,0 0 1 0 0,0 0 0 0 0,-1-1-1 0 0,1 1 1 0 0,0-1 0 0 0,-1 1 0 0 0,0-1-1 0 0,0 0 1 0 0,1 1 0 0 0,-2-1-1 0 0,1 0 1 0 0,0 0-12 0 0,0-3 32 0 0,0 4 1 0 0,-1-1-1 0 0,1 0 1 0 0,-1 1 0 0 0,0-1 0 0 0,0 1 0 0 0,0-1 0 0 0,-1-2-33 0 0,1 5 16 0 0,0-1-1 0 0,0 0 1 0 0,-1 0 0 0 0,1 0 0 0 0,0 1 0 0 0,-1-1 0 0 0,1 0 0 0 0,-1 1 0 0 0,1-1 0 0 0,-1 0 0 0 0,1 1-1 0 0,-1-1 1 0 0,1 1 0 0 0,-1-1 0 0 0,0 1 0 0 0,1-1 0 0 0,-1 1 0 0 0,0-1 0 0 0,1 1 0 0 0,-1 0-1 0 0,0-1 1 0 0,0 1 0 0 0,1 0 0 0 0,-1 0 0 0 0,0 0 0 0 0,0-1 0 0 0,0 1 0 0 0,0 0-16 0 0,-1 0 50 0 0,0 0 0 0 0,0 0 0 0 0,-1 1 0 0 0,1-1 0 0 0,0 0 0 0 0,0 1 1 0 0,0 0-1 0 0,0-1 0 0 0,-1 1 0 0 0,1 0 0 0 0,0 0 0 0 0,0 0 0 0 0,1 0 0 0 0,-1 1 1 0 0,0-1-1 0 0,0 0 0 0 0,0 1 0 0 0,1-1 0 0 0,-1 1 0 0 0,0 1-50 0 0,-3 2 116 0 0,0 1 0 0 0,0 0 0 0 0,1 0-1 0 0,0 1 1 0 0,-1 2-116 0 0,0 1 37 0 0,0 1-1 0 0,2 0 1 0 0,-1 0-1 0 0,1 0 1 0 0,1 0-1 0 0,0 0 1 0 0,0 1 0 0 0,2-1-1 0 0,-1 1 1 0 0,1-1-1 0 0,1 1 1 0 0,0-1-1 0 0,0 0 1 0 0,1 1 0 0 0,1-1-1 0 0,0 0 1 0 0,0 0-1 0 0,1 0 1 0 0,1-1-1 0 0,0 1 1 0 0,4 5-37 0 0,-7-13-36 0 0,0 1 0 0 0,0-1 0 0 0,0 0 0 0 0,1 0 0 0 0,0 0 0 0 0,-1 0 0 0 0,1 0 0 0 0,0-1 0 0 0,1 1 0 0 0,-1-1 0 0 0,2 1 36 0 0,-4-2-18 0 0,0-1-1 0 0,0 1 0 0 0,0-1 1 0 0,1 0-1 0 0,-1 0 1 0 0,0 1-1 0 0,0-1 1 0 0,0 0-1 0 0,0 0 1 0 0,0 0-1 0 0,0 0 1 0 0,1 0-1 0 0,-1 0 1 0 0,0 0-1 0 0,0-1 1 0 0,0 1-1 0 0,1 0 19 0 0,-1-1-17 0 0,1 0 1 0 0,-1 0-1 0 0,1 0 1 0 0,-1 0-1 0 0,1 0 0 0 0,-1 0 1 0 0,1 0-1 0 0,-1-1 0 0 0,0 1 1 0 0,0-1-1 0 0,0 1 0 0 0,0 0 1 0 0,0-1-1 0 0,0 0 17 0 0,11-16-1807 0 0,-2-1 0 0 0,-1 0 0 0 0,0-1 0 0 0,5-19 1807 0 0,23-72-6277 0 0,-36 110 6402 0 0,-1 0 0 0 0,1 0-1 0 0,-1 0 1 0 0,1 0 0 0 0,0 0-1 0 0,-1 0 1 0 0,1 0 0 0 0,0 0-1 0 0,0 0 1 0 0,0 0 0 0 0,0 0-1 0 0,0 1 1 0 0,0-1 0 0 0,0 0-1 0 0,0 1 1 0 0,0-1 0 0 0,0 0-1 0 0,0 1 1 0 0,0-1 0 0 0,0 1-125 0 0,0 0 151 0 0,0 0 1 0 0,-1 0 0 0 0,1 0-1 0 0,0 0 1 0 0,-1 0 0 0 0,1 0-1 0 0,0 0 1 0 0,-1 0 0 0 0,1 0-1 0 0,-1 0 1 0 0,1 0 0 0 0,0 1-1 0 0,-1-1 1 0 0,1 0 0 0 0,-1 0-1 0 0,1 1 1 0 0,0-1 0 0 0,-1 0 0 0 0,1 1-1 0 0,-1-1 1 0 0,1 1 0 0 0,-1-1-1 0 0,1 1 1 0 0,-1-1 0 0 0,0 1-1 0 0,1-1 1 0 0,-1 1 0 0 0,0-1-1 0 0,1 1 1 0 0,-1-1 0 0 0,0 1-1 0 0,0 0 1 0 0,1-1 0 0 0,-1 1-1 0 0,0 0 1 0 0,0-1 0 0 0,0 1-1 0 0,0 0-151 0 0,43 153 4083 0 0,-41-143-3845 0 0,2 4 550 0 0,-3-14-377 0 0,-1-1 6 0 0,0 0-50 0 0,0-2-345 0 0,0-1 0 0 0,0 1-1 0 0,-1-1 1 0 0,1 1 0 0 0,0-1 0 0 0,-1 1 0 0 0,0-1-22 0 0,1 3 6 0 0,-5-21 136 0 0,2 0 0 0 0,0-1 0 0 0,1 1 0 0 0,1-1 0 0 0,1-16-142 0 0,0 34 17 0 0,1 0-1 0 0,-1 0 0 0 0,1-1 1 0 0,0 1-1 0 0,0 0 0 0 0,1 0 1 0 0,-1 0-1 0 0,1 0 0 0 0,0 0 1 0 0,0 0-1 0 0,0 1 0 0 0,0-1 1 0 0,1 1-1 0 0,-1-1 0 0 0,1 1 1 0 0,0 0-1 0 0,0 0 0 0 0,0 0 1 0 0,1 1-1 0 0,-1-1 0 0 0,2 0-16 0 0,0 0-140 0 0,0 0 1 0 0,0 1-1 0 0,0 0 0 0 0,1 0 0 0 0,-1 0 0 0 0,1 1 0 0 0,1-1 140 0 0,1 1-1149 0 0,0 0-1 0 0,1 0 0 0 0,-1 1 1 0 0,8 1 1149 0 0,1 1-9931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2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5 369 2760 0 0,'0'0'306'0'0,"-1"-1"1"0"0,1 1-1 0 0,0 0 0 0 0,0 0 1 0 0,0 0-1 0 0,-1 0 0 0 0,1 0 1 0 0,0 0-1 0 0,0 0 1 0 0,0 0-1 0 0,-1 0 0 0 0,1 0 1 0 0,0 0-1 0 0,0-1 0 0 0,0 1 1 0 0,0 0-1 0 0,-1 0 1 0 0,1 0-1 0 0,0 0 0 0 0,0-1 1 0 0,0 1-1 0 0,0 0 0 0 0,0 0 1 0 0,0 0-1 0 0,0 0 0 0 0,-1-1 1 0 0,1 1-1 0 0,0 0 1 0 0,0 0-1 0 0,0 0 0 0 0,0-1 1 0 0,0 1-1 0 0,0 0 0 0 0,0 0 1 0 0,0 0-1 0 0,0-1 1 0 0,0 1-1 0 0,0 0 0 0 0,0 0-306 0 0,5-9 4025 0 0,-1 1-3740 0 0,4-4 916 0 0,-3 6-169 0 0,0-9 651 0 0,-4 7-827 0 0,1 3-592 0 0,0 1 1 0 0,0 0-1 0 0,0-1 1 0 0,0 1-1 0 0,1 0 0 0 0,-1 0 1 0 0,2-1-265 0 0,-1 1 136 0 0,0-1-1 0 0,0 1 1 0 0,0-1 0 0 0,-1 0-1 0 0,1 0 1 0 0,-1-1-136 0 0,4-15 354 0 0,0 0-1 0 0,0-12-353 0 0,5-106 1694 0 0,-6 121-1061 0 0,-3 14-252 0 0,1 13-212 0 0,7 67-28 0 0,-4-37 39 0 0,-2 0-1 0 0,-1 0 1 0 0,-3 18-180 0 0,-14 194 840 0 0,14-240-825 0 0,0-1 0 0 0,1 0 0 0 0,1 0-1 0 0,1 8-14 0 0,1 3 13 0 0,-4-18-149 0 0,1-1 0 0 0,-1 0 0 0 0,1 0 0 0 0,0 0 0 0 0,-1 0 0 0 0,1 0 0 0 0,0 0 0 0 0,0 0 0 0 0,0 0 0 0 0,1 0 0 0 0,-1 0 0 0 0,0 0 0 0 0,1-1 0 0 0,-1 1 0 0 0,1-1 0 0 0,1 2 136 0 0,5 1-1224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40 142 10592 0 0,'3'-36'1201'0'0,"-2"29"101"0"0,0 0-1 0 0,1 0 1 0 0,0 1-1 0 0,0-1 1 0 0,1 0 0 0 0,1-2-1302 0 0,-3 6 665 0 0,2-1 0 0 0,-1 0 0 0 0,0 1 1 0 0,1 0-1 0 0,-1-1 0 0 0,1 1 1 0 0,0 0-1 0 0,0 0 0 0 0,0 1 0 0 0,1-1 1 0 0,-1 1-666 0 0,1-1 47 0 0,-1 1-1 0 0,1 1 1 0 0,0-1 0 0 0,0 0 0 0 0,0 1 0 0 0,0 0 0 0 0,3-1-47 0 0,0 0 142 0 0,0 1 0 0 0,0 0 0 0 0,0 1 0 0 0,0 0 0 0 0,0 0 1 0 0,0 0-1 0 0,0 1 0 0 0,5 1-142 0 0,-9-1 43 0 0,0-1 0 0 0,-1 1 0 0 0,1 0 0 0 0,0 0 0 0 0,-1 0 0 0 0,1 1 0 0 0,0-1 0 0 0,-1 1 0 0 0,0-1 0 0 0,1 1 0 0 0,-1 0-1 0 0,0 0 1 0 0,0 0 0 0 0,0 0 0 0 0,0 0 0 0 0,0 1 0 0 0,0-1 0 0 0,-1 0 0 0 0,1 1 0 0 0,-1-1 0 0 0,1 1 0 0 0,-1 1-43 0 0,3 6 71 0 0,-1 0 0 0 0,-1 0 0 0 0,0 0 0 0 0,0 1 0 0 0,-1-1 0 0 0,0 1 0 0 0,0-1 0 0 0,-2 1 0 0 0,1-1 0 0 0,-1 1 0 0 0,-1-1 0 0 0,0 2-71 0 0,-2 6 131 0 0,-1 0 1 0 0,-1-1 0 0 0,-1 1-1 0 0,-1-1 1 0 0,0-1-1 0 0,-6 9-131 0 0,1-5 176 0 0,-2 0 0 0 0,0-2 0 0 0,-1 1 0 0 0,-5 2-176 0 0,-17 20 251 0 0,30-31-187 0 0,-5 5 83 0 0,-1 0-1 0 0,-3 1-146 0 0,6-4 60 0 0,10-10-43 0 0,0 0 1 0 0,-1-1-1 0 0,1 1 0 0 0,-1 0 0 0 0,0-1 0 0 0,1 1 1 0 0,-1-1-1 0 0,0 0 0 0 0,0 1 0 0 0,0-1-17 0 0,1-1 67 0 0,1 0 13 0 0,0 0-9 0 0,1 1-70 0 0,-1-1 0 0 0,0 1 1 0 0,1-1-1 0 0,-1 1 0 0 0,0-1 0 0 0,1 1 1 0 0,-1-1-1 0 0,1 1 0 0 0,-1-1 1 0 0,1 0-1 0 0,-1 1 0 0 0,1-1 1 0 0,-1 0-1 0 0,1 1 0 0 0,-1-1 0 0 0,1 0 1 0 0,-1 0-1 0 0,1 1 0 0 0,-1-1 1 0 0,1 0-1 0 0,0 0 0 0 0,0 0-1 0 0,15 3 5 0 0,-14-3-5 0 0,10 1 0 0 0,0-1 0 0 0,0 0 0 0 0,0-1 0 0 0,1 0 0 0 0,-1-1 0 0 0,21-2 0 0 0,10 1-329 0 0,-1 2 0 0 0,1 2 0 0 0,-1 2 0 0 0,18 5 329 0 0,-48-7-732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5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1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381.743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721.339">148 123 21967 0 0,'0'0'1010'0'0,"0"0"-25"0"0,3 18-316 0 0,6 24 321 0 0,-3 0 0 0 0,2 39-990 0 0,0 4-2262 0 0,-7-79 802 0 0,1-2-62 0 0</inkml:trace>
  <inkml:trace contextRef="#ctx0" brushRef="#br0" timeOffset="722.339">210 125 13824 0 0,'0'0'1061'0'0,"1"17"5423"0"0,10 46-4113 0 0,-3 1 0 0 0,-1 24-2371 0 0,0 5-2929 0 0,-6-88-2790 0 0,0-2-1800 0 0</inkml:trace>
  <inkml:trace contextRef="#ctx0" brushRef="#br0" timeOffset="1105.21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337.568">48 82 13824 0 0,'0'0'629'0'0,"0"0"-12"0"0,5 11 4194 0 0,2 35-2352 0 0,-3 0 0 0 0,-1 47-2459 0 0,-3-77 63 0 0,0 10-35 0 0,1-1 0 0 0,1 1 0 0 0,2 9-28 0 0,-1-26-721 0 0,0-3-5802 0 0,-2-3-1083 0 0</inkml:trace>
  <inkml:trace contextRef="#ctx0" brushRef="#br0" timeOffset="771.623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1626.129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1982.756">404 54 18655 0 0,'0'0'430'0'0,"0"0"55"0"0,0 0 26 0 0,0 0-62 0 0,16 5 2110 0 0,3 3-2190 0 0,26 14 1227 0 0,-25-9-3602 0 0,-5 3-4036 0 0,-14-16-1276 0 0</inkml:trace>
  <inkml:trace contextRef="#ctx0" brushRef="#br0" timeOffset="2364.269">483 27 2760 0 0,'0'0'735'0'0,"-3"2"11399"0"0,-3 6-7636 0 0,-13 43-846 0 0,1 0-6013 0 0,16-47-5345 0 0</inkml:trace>
  <inkml:trace contextRef="#ctx0" brushRef="#br0" timeOffset="2365.269">537 7 18399 0 0,'0'0'844'0'0,"0"0"-20"0"0,5 21 2088 0 0,5 37 2117 0 0,2 28-4878 0 0,-11-79-1101 0 0,1 0-60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5:32.326"/>
    </inkml:context>
    <inkml:brush xml:id="br0">
      <inkml:brushProperty name="width" value="0.025" units="cm"/>
      <inkml:brushProperty name="height" value="0.025" units="cm"/>
      <inkml:brushProperty name="color" value="#E71224"/>
    </inkml:brush>
    <inkml:brush xml:id="br1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811 167 4608 0 0,'0'0'208'0'0,"8"-10"1470"0"0,-6 7-1015 0 0,0-1-1 0 0,0 0 0 0 0,-1 0 0 0 0,1 0 0 0 0,-1 0 0 0 0,0 0 0 0 0,0 0 0 0 0,0 0 0 0 0,-1-1 0 0 0,1 1 1 0 0,-1 0-1 0 0,0 0 0 0 0,0 0 0 0 0,0-1 0 0 0,-1 1 0 0 0,0 0 0 0 0,0-3-662 0 0,-1 5 267 0 0,1-1 0 0 0,-1 1 1 0 0,0 0-1 0 0,0 0 0 0 0,0 0 0 0 0,0 0 0 0 0,0 0 0 0 0,0 0 1 0 0,-1 0-1 0 0,1 1 0 0 0,0-1 0 0 0,-1 1 0 0 0,0-1 0 0 0,1 1 1 0 0,-1 0-1 0 0,0 0 0 0 0,1 1 0 0 0,-3-2-267 0 0,-6 0 412 0 0,0-1 0 0 0,0 2 0 0 0,-1-1 0 0 0,-1 1-412 0 0,6 1 142 0 0,-8-1 128 0 0,-1 0 0 0 0,0-1 0 0 0,-14-4-270 0 0,-6-3 563 0 0,-1 2 0 0 0,0 1-1 0 0,-31-1-562 0 0,51 6 111 0 0,1 2 0 0 0,0 0-1 0 0,0 0 1 0 0,0 2 0 0 0,0 0 0 0 0,0 0-1 0 0,0 2 1 0 0,1 0 0 0 0,0 1 0 0 0,0 0-1 0 0,0 1 1 0 0,1 1 0 0 0,0 0 0 0 0,0 1-1 0 0,1 1 1 0 0,1 0 0 0 0,-5 4-111 0 0,-3 5 55 0 0,1 1 1 0 0,1 0-1 0 0,0 1 1 0 0,2 1 0 0 0,0 0-1 0 0,-7 17-55 0 0,11-16 31 0 0,2 0-1 0 0,0 0 1 0 0,1 1-1 0 0,-1 11-30 0 0,7-21 21 0 0,0 0 0 0 0,1 1-1 0 0,0-1 1 0 0,1 1 0 0 0,1 0 0 0 0,0-1-1 0 0,2 1 1 0 0,0 8-21 0 0,1-10 8 0 0,0 0-1 0 0,1 1 1 0 0,0-1 0 0 0,0-1-1 0 0,2 1 1 0 0,0-1-1 0 0,0 0 1 0 0,1 0 0 0 0,0 0-1 0 0,1-1 1 0 0,0-1 0 0 0,1 1-1 0 0,1-1 1 0 0,-1-1-1 0 0,1 1 1 0 0,1-2 0 0 0,0 1-1 0 0,0-2 1 0 0,1 1-1 0 0,-1-2 1 0 0,8 4-8 0 0,9 0 13 0 0,0-1-1 0 0,1-1 1 0 0,0-2 0 0 0,0 0-1 0 0,0-2 1 0 0,1-2 0 0 0,-1 0-1 0 0,1-2 1 0 0,0-1-13 0 0,7-2-18 0 0,0-1 1 0 0,0-1-1 0 0,-1-3 0 0 0,0 0 1 0 0,0-3-1 0 0,-1-1 1 0 0,2-2 17 0 0,-15 4-22 0 0,0-1-1 0 0,0-1 1 0 0,-1-1 0 0 0,-1 0 0 0 0,0-2 0 0 0,-1 0-1 0 0,0-1 1 0 0,-2-1 0 0 0,9-10 22 0 0,-16 15-11 0 0,-1 0 0 0 0,-1 0 0 0 0,0 0 0 0 0,0-1 0 0 0,-1 0 0 0 0,-1-1 0 0 0,0 0 0 0 0,-1 0 0 0 0,0 0 0 0 0,-1 0 0 0 0,-1-1 0 0 0,0 0 0 0 0,-1 1 0 0 0,-1-1 0 0 0,0 0 0 0 0,-1-3 11 0 0,-1 0-128 0 0,0 0-1 0 0,-1 0 1 0 0,-1 0 0 0 0,-1 0-1 0 0,-1 1 1 0 0,0-1 0 0 0,-1 1 0 0 0,-1 0-1 0 0,0 1 1 0 0,-2-1 0 0 0,0 2-1 0 0,0-1 1 0 0,-1 1 0 0 0,-2 0 128 0 0,-12-9-967 0 0,-2 4-37 0 0</inkml:trace>
  <inkml:trace contextRef="#ctx0" brushRef="#br1" timeOffset="6357.575">621 988 4608 0 0,'0'0'208'0'0,"-2"-17"2297"0"0,-4 5 4004 0 0,1-2-2876 0 0,4 10-3356 0 0,0 0-1 0 0,-1 0 1 0 0,1 0-1 0 0,-1 0 0 0 0,0 0 1 0 0,0 1-1 0 0,0-1 1 0 0,-1 1-1 0 0,1-1 1 0 0,-1 1-1 0 0,0 0 0 0 0,0 0 1 0 0,0 0-1 0 0,0 0 1 0 0,-1 1-1 0 0,1-1 0 0 0,-1 1 1 0 0,1 0-1 0 0,-1 0 1 0 0,0 0-1 0 0,0 0 0 0 0,0 1 1 0 0,0 0-1 0 0,0-1 1 0 0,0 2-1 0 0,0-1 0 0 0,0 0 1 0 0,0 1-1 0 0,-4 0-276 0 0,-11 0 277 0 0,0 1 1 0 0,0 1-1 0 0,0 1 0 0 0,1 1 0 0 0,-1 0 0 0 0,1 2 0 0 0,0 0 0 0 0,-3 2-277 0 0,7-1 95 0 0,-1 0 0 0 0,1 0 0 0 0,1 2 0 0 0,-1 0 0 0 0,1 0 0 0 0,1 1 0 0 0,0 1 0 0 0,0 0 0 0 0,-9 12-95 0 0,7-6 31 0 0,1 1-1 0 0,1 1 1 0 0,1 0-1 0 0,0 0 1 0 0,1 1-1 0 0,2 1 1 0 0,0-1-1 0 0,0 3-30 0 0,3-7 19 0 0,2 0-1 0 0,-1-1 1 0 0,2 1-1 0 0,0 0 1 0 0,1 1-1 0 0,1-1 1 0 0,0 0-1 0 0,1 0 1 0 0,1 0 0 0 0,0 0-1 0 0,3 8-18 0 0,-2-14-8 0 0,0-1-1 0 0,1 0 1 0 0,0 0 0 0 0,0 0-1 0 0,1 0 1 0 0,0-1 0 0 0,0 1-1 0 0,1-1 1 0 0,0-1 0 0 0,0 1-1 0 0,1-1 1 0 0,0 0 0 0 0,0 0-1 0 0,1-1 1 0 0,5 3 8 0 0,-3-2-15 0 0,1-1 0 0 0,0-1-1 0 0,-1 0 1 0 0,2 0 0 0 0,-1-1 0 0 0,0-1-1 0 0,1 1 1 0 0,0-2 0 0 0,-1 0 0 0 0,1 0-1 0 0,0-1 1 0 0,8-1 15 0 0,-1-1-59 0 0,1 0 0 0 0,-1-2 0 0 0,0 0-1 0 0,0-1 1 0 0,-1-1 0 0 0,1-1 0 0 0,-1 0 0 0 0,0-1 0 0 0,0-2-1 0 0,11-6 60 0 0,-12 5 23 0 0,0-1 0 0 0,0-1 1 0 0,-1-1-1 0 0,0 0 0 0 0,-1-1 0 0 0,-1-1 0 0 0,0 0 0 0 0,-1 0 0 0 0,-1-2 0 0 0,1-1-23 0 0,-7 7 39 0 0,0 0 1 0 0,0 0 0 0 0,-1-1-1 0 0,-1 0 1 0 0,0 0 0 0 0,0 0-1 0 0,-1 0 1 0 0,-1-1 0 0 0,0 1-1 0 0,0-11-39 0 0,-1 13 10 0 0,-1 0-1 0 0,-1 0 1 0 0,0-1-1 0 0,0 1 1 0 0,-1 1-1 0 0,0-1 1 0 0,-1 0-1 0 0,0 0 1 0 0,-1 1-1 0 0,0 0 1 0 0,0-1-1 0 0,-1 1 1 0 0,-4-6-10 0 0,2 4-224 0 0,-1 0 0 0 0,-1 0 1 0 0,0 1-1 0 0,0 0 0 0 0,-1 1 1 0 0,-1 0-1 0 0,1 0 1 0 0,-9-4 223 0 0,-11-5-1614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6:57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387 128 10016 0 0,'0'0'230'0'0,"11"-8"588"0"0,-7 3-463 0 0,10-13 6510 0 0,-14 16-6515 0 0,1 1 1 0 0,-1 0-1 0 0,1 0 1 0 0,-1 0 0 0 0,0 0-1 0 0,0 0 1 0 0,0 0 0 0 0,0 0-1 0 0,1-1 1 0 0,-2 1 0 0 0,1 0-1 0 0,0 0 1 0 0,0 0 0 0 0,0 0-1 0 0,0 0 1 0 0,-1-1-351 0 0,0-3 836 0 0,1 3-660 0 0,-1 0 0 0 0,1 0 1 0 0,-1 1-1 0 0,0-1 0 0 0,1 0 0 0 0,-1 0 1 0 0,0 0-1 0 0,0 0 0 0 0,0 1 0 0 0,0-1 1 0 0,-1 1-177 0 0,-5-12 525 0 0,5 11-425 0 0,1 0 1 0 0,-1-1 0 0 0,1 1-1 0 0,-1 0 1 0 0,1 0-1 0 0,-1 0 1 0 0,0 0 0 0 0,0 0-1 0 0,-1 0-100 0 0,-1 0 63 0 0,0-1 0 0 0,-1 1 0 0 0,1 0 0 0 0,-1 1 0 0 0,0-1 0 0 0,1 1 0 0 0,-1 0 0 0 0,0 0 0 0 0,0 0 0 0 0,0 0 0 0 0,0 1 0 0 0,0 0-1 0 0,0 0 1 0 0,0 1 0 0 0,-2 0-63 0 0,-10 1 50 0 0,1 1-1 0 0,-1 0 0 0 0,-14 6-49 0 0,16-4-6 0 0,0 0 0 0 0,0 1 0 0 0,0 1-1 0 0,-2 2 7 0 0,10-5-7 0 0,1 0 0 0 0,0 1 0 0 0,0-1 0 0 0,1 1 0 0 0,-1 0 0 0 0,1 1 0 0 0,0-1-1 0 0,0 1 1 0 0,1 0 0 0 0,-1 1 7 0 0,-6 13 1 0 0,1 0 0 0 0,0 0 0 0 0,2 1-1 0 0,0 0 1 0 0,2 1 0 0 0,0 0 0 0 0,-2 17-1 0 0,0 20 201 0 0,3-1 0 0 0,1 22-201 0 0,3-46-11 0 0,2 0 0 0 0,2 0-1 0 0,0 0 1 0 0,7 22 11 0 0,-7-40 4 0 0,1-1-1 0 0,1 0 1 0 0,0 0-1 0 0,1 0 1 0 0,1-1-1 0 0,0 0 0 0 0,1 0 1 0 0,0-1-1 0 0,1 0 1 0 0,1 0-1 0 0,1 0-3 0 0,-9-10 20 0 0,1 0 0 0 0,0 0 0 0 0,1-1-1 0 0,-1 1 1 0 0,0-1 0 0 0,1 1-1 0 0,-1-1 1 0 0,1 0 0 0 0,0-1 0 0 0,0 1-1 0 0,0-1 1 0 0,0 1 0 0 0,0-1-1 0 0,0 0 1 0 0,3 0-20 0 0,-2-1 31 0 0,1 0 0 0 0,-1 0 0 0 0,0 0 0 0 0,1-1 0 0 0,-1 0 1 0 0,0 0-1 0 0,1 0 0 0 0,-1-1 0 0 0,0 1 0 0 0,0-1 0 0 0,1-1-31 0 0,6-4 68 0 0,0 0 1 0 0,0 0-1 0 0,0-1 1 0 0,-1-1-1 0 0,-1 0 1 0 0,1-1-1 0 0,-1 0 1 0 0,7-9-69 0 0,54-74 215 0 0,-38 49-118 0 0,-1-9 308 0 0,-15 26-183 0 0,-9 11-421 0 0,-5 11 187 0 0,-2 3 31 0 0,0 0 0 0 0,0 1 0 0 0,0-1 0 0 0,0 1 0 0 0,0-1 0 0 0,1 1-1 0 0,-1-1 1 0 0,0 1 0 0 0,2-1-19 0 0,-2 1 64 0 0,-1 1 4 0 0,0 0 3 0 0,0 0 0 0 0,-1 0-67 0 0,1 0 1 0 0,0-1 0 0 0,0 1 0 0 0,-1 0-1 0 0,1 0 1 0 0,0 0 0 0 0,-1-1-1 0 0,1 1 1 0 0,0 0 0 0 0,-1 0 0 0 0,1 0-1 0 0,0 0 1 0 0,-1 0 0 0 0,1 0-1 0 0,-1 0 1 0 0,1 0 0 0 0,0 0 0 0 0,-1-1-1 0 0,1 2 1 0 0,0-1 0 0 0,-1 0-1 0 0,1 0 1 0 0,-1 0 0 0 0,1 0 0 0 0,0 0-1 0 0,-1 0 1 0 0,1 0-5 0 0,-14 3 55 0 0,11-2-33 0 0,-149 23 79 0 0,97-18 64 0 0,15-2-500 0 0,1 1 1 0 0,0 2 334 0 0,18-6-1909 0 0,11-2-78 0 0,9 1 255 0 0,1 0-248 0 0</inkml:trace>
  <inkml:trace contextRef="#ctx0" brushRef="#br0" timeOffset="344.489">552 392 17047 0 0,'0'0'1311'0'0,"0"0"-846"0"0,0 0-233 0 0,0 0 499 0 0,0 0 240 0 0,0 0 49 0 0,7 12 1793 0 0,2 25-1803 0 0,-2 1 0 0 0,-1-1 0 0 0,0 33-1010 0 0,-2-41-129 0 0,1 0 0 0 0,1-1 0 0 0,1 0-1 0 0,5 10 130 0 0,-6-14-4685 0 0,-6-24 2714 0 0</inkml:trace>
  <inkml:trace contextRef="#ctx0" brushRef="#br0" timeOffset="664.401">692 387 12896 0 0,'0'0'594'0'0,"0"0"-16"0"0,0 0-110 0 0,0 0 916 0 0,1 1 441 0 0,5 11 138 0 0,-1 1 1 0 0,-1-1 0 0 0,1 4-1964 0 0,9 40 2231 0 0,-10-34-1877 0 0,2-1 1 0 0,0-1-1 0 0,1 1 1 0 0,5 8-355 0 0,-6-16 164 0 0,-4-6-56 0 0,1-1 1 0 0,1 0 0 0 0,-1 0-1 0 0,3 3-108 0 0,-5-7 51 0 0,0-1 1 0 0,0 0-1 0 0,0 0 0 0 0,0 1 0 0 0,0-1 0 0 0,1 0 0 0 0,-1 0 0 0 0,0 0 0 0 0,1 0 0 0 0,-1 0 0 0 0,1-1 0 0 0,-1 1 0 0 0,1 0 0 0 0,-1-1 0 0 0,1 1 0 0 0,0-1 0 0 0,-1 1 0 0 0,1-1 0 0 0,0 0 0 0 0,1 0-51 0 0,-2 0 41 0 0,0-1 0 0 0,0 1 0 0 0,0-1 0 0 0,0 1 0 0 0,0-1 0 0 0,0 1 0 0 0,0-1 0 0 0,0 0 0 0 0,-1 0-1 0 0,1 1 1 0 0,0-1 0 0 0,0 0 0 0 0,-1 0 0 0 0,1 0 0 0 0,-1 0 0 0 0,1 0 0 0 0,0 0 0 0 0,-1 0 0 0 0,0 0-1 0 0,1 0 1 0 0,-1 0 0 0 0,0 0 0 0 0,1 0 0 0 0,-1-1-41 0 0,7-28 464 0 0,-7 30-463 0 0,2-21 119 0 0,-1 0 0 0 0,-1 0-1 0 0,-1 0 1 0 0,0 1 0 0 0,-4-16-120 0 0,1 5 44 0 0,-12-58-23 0 0,13 58-1629 0 0,3 30 1546 0 0,0 1 0 0 0,0 0 1 0 0,0 0-1 0 0,0 0 0 0 0,1 0 0 0 0,-1 0 0 0 0,0-1 1 0 0,0 1-1 0 0,0 0 0 0 0,0 0 0 0 0,0 0 0 0 0,0 0 1 0 0,1 0-1 0 0,-1 0 0 0 0,0 0 0 0 0,0 0 0 0 0,0-1 0 0 0,0 1 1 0 0,0 0-1 0 0,1 0 0 0 0,-1 0 0 0 0,0 0 0 0 0,0 0 1 0 0,0 0-1 0 0,0 0 0 0 0,1 0 0 0 0,-1 0 0 0 0,0 0 0 0 0,0 0 1 0 0,0 0-1 0 0,0 0 0 0 0,1 0 0 0 0,-1 0 0 0 0,0 0 1 0 0,0 0-1 0 0,0 0 0 0 0,0 0 0 0 0,1 1 0 0 0,-1-1 1 0 0,0 0-1 0 0,0 0 0 0 0,0 0 0 0 0,0 0 62 0 0,8 4-2620 0 0,-3 1 434 0 0</inkml:trace>
  <inkml:trace contextRef="#ctx0" brushRef="#br0" timeOffset="996.107">960 552 14888 0 0,'0'0'680'0'0,"-1"2"-11"0"0,1-2-660 0 0,0 1 0 0 0,0-1 0 0 0,0 1 0 0 0,-1-1 0 0 0,1 1 0 0 0,0 0 0 0 0,0-1 0 0 0,0 1 0 0 0,0-1 0 0 0,0 1 0 0 0,0 0 0 0 0,0-1 0 0 0,0 1 0 0 0,1-1-1 0 0,-1 1 1 0 0,0-1 0 0 0,0 1 0 0 0,0 0 0 0 0,1-1 0 0 0,-1 1 0 0 0,0-1 0 0 0,1 1 0 0 0,-1-1 0 0 0,0 1 0 0 0,1-1 0 0 0,-1 0 0 0 0,0 1 0 0 0,1-1 0 0 0,-1 1 0 0 0,1-1 0 0 0,-1 0 0 0 0,1 1 0 0 0,-1-1 0 0 0,1 0 0 0 0,-1 0 0 0 0,1 1-9 0 0,5 1 6377 0 0,-4-1-6229 0 0,1-1 1 0 0,-1 0-1 0 0,0 1 0 0 0,0-1 1 0 0,0 0-1 0 0,0 0 1 0 0,0 0-1 0 0,0-1 1 0 0,0 1-1 0 0,0 0 0 0 0,0-1 1 0 0,0 1-1 0 0,0-1 1 0 0,0 0-1 0 0,0 0 1 0 0,0 0-149 0 0,2-1 55 0 0,0 0 0 0 0,0 0 0 0 0,-1-1 0 0 0,1 0 1 0 0,-1 0-1 0 0,0 0 0 0 0,3-3-55 0 0,0-1 65 0 0,0-1 0 0 0,-1 0 0 0 0,1-1 0 0 0,-1 1 0 0 0,-1-1 1 0 0,3-7-66 0 0,-6 13 30 0 0,0 0 1 0 0,0 0 0 0 0,-1 1 0 0 0,0-1 0 0 0,1 0 0 0 0,-1 0 0 0 0,0 0 0 0 0,0 0 0 0 0,0 0 0 0 0,-1 0 0 0 0,1 1-1 0 0,-1-1 1 0 0,0 0 0 0 0,1 0 0 0 0,-1 0 0 0 0,0 1 0 0 0,-1-1 0 0 0,1 0 0 0 0,0 1 0 0 0,-1 0 0 0 0,0-1 0 0 0,1 1-1 0 0,-1 0 1 0 0,0-1 0 0 0,0 1 0 0 0,-1 0-31 0 0,2 1 5 0 0,-1-1 1 0 0,1 1-1 0 0,-1 0 0 0 0,0 0 0 0 0,1 0 0 0 0,-1 0 1 0 0,0 1-1 0 0,1-1 0 0 0,-1 0 0 0 0,0 1 0 0 0,0-1 1 0 0,0 1-1 0 0,0 0 0 0 0,1-1 0 0 0,-1 1 0 0 0,0 0 1 0 0,0 0-1 0 0,0 0 0 0 0,0 0 0 0 0,0 1 1 0 0,0-1-1 0 0,1 1 0 0 0,-1-1 0 0 0,0 1 0 0 0,0-1 1 0 0,0 1-1 0 0,1 0 0 0 0,-1 0 0 0 0,0 0 0 0 0,1 0 1 0 0,-1 0-1 0 0,1 0 0 0 0,-1 0 0 0 0,1 1 0 0 0,0-1 1 0 0,-1 0-1 0 0,1 1 0 0 0,0-1 0 0 0,0 1 1 0 0,0 0-6 0 0,-4 6 23 0 0,0 0 1 0 0,1 0 0 0 0,0 1 0 0 0,1 0 0 0 0,0-1 0 0 0,0 1-1 0 0,1 1 1 0 0,-2 6-24 0 0,3 1 36 0 0,-1 0 1 0 0,2-1-1 0 0,0 1 0 0 0,1 0 0 0 0,1-1 0 0 0,2 11-36 0 0,-2-14 51 0 0,-1-8-31 0 0,0 0-1 0 0,1 0 1 0 0,-1 0-1 0 0,1 0 1 0 0,1 0-1 0 0,-1 0 1 0 0,1 0-1 0 0,-1-1 0 0 0,1 1 1 0 0,0-1-1 0 0,1 0 1 0 0,-1 0-1 0 0,1 0 1 0 0,0 0-1 0 0,0 0 1 0 0,0-1-1 0 0,0 0 1 0 0,1 0-1 0 0,1 1-19 0 0,-3-2-13 0 0,0-1 0 0 0,-1 0 0 0 0,1 1 0 0 0,0-1 0 0 0,0 0 1 0 0,0 0-1 0 0,0 0 0 0 0,0-1 0 0 0,0 1 0 0 0,0-1 0 0 0,0 0 0 0 0,0 0 0 0 0,0 0 0 0 0,0 0 0 0 0,0 0 0 0 0,0-1 0 0 0,0 1 0 0 0,0-1 0 0 0,0 0 0 0 0,0 0 0 0 0,0 0 0 0 0,0 0 0 0 0,-1 0 0 0 0,1-1 0 0 0,0 1 0 0 0,-1-1 1 0 0,1 0-1 0 0,-1 0 0 0 0,0 0 0 0 0,1 0 0 0 0,-1 0 0 0 0,0 0 0 0 0,1-2 13 0 0,4-6-937 0 0,0-1 0 0 0,-1 1 0 0 0,0-1 0 0 0,3-7 937 0 0,-8 16-275 0 0,7-17-1645 0 0</inkml:trace>
  <inkml:trace contextRef="#ctx0" brushRef="#br0" timeOffset="1328.533">1200 339 6448 0 0,'0'0'498'0'0,"0"0"93"0"0,0 0 1608 0 0,1 1 3013 0 0,3 9-1559 0 0,5 9 3141 0 0,5 19-6794 0 0,1 2 1247 0 0,-10-24-783 0 0,0-1 0 0 0,-2 1 1 0 0,1 1-1 0 0,0 14-464 0 0,5 27 1108 0 0,-4-10 548 0 0,-5-47-1324 0 0,3-17-275 0 0,0-5-37 0 0,1 0 0 0 0,1 0 0 0 0,1 0 0 0 0,0 1 0 0 0,2 0 0 0 0,0 0 0 0 0,6-8-20 0 0,-7 16-102 0 0,-2 3 38 0 0,-1 1 1 0 0,2-1-1 0 0,-1 1 0 0 0,1 1 0 0 0,0-1 1 0 0,6-4 63 0 0,-11 10 4 0 0,1 1-1 0 0,0-1 1 0 0,0 1 0 0 0,0 0 0 0 0,0 0 0 0 0,1 0 0 0 0,-1 0-1 0 0,0 0 1 0 0,0 0 0 0 0,1 0 0 0 0,-1 1 0 0 0,0-1 0 0 0,1 1-1 0 0,-1 0 1 0 0,1-1 0 0 0,-1 1 0 0 0,0 0 0 0 0,1 1 0 0 0,-1-1 0 0 0,1 0-1 0 0,-1 1 1 0 0,0-1 0 0 0,1 1 0 0 0,-1 0 0 0 0,0 0 0 0 0,0 0-1 0 0,1 0 1 0 0,-1 0 0 0 0,1 1-4 0 0,2 1-2 0 0,1 1 0 0 0,-1 0 0 0 0,0 0-1 0 0,0 0 1 0 0,0 1 0 0 0,-1-1 0 0 0,1 1 0 0 0,-1 0-1 0 0,0 1 1 0 0,-1-1 0 0 0,1 1 0 0 0,-1-1 0 0 0,0 1 0 0 0,1 5 2 0 0,4 11-23 0 0,-1 0 1 0 0,-1 1-1 0 0,1 12 23 0 0,5 20-707 0 0,-7-34-1333 0 0,-2-1-4725 0 0,0 4-2612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3.6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 15664 0 0,'0'0'1206'0'0,"1"-2"-802"0"0,2-6 6257 0 0,0 7-6418 0 0,-1 0 0 0 0,1 0 0 0 0,0 0 0 0 0,0 1 0 0 0,-1-1 0 0 0,1 1 0 0 0,0-1 0 0 0,0 1 0 0 0,0 0 0 0 0,0 0 0 0 0,0 0 1 0 0,0 1-1 0 0,2-1-243 0 0,-3 1 98 0 0,0-1 0 0 0,0 0 0 0 0,1 1 0 0 0,-1 0 0 0 0,0-1 0 0 0,0 1 1 0 0,0 0-1 0 0,0 0 0 0 0,0 0 0 0 0,0 0 0 0 0,0 0 0 0 0,0 1 1 0 0,0-1-1 0 0,0 1 0 0 0,-1-1 0 0 0,1 1 0 0 0,1 1-98 0 0,-3-2 60 0 0,1 1 1 0 0,-1-1-1 0 0,0 1 0 0 0,0 0 0 0 0,0-1 0 0 0,0 1 1 0 0,0 0-1 0 0,0-1 0 0 0,0 1 0 0 0,0 0 0 0 0,0-1 0 0 0,-1 1 1 0 0,1-1-1 0 0,-1 1 0 0 0,1 0 0 0 0,-1-1 0 0 0,0 1 1 0 0,0-1-1 0 0,1 1 0 0 0,-1-1 0 0 0,0 0 0 0 0,0 1 1 0 0,0-1-1 0 0,-1 0 0 0 0,1 1-60 0 0,-6 5 372 0 0,1 0-1 0 0,-1 0 1 0 0,-6 4-372 0 0,9-8 172 0 0,-6 7 436 0 0,10-10-606 0 0,-1 0 0 0 0,1 0 1 0 0,0 0-1 0 0,0 1 0 0 0,0-1 0 0 0,0 0 0 0 0,0 0 1 0 0,0 0-1 0 0,0 0 0 0 0,0 1 0 0 0,0-1 1 0 0,0 0-1 0 0,0 0 0 0 0,-1 0 0 0 0,1 1 0 0 0,0-1 1 0 0,0 0-1 0 0,0 0 0 0 0,0 0 0 0 0,1 1 0 0 0,-1-1 1 0 0,0 0-1 0 0,0 0 0 0 0,0 0 0 0 0,0 0 0 0 0,0 1 1 0 0,0-1-1 0 0,0 0 0 0 0,0 0 0 0 0,0 0 0 0 0,0 0 1 0 0,0 1-1 0 0,1-1 0 0 0,-1 0 0 0 0,0 0 1 0 0,0 0-3 0 0,8 3 8 0 0,11-4 24 0 0,-17 1 5 0 0,59-3-344 0 0,-35 3-9617 0 0,-19 1 419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4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 11056 0 0,'0'0'505'0'0,"0"0"-9"0"0,0-1 285 0 0,2-10 10410 0 0,-2 8-9581 0 0,1 2-1536 0 0,0 0 0 0 0,0 0 0 0 0,0 0 0 0 0,0 0 0 0 0,-1 0 0 0 0,1 0-1 0 0,1 0 1 0 0,-1 0 0 0 0,0 0 0 0 0,0 1 0 0 0,0-1 0 0 0,0 0 0 0 0,0 1 0 0 0,1-1 0 0 0,-1 1 0 0 0,0 0-1 0 0,1-1 1 0 0,-1 1 0 0 0,0 0 0 0 0,1 0 0 0 0,-1-1 0 0 0,0 1 0 0 0,1 0 0 0 0,-1 1 0 0 0,0-1-1 0 0,1 0 1 0 0,-1 0 0 0 0,0 0 0 0 0,1 1 0 0 0,-1-1 0 0 0,0 1 0 0 0,0-1 0 0 0,1 1 0 0 0,-1-1 0 0 0,0 1-1 0 0,0 0 1 0 0,0 0 0 0 0,0 0 0 0 0,0-1 0 0 0,0 1 0 0 0,0 0 0 0 0,0 0 0 0 0,0 0 0 0 0,0 0-1 0 0,-1 1 1 0 0,1-1 0 0 0,0 0 0 0 0,-1 0 0 0 0,1 0 0 0 0,-1 1 0 0 0,1-1 0 0 0,-1 0 0 0 0,1 0-1 0 0,-1 1 1 0 0,0-1 0 0 0,0 0 0 0 0,0 1 0 0 0,0-1 0 0 0,0 0 0 0 0,0 1 0 0 0,0-1 0 0 0,0 0 0 0 0,0 1-1 0 0,-1 0-73 0 0,0 2 108 0 0,0 0-1 0 0,-1-1 0 0 0,1 1 0 0 0,-1 0 0 0 0,0-1 1 0 0,0 1-1 0 0,0-1 0 0 0,0 0 0 0 0,-1 0 1 0 0,1 0-1 0 0,-1 0 0 0 0,0 0 0 0 0,-2 1-107 0 0,-14 17 642 0 0,19-21-575 0 0,12 3 96 0 0,-3-5-112 0 0,0 0 0 0 0,-1 0 0 0 0,6-3-51 0 0,-7 2-79 0 0,1 1 0 0 0,0 0 0 0 0,0 0 0 0 0,7-1 79 0 0,2 3-1015 0 0,-6 0-2611 0 0,-4 0-6509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8.3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16783 0 0,'0'0'770'0'0,"0"0"-18"0"0,0-1-660 0 0,0 1 1 0 0,-1 0-1 0 0,1-1 0 0 0,0 1 1 0 0,0-1-1 0 0,0 1 1 0 0,0-1-1 0 0,0 1 0 0 0,0-1 1 0 0,0 1-1 0 0,1 0 1 0 0,-1-1-1 0 0,0 1 0 0 0,0-1 1 0 0,0 1-1 0 0,0-1 1 0 0,0 1-1 0 0,1 0 0 0 0,-1-1 1 0 0,0 1-1 0 0,0 0 1 0 0,1-1-1 0 0,-1 1 0 0 0,0 0 1 0 0,1-1-1 0 0,-1 1 1 0 0,0 0-1 0 0,1-1 0 0 0,-1 1 1 0 0,0 0-1 0 0,1 0 1 0 0,-1-1-93 0 0,12-8 2035 0 0,-11 9-1959 0 0,0-1 0 0 0,1 0 0 0 0,-1 1 0 0 0,0-1 0 0 0,0 1 0 0 0,1-1 0 0 0,-1 1 0 0 0,0-1-1 0 0,1 1 1 0 0,-1 0 0 0 0,0 0 0 0 0,1 0 0 0 0,-1 0 0 0 0,1 0 0 0 0,-1 0 0 0 0,0 0 0 0 0,1 0 0 0 0,-1 0 0 0 0,0 1 0 0 0,1-1 0 0 0,-1 1 0 0 0,0-1 0 0 0,1 1 0 0 0,-1-1-76 0 0,0 2 72 0 0,1-1 0 0 0,-1 0 0 0 0,0 1 0 0 0,0-1 0 0 0,0 0 0 0 0,-1 1 0 0 0,1-1 0 0 0,0 1 0 0 0,0-1 0 0 0,-1 1 0 0 0,1 0 0 0 0,-1-1 0 0 0,1 1 0 0 0,-1 0-1 0 0,0-1 1 0 0,0 1 0 0 0,0 0 0 0 0,0-1 0 0 0,0 1 0 0 0,0 0-72 0 0,0 0 45 0 0,0 0-1 0 0,0 0 1 0 0,0 0-1 0 0,0 0 1 0 0,-1-1-1 0 0,1 1 1 0 0,-1 0-1 0 0,1 0 1 0 0,-1 0-1 0 0,0-1 0 0 0,0 1 1 0 0,1 0-1 0 0,-1-1 1 0 0,0 1-1 0 0,-1 0 1 0 0,1-1-1 0 0,0 1 1 0 0,0-1-1 0 0,-1 0 1 0 0,1 1-1 0 0,0-1 1 0 0,-1 0-1 0 0,1 0 1 0 0,-1 0-1 0 0,0 0-44 0 0,6-2 88 0 0,1 1 0 0 0,0 0 0 0 0,-1 0-1 0 0,1 0 1 0 0,-1 0 0 0 0,1 1 0 0 0,0-1 0 0 0,-1 1-1 0 0,1 1 1 0 0,1 0-88 0 0,-4-2 34 0 0,-1 1 0 0 0,1-1 0 0 0,-1 1 0 0 0,1 0 0 0 0,-1 0 1 0 0,1 0-1 0 0,-1 0 0 0 0,0 0 0 0 0,1 0 0 0 0,-1 0 0 0 0,0 1 0 0 0,0-1 0 0 0,0 0 0 0 0,0 1 0 0 0,0-1 0 0 0,0 1 0 0 0,0-1 0 0 0,-1 1 0 0 0,1-1 1 0 0,0 1-1 0 0,-1-1 0 0 0,1 1 0 0 0,-1 0 0 0 0,0-1 0 0 0,0 1 0 0 0,1 0 0 0 0,-1-1 0 0 0,0 2-34 0 0,0-2 76 0 0,0 0 0 0 0,0 0 0 0 0,-1 0 0 0 0,1 1 0 0 0,0-1 0 0 0,0 0 1 0 0,-1 0-1 0 0,1 0 0 0 0,-1 0 0 0 0,1 0 0 0 0,-1 0 0 0 0,1 0 0 0 0,-1 0 0 0 0,0 0 0 0 0,1 0 0 0 0,-1 0 0 0 0,0 0 0 0 0,0 0 0 0 0,0 0 0 0 0,0 0 0 0 0,0 0-76 0 0,-2 0 70 0 0,1 1-1 0 0,-1-1 1 0 0,1 0-1 0 0,-1 0 0 0 0,0 0 1 0 0,1 0-1 0 0,-1 0 0 0 0,0 0 1 0 0,-1-1-70 0 0,-2 1-47 0 0,0 0 1 0 0,-1-1 0 0 0,1 0-1 0 0,0 0 1 0 0,-1 0-1 0 0,1-1 1 0 0,0 0 0 0 0,-3-1 46 0 0,-3-4-4304 0 0,11 4-5547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9.3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18919 0 0,'0'0'82'0'0,"0"0"0"0"0,0 0-1 0 0,0 0 1 0 0,0 0-1 0 0,1 0 1 0 0,-1 0 0 0 0,0 0-1 0 0,0 0 1 0 0,0 0-1 0 0,0 0 1 0 0,0 0 0 0 0,0 0-1 0 0,0 0 1 0 0,0 0-1 0 0,0 0 1 0 0,0 0 0 0 0,0 0-1 0 0,0 0 1 0 0,0 0 0 0 0,0-1-1 0 0,0 1 1 0 0,0 0-1 0 0,0 0 1 0 0,0 0 0 0 0,0 0-1 0 0,0 0 1 0 0,0 0-1 0 0,0 0 1 0 0,0 0 0 0 0,0 0-1 0 0,0 0 1 0 0,0 0-1 0 0,0 0 1 0 0,0 0 0 0 0,0 0-1 0 0,0 0 1 0 0,0 0-1 0 0,0 0 1 0 0,0 0 0 0 0,0 0-1 0 0,0 0 1 0 0,0 0-1 0 0,0 0 1 0 0,0-1 0 0 0,0 1-1 0 0,0 0 1 0 0,0 0-1 0 0,0 0 1 0 0,0 0 0 0 0,0 0-1 0 0,0 0 1 0 0,0 0-1 0 0,0 0 1 0 0,0 0 0 0 0,0 0-1 0 0,0 0 1 0 0,0 0 0 0 0,0 0-1 0 0,0 0 1 0 0,-1 0-82 0 0,9-3 1276 0 0,9 0-1065 0 0,-14 2-51 0 0,0 1 0 0 0,0 0 0 0 0,0 0 0 0 0,0 1 0 0 0,0-1 0 0 0,0 0 0 0 0,0 1 0 0 0,0 0 0 0 0,-1 0 0 0 0,2 0-160 0 0,-3-1 39 0 0,-1 1 0 0 0,1-1 0 0 0,0 0 0 0 0,-1 1 0 0 0,1-1 0 0 0,-1 1 0 0 0,1-1-1 0 0,-1 1 1 0 0,1-1 0 0 0,-1 1 0 0 0,1-1 0 0 0,-1 1 0 0 0,0-1 0 0 0,1 1 0 0 0,-1-1 0 0 0,0 1 0 0 0,1 0 0 0 0,-1-1 0 0 0,0 1-39 0 0,0 0 2 0 0,0 0 0 0 0,0 1 1 0 0,0-1-1 0 0,0 0 1 0 0,0 0-1 0 0,0 0 1 0 0,0 0-1 0 0,-1 0 1 0 0,1 0-1 0 0,0 0 1 0 0,-1 0-1 0 0,1 0 0 0 0,-1 0 1 0 0,1 0-1 0 0,-1 0 1 0 0,0 0-3 0 0,0 1 119 0 0,0 0 1 0 0,0-1-1 0 0,0 1 0 0 0,0-1 1 0 0,-1 1-1 0 0,1-1 0 0 0,0 1 1 0 0,-1-1-1 0 0,1 0 0 0 0,-1 1 1 0 0,1-1-1 0 0,-1 0 1 0 0,0 0-1 0 0,0 0 0 0 0,1-1 1 0 0,-1 1-1 0 0,0 0 0 0 0,0-1 1 0 0,0 1-1 0 0,0-1 0 0 0,-2 1-119 0 0,16-2-456 0 0,-9 0 475 0 0,-1 1 1 0 0,0 0-1 0 0,0 0 0 0 0,0 0 0 0 0,0 0 0 0 0,0 0 0 0 0,0 0 0 0 0,0 0 0 0 0,1 1-19 0 0,0 0 6 0 0,1 1 0 0 0,-1-1 0 0 0,1 1-1 0 0,-1 0 1 0 0,0 0 0 0 0,1 0-1 0 0,-1 1 1 0 0,0-1 0 0 0,-1 1-1 0 0,1 0 1 0 0,0 0 0 0 0,-1 0 0 0 0,3 2-6 0 0,-5-4 46 0 0,1 0 0 0 0,0 0-1 0 0,-1 0 1 0 0,1 0 0 0 0,0 0 0 0 0,-1 0 0 0 0,1 0 0 0 0,-1 1 0 0 0,1-1 0 0 0,-1 0 0 0 0,0 0 0 0 0,0 0 0 0 0,1 0 0 0 0,-1 1 0 0 0,0-1 0 0 0,0 0 0 0 0,0 0 0 0 0,0 0 0 0 0,0 1 0 0 0,0-1 0 0 0,-1 0 0 0 0,1 0 0 0 0,0 0 0 0 0,-1 0 0 0 0,1 0 0 0 0,-1 1 0 0 0,1-1 0 0 0,-1 0 0 0 0,1 0 0 0 0,-1 0 0 0 0,0 0-1 0 0,1 0 1 0 0,-1 0 0 0 0,0-1 0 0 0,0 1 0 0 0,0 0 0 0 0,0 0 0 0 0,0 0 0 0 0,0-1 0 0 0,0 1 0 0 0,0-1 0 0 0,0 1 0 0 0,0-1 0 0 0,0 1 0 0 0,0-1-46 0 0,-3 2 49 0 0,0-1-1 0 0,0 0 0 0 0,0 0 1 0 0,-1 0-1 0 0,1 0 1 0 0,0-1-1 0 0,0 1 1 0 0,0-1-1 0 0,0 0 1 0 0,-1-1-1 0 0,1 1 1 0 0,-4-2-49 0 0,-4-2-3296 0 0,3-2-3566 0 0,6 4-2809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2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21191 0 0,'0'0'480'0'0,"0"0"67"0"0,0 0 32 0 0,0 0-58 0 0,0 0-288 0 0,0 0 54 0 0,-1 19 2833 0 0,1-12-2836 0 0,0 1 0 0 0,0-1 0 0 0,-1 0 1 0 0,0 1-1 0 0,-1-1 0 0 0,0 0 0 0 0,0 0 1 0 0,0 0-1 0 0,-1 0 0 0 0,0 0 0 0 0,0 0 0 0 0,-1 0-284 0 0,7-6 149 0 0,0-1-1 0 0,0 1 0 0 0,0-1 0 0 0,0 0 1 0 0,0 0-1 0 0,0-1 0 0 0,0 1 0 0 0,0 0 1 0 0,1-1-149 0 0,16-1-384 0 0,-13 2 255 0 0,7 0-2306 0 0,-3-4-4318 0 0,-9 2 4662 0 0</inkml:trace>
  <inkml:trace contextRef="#ctx0" brushRef="#br0" timeOffset="365.124">98 42 19351 0 0,'0'0'439'0'0,"0"0"62"0"0,0 0 33 0 0,0 0-65 0 0,2 20 3780 0 0,-2 51-2125 0 0,0-40-9993 0 0,0-24-633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03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11 195 17215 0 0,'0'-5'418'0'0,"0"3"-215"0"0,0-1 1 0 0,0 1-1 0 0,-1 0 0 0 0,1-1 1 0 0,-1 1-1 0 0,1 0 1 0 0,-1 0-1 0 0,0-1 0 0 0,0 1 1 0 0,0 0-1 0 0,0-1-203 0 0,0 2 853 0 0,1 1 41 0 0,0 0-100 0 0,-3 20-199 0 0,5 29-178 0 0,1-1-1 0 0,9 39-416 0 0,-12-86 13 0 0,4 25 221 0 0,1-1 0 0 0,7 17-234 0 0,-10-36 49 0 0,0 1 0 0 0,1-1 0 0 0,0 0-1 0 0,0 0 1 0 0,0 0 0 0 0,1 0 0 0 0,0-1 0 0 0,0 1-1 0 0,0-1 1 0 0,1 0 0 0 0,0 0 0 0 0,4 3-49 0 0,-8-7 26 0 0,0-1 1 0 0,0 1 0 0 0,0 0-1 0 0,0-1 1 0 0,1 1-1 0 0,-1-1 1 0 0,0 1-1 0 0,1-1 1 0 0,-1 0-1 0 0,0 1 1 0 0,1-1 0 0 0,-1 0-1 0 0,0 0 1 0 0,1 0-1 0 0,-1 0 1 0 0,0 0-1 0 0,1 0 1 0 0,-1 0 0 0 0,1-1-27 0 0,0 1 50 0 0,1-1 0 0 0,0 0 0 0 0,-1 0 1 0 0,1 0-1 0 0,-1-1 0 0 0,0 1 1 0 0,1-1-1 0 0,-1 1 0 0 0,1-2-50 0 0,4-3 157 0 0,-1 0 0 0 0,0-1 0 0 0,0 0-1 0 0,0 0 1 0 0,2-5-157 0 0,8-13 160 0 0,-1-1-1 0 0,-2 0 1 0 0,-1 0 0 0 0,-1-1-1 0 0,4-14-159 0 0,-9 19 92 0 0,-1 0 0 0 0,0 0-1 0 0,-2-1 1 0 0,-1 0 0 0 0,0 0-1 0 0,-2 0 1 0 0,-1-4-92 0 0,1 17-2 0 0,0 4-5 0 0,0 1 1 0 0,0 0-1 0 0,-1 0 1 0 0,1 0-1 0 0,-1 0 1 0 0,-1 0-1 0 0,1 0 1 0 0,0 0 0 0 0,-1 0-1 0 0,0 0 1 0 0,0 0-1 0 0,-1 1 7 0 0,3 4-1 0 0,0-1 1 0 0,0 1-1 0 0,0 0 0 0 0,0 0 1 0 0,0 0-1 0 0,-1 0 0 0 0,1 0 0 0 0,0 0 1 0 0,0 0-1 0 0,0 0 0 0 0,0 0 1 0 0,0 0-1 0 0,0 0 0 0 0,0-1 0 0 0,-1 1 1 0 0,1 0-1 0 0,0 0 0 0 0,0 0 1 0 0,0 0-1 0 0,0 0 0 0 0,0 0 1 0 0,0 0-1 0 0,-1 0 0 0 0,1 0 0 0 0,0 0 1 0 0,0 0-1 0 0,0 0 0 0 0,0 0 1 0 0,0 0-1 0 0,0 1 0 0 0,-1-1 0 0 0,1 0 1 0 0,0 0-1 0 0,0 0 0 0 0,0 0 1 0 0,0 0-1 0 0,0 0 0 0 0,0 0 0 0 0,0 0 1 0 0,-1 0-1 0 0,1 0 0 0 0,0 0 1 0 0,0 1-1 0 0,0-1 0 0 0,0 0 0 0 0,0 0 1 0 0,0 0-1 0 0,0 0 0 0 0,0 0 1 0 0,0 0-1 0 0,0 0 0 0 0,0 1 0 0 0,0-1 1 0 0,0 0-1 0 0,0 0 0 0 0,0 0 1 0 0,0 0-1 0 0,0 0 0 0 0,0 0 0 0 0,0 1 1 0 0,0-1-1 0 0,0 0 0 0 0,0 0 1 0 0,0 0-1 0 0,0 0 0 0 0,0 0 1 0 0,-2 10-78 0 0,2-10 71 0 0,-1 20-43 0 0,-1 0-1 0 0,2 0 1 0 0,1 1-1 0 0,1-1 1 0 0,0 0-1 0 0,1 0 1 0 0,2-1-1 0 0,2 9 51 0 0,-6-25 0 0 0,13 38-131 0 0,10 19 131 0 0,-18-48-20 0 0,0 1-1 0 0,1-2 0 0 0,0 1 0 0 0,1-1 0 0 0,0 0 0 0 0,8 7 21 0 0,-9-10 21 0 0,-1-2 93 0 0,0 0 1 0 0,0 0-1 0 0,0-1 0 0 0,1 1 1 0 0,2 0-115 0 0,-7-5 25 0 0,0 0 0 0 0,0 0 0 0 0,0 0 0 0 0,0 0 0 0 0,0-1 0 0 0,0 1 0 0 0,0 0 0 0 0,1-1 0 0 0,-1 0 0 0 0,0 1 0 0 0,0-1 0 0 0,1 0 0 0 0,-1 0 0 0 0,0 0 0 0 0,0-1 0 0 0,1 1-1 0 0,-1 0 1 0 0,0-1 0 0 0,0 1 0 0 0,0-1 0 0 0,1 0-25 0 0,1-1 48 0 0,-1 0 0 0 0,0 0 0 0 0,0 0 0 0 0,0-1 0 0 0,0 1 0 0 0,-1-1 0 0 0,1 0 0 0 0,-1 1 0 0 0,1-1 0 0 0,-1 0 0 0 0,0-1 0 0 0,0 1 0 0 0,0 0 0 0 0,-1 0 0 0 0,1-1 0 0 0,-1 1 0 0 0,0-1 0 0 0,1-2-48 0 0,2-8 163 0 0,-1 0-1 0 0,-1 0 0 0 0,0 0 1 0 0,0-6-163 0 0,-2-7 78 0 0,-1 0 0 0 0,-1 0 0 0 0,-4-16-78 0 0,4 25 18 0 0,-11-54-1946 0 0,-17-57 1928 0 0,27 116-3117 0 0,3 12-3177 0 0,0 1-1801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1.5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6 4144 0 0,'0'0'191'0'0,"0"0"7920"0"0,-1-2-3656 0 0,-2-2 1314 0 0,3 4 1009 0 0,-1 19-5876 0 0,-1 0-1 0 0,-4 18-901 0 0,1-5 452 0 0,5-32-455 0 0,0 1 1 0 0,0-1-1 0 0,0 0 0 0 0,0 0 0 0 0,0 0 0 0 0,0 0 1 0 0,0 1-1 0 0,0-1 0 0 0,0 0 0 0 0,0 0 1 0 0,0 0-1 0 0,0 1 0 0 0,0-1 0 0 0,0 0 1 0 0,0 0-1 0 0,0 0 0 0 0,0 0 0 0 0,0 1 1 0 0,0-1-1 0 0,0 0 0 0 0,1 0 0 0 0,-1 0 1 0 0,0 0-1 0 0,0 0 0 0 0,0 1 0 0 0,0-1 1 0 0,0 0-1 0 0,0 0 0 0 0,1 0 0 0 0,-1 0 0 0 0,0 0 1 0 0,0 0-1 0 0,0 0 0 0 0,0 0 0 0 0,1 0 1 0 0,-1 0-1 0 0,0 0 0 0 0,0 1 0 0 0,0-1 1 0 0,1 0 2 0 0,10-2-282 0 0,19-10-494 0 0,-20 7 417 0 0,-2 2-8332 0 0,-6 1 662 0 0</inkml:trace>
  <inkml:trace contextRef="#ctx0" brushRef="#br0" timeOffset="347.841">73 37 10136 0 0,'0'0'2216'0'0,"0"-1"11462"0"0,0 1-12395 0 0,0 0-3663 0 0,3 9 2892 0 0,-2-1 1 0 0,1 1 0 0 0,-1-1-1 0 0,-1 1 1 0 0,1-1 0 0 0,-2 7-513 0 0,3 30-1120 0 0,-1-39 166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0.84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95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  <inkml:trace contextRef="#ctx0" brushRef="#br0" timeOffset="81768.785">325 398 23039 0 0,'0'0'528'0'0,"0"-1"3872"0"0,1 50-2301 0 0,3 3-2099 0 0,0-9-9013 0 0,-3-36-48 0 0</inkml:trace>
  <inkml:trace contextRef="#ctx0" brushRef="#br1" timeOffset="103679.056">258 21 4608 0 0,'2'2'251'0'0,"-1"-7"2799"0"0,0-7 3789 0 0,-1 11-5999 0 0,0 1-38 0 0,0 0-9 0 0,0 0-37 0 0,0 0-149 0 0,0 0-60 0 0,0 0-17 0 0,0 0-31 0 0,0 0-124 0 0,0 0-58 0 0,0 0-12 0 0,0 0-9 0 0,0 0-34 0 0,0 0-20 0 0,0 0-2 0 0,0 0-9 0 0,0 0-40 0 0,0 0-21 0 0,0 0-2 0 0,-16 5 1800 0 0,14-5-1870 0 0,1 0-81 0 0,-1 0-1 0 0,1 0 0 0 0,0 0 0 0 0,0 0 0 0 0,-1 0 0 0 0,1 1 0 0 0,0-1 0 0 0,0 0 0 0 0,-1 1 0 0 0,1-1 1 0 0,0 1-1 0 0,0-1 0 0 0,0 1 0 0 0,0-1 0 0 0,0 1 0 0 0,0 0 0 0 0,-1 0-16 0 0,0 1 62 0 0,2 0 16 0 0,-1 10 192 0 0,0 0-1 0 0,1 0 0 0 0,1 0 0 0 0,0 0 1 0 0,2 6-270 0 0,1 16 525 0 0,3 49 1315 0 0,-7-82-1832 0 0,0-1 0 0 0,0 0 0 0 0,0 0 0 0 0,0 1 1 0 0,0-1-1 0 0,0 0 0 0 0,0 1 0 0 0,0-1 0 0 0,0 0 0 0 0,0 0 0 0 0,0 1 0 0 0,1-1 0 0 0,-1 0 0 0 0,0 0 0 0 0,0 1 1 0 0,0-1-1 0 0,1 0 0 0 0,-1 0 0 0 0,0 1 0 0 0,0-1 0 0 0,0 0 0 0 0,1 0 0 0 0,-1 0 0 0 0,0 0 0 0 0,0 1 0 0 0,1-1 1 0 0,-1 0-1 0 0,0 0 0 0 0,1 0 0 0 0,-1 0 0 0 0,0 0-8 0 0,14 0 1328 0 0,1-3-3332 0 0,-4-1-7744 0 0,-9 4 1578 0 0</inkml:trace>
  <inkml:trace contextRef="#ctx0" brushRef="#br1" timeOffset="104034.275">310 76 16184 0 0,'0'0'365'0'0,"0"0"56"0"0,0 0 24 0 0,0 0-55 0 0,0 0-132 0 0,0 0 380 0 0,1 17 3564 0 0,2-3-4005 0 0,-1 1-1 0 0,-1 0 1 0 0,-1 0-1 0 0,0 4-196 0 0,0-9-2280 0 0,0-10-5569 0 0</inkml:trace>
  <inkml:trace contextRef="#ctx0" brushRef="#br1" timeOffset="104958.5">328 2 11720 0 0,'0'0'132'0'0,"0"0"0"0"0,1 0 0 0 0,-1 0 0 0 0,0 0 0 0 0,0 0 0 0 0,0 0 0 0 0,0 0 0 0 0,0 0 0 0 0,0 0 0 0 0,0 0 0 0 0,0 0 0 0 0,0 0 0 0 0,0 0 0 0 0,0 0 0 0 0,0 0 0 0 0,0 0 1 0 0,0 0-1 0 0,0 0 0 0 0,0 0 0 0 0,0 0 0 0 0,0 0 0 0 0,0 0 0 0 0,0 0 0 0 0,1 0 0 0 0,-1 0 0 0 0,0 0 0 0 0,0 0 0 0 0,0 0 0 0 0,0 0 0 0 0,0 0 0 0 0,0 0 0 0 0,0 0 0 0 0,0 0 0 0 0,0 0 0 0 0,0 0 1 0 0,0 0-1 0 0,0 0 0 0 0,0 0 0 0 0,0 0 0 0 0,0-1 0 0 0,0 1 0 0 0,0 0 0 0 0,0 0 0 0 0,0 0 0 0 0,0 0 0 0 0,0 0 0 0 0,0 0 0 0 0,0 0 0 0 0,0 0 0 0 0,0 0 0 0 0,0 0 0 0 0,0 0 0 0 0,0 0 0 0 0,0 0 1 0 0,0 0-1 0 0,0 0 0 0 0,0 0 0 0 0,0 0 0 0 0,0 0 0 0 0,0 0 0 0 0,0 0 0 0 0,0 0 0 0 0,0-1-132 0 0,8 1 2132 0 0,11 3-1748 0 0,-10 0 33 0 0,-3 0 547 0 0,-2 7-858 0 0,3 49 1488 0 0,-3-22-1044 0 0,0 2 1207 0 0,0 38-1757 0 0,-4-76 64 0 0,-11 3 789 0 0,1-3-920 0 0,9 0-82 0 0,-1-1 0 0 0,1 0 0 0 0,-1 0 0 0 0,1 0 0 0 0,0 0 0 0 0,-1 0 0 0 0,1 0 0 0 0,-1 0 0 0 0,1 0 0 0 0,0-1 1 0 0,-1 1-1 0 0,1 0 0 0 0,-1-1 0 0 0,1 1 0 0 0,0-1 0 0 0,-1 0 149 0 0,0 0-1323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28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291 287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357.646">250 373 19151 0 0,'-9'1'894'0'0,"11"-1"800"0"0,15-2 686 0 0,10-8-4204 0 0,0-1-3453 0 0,-19 8-2037 0 0</inkml:trace>
  <inkml:trace contextRef="#ctx0" brushRef="#br0" timeOffset="85550.224">87 447 10136 0 0,'0'0'280'0'0,"0"0"1"0"0,0 0 0 0 0,0 0-1 0 0,0-1 1 0 0,0 1 0 0 0,0 0-1 0 0,-1 0 1 0 0,1 0 0 0 0,0 0-1 0 0,0 0 1 0 0,0 0 0 0 0,0 0-1 0 0,0 0 1 0 0,0-1 0 0 0,-1 1-1 0 0,1 0 1 0 0,0 0 0 0 0,0 0-1 0 0,0 0 1 0 0,0 0 0 0 0,0 0-1 0 0,-1 0 1 0 0,1 0 0 0 0,0 0-1 0 0,0 0 1 0 0,0 0 0 0 0,0 0-1 0 0,-1 0 1 0 0,1 0 0 0 0,0 0-1 0 0,0 0 1 0 0,0 0 0 0 0,0 0-1 0 0,-1 0 1 0 0,1 0 0 0 0,0 0-1 0 0,0 0 1 0 0,0 1-281 0 0,-2 6 5398 0 0,3 13-3081 0 0,-1-17-2142 0 0,1 11-67 0 0,4 40 908 0 0,3-18-4360 0 0,-7-32-6208 0 0</inkml:trace>
  <inkml:trace contextRef="#ctx0" brushRef="#br1" timeOffset="105229.658">43 35 3224 0 0,'0'0'143'0'0,"0"0"-3"0"0,3-9 6529 0 0,-1 1 8333 0 0,-6 6-10757 0 0,-4 3-5669 0 0,0 2 1741 0 0,7-3-277 0 0,0 1-1 0 0,0-1 0 0 0,-1 1 1 0 0,1-1-1 0 0,0 1 0 0 0,-1-1 1 0 0,1 0-1 0 0,0 0 0 0 0,-1 0 1 0 0,1 1-1 0 0,0-1 0 0 0,-1-1 1 0 0,1 1-1 0 0,-1 0-39 0 0,1 0 21 0 0,1 0 0 0 0,-1 1 0 0 0,1-1 0 0 0,-1 0 0 0 0,1 1 0 0 0,0-1 0 0 0,-1 1 0 0 0,1-1 0 0 0,0 0 0 0 0,-1 1 0 0 0,1-1 0 0 0,0 1 0 0 0,-1-1 0 0 0,1 1 0 0 0,0-1 0 0 0,0 1 0 0 0,0-1 0 0 0,0 1 0 0 0,-1-1 0 0 0,1 1 0 0 0,0-1 0 0 0,0 1 0 0 0,0 0-21 0 0,0-1 1 0 0,0 5 44 0 0,-1 1-1 0 0,1-1 1 0 0,0 1-1 0 0,1-1 1 0 0,-1 1 0 0 0,2 3-45 0 0,0 8 100 0 0,4 121 1596 0 0,-6-137-1670 0 0,0-1-1 0 0,0 0 1 0 0,1 0-1 0 0,-1 1 1 0 0,0-1 0 0 0,0 0-1 0 0,0 0 1 0 0,0 0-1 0 0,0 1 1 0 0,0-1 0 0 0,0 0-1 0 0,0 0 1 0 0,1 1-1 0 0,-1-1 1 0 0,0 0 0 0 0,0 0-1 0 0,0 0 1 0 0,0 0-1 0 0,1 1 1 0 0,-1-1 0 0 0,0 0-1 0 0,0 0 1 0 0,0 0-1 0 0,1 0 1 0 0,-1 0 0 0 0,0 0-1 0 0,0 1 1 0 0,1-1-1 0 0,-1 0 1 0 0,0 0 0 0 0,0 0-1 0 0,1 0-25 0 0,11 0 227 0 0,9-6-833 0 0,-17 5-6 0 0,1-1-1292 0 0,-1 0-6970 0 0,-3 2 41 0 0</inkml:trace>
  <inkml:trace contextRef="#ctx0" brushRef="#br1" timeOffset="105665.501">86 88 2760 0 0,'0'0'125'0'0,"0"0"541"0"0,0 0 2181 0 0,0 0 952 0 0,0 0 192 0 0,0 4 2261 0 0,1 11-5057 0 0,11 67 2737 0 0,-12-79-5634 0 0,0 0-6811 0 0</inkml:trace>
  <inkml:trace contextRef="#ctx0" brushRef="#br1" timeOffset="106731.087">123 8 14600 0 0,'1'-3'7254'0'0,"10"0"-4577"0"0,17 1-769 0 0,-25 2-1908 0 0,-2 1-26 0 0,-1-1-114 0 0,0 0-56 0 0,0 0-18 0 0,0 0 96 0 0,0 0 407 0 0,0 0 178 0 0,4 17 647 0 0,1 67 236 0 0,-1-30-652 0 0,-3-33-532 0 0,0 2 1721 0 0,3 19-1887 0 0,-3-39 11 0 0,-1-2-11 0 0,-1 1 0 0 0,0-1 0 0 0,-1 0 0 0 0,1 0 0 0 0,-1 0 0 0 0,1 0 0 0 0,-1-1 0 0 0,0 1 0 0 0,1 0 0 0 0,-1-1 0 0 0,0 1 0 0 0,0-1 0 0 0,0 1 0 0 0,-11 0-4584 0 0,10 0-5312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1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24 1840 0 0,'0'0'460'0'0,"0"0"1260"0"0,0 0 552 0 0,0 0 109 0 0,0 0-156 0 0,0 0-726 0 0,0 0-320 0 0,0 0-69 0 0,-5 2 6565 0 0,-10 3-7069 0 0,5-2 58 0 0,9-2-619 0 0,1-1 0 0 0,-1 1 0 0 0,1-1 0 0 0,0 1 0 0 0,0-1 0 0 0,-1 1 0 0 0,1-1 0 0 0,0 1 0 0 0,0 0 0 0 0,0-1 0 0 0,-1 1 0 0 0,1-1 0 0 0,0 1 0 0 0,0 0 0 0 0,0-1 0 0 0,0 1 0 0 0,0-1-1 0 0,0 1 1 0 0,0 0 0 0 0,0-1 0 0 0,0 1 0 0 0,1-1-45 0 0,1 12 191 0 0,3 10 810 0 0,-1 0-1 0 0,2 20-1000 0 0,2 13 1200 0 0,-5-39-407 0 0,-1-1 0 0 0,-1 1 0 0 0,0 0-793 0 0,22-23-477 0 0,-14 5-109 0 0,-4 1-1773 0 0,0 0-6101 0 0,-3 1 471 0 0</inkml:trace>
  <inkml:trace contextRef="#ctx0" brushRef="#br0" timeOffset="351.495">73 112 13648 0 0,'0'0'628'0'0,"0"0"-18"0"0,0 0-286 0 0,0 0 251 0 0,6 19 3865 0 0,-2-4-3356 0 0,8 28-1455 0 0,-11-41-912 0 0</inkml:trace>
  <inkml:trace contextRef="#ctx0" brushRef="#br0" timeOffset="1143.402">95 13 12352 0 0,'0'0'564'0'0,"0"0"-10"0"0,0 0-211 0 0,0 0 436 0 0,4-4 3214 0 0,4-3-2421 0 0,-6 7-1500 0 0,0-1 0 0 0,0 1-1 0 0,-1 0 1 0 0,1-1 0 0 0,0 1 0 0 0,0 0 0 0 0,0 0 0 0 0,0 0 0 0 0,0 0 0 0 0,0 1 0 0 0,0-1 0 0 0,0 1 0 0 0,-1-1 0 0 0,1 1 0 0 0,0-1-1 0 0,0 1-71 0 0,6 2 748 0 0,-7-3-644 0 0,-1 0 0 0 0,0 0 11 0 0,0 0 45 0 0,0 0 21 0 0,0 0 3 0 0,5 8 2072 0 0,9 81-256 0 0,-9-51-874 0 0,-2 1 0 0 0,0 22-1126 0 0,-3-57 79 0 0,0 1-1 0 0,0-1 1 0 0,1 0-1 0 0,0 0 1 0 0,-1 0-1 0 0,2 0 1 0 0,-1 0-1 0 0,0 0-78 0 0,-1-4 80 0 0,0 0 16 0 0,0 0-5 0 0,0 0-22 0 0,0 0-5 0 0,0 0 0 0 0,-19-2 197 0 0,1 1-2663 0 0,14 1 583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18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23 7832 0 0,'0'0'602'0'0,"0"0"-230"0"0,0-1 1779 0 0,-4-2 10557 0 0,4 3-11762 0 0,-2 1-869 0 0,1-1 0 0 0,0 1 0 0 0,0-1 0 0 0,-1 1 0 0 0,1-1 0 0 0,-1 1 0 0 0,1-1 1 0 0,0 0-1 0 0,-1 0 0 0 0,0 0-77 0 0,0 1 76 0 0,0-1 0 0 0,-1 0 0 0 0,1 1 0 0 0,0-1 0 0 0,0 1 1 0 0,0 0-1 0 0,0-1 0 0 0,0 1 0 0 0,0 0 0 0 0,-1 1-76 0 0,2-1 26 0 0,1 0-1 0 0,-1 1 1 0 0,0-1-1 0 0,1 1 1 0 0,-1-1 0 0 0,1 1-1 0 0,-1 0 1 0 0,1-1-1 0 0,0 1 1 0 0,-1-1-1 0 0,1 1 1 0 0,0 0-1 0 0,0-1 1 0 0,0 1 0 0 0,1 0-26 0 0,-1-1 58 0 0,1 33 855 0 0,5 21-913 0 0,-3-22 2165 0 0,1 23-2165 0 0,-5-49 11 0 0,1-5 22 0 0,0 0 1 0 0,0 0-1 0 0,0 1 1 0 0,0-1-1 0 0,0 0 1 0 0,0 1-1 0 0,1-1 1 0 0,0 1-34 0 0,-1-3 54 0 0,2 0-71 0 0,1 0-1 0 0,-1 0 0 0 0,0-1 0 0 0,1 1 0 0 0,-1-1 0 0 0,0 0 0 0 0,1 0 1 0 0,0 0 17 0 0,-1 0-144 0 0,0 0 1 0 0,0 0 0 0 0,0 1-1 0 0,0-1 1 0 0,0 1 0 0 0,1-1-1 0 0,-1 1 1 0 0,1 0 143 0 0,1-1-2868 0 0,-3 1 1188 0 0</inkml:trace>
  <inkml:trace contextRef="#ctx0" brushRef="#br0" timeOffset="441.479">76 111 17071 0 0,'0'0'121'0'0,"0"0"0"0"0,0 0-1 0 0,0 0 1 0 0,0 0 0 0 0,0 0-1 0 0,0 0 1 0 0,0 0-1 0 0,0 0 1 0 0,0 0 0 0 0,0 1-1 0 0,0-1 1 0 0,0 0-1 0 0,0 0 1 0 0,0 0 0 0 0,0 0-1 0 0,0 0 1 0 0,1 0-1 0 0,-1 0 1 0 0,0 0 0 0 0,0 0-1 0 0,0 0 1 0 0,0 0-1 0 0,0 0 1 0 0,0 0 0 0 0,0 0-1 0 0,0 0 1 0 0,0 0-1 0 0,0 0 1 0 0,0 0 0 0 0,0 0-1 0 0,0 0 1 0 0,0 0-1 0 0,0 0 1 0 0,0-1 0 0 0,0 1-1 0 0,0 0 1 0 0,0 0-1 0 0,0 0 1 0 0,0 0 0 0 0,0 0-1 0 0,1 0 1 0 0,-1 0 0 0 0,0 0-1 0 0,0 0 1 0 0,0 0-1 0 0,0 0 1 0 0,0 0 0 0 0,0 0-1 0 0,0 0 1 0 0,0 0-121 0 0,4 8 874 0 0,3 12-887 0 0,-4 1 1582 0 0,1 5-1889 0 0,1-11-7429 0 0,-4-14 230 0 0</inkml:trace>
  <inkml:trace contextRef="#ctx0" brushRef="#br0" timeOffset="990.848">101 12 12752 0 0,'8'-10'8071'0'0,"-6"10"-7864"0"0,1-1 0 0 0,-1 1-1 0 0,0 0 1 0 0,0 0-1 0 0,1 0 1 0 0,-1 0 0 0 0,0 0-1 0 0,0 0 1 0 0,1 1 0 0 0,1 0-207 0 0,-2-1 360 0 0,1 1 1 0 0,0-1 0 0 0,-1 0-1 0 0,1 1 1 0 0,0-1 0 0 0,-1 0 0 0 0,1-1-1 0 0,1 1-360 0 0,-4 0 104 0 0,0 1-28 0 0,2 5-4 0 0,-1 0 0 0 0,0 0 0 0 0,0-1 0 0 0,0 1-1 0 0,-1 0 1 0 0,0 0 0 0 0,-1 3-72 0 0,2 14 293 0 0,5 44 682 0 0,0-16 1002 0 0,-3 25-1977 0 0,-3-76 64 0 0,0 0 0 0 0,-17 3 640 0 0,14-2-976 0 0,1 0-1 0 0,0-1 0 0 0,0 1 1 0 0,-1-1-1 0 0,1 1 0 0 0,-1-1 1 0 0,1 0-1 0 0,0 0 0 0 0,-1 0 0 0 0,0 0 273 0 0,1-1-1361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4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15 13824 0 0,'0'0'629'0'0,"0"0"-12"0"0,-1-1-139 0 0,0 1 0 0 0,0-1 0 0 0,0 0 0 0 0,0 1 0 0 0,0-1 0 0 0,0 0-1 0 0,-1 1 1 0 0,1 0 0 0 0,0-1 0 0 0,0 1 0 0 0,0 0 0 0 0,0-1 0 0 0,-1 1 0 0 0,1 0-1 0 0,0 0 1 0 0,0 0 0 0 0,-1 0 0 0 0,1 0 0 0 0,0 0 0 0 0,0 0 0 0 0,0 1 0 0 0,-1-1-1 0 0,1 0 1 0 0,0 1 0 0 0,0-1 0 0 0,-1 1-478 0 0,1 0 3 0 0,1-1-1 0 0,-1 1 1 0 0,1-1-1 0 0,-1 1 1 0 0,1-1-1 0 0,-1 1 1 0 0,1 0-1 0 0,-1-1 1 0 0,1 1-1 0 0,0 0 1 0 0,0-1-1 0 0,-1 1 1 0 0,1 0-1 0 0,0 0 1 0 0,0-1-1 0 0,0 1 1 0 0,0 0-1 0 0,0-1 1 0 0,0 1-1 0 0,0 0-2 0 0,-1 17 71 0 0,1-14-64 0 0,-3 139 2332 0 0,-3-85-1226 0 0,6-58-1099 0 0,0 0 0 0 0,0 1-1 0 0,0-1 1 0 0,0 0 0 0 0,0 1 0 0 0,0-1-1 0 0,0 0 1 0 0,0 1 0 0 0,1-1 0 0 0,-1 0-1 0 0,0 0 1 0 0,0 1 0 0 0,0-1 0 0 0,0 0-1 0 0,1 0 1 0 0,-1 1 0 0 0,0-1 0 0 0,0 0-1 0 0,1 0 1 0 0,-1 0 0 0 0,0 1 0 0 0,0-1-1 0 0,1 0 1 0 0,-1 0 0 0 0,0 0 0 0 0,0 0-1 0 0,1 1 1 0 0,-1-1 0 0 0,0 0 0 0 0,1 0-1 0 0,-1 0 1 0 0,0 0 0 0 0,1 0 0 0 0,-1 0-1 0 0,0 0 1 0 0,1 0 0 0 0,-1 0 0 0 0,0 0 0 0 0,1 0-1 0 0,-1 0 1 0 0,0 0 0 0 0,1-1-14 0 0,18-3-455 0 0,-10 1-48 0 0,1 1-4037 0 0,-8 1 2536 0 0</inkml:trace>
  <inkml:trace contextRef="#ctx0" brushRef="#br0" timeOffset="359.949">80 101 2304 0 0,'0'0'101'0'0,"-1"-2"1"0"0,0-1 12360 0 0,1 2-5379 0 0,3 3-3905 0 0,0 4-6454 0 0,-1-3 5041 0 0,-1 5-1418 0 0,0 1-1 0 0,-1-1 1 0 0,0 1 0 0 0,0-1-1 0 0,0 1 1 0 0,-2 6-347 0 0,-1 21-1074 0 0,3-30-981 0 0,0-6 992 0 0</inkml:trace>
  <inkml:trace contextRef="#ctx0" brushRef="#br0" timeOffset="1048.223">115 11 13824 0 0,'0'0'141'0'0,"0"0"1"0"0,0 0-1 0 0,0 0 1 0 0,0 0 0 0 0,0 0-1 0 0,0 0 1 0 0,0 0-1 0 0,0 0 1 0 0,0 0 0 0 0,0 0-1 0 0,0 0 1 0 0,0 0 0 0 0,0 0-1 0 0,0 0 1 0 0,0 0-1 0 0,0 0 1 0 0,0 0 0 0 0,0 0-1 0 0,0 0 1 0 0,0 0-1 0 0,0 0 1 0 0,0-1 0 0 0,0 1-1 0 0,0 0 1 0 0,0 0-1 0 0,0 0 1 0 0,0 0 0 0 0,0 0-1 0 0,0 0 1 0 0,0 0 0 0 0,0 0-1 0 0,0 0 1 0 0,0 0-1 0 0,0 0 1 0 0,0 0 0 0 0,0 0-1 0 0,0 0 1 0 0,0 0-1 0 0,0 0 1 0 0,0 0 0 0 0,0 0-1 0 0,0 0 1 0 0,0 0-1 0 0,0 0 1 0 0,-1 0 0 0 0,1 0-142 0 0,7-3 1781 0 0,10-2-559 0 0,-13 4-692 0 0,-4 1-483 0 0,1 0 1 0 0,0 0-1 0 0,-1-1 0 0 0,1 1 1 0 0,0 0-1 0 0,0 0 0 0 0,-1 0 0 0 0,1 0 1 0 0,0 0-1 0 0,-1 0 0 0 0,1 0 1 0 0,0 0-1 0 0,0 0 0 0 0,-1 1 0 0 0,1-1 1 0 0,0 0-1 0 0,-1 0 0 0 0,1 1 1 0 0,0-1-1 0 0,-1 0 0 0 0,1 1 0 0 0,0-1 1 0 0,-1 1-1 0 0,1-1 0 0 0,-1 0 1 0 0,1 1-48 0 0,-1-1 85 0 0,0 0-10 0 0,3 179 4196 0 0,-3-95-3155 0 0,0-84-1021 0 0,-2 1-97 0 0,1-1 0 0 0,-1 0 0 0 0,1 1-1 0 0,0-1 1 0 0,-1 0 0 0 0,1 0 0 0 0,-1 0 0 0 0,1-1 0 0 0,-1 1 0 0 0,1 0-1 0 0,0 0 1 0 0,-1-1 0 0 0,1 1 0 0 0,-1-1 0 0 0,1 1 2 0 0,-10-3-1291 0 0,6 3-1978 0 0,3-1 1357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2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18 11808 0 0,'0'0'266'0'0,"0"0"44"0"0,0 0 11 0 0,0 0-38 0 0,-1-1 533 0 0,-2-7 10082 0 0,2 7-12081 0 0,-1 1 1434 0 0,0 0-1 0 0,0 0 0 0 0,-1 0 1 0 0,1-1-1 0 0,0 1 0 0 0,0-1 1 0 0,0 1-1 0 0,0-1 1 0 0,-2 0-251 0 0,-5-2-180 0 0,9 3 308 0 0,0 0-117 0 0,-1 0 0 0 0,1 0 0 0 0,-1 0 1 0 0,1 0-1 0 0,0 0 0 0 0,-1 0 0 0 0,1 1 1 0 0,-1-1-1 0 0,1 0 0 0 0,0 0 0 0 0,-1 0 1 0 0,1 1-1 0 0,0-1 0 0 0,-1 0 1 0 0,1 0-1 0 0,0 1 0 0 0,-1-1 0 0 0,1 0 1 0 0,0 1-1 0 0,0-1 0 0 0,-1 0 0 0 0,1 1 1 0 0,0-1-1 0 0,0 1 0 0 0,0-1 1 0 0,0 0-1 0 0,0 1 0 0 0,-1-1 0 0 0,1 1 1 0 0,0-1-1 0 0,0 1 0 0 0,0-1 0 0 0,0 0 1 0 0,0 1-1 0 0,0-1 0 0 0,0 1-11 0 0,2 14-344 0 0,-2-13 596 0 0,1 12 130 0 0,0 0 0 0 0,1 1 1 0 0,1-1-1 0 0,1 2-382 0 0,6 36 876 0 0,-8-32-542 0 0,6 33 692 0 0,-7-51-1041 0 0,4-2 1861 0 0,-3 0-2090 0 0,0-1 0 0 0,0 0-1 0 0,0 1 1 0 0,0-1 0 0 0,0 0 0 0 0,0 0 0 0 0,0 0-1 0 0,1-1 245 0 0,1-1 413 0 0,3 1-4951 0 0,-2 1 385 0 0,-3-1 2130 0 0</inkml:trace>
  <inkml:trace contextRef="#ctx0" brushRef="#br0" timeOffset="344.519">84 75 17855 0 0,'0'0'407'0'0,"0"0"60"0"0,0 0 21 0 0,0 0-60 0 0,0 0-180 0 0,0 0 292 0 0,4 23 2980 0 0,-3-1-1949 0 0,0-10-2351 0 0,0-1-1 0 0,0 0 0 0 0,2 6 781 0 0,-2-15-5719 0 0,-1-2-1800 0 0</inkml:trace>
  <inkml:trace contextRef="#ctx0" brushRef="#br0" timeOffset="1192.676">99 13 6448 0 0,'0'0'297'0'0,"0"-2"-1100"0"0,2-4 15035 0 0,8 6-11989 0 0,-7 1-2080 0 0,0-1 0 0 0,-1 0 0 0 0,1 0 1 0 0,-1 0-1 0 0,1 0 0 0 0,0 0 0 0 0,-1-1 0 0 0,1 1 1 0 0,-1-1-1 0 0,1 1 0 0 0,-1-1 0 0 0,2-1-163 0 0,-4 2 72 0 0,3 1 123 0 0,6 2 704 0 0,-9-3-833 0 0,0 0-2 0 0,5 22 1009 0 0,-4-17-975 0 0,23 129 1944 0 0,-21-117-1624 0 0,-1-1-1 0 0,-1 16-417 0 0,-1-31 75 0 0,-15-2 557 0 0,5-1-644 0 0,-4-1-795 0 0,5 3-2938 0 0,7 1 1850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9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17 13104 0 0,'0'0'26'0'0,"0"-1"1"0"0,0 1-1 0 0,0 0 1 0 0,0 0-1 0 0,0 0 1 0 0,0 0 0 0 0,0 0-1 0 0,0 0 1 0 0,0 0-1 0 0,0 0 1 0 0,0 0-1 0 0,0-1 1 0 0,0 1-1 0 0,0 0 1 0 0,0 0 0 0 0,0 0-1 0 0,0 0 1 0 0,0 0-1 0 0,0 0 1 0 0,-1 0-1 0 0,1 0 1 0 0,0 0-1 0 0,0 0 1 0 0,0 0 0 0 0,0 0-1 0 0,0-1 1 0 0,0 1-1 0 0,0 0 1 0 0,0 0-1 0 0,0 0 1 0 0,0 0 0 0 0,0 0-1 0 0,-1 0 1 0 0,1 0-1 0 0,0 0 1 0 0,0 0-1 0 0,0 0 1 0 0,0 0-1 0 0,0 0 1 0 0,0 0 0 0 0,0 0-1 0 0,0 0 1 0 0,0 0-1 0 0,-1 0 1 0 0,1 0-1 0 0,0 0 1 0 0,0 0-1 0 0,0 0 1 0 0,0 0 0 0 0,0 0-1 0 0,0 0 1 0 0,0 0-1 0 0,0 1 1 0 0,0-1-1 0 0,0 0 1 0 0,-1 0 0 0 0,1 0-1 0 0,0 0 1 0 0,0 0-1 0 0,0 0 1 0 0,0 0-1 0 0,0 0 1 0 0,0 0-1 0 0,0 0 1 0 0,0 0 0 0 0,0 0-1 0 0,0 1 1 0 0,0-1-27 0 0,-1-3 5248 0 0,1 3-4304 0 0,0 0-15 0 0,0 0-73 0 0,0 0-302 0 0,0 0-136 0 0,0 0-30 0 0,0 0-25 0 0,0 0-91 0 0,0 0-44 0 0,0 0-11 0 0,0 0-37 0 0,-5 0 88 0 0,0 0 0 0 0,0 1 0 0 0,0 0 0 0 0,0 0 0 0 0,0 1 0 0 0,0-1 0 0 0,0 1 0 0 0,0 0 0 0 0,0 0-268 0 0,5-1-3 0 0,-1 0 0 0 0,1 1-1 0 0,-1-1 1 0 0,1 0 0 0 0,-1 0-1 0 0,1 0 1 0 0,-1 0 0 0 0,1 0-1 0 0,0 1 1 0 0,0-1 0 0 0,0 0-1 0 0,-1 0 1 0 0,1 1 0 0 0,1-1 0 0 0,-1 0-1 0 0,0 0 1 0 0,0 1 0 0 0,0-1 3 0 0,0 2 27 0 0,4 126 2133 0 0,2-74-768 0 0,12-58-1379 0 0,7-4-743 0 0,-11-1-4170 0 0,-12 6 3349 0 0</inkml:trace>
  <inkml:trace contextRef="#ctx0" brushRef="#br0" timeOffset="390.534">77 83 18919 0 0,'0'0'430'0'0,"0"0"55"0"0,0 0 30 0 0,0 0-50 0 0,3 20 3160 0 0,-1 0-2553 0 0,-1-3-1044 0 0,1-1 0 0 0,3 8-28 0 0,-5-23-276 0 0,0 0-1162 0 0,0-1-512 0 0</inkml:trace>
  <inkml:trace contextRef="#ctx0" brushRef="#br0" timeOffset="1070.397">114 3 13104 0 0,'0'0'597'0'0,"0"0"-9"0"0,0 0-213 0 0,0 0 510 0 0,0 0 267 0 0,0 0 52 0 0,4-1 3683 0 0,11 0-3500 0 0,-9 4-986 0 0,-5-3-351 0 0,0 1-1 0 0,0-1 1 0 0,0 1 0 0 0,0-1 0 0 0,0 1 0 0 0,0-1 0 0 0,0 0 0 0 0,1 1 0 0 0,-1-1 0 0 0,0 0 0 0 0,0 0 0 0 0,0 0 0 0 0,1 0-50 0 0,-2 0 85 0 0,0 0-10 0 0,0 0 17 0 0,0 0 10 0 0,0 0 2 0 0,0 0-28 0 0,1 0-2 0 0,-1 1 1 0 0,1-1-1 0 0,-1 0 0 0 0,1 0 0 0 0,-1 0 0 0 0,0 0 1 0 0,1 1-1 0 0,-1-1 0 0 0,1 0 0 0 0,-1 1 0 0 0,0-1 1 0 0,1 0-1 0 0,-1 1 0 0 0,0-1 0 0 0,1 0 0 0 0,-1 1 1 0 0,0-1-1 0 0,0 0 0 0 0,1 1 0 0 0,-1-1 0 0 0,0 1 1 0 0,0-1-1 0 0,0 0 0 0 0,0 1 0 0 0,0-1 0 0 0,1 1 1 0 0,-1-1-1 0 0,0 1 0 0 0,0-1-74 0 0,2 19 9 0 0,-1-10 282 0 0,3 8 22 0 0,-2 1 0 0 0,0-1 1 0 0,-1 3-314 0 0,0-4 223 0 0,0 0 0 0 0,2 0 0 0 0,-1-1 0 0 0,2 1-223 0 0,-1 6 295 0 0,-3-19-180 0 0,0 0-1 0 0,1 1 1 0 0,-1-1 0 0 0,1 1-1 0 0,0-1 1 0 0,0 0-1 0 0,0 1-114 0 0,-1-4 1 0 0,0 0 0 0 0,1 0 0 0 0,-1 0-1 0 0,0 0 1 0 0,0 1 0 0 0,0-1 0 0 0,0 0-1 0 0,0 0 1 0 0,0 0 0 0 0,0 0 0 0 0,0 0-1 0 0,0 0 1 0 0,0 0 0 0 0,0 0 0 0 0,0 1-1 0 0,0-1 1 0 0,0 0 0 0 0,0 0-1 0 0,0 0 1 0 0,0 0 0 0 0,0 0 0 0 0,0 0-1 0 0,0 0 1 0 0,0 0 0 0 0,0 0 0 0 0,-1 1-1 0 0,1-1 1 0 0,0 0 0 0 0,0 0 0 0 0,0 0-1 0 0,0 0 1 0 0,0 0 0 0 0,0 0 0 0 0,0 0-1 0 0,0 0 1 0 0,0 0 0 0 0,0 0 0 0 0,0 0-1 0 0,-1 0 1 0 0,1 0 0 0 0,0 1 0 0 0,0-1-1 0 0,0 0 1 0 0,0 0 0 0 0,0 0 0 0 0,0 0-1 0 0,0 0 1 0 0,0 0 0 0 0,-1 0-1 0 0,-7 0 100 0 0,-9-4-510 0 0,9 2-1899 0 0,5 2 1138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21 2304 0 0,'0'0'101'0'0,"0"0"551"0"0,0 0 2229 0 0,-1 0 11352 0 0,-2 1-7165 0 0,0 0-5052 0 0,-6 3-4903 0 0,7-3 4742 0 0,-1-2-1695 0 0,-17 4 171 0 0,20-3-310 0 0,0 1 0 0 0,-1-1 0 0 0,1 1 0 0 0,0-1 0 0 0,-1 0 0 0 0,1 1 0 0 0,0-1 0 0 0,-1 1 0 0 0,1-1 0 0 0,0 1 0 0 0,0-1 1 0 0,-1 1-1 0 0,1-1 0 0 0,0 1 0 0 0,0-1 0 0 0,0 1 0 0 0,0-1 0 0 0,0 1 0 0 0,0-1 0 0 0,0 1 0 0 0,0-1 0 0 0,0 1 0 0 0,0-1 0 0 0,0 1 0 0 0,0-1 0 0 0,0 1-21 0 0,2 17 179 0 0,-1-15-127 0 0,2 36 650 0 0,-2 0-1 0 0,-1 14-701 0 0,-1-1 552 0 0,1-52-469 0 0,0 0 10 0 0,0 0-13 0 0,0 1-79 0 0,1-1-1 0 0,-1 0 0 0 0,0 0 1 0 0,0 1-1 0 0,0-1 1 0 0,1 0-1 0 0,-1 0 1 0 0,0 1-1 0 0,0-1 1 0 0,1 0-1 0 0,-1 0 1 0 0,0 0-1 0 0,1 1 1 0 0,-1-1-1 0 0,0 0 1 0 0,1 0-1 0 0,-1 0 1 0 0,0 0-1 0 0,1 0 1 0 0,-1 0-1 0 0,0 0 1 0 0,1 1-1 0 0,-1-1 1 0 0,0 0-1 0 0,1 0 1 0 0,-1 0-1 0 0,0 0 1 0 0,1-1-1 0 0,-1 1 1 0 0,0 0-1 0 0,1 0 0 0 0,-1 0 1 0 0,0 0-1 0 0,1 0 1 0 0,-1 0-1 0 0,0 0 0 0 0,13-4-1 0 0,4-6-1107 0 0,-6 2-5513 0 0,-9 6 4630 0 0</inkml:trace>
  <inkml:trace contextRef="#ctx0" brushRef="#br0" timeOffset="512.743">94 78 18719 0 0,'-2'12'6120'0'0,"2"13"-5090"0"0,-1 7-674 0 0,0-14 1134 0 0,1-10-5322 0 0,0-6 2031 0 0,0 0-6385 0 0</inkml:trace>
  <inkml:trace contextRef="#ctx0" brushRef="#br0" timeOffset="1112.889">117 5 7368 0 0,'0'0'333'0'0,"0"0"0"0"0,0 0 261 0 0,0 0 1878 0 0,0 0 845 0 0,0 0 165 0 0,0 0-343 0 0,0 0-1582 0 0,0 0-695 0 0,0 0-138 0 0,0 0-94 0 0,0 0-288 0 0,0 0-129 0 0,0 0-21 0 0,0 0-51 0 0,24 3 1406 0 0,-22-3-1468 0 0,0 0-12 0 0,0 0 0 0 0,1 0 1 0 0,-1 0-1 0 0,0 0 0 0 0,1 0 0 0 0,-1-1 1 0 0,0 1-1 0 0,0-1 0 0 0,1 0 0 0 0,-1 1 1 0 0,0-1-1 0 0,0 0 0 0 0,1-1-67 0 0,-3 2 23 0 0,0 0 0 0 0,0 0 0 0 0,0 0 0 0 0,1 0 0 0 0,-1 0 0 0 0,0 0 0 0 0,0-1 0 0 0,1 1 0 0 0,-1 0 0 0 0,0 0 0 0 0,0 0 0 0 0,0 0 0 0 0,1 0 0 0 0,-1 0 0 0 0,0 0 0 0 0,0 0 0 0 0,0 0 0 0 0,1 0 0 0 0,-1 1 0 0 0,0-1 0 0 0,0 0 0 0 0,1 0 0 0 0,-1 0 0 0 0,0 0 0 0 0,0 0 0 0 0,0 0 0 0 0,0 0 0 0 0,1 0 0 0 0,-1 1 0 0 0,0-1 0 0 0,0 0 0 0 0,0 0 0 0 0,0 0 0 0 0,1 0 0 0 0,-1 1 0 0 0,0-1 0 0 0,0 0 0 0 0,0 0 0 0 0,0 0 0 0 0,0 0 0 0 0,0 1 0 0 0,0-1 0 0 0,0 0 0 0 0,0 0 0 0 0,1 1 0 0 0,-1-1 0 0 0,0 0 0 0 0,0 0 0 0 0,0 0 0 0 0,0 1 1 0 0,0-1-1 0 0,0 0 0 0 0,0 0 0 0 0,-1 1-24 0 0,4 14 409 0 0,-3-12-349 0 0,1 3-7 0 0,0-1 0 0 0,0 1 0 0 0,-1 0-1 0 0,0-1 1 0 0,0 4-52 0 0,1 21 187 0 0,9 77 1137 0 0,-9-104-1310 0 0,-1 0 0 0 0,1 0 0 0 0,-1 0 0 0 0,0 0 0 0 0,0 0 0 0 0,-1-1 0 0 0,1 1 0 0 0,-1 0 0 0 0,1 0 0 0 0,-1 0 0 0 0,0 0 0 0 0,0 1-14 0 0,0-3 27 0 0,0 0-1 0 0,0 0 1 0 0,0 0-1 0 0,0 0 1 0 0,0 0-1 0 0,1 0 1 0 0,-2 0-1 0 0,1 0 1 0 0,0 0-1 0 0,0-1 1 0 0,0 1-1 0 0,0 0 1 0 0,0-1-1 0 0,-1 1 1 0 0,1-1-1 0 0,0 0 1 0 0,0 1-1 0 0,-1-1 1 0 0,1 0-1 0 0,0 0 1 0 0,-1 0-1 0 0,1 1 1 0 0,0-1-1 0 0,-1-1 1 0 0,1 1-1 0 0,0 0 1 0 0,-1 0-27 0 0,-28-6-1044 0 0,26 6-531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12.26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1402 1316 13360 0 0,'-1'-2'156'0'0,"1"1"0"0"0,-1 0 0 0 0,1-1 0 0 0,-1 1 0 0 0,1-1 0 0 0,-1 0 0 0 0,1 1 1 0 0,0-1-1 0 0,0 1 0 0 0,0-2-156 0 0,0 2 705 0 0,0 1 216 0 0,0 0 37 0 0,-4 10 972 0 0,-1 15-805 0 0,1 1-1 0 0,1-1 0 0 0,0 23-1124 0 0,1-5 374 0 0,-6 70 1027 0 0,5 0-1 0 0,4 4-1400 0 0,0-101 270 0 0,1 1 0 0 0,2 8-270 0 0,-3-20 80 0 0,0 1-1 0 0,1-1 1 0 0,0 0-1 0 0,0 0 1 0 0,0-1-1 0 0,0 1 1 0 0,1 0 0 0 0,-1-1-1 0 0,4 5-79 0 0,-5-8 27 0 0,0 0 0 0 0,0 0-1 0 0,0 0 1 0 0,0 0 0 0 0,0 0 0 0 0,0 0-1 0 0,0 0 1 0 0,1-1 0 0 0,-1 1-1 0 0,0 0 1 0 0,0-1 0 0 0,0 1 0 0 0,1-1-1 0 0,-1 1 1 0 0,0-1 0 0 0,1 0 0 0 0,-1 1-1 0 0,1-1 1 0 0,-1 0 0 0 0,0 0-27 0 0,2 0 45 0 0,-1 0 0 0 0,0-1 0 0 0,0 1 0 0 0,0-1 0 0 0,0 1 0 0 0,0-1 0 0 0,0 0 0 0 0,0 0 0 0 0,0 0 0 0 0,0 0 0 0 0,0 0 0 0 0,0 0-45 0 0,6-5 144 0 0,-1-1 0 0 0,0 1-1 0 0,0-1 1 0 0,-1-1 0 0 0,2-2-144 0 0,-6 8 14 0 0,6-8 91 0 0,0-1-1 0 0,-1 0 1 0 0,0-1-1 0 0,1-5-104 0 0,21-50 242 0 0,-23 51-201 0 0,5-11 35 0 0,-2-1 1 0 0,-2 0-1 0 0,3-19-76 0 0,-2-1 226 0 0,0-38-226 0 0,-8 40 23 0 0,7 83-55 0 0,0 48-63 0 0,10 91 56 0 0,-12-147 39 0 0,1 0 1 0 0,1-1 0 0 0,2 0-1 0 0,0 0 1 0 0,3 0-1 0 0,-8-20 3 0 0,0 1 1 0 0,0-1-1 0 0,1-1 0 0 0,1 1 1 0 0,3 4-4 0 0,-6-9 22 0 0,-1 0 0 0 0,1 0 1 0 0,-1-1-1 0 0,1 1 1 0 0,0-1-1 0 0,0 0 0 0 0,0 0 1 0 0,0 0-1 0 0,1 0 0 0 0,-1-1 1 0 0,0 1-1 0 0,1-1 0 0 0,-1 0 1 0 0,1 0-1 0 0,2 1-22 0 0,-4-2 27 0 0,0-1 1 0 0,1 1-1 0 0,-1 0 0 0 0,0-1 1 0 0,1 1-1 0 0,-1-1 0 0 0,0 0 0 0 0,1 1 1 0 0,-1-1-1 0 0,0 0 0 0 0,0-1 1 0 0,0 1-1 0 0,0 0 0 0 0,0 0 1 0 0,0-1-1 0 0,0 0 0 0 0,-1 1 0 0 0,2-2-27 0 0,5-5 135 0 0,0-1-1 0 0,-1 0 1 0 0,1-2-135 0 0,2-4 90 0 0,0-1-1 0 0,-2 0 1 0 0,0 0 0 0 0,0-1 0 0 0,-2 0 0 0 0,0 0-1 0 0,-1 0 1 0 0,-1-1 0 0 0,0 0 0 0 0,-2 0 0 0 0,0 0-1 0 0,0 0 1 0 0,-2 0 0 0 0,-2-17-90 0 0,0-6 48 0 0,0 4 28 0 0,-1 0 0 0 0,-7-29-76 0 0,-14-45 0 0 0,22 103-16 0 0,1 5-9 0 0,0 0 0 0 0,0-1 0 0 0,0 1 0 0 0,1-1 0 0 0,-1 1 0 0 0,1-1 0 0 0,0 1 0 0 0,0-1 0 0 0,0-1 25 0 0,1 5-59 0 0,-1 0 0 0 0,0 0 0 0 0,0 0 0 0 0,0 0 0 0 0,0-1 0 0 0,1 1 0 0 0,-1 0 0 0 0,0 0 0 0 0,0 0 0 0 0,0 0 0 0 0,1 0 0 0 0,-1 0 0 0 0,0 0 0 0 0,0-1 0 0 0,0 1 0 0 0,1 0 0 0 0,-1 0 0 0 0,0 0 0 0 0,0 0 0 0 0,1 0 0 0 0,-1 0 0 0 0,0 0 0 0 0,0 0 0 0 0,1 0 0 0 0,-1 0 0 0 0,0 0 0 0 0,0 1 0 0 0,0-1 0 0 0,1 0 0 0 0,-1 0 0 0 0,0 0 0 0 0,0 0 0 0 0,0 0 0 0 0,1 0 0 0 0,-1 0 0 0 0,0 1 0 0 0,0-1 0 0 0,0 0 0 0 0,1 0 59 0 0,7 6-9268 0 0,-3-3 223 0 0</inkml:trace>
  <inkml:trace contextRef="#ctx0" brushRef="#br0" timeOffset="1">2297 1871 19639 0 0,'0'0'447'0'0,"0"0"62"0"0,0 0 31 0 0,0 0-68 0 0,0 3-274 0 0,2 5-105 0 0,4 13 1475 0 0,-1 1-1 0 0,0-1 1 0 0,-2 4-1568 0 0,2 5 1382 0 0,3 5-1382 0 0,-1-4 657 0 0,-1 2-1 0 0,-2-1 1 0 0,-1 1 0 0 0,-2 29-657 0 0,-2-15 181 0 0,1-40-112 0 0,-1-1 1 0 0,0 1-1 0 0,-1 0 0 0 0,1-1 0 0 0,-1 0 1 0 0,0 1-1 0 0,-1-1 0 0 0,1 0 0 0 0,-1 0 1 0 0,0 0-1 0 0,-2 2-69 0 0,3-5 41 0 0,0 0 0 0 0,-1-1 0 0 0,1 1 0 0 0,0 0 0 0 0,-1-1 0 0 0,1 1 0 0 0,-1-1 0 0 0,0 0 0 0 0,0 0 0 0 0,0 0 0 0 0,0 0 0 0 0,0-1 1 0 0,0 1-1 0 0,-1-1 0 0 0,1 1 0 0 0,0-1 0 0 0,-1 0 0 0 0,1-1 0 0 0,-1 1 0 0 0,1-1 0 0 0,-3 1-41 0 0,-2-1 91 0 0,6 0-85 0 0,0 0 0 0 0,0 1 0 0 0,0-1 1 0 0,0 0-1 0 0,0 0 0 0 0,0-1 0 0 0,0 1 1 0 0,-1 0-1 0 0,1-1 0 0 0,0 0 0 0 0,0 1 1 0 0,1-1-1 0 0,-1 0 0 0 0,0 0 0 0 0,0 0 1 0 0,0 0-1 0 0,0 0 0 0 0,1 0 0 0 0,-1 0 1 0 0,1-1-1 0 0,-1 1 0 0 0,0-1-6 0 0,-1-2-194 0 0,0 0 0 0 0,0-1 0 0 0,0 1 0 0 0,1-1 0 0 0,-1 1 0 0 0,1-1 0 0 0,0 0 0 0 0,0 0 0 0 0,1 0 1 0 0,-1 0-1 0 0,1-3 194 0 0,-2-7-1872 0 0,2 1 1 0 0,0-1-1 0 0,0-7 1872 0 0,1 5-1920 0 0</inkml:trace>
  <inkml:trace contextRef="#ctx0" brushRef="#br0" timeOffset="2">2315 1716 22375 0 0,'0'0'992'0'0,"0"0"200"0"0,-2-1-952 0 0,0-2-240 0 0,2 3 0 0 0,-2-1 0 0 0,-1 0 368 0 0,3 1 24 0 0,0 0 8 0 0,0 0 0 0 0,0 0-240 0 0,0 0-56 0 0,0 0-8 0 0,0 0 0 0 0,5 1-432 0 0,-1-1-88 0 0,2 1-24 0 0,-1-2-9839 0 0</inkml:trace>
  <inkml:trace contextRef="#ctx0" brushRef="#br1" timeOffset="3">2384 838 13824 0 0,'0'0'629'0'0,"0"0"-12"0"0,0 1-393 0 0,0 1 58 0 0,0-2 1043 0 0,0 0 447 0 0,0 0 85 0 0,0 0-104 0 0,0 0-517 0 0,0 0-225 0 0,0 0-47 0 0,0 0-88 0 0,0 0-325 0 0,0 0-139 0 0,0 0-27 0 0,0 0-39 0 0,0 0-130 0 0,0 0-58 0 0,0 0-13 0 0,0 0 4 0 0,-14 0 683 0 0,6 1-686 0 0,0-1 0 0 0,0 0 1 0 0,0 0-1 0 0,0-1 0 0 0,0 0 0 0 0,0-1 0 0 0,-7-2-146 0 0,10 3 124 0 0,5 1-116 0 0,-1 0-1 0 0,0 0 1 0 0,1 0 0 0 0,-1 0-1 0 0,1 0 1 0 0,-1 0 0 0 0,1 0-1 0 0,-1 0 1 0 0,1 0 0 0 0,-1 0-1 0 0,1 0 1 0 0,-1 0 0 0 0,1 0-1 0 0,-1 0 1 0 0,1 1 0 0 0,-1-1-1 0 0,1 0 1 0 0,-1 0 0 0 0,1 1-1 0 0,-1-1 1 0 0,1 0 0 0 0,-1 1-1 0 0,1-1 1 0 0,0 0 0 0 0,-1 1-8 0 0,0 0 7 0 0,1 0 0 0 0,-1 0 1 0 0,0 1-1 0 0,1-1 0 0 0,-1 0 1 0 0,0 0-1 0 0,1 1 1 0 0,0-1-1 0 0,-1 0 0 0 0,1 2-7 0 0,-1 5 3 0 0,0 0-1 0 0,1 0 1 0 0,0 7-3 0 0,0-7 14 0 0,-8 273 1411 0 0,0-163-1081 0 0,6-66-344 0 0,3-52 0 0 0,0 0 0 0 0,0 0 0 0 0,1 0 0 0 0,-1-1 0 0 0,0 1 0 0 0,0 0 0 0 0,0-1 0 0 0,0 1 0 0 0,0-1 0 0 0,1 1 0 0 0,2-2 0 0 0,70-21-439 0 0,-69 22-14 0 0,0-1 0 0 0,0-1-1 0 0,0 1 1 0 0,0-1 453 0 0,11-7-4061 0 0,-15 9 3525 0 0,5-3-8943 0 0</inkml:trace>
  <inkml:trace contextRef="#ctx0" brushRef="#br1" timeOffset="4">2474 1036 22375 0 0,'0'0'506'0'0,"0"0"71"0"0,0 0 34 0 0,0 0-62 0 0,0 0-253 0 0,2 9 1719 0 0,0 12-515 0 0,-1 1 1 0 0,-1 0-1501 0 0,2 32 1281 0 0,-1-47-1272 0 0,0-1 0 0 0,0 0-1 0 0,1 1 1 0 0,0-1 0 0 0,1 3-9 0 0,-1-5 0 0 0,-1-4-47 0 0,-1 1 0 0 0,1-1 0 0 0,-1 0 0 0 0,1 1 0 0 0,-1-1 0 0 0,1 0 0 0 0,-1 1 0 0 0,1-1 0 0 0,0 0 0 0 0,-1 0 0 0 0,1 0 0 0 0,-1 0 0 0 0,1 0 0 0 0,0 1 0 0 0,-1-1 0 0 0,1 0 0 0 0,0 0 0 0 0,-1 0 0 0 0,1-1 0 0 0,-1 1 0 0 0,1 0 0 0 0,0 0 0 0 0,-1 0 0 0 0,1 0 0 0 0,-1-1 0 0 0,1 1 0 0 0,0 0 0 0 0,-1 0 0 0 0,1-1 0 0 0,-1 1 0 0 0,1-1 47 0 0,6-8-2887 0 0,-3 4 1215 0 0</inkml:trace>
  <inkml:trace contextRef="#ctx0" brushRef="#br1" timeOffset="5">2481 935 18431 0 0,'0'0'844'0'0,"-3"-1"272"0"0,0 0-886 0 0,3 1-137 0 0,0 0 0 0 0,0 0 0 0 0,0 0 0 0 0,0 0 0 0 0,-1 0 1 0 0,1-1-1 0 0,0 1 0 0 0,0 0 0 0 0,0 0 0 0 0,0 0 0 0 0,0 0 1 0 0,0 0-1 0 0,-1 0 0 0 0,1 0 0 0 0,0 0 0 0 0,0 0 0 0 0,0-1 0 0 0,0 1 1 0 0,0 0-1 0 0,0 0 0 0 0,0 0 0 0 0,0 0 0 0 0,0 0 0 0 0,0 0 0 0 0,-1-1 1 0 0,1 1-1 0 0,0 0 0 0 0,0 0 0 0 0,0 0 0 0 0,0 0 0 0 0,0 0 0 0 0,0-1 1 0 0,0 1-1 0 0,0 0 0 0 0,0 0 0 0 0,0 0 0 0 0,0 0 0 0 0,0-1 1 0 0,0 1-1 0 0,0 0 0 0 0,1 0 0 0 0,-1 0 0 0 0,0 0 0 0 0,0 0 0 0 0,0-1 1 0 0,0 1-1 0 0,0 0 0 0 0,0 0 0 0 0,0 0 0 0 0,0 0 0 0 0,0 0 0 0 0,0 0 1 0 0,1 0-1 0 0,-1 0 0 0 0,0-1 0 0 0,0 1 0 0 0,0 0 0 0 0,0 0 1 0 0,0 0-1 0 0,1 0 0 0 0,-1 0-93 0 0,7-4-588 0 0,-4 3-1517 0 0,-1 1-3354 0 0,2-1-2364 0 0</inkml:trace>
  <inkml:trace contextRef="#ctx0" brushRef="#br1" timeOffset="6">2638 783 5528 0 0,'0'0'422'0'0,"0"-1"-276"0"0,0 0 270 0 0,0 0 1658 0 0,0 0 8246 0 0,2 0-3639 0 0,3 0-1498 0 0,7 1-8359 0 0,-9 0 4917 0 0,3 0-1615 0 0,19 0 836 0 0,22 3-962 0 0,-43-2 80 0 0,-3 0-43 0 0,1 0 1 0 0,-1-1-1 0 0,0 1 1 0 0,1 0-1 0 0,-1 0 1 0 0,0 0-1 0 0,0 0 0 0 0,0 0 1 0 0,1 0-1 0 0,-1 0 1 0 0,0 1-1 0 0,-1-1 1 0 0,1 0-1 0 0,0 0 0 0 0,0 1 1 0 0,0-1-1 0 0,-1 1 1 0 0,1-1-1 0 0,-1 1 0 0 0,1-1 1 0 0,-1 1-1 0 0,1-1 1 0 0,-1 1-1 0 0,0-1 1 0 0,0 1-1 0 0,0-1 0 0 0,0 1 1 0 0,0 0-1 0 0,0-1 1 0 0,0 1-1 0 0,-1 0-37 0 0,1 2 56 0 0,0 0-1 0 0,0 0 0 0 0,0-1 1 0 0,1 1-1 0 0,-1 0 1 0 0,2 2-56 0 0,1 11 211 0 0,20 157 229 0 0,-10-92-320 0 0,-2-24-120 0 0,-6-37 0 0 0,0 1 0 0 0,-1 14 0 0 0,2-7 0 0 0,-5-24 0 0 0,1 0 0 0 0,-1-1 0 0 0,-1 1 0 0 0,1 0 0 0 0,-1 0 0 0 0,1 0 0 0 0,-2 0 0 0 0,1 4 0 0 0,0-9 0 0 0,0 1 0 0 0,-1 0 0 0 0,1 0 0 0 0,0 0 0 0 0,-1 0 0 0 0,1 0 0 0 0,0 0 0 0 0,-1-1 0 0 0,1 1 0 0 0,-1 0 0 0 0,1 0 0 0 0,-1-1 0 0 0,1 1 0 0 0,-1 0 0 0 0,0-1 0 0 0,1 1 0 0 0,-1 0 0 0 0,0-1 0 0 0,0 1 0 0 0,1-1 0 0 0,-1 1 0 0 0,0-1 0 0 0,0 0 0 0 0,0 1 0 0 0,0-1 0 0 0,1 0 0 0 0,-1 0 0 0 0,0 1 0 0 0,0-1 0 0 0,0 0 0 0 0,0 0 0 0 0,-1 0 0 0 0,-16 4 0 0 0,0-1 0 0 0,0-1 0 0 0,-1-1 0 0 0,1 0 0 0 0,0-1 0 0 0,-6-2 0 0 0,-24-2-1953 0 0,43 4 106 0 0</inkml:trace>
  <inkml:trace contextRef="#ctx0" brushRef="#br0" timeOffset="7">3237 2077 25367 0 0,'0'0'579'0'0,"0"0"80"0"0,0 0 39 0 0,0 0-87 0 0,-1 6-374 0 0,-4 19 414 0 0,-1 0 1 0 0,-1 0-1 0 0,-1-1 1 0 0,-9 16-652 0 0,8-20-1001 0 0,-2 0 1 0 0,0-1-1 0 0,-5 5 1001 0 0,5-9-9980 0 0</inkml:trace>
  <inkml:trace contextRef="#ctx0" brushRef="#br0" timeOffset="8">3947 1083 12896 0 0,'-7'-17'1374'0'0,"2"4"101"0"0,0 5 2567 0 0,5 8-3198 0 0,0 0-225 0 0,0 0-47 0 0,2 14 459 0 0,13 73 196 0 0,4 38-140 0 0,14 305 520 0 0,-28-349-1399 0 0,2 28 2318 0 0,-7-109-2331 0 0,0-6 184 0 0,0-31 25 0 0,2-1 1 0 0,2-3-405 0 0,-1 24-4 0 0,0 1 0 0 0,1 0 0 0 0,0-1 0 0 0,1 1 0 0 0,7-14 4 0 0,-8 24-8 0 0,-1-1 0 0 0,1 0 0 0 0,0 1 0 0 0,0 0 0 0 0,1 0 0 0 0,0 1 0 0 0,0-1 0 0 0,0 1 0 0 0,5-3 8 0 0,-7 5-10 0 0,0 1-1 0 0,1 0 1 0 0,-1-1 0 0 0,1 2-1 0 0,0-1 1 0 0,0 0 0 0 0,-1 1-1 0 0,1-1 1 0 0,0 1 0 0 0,1 0-1 0 0,-1 0 1 0 0,0 1-1 0 0,0-1 1 0 0,0 1 0 0 0,0 0-1 0 0,0 0 1 0 0,4 1 10 0 0,0 0-12 0 0,0 1-1 0 0,-1 0 0 0 0,1 0 1 0 0,-1 0-1 0 0,1 1 1 0 0,-1 0-1 0 0,0 1 1 0 0,-1 0-1 0 0,1 0 0 0 0,0 0 1 0 0,-1 1-1 0 0,0 0 1 0 0,0 0-1 0 0,1 2 13 0 0,0 0 41 0 0,-1-1 0 0 0,0 2 1 0 0,0-1-1 0 0,-1 1 0 0 0,1 0 0 0 0,-2 0 0 0 0,1 0 1 0 0,-1 1-1 0 0,-1 0 0 0 0,1 0 0 0 0,-2 0 0 0 0,1 0 1 0 0,-1 0-1 0 0,0 0 0 0 0,0 8-41 0 0,-2-9 39 0 0,0 0-1 0 0,0 0 1 0 0,-1 0-1 0 0,1 0 1 0 0,-2 0-1 0 0,1-1 1 0 0,-1 1-1 0 0,-1 0 1 0 0,1-1 0 0 0,-1 1-1 0 0,0-1 1 0 0,-1 0-1 0 0,0 0 1 0 0,0 0-1 0 0,-1 0 1 0 0,1-1-1 0 0,-1 1 1 0 0,-5 3-39 0 0,3-3 70 0 0,-2 1 0 0 0,1-1 0 0 0,-1 0 0 0 0,0-1 0 0 0,0 0 0 0 0,-1 0 0 0 0,1-1 0 0 0,-1-1-1 0 0,-1 1 1 0 0,-8 1-70 0 0,12-4-50 0 0,0 0-1 0 0,0-1 0 0 0,0 0 1 0 0,0 0-1 0 0,-1-1 0 0 0,1 0 0 0 0,0 0 1 0 0,0-1-1 0 0,0 0 0 0 0,0 0 1 0 0,0 0-1 0 0,0-1 0 0 0,0 0 1 0 0,0-1-1 0 0,1 1 0 0 0,-1-1 0 0 0,-1-2 51 0 0,0 0-535 0 0,-1 0-1 0 0,1-1 0 0 0,0-1 1 0 0,1 1-1 0 0,0-1 0 0 0,0-1 1 0 0,0 1-1 0 0,0-2 536 0 0,-7-8-1808 0 0</inkml:trace>
  <inkml:trace contextRef="#ctx0" brushRef="#br0" timeOffset="9">4693 1912 8288 0 0,'-1'0'89'0'0,"0"0"0"0"0,1 0 0 0 0,-1 0 1 0 0,0 0-1 0 0,1 0 0 0 0,-1 0 0 0 0,1 0 0 0 0,-1 1 1 0 0,0-1-1 0 0,1 0 0 0 0,-1 0 0 0 0,1 1 0 0 0,-1-1 1 0 0,0 0-1 0 0,1 1 0 0 0,-1-1 0 0 0,1 1 0 0 0,-1-1 1 0 0,1 1-1 0 0,0-1 0 0 0,-1 1 0 0 0,1-1 1 0 0,-1 1-1 0 0,1-1 0 0 0,0 1 0 0 0,-1-1 0 0 0,1 1 1 0 0,0 0-1 0 0,0-1 0 0 0,0 1 0 0 0,-1-1 0 0 0,1 1-89 0 0,-6 26 8241 0 0,4-17-4971 0 0,-2 11-714 0 0,-2 19-2556 0 0,4-21 541 0 0,0 11 1324 0 0,1 24-1865 0 0,-1 7 688 0 0,0-18-189 0 0,0 3 476 0 0,-2 0-1 0 0,-7 27-974 0 0,9-67 76 0 0,1-1 0 0 0,-1 1-1 0 0,0-1 1 0 0,0 0 0 0 0,-1 0 0 0 0,1 0 0 0 0,-1 0-1 0 0,0-1 1 0 0,0 1 0 0 0,-1-1 0 0 0,0 1-1 0 0,1-1 1 0 0,-1 0 0 0 0,-2 0-76 0 0,4-2 9 0 0,0 0 1 0 0,-1-1-1 0 0,1 1 1 0 0,-1-1-1 0 0,1 1 1 0 0,-1-1-1 0 0,1 0 1 0 0,-1 0-1 0 0,0 0 1 0 0,0-1-1 0 0,0 1 1 0 0,1 0-1 0 0,-1-1 1 0 0,0 0-1 0 0,0 0 1 0 0,0 0-1 0 0,0 0 1 0 0,0 0-1 0 0,0-1 1 0 0,0 1-1 0 0,1-1 1 0 0,-1 0-1 0 0,0 0 1 0 0,0 0-1 0 0,1 0 1 0 0,-1 0-1 0 0,0 0 1 0 0,1-1-10 0 0,-2 0-115 0 0,0-1 0 0 0,0 0 0 0 0,1 0 0 0 0,0 0 0 0 0,-1 0 0 0 0,1 0 0 0 0,0-1 0 0 0,0 0 0 0 0,1 1 0 0 0,-1-1 0 0 0,1 0 0 0 0,0 0 0 0 0,0-1 115 0 0,-1-2-945 0 0,0 0 1 0 0,1 0 0 0 0,0 1 0 0 0,1-1 0 0 0,-1-1 944 0 0,0-10-9502 0 0</inkml:trace>
  <inkml:trace contextRef="#ctx0" brushRef="#br0" timeOffset="10">4673 1740 25999 0 0,'0'0'595'0'0,"0"0"78"0"0,0 0 39 0 0,0 0-79 0 0,0 0-403 0 0,0 0-180 0 0,6 3-2205 0 0,-4-2-1425 0 0,-2-1 1534 0 0</inkml:trace>
  <inkml:trace contextRef="#ctx0" brushRef="#br1" timeOffset="11">4602 767 13560 0 0,'0'0'169'0'0,"0"0"0"0"0,1-1 0 0 0,-1 1 0 0 0,0 0 0 0 0,0-1 0 0 0,1 1 0 0 0,-1 0 0 0 0,0-1 0 0 0,0 1 1 0 0,0 0-1 0 0,0-1 0 0 0,0 1 0 0 0,0 0 0 0 0,0-1 0 0 0,1 1 0 0 0,-1-1 0 0 0,0 1-169 0 0,-1-1 229 0 0,1 1-1 0 0,-1-1 1 0 0,1 1 0 0 0,-1 0-1 0 0,1-1 1 0 0,-1 1-1 0 0,0 0 1 0 0,1-1 0 0 0,-1 1-1 0 0,1 0 1 0 0,-1 0-1 0 0,0 0 1 0 0,1-1 0 0 0,-1 1-1 0 0,1 0 1 0 0,-1 0-1 0 0,0 0 1 0 0,1 0 0 0 0,-1 0-1 0 0,0 0 1 0 0,1 0-1 0 0,-1 0 1 0 0,0 1 0 0 0,1-1-229 0 0,-3 0 590 0 0,3 0-351 0 0,-15 2 1333 0 0,9-1-1350 0 0,0-1 0 0 0,1 0 0 0 0,-1 0 0 0 0,-6-1-222 0 0,7 1 156 0 0,0-1-1 0 0,0 1 1 0 0,0 0-1 0 0,0 0 1 0 0,-1 1-1 0 0,-1 0-155 0 0,6 0 0 0 0,0 0 3 0 0,0 0 1 0 0,0 0-1 0 0,0 0 0 0 0,1 0 0 0 0,-1 0 1 0 0,0 0-1 0 0,1 1 0 0 0,-1-1 0 0 0,1 0 0 0 0,0 0 1 0 0,-1 1-1 0 0,1-1 0 0 0,0 0 0 0 0,0 0 1 0 0,-1 1-1 0 0,1-1-3 0 0,2 23 220 0 0,0-12-116 0 0,7 121 3400 0 0,-6 101-3504 0 0,-3-144 510 0 0,0-33 372 0 0,-3 10-882 0 0,3-65 45 0 0,0 0 9 0 0,0 0-1 0 0,-1-1 0 0 0,1 1 0 0 0,0 0 1 0 0,0-1-1 0 0,1 1 0 0 0,-1 0 1 0 0,0-1-1 0 0,0 1 0 0 0,1 0-53 0 0,-1-2 8 0 0,0 0-1 0 0,0 0 1 0 0,1 1-1 0 0,-1-1 1 0 0,0 0 0 0 0,0 0-1 0 0,0 1 1 0 0,1-1-1 0 0,-1 0 1 0 0,0 0-1 0 0,0 0 1 0 0,1 1-1 0 0,-1-1 1 0 0,0 0 0 0 0,0 0-1 0 0,1 0 1 0 0,-1 0-1 0 0,0 0 1 0 0,1 0-1 0 0,-1 0 1 0 0,0 0-8 0 0,11-1-14 0 0,11-6 75 0 0,-1 0 1 0 0,7-5-62 0 0,-1 1-37 0 0,9-5-1868 0 0,-22 8-8620 0 0,-9 6 1971 0 0</inkml:trace>
  <inkml:trace contextRef="#ctx0" brushRef="#br1" timeOffset="12">4709 1078 10592 0 0,'5'-16'481'0'0,"0"7"1485"0"0,0 6 3878 0 0,-5 3-3518 0 0,0 0-1068 0 0,0 0-471 0 0,0 0-92 0 0,6 9 747 0 0,-5-5-1291 0 0,0 0 0 0 0,0 0 0 0 0,0 0-1 0 0,0 0 1 0 0,-1 1 0 0 0,0-1 0 0 0,0 0 0 0 0,0 0-1 0 0,0 0 1 0 0,-1 0 0 0 0,0 2-151 0 0,-1 16 557 0 0,1-2-32 0 0,1-11-428 0 0,-1 0 0 0 0,2 0 0 0 0,-1 2-97 0 0,0-9 19 0 0,1 0-1 0 0,-1 0 1 0 0,0 0 0 0 0,1 0 0 0 0,-1 0 0 0 0,1-1 0 0 0,0 1 0 0 0,0 0 0 0 0,0 0 0 0 0,0 0 0 0 0,0-1 0 0 0,0 1 0 0 0,0-1 0 0 0,0 1 0 0 0,0-1 0 0 0,2 2-19 0 0,-3-3 2 0 0,0 0-1 0 0,1 0 1 0 0,-1 0 0 0 0,0 0-1 0 0,1 0 1 0 0,-1 0 0 0 0,0 0 0 0 0,1 0-1 0 0,-1 1 1 0 0,0-1 0 0 0,1 0 0 0 0,-1-1-1 0 0,1 1 1 0 0,-1 0 0 0 0,0 0-1 0 0,1 0 1 0 0,-1 0 0 0 0,0 0 0 0 0,1 0-1 0 0,-1 0 1 0 0,0 0 0 0 0,1-1 0 0 0,-1 1-1 0 0,0 0 1 0 0,0 0 0 0 0,1 0-1 0 0,-1-1 1 0 0,0 1 0 0 0,1 0 0 0 0,-1 0-1 0 0,0-1 1 0 0,0 1 0 0 0,1-1-2 0 0,6-8-461 0 0,-7 9 451 0 0,13-22-5955 0 0,-11 15-2358 0 0</inkml:trace>
  <inkml:trace contextRef="#ctx0" brushRef="#br1" timeOffset="13">4705 969 20015 0 0,'0'0'888'0'0,"0"0"176"0"0,0 0-848 0 0,0-3-216 0 0,0 3 0 0 0,0 0 0 0 0,1-1 0 0 0,2-2 0 0 0,-1 1 0 0 0,1 1 0 0 0,-1-2 0 0 0,2 2 80 0 0,0-1-80 0 0,1 2-5903 0 0,-1 0-1233 0 0</inkml:trace>
  <inkml:trace contextRef="#ctx0" brushRef="#br1" timeOffset="14">4873 695 14888 0 0,'0'0'680'0'0,"0"-1"-11"0"0,-5-7 2242 0 0,2 4 212 0 0,2 3-2455 0 0,1 1-84 0 0,0 0-500 0 0,0 0 0 0 0,1 0-1 0 0,-1 0 1 0 0,0-1 0 0 0,0 1-1 0 0,0 0 1 0 0,0 0-1 0 0,0 0 1 0 0,1 0 0 0 0,-1 0-1 0 0,0-1 1 0 0,0 1 0 0 0,0 0-1 0 0,0 0 1 0 0,1 0 0 0 0,-1 0-1 0 0,0 0 1 0 0,0 0 0 0 0,0 0-1 0 0,1 0 1 0 0,-1 0 0 0 0,0 0-1 0 0,0 0 1 0 0,1 0 0 0 0,-1 0-1 0 0,0 0 1 0 0,0 0-84 0 0,46 11 888 0 0,-36-10-269 0 0,-1 0 0 0 0,1 0 0 0 0,7-1-619 0 0,-16 1 28 0 0,-1-1-1 0 0,0 0 1 0 0,1 0-1 0 0,-1 0 1 0 0,0 0-1 0 0,0 0 1 0 0,1 0-1 0 0,-1 0 1 0 0,0 1-1 0 0,1-1 1 0 0,-1 0-1 0 0,0 0 1 0 0,0 0 0 0 0,1 1-1 0 0,-1-1 1 0 0,0 0-1 0 0,0 0 1 0 0,0 1-1 0 0,1-1 1 0 0,-1 0-1 0 0,0 1 1 0 0,0-1-1 0 0,0 0 1 0 0,0 0-1 0 0,0 1 1 0 0,0-1-1 0 0,0 0 1 0 0,1 1-1 0 0,-1-1-27 0 0,1 10 530 0 0,-1-8-650 0 0,4 74 840 0 0,2 11-136 0 0,3 42 177 0 0,2 44-83 0 0,-9-124-530 0 0,-2 91-48 0 0,-2-53-59 0 0,-2-38-41 0 0,4-46 0 0 0,-1-3 0 0 0,1 1 0 0 0,-1-1 0 0 0,1 0 0 0 0,-1 1 0 0 0,0-1 0 0 0,1 0 0 0 0,-1 1 0 0 0,0-1 0 0 0,0 0 0 0 0,1 0 0 0 0,-1 0 0 0 0,0 0 0 0 0,0 1 0 0 0,1-1 0 0 0,-1 0 0 0 0,0 0 0 0 0,0 0 0 0 0,1-1 0 0 0,-1 1 0 0 0,0 0 0 0 0,1 0 0 0 0,-1 0 0 0 0,0 0 0 0 0,0-1 0 0 0,0 1 0 0 0,-1-1 0 0 0,-19-2-205 0 0,-12-1 205 0 0,16 2-1852 0 0,-1 0 0 0 0,-13-4 1852 0 0,24 4-10451 0 0</inkml:trace>
  <inkml:trace contextRef="#ctx0" brushRef="#br0" timeOffset="15">4454 3434 20271 0 0,'0'0'928'0'0,"0"5"308"0"0,2 26-1509 0 0,4 27 273 0 0,0-6-59 0 0,8 352 1887 0 0,-10-351 976 0 0,-4-53-2453 0 0,1-4 426 0 0,6-35 268 0 0,-3 19-833 0 0,0 0 0 0 0,4-9-212 0 0,-6 23 0 0 0,0 0 1 0 0,1 0-1 0 0,0 0 0 0 0,0 0 1 0 0,0 1-1 0 0,1-1 0 0 0,0 1 1 0 0,0 0-1 0 0,4-4 0 0 0,-7 8-8 0 0,1-1 0 0 0,0 0 0 0 0,0 1 0 0 0,0-1 0 0 0,0 1-1 0 0,1 0 1 0 0,-1 0 0 0 0,0 0 0 0 0,0 0 0 0 0,1 0 0 0 0,-1 1 0 0 0,0-1 0 0 0,1 0 0 0 0,-1 1-1 0 0,1 0 1 0 0,-1 0 0 0 0,1 0 0 0 0,-1 0 0 0 0,1 0 0 0 0,-1 0 0 0 0,1 1 0 0 0,-1-1 0 0 0,1 1-1 0 0,-1-1 1 0 0,0 1 0 0 0,1 0 0 0 0,-1 0 0 0 0,0 0 0 0 0,2 1 8 0 0,2 1-24 0 0,-1 1-1 0 0,1 0 1 0 0,-1 0 0 0 0,1 0 0 0 0,-1 1 0 0 0,0-1-1 0 0,-1 1 1 0 0,1 0 0 0 0,-1 1 0 0 0,1 1 24 0 0,-2-2-2 0 0,0 0 0 0 0,0 0 0 0 0,-1 0 0 0 0,1 0 1 0 0,-1 0-1 0 0,0 0 0 0 0,-1 0 0 0 0,1 1 0 0 0,-1-1 0 0 0,0 1 0 0 0,-1 0 2 0 0,0-2 7 0 0,0 0 0 0 0,0 0 0 0 0,0 0 0 0 0,-1 0 0 0 0,0 0 0 0 0,0 0 0 0 0,0 0 0 0 0,0-1 0 0 0,-1 1 0 0 0,1 0 0 0 0,-1-1 0 0 0,0 1 0 0 0,0-1 0 0 0,0 0 0 0 0,-1 1-1 0 0,0-1-6 0 0,-1 3 48 0 0,-1-2-1 0 0,0 1 1 0 0,-1 0-1 0 0,1-1 0 0 0,-1 0 1 0 0,0 0-1 0 0,0-1 0 0 0,0 0 1 0 0,-1 0-1 0 0,1 0 0 0 0,-1-1 1 0 0,1 0-1 0 0,-1 0 1 0 0,0 0-1 0 0,0-1 0 0 0,0 0 1 0 0,0-1-1 0 0,0 1 0 0 0,0-2 1 0 0,0 1-1 0 0,-3-1-47 0 0,7 0 51 0 0,-1 0-1 0 0,0 0 1 0 0,1 0 0 0 0,-1 0-1 0 0,1-1 1 0 0,-1 1 0 0 0,1-1-1 0 0,0 0 1 0 0,0 0-1 0 0,0-1 1 0 0,0 1 0 0 0,0-1-1 0 0,0 1 1 0 0,-1-3-51 0 0,2 3-214 0 0,1-1 0 0 0,-1 1 0 0 0,1 0 0 0 0,-1-1 0 0 0,1 1 0 0 0,0-1 0 0 0,0 1 0 0 0,0-1 0 0 0,0 0 214 0 0,1 0-867 0 0,-1 0 0 0 0,1 1 0 0 0,0-1 0 0 0,0 0 0 0 0,0 1 0 0 0,0-1 0 0 0,0 0 1 0 0,0 1-1 0 0,1-1 0 0 0,0 0 867 0 0,3-9-8641 0 0</inkml:trace>
  <inkml:trace contextRef="#ctx0" brushRef="#br0" timeOffset="16">4759 3720 21167 0 0,'0'0'480'0'0,"1"11"1160"0"0,-4 16-1155 0 0,1-1 1 0 0,2 1-1 0 0,1 2-485 0 0,8 81 1552 0 0,-7-94-1849 0 0,1 1 1 0 0,0 0-1 0 0,2-1 0 0 0,0 0 0 0 0,2 4 297 0 0,-2-10-2333 0 0,0-2-5865 0 0</inkml:trace>
  <inkml:trace contextRef="#ctx0" brushRef="#br0" timeOffset="17">4978 3970 9672 0 0,'6'-11'1088'0'0,"0"0"1"0"0,-1-1 0 0 0,0 1 0 0 0,-1-1-1 0 0,0 0 1 0 0,-1 0 0 0 0,1-7-1089 0 0,-3 12 390 0 0,0 0 0 0 0,0 1 0 0 0,-1-1 0 0 0,0 0 0 0 0,0 0 0 0 0,-1 0 0 0 0,0 0 0 0 0,0 1 0 0 0,0-1 0 0 0,-2-1-390 0 0,3 5 128 0 0,-1 0 1 0 0,0 1-1 0 0,0-1 1 0 0,0 0 0 0 0,-1 1-1 0 0,1-1 1 0 0,0 1-1 0 0,-1-1 1 0 0,0 1 0 0 0,0 0-1 0 0,1 0 1 0 0,-1-1-1 0 0,-1 1 1 0 0,1 1-1 0 0,0-1 1 0 0,0 0 0 0 0,-1 0-1 0 0,1 1 1 0 0,-1 0-1 0 0,1-1 1 0 0,-1 1 0 0 0,0 0-1 0 0,1 0 1 0 0,-1 0-1 0 0,-1 0-128 0 0,0 1 49 0 0,1 0-1 0 0,0 1 1 0 0,-1-1-1 0 0,1 0 0 0 0,0 1 1 0 0,-1 0-1 0 0,1 0 1 0 0,0 0-1 0 0,0 0 1 0 0,-1 0-1 0 0,1 1 0 0 0,0-1 1 0 0,0 1-1 0 0,1 0 1 0 0,-1 0-1 0 0,0 0 1 0 0,1 0-1 0 0,-3 3-48 0 0,-2 2 9 0 0,0 0-1 0 0,0 1 1 0 0,1 0-1 0 0,0 0 1 0 0,-4 7-9 0 0,1 1 42 0 0,1 0 0 0 0,0 0 1 0 0,2 0-1 0 0,0 1 0 0 0,0 0 1 0 0,2 0-1 0 0,-1 9-42 0 0,4-24 18 0 0,1 1-1 0 0,0 0 1 0 0,0 0-1 0 0,0 0 1 0 0,0 0 0 0 0,0 0-1 0 0,1 0 1 0 0,-1 0 0 0 0,1 0-1 0 0,0 0 1 0 0,0 0 0 0 0,0 0-1 0 0,0-1 1 0 0,1 1 0 0 0,-1 0-1 0 0,2 1-17 0 0,-2-2 28 0 0,0-1-1 0 0,1 1 1 0 0,-1-1-1 0 0,1 1 1 0 0,-1-1-1 0 0,1 0 0 0 0,-1 1 1 0 0,1-1-1 0 0,0 0 1 0 0,-1 0-1 0 0,1 0 1 0 0,0 0-1 0 0,0-1 1 0 0,0 1-1 0 0,0 0 1 0 0,0-1-1 0 0,0 1 0 0 0,0-1 1 0 0,0 0-1 0 0,0 0 1 0 0,0 0-1 0 0,0 0 1 0 0,0 0-1 0 0,1 0-27 0 0,2-1 68 0 0,0 0 0 0 0,1-1 0 0 0,-1 0-1 0 0,0 0 1 0 0,0 0 0 0 0,0 0 0 0 0,0-1 0 0 0,-1 0-1 0 0,1 0 1 0 0,-1 0 0 0 0,1 0 0 0 0,-1-1 0 0 0,0 0-1 0 0,1-1-67 0 0,2-3 53 0 0,0-1 0 0 0,0 1 0 0 0,-1-1 0 0 0,0-1 0 0 0,0 1 0 0 0,2-7-53 0 0,-4 7 35 0 0,-1 1 1 0 0,0-2-1 0 0,0 1 1 0 0,0 0-1 0 0,-1-1 1 0 0,-1 1-1 0 0,0-1 1 0 0,0 1-1 0 0,-1-1 0 0 0,0-8-35 0 0,-2 13-67 0 0,2 4 51 0 0,-1 0-1 0 0,1 1 1 0 0,0-1-1 0 0,-1 0 1 0 0,1 0-1 0 0,0 1 1 0 0,0-1-1 0 0,0 0 1 0 0,0 0-1 0 0,0 1 1 0 0,0-1-1 0 0,0 0 17 0 0,-8 6-181 0 0,6-1 150 0 0,0 0 0 0 0,0 1-1 0 0,0-1 1 0 0,1 0 0 0 0,0 1 0 0 0,-1-1 0 0 0,2 1 0 0 0,-1 2 31 0 0,-3 39-112 0 0,4-38 93 0 0,-1 7 16 0 0,1 0 0 0 0,1-1-1 0 0,1 1 1 0 0,2 10 3 0 0,-3-18 1 0 0,0-1 1 0 0,1 0-1 0 0,0 1 0 0 0,1-1 0 0 0,-1 0 0 0 0,1 0 0 0 0,0 0 0 0 0,1-1 1 0 0,-1 1-1 0 0,1-1 0 0 0,3 4-1 0 0,-5-7 11 0 0,-1-1 0 0 0,1 1 0 0 0,0-1 0 0 0,-1 0 0 0 0,1 1 0 0 0,0-1 0 0 0,0 0 0 0 0,0 0 0 0 0,0 0 0 0 0,0 0 0 0 0,0-1 0 0 0,0 1 0 0 0,0-1 1 0 0,0 1-1 0 0,0-1 0 0 0,0 1 0 0 0,2-1-11 0 0,-2 0 34 0 0,1 0 0 0 0,0-1 0 0 0,0 1 1 0 0,-1-1-1 0 0,1 0 0 0 0,0 1 0 0 0,-1-1 1 0 0,1 0-1 0 0,-1-1 0 0 0,1 1 0 0 0,-1 0 0 0 0,2-1-34 0 0,2-3 63 0 0,0 0 0 0 0,0 0-1 0 0,0-1 1 0 0,-1 0 0 0 0,1 0-1 0 0,-1 0 1 0 0,-1-1 0 0 0,1 1-1 0 0,-1-1-62 0 0,2-4 12 0 0,-1 0-1 0 0,-1 0 0 0 0,1 0 0 0 0,-2-1 0 0 0,1 0 0 0 0,0-11-11 0 0,1-10 16 0 0,0-31-16 0 0,-4 37-13 0 0,-1 26-51 0 0,9 12-83 0 0,20 39 136 0 0,16 41 11 0 0,-42-83 65 0 0,0 0 0 0 0,0 0 0 0 0,-1 0 0 0 0,0 1 0 0 0,0-1 0 0 0,-1 1 0 0 0,0-1 0 0 0,0 1 0 0 0,-1-1 0 0 0,-1 8-65 0 0,0-12 49 0 0,1 1-1 0 0,-1 0 1 0 0,0-1 0 0 0,-1 1-1 0 0,1-1 1 0 0,-1 0 0 0 0,0 1-1 0 0,0-1 1 0 0,0 0 0 0 0,-1 0-1 0 0,0 0 1 0 0,1 0 0 0 0,-1-1-1 0 0,-1 1 1 0 0,1-1 0 0 0,0 1-1 0 0,-1-1 1 0 0,0 0-1 0 0,1-1 1 0 0,-2 1-49 0 0,-2 1 67 0 0,0 0-1 0 0,0 0 1 0 0,-1-1 0 0 0,1 0 0 0 0,-1-1-1 0 0,0 0 1 0 0,0 0 0 0 0,-3 0-67 0 0,-3-1-532 0 0,0 0 0 0 0,0 0 0 0 0,0-1-1 0 0,-6-2 533 0 0,5 1-1985 0 0</inkml:trace>
  <inkml:trace contextRef="#ctx0" brushRef="#br0" timeOffset="18">3816 3720 5064 0 0,'3'-4'283'0'0,"0"0"-1"0"0,0 0 1 0 0,0 1 0 0 0,0-1-1 0 0,1 1 1 0 0,1-1-283 0 0,1 0 1107 0 0,-1 0 1 0 0,1 0-1 0 0,0 0 0 0 0,1 1 1 0 0,-1 0-1 0 0,1 1 0 0 0,-1-1 1 0 0,1 1-1 0 0,0 0 0 0 0,0 1 1 0 0,2 0-1108 0 0,-3-1 1898 0 0,-6-1 1462 0 0,-11-4-1032 0 0,2 4-2169 0 0,0 0 0 0 0,-1 1 0 0 0,1-1 0 0 0,0 2 0 0 0,-1-1 0 0 0,0 1 0 0 0,1 1 0 0 0,-1 0 0 0 0,0 0-1 0 0,-2 1-158 0 0,6 0 13 0 0,0 1 0 0 0,0-1 0 0 0,0 1 0 0 0,0 0 0 0 0,0 0-1 0 0,0 1 1 0 0,0 0 0 0 0,1 0 0 0 0,0 0 0 0 0,-1 1 0 0 0,1 0 0 0 0,1 0-1 0 0,-2 0-12 0 0,3 0 0 0 0,-1-1 0 0 0,0 1 0 0 0,1 0-1 0 0,0 0 1 0 0,0 0 0 0 0,0 0 0 0 0,0 1-1 0 0,1 0 1 0 0,-1-1 0 0 0,1 1-1 0 0,1 0 1 0 0,-1 0 0 0 0,1 0 0 0 0,-1 0-1 0 0,1 0 1 0 0,1 0 0 0 0,-1-2 15 0 0,1 0 1 0 0,0 1-1 0 0,0-1 0 0 0,1 0 1 0 0,-1 0-1 0 0,1 0 0 0 0,-1 0 1 0 0,1 0-1 0 0,0 0 0 0 0,0 0 1 0 0,0 0-1 0 0,1 0 0 0 0,-1 0 1 0 0,1 0-1 0 0,0-1 0 0 0,0 2-15 0 0,1-1 23 0 0,0 0 0 0 0,0 0 0 0 0,0 0 0 0 0,1 0 0 0 0,-1 0 0 0 0,1-1-1 0 0,-1 1 1 0 0,1-1 0 0 0,0 0 0 0 0,0 0 0 0 0,0-1-23 0 0,5 2 37 0 0,-1 0 0 0 0,1-1-1 0 0,0 0 1 0 0,-1 0 0 0 0,1-1 0 0 0,0 0-1 0 0,0-1 1 0 0,0 0 0 0 0,0-1 0 0 0,0 1-1 0 0,2-2-36 0 0,-12 2 252 0 0,-10 2 8 0 0,0 1-1 0 0,0-1 0 0 0,0 2 1 0 0,-9 4-260 0 0,6 0 86 0 0,0 0 1 0 0,0 1 0 0 0,1 1 0 0 0,1 1-1 0 0,-3 1-86 0 0,10-6 37 0 0,-1 0-1 0 0,1 0 0 0 0,0 0 1 0 0,0 1-1 0 0,1-1 0 0 0,0 1 1 0 0,0 0-1 0 0,0 0 0 0 0,1 1 1 0 0,0-1-1 0 0,0 5-36 0 0,2-9 8 0 0,0-1-1 0 0,1 1 1 0 0,-1 0-1 0 0,1 0 1 0 0,0 0-1 0 0,0 0 1 0 0,0 0-1 0 0,0 0 1 0 0,0 0-1 0 0,1 0 1 0 0,-1 0 0 0 0,1 0-1 0 0,0 0 1 0 0,0 0-1 0 0,0-1 1 0 0,0 1-1 0 0,1 0 1 0 0,-1-1-1 0 0,1 1 1 0 0,-1-1-1 0 0,1 1 1 0 0,0-1-1 0 0,0 0 1 0 0,0 1 0 0 0,0-1-1 0 0,3 1-7 0 0,-1 0 14 0 0,1 0 0 0 0,-1 0 0 0 0,1-1 0 0 0,0 1 0 0 0,0-1 0 0 0,0 0 0 0 0,0-1 0 0 0,0 1 0 0 0,0-1 0 0 0,1 0 0 0 0,-1-1 0 0 0,0 1 0 0 0,0-1 0 0 0,5 0-14 0 0,1-1-76 0 0,1 0-1 0 0,-1-2 0 0 0,1 1 1 0 0,-1-1-1 0 0,0-1 1 0 0,0 0-1 0 0,0 0 1 0 0,0-1-1 0 0,-1-1 1 0 0,0 1-1 0 0,0-2 1 0 0,0 1-1 0 0,-1-2 1 0 0,0 1-1 0 0,4-5 77 0 0,-10 8-770 0 0,1-1 1 0 0,-1 1-1 0 0,1-1 1 0 0,-1 1-1 0 0,-1-1 0 0 0,1 0 1 0 0,-1 0-1 0 0,0 0 1 0 0,2-5 769 0 0,-1-2-2182 0 0</inkml:trace>
  <inkml:trace contextRef="#ctx0" brushRef="#br0" timeOffset="19">3852 3534 6912 0 0,'-3'-5'159'0'0,"3"4"-62"0"0,-1-1-1 0 0,0 1 1 0 0,1 0-1 0 0,-1 0 1 0 0,0-1-1 0 0,0 1 1 0 0,0 0-1 0 0,0 0 1 0 0,0 0 0 0 0,0 0-1 0 0,-1 0-96 0 0,2 0 2480 0 0,0 23 6669 0 0,0-1-4816 0 0,2 43-3654 0 0,-1-44 666 0 0,-1 41-206 0 0,-3 1 1 0 0,-8 41-1140 0 0,1-34 292 0 0,-6 57-42 0 0,14-100-233 0 0,1 0 0 0 0,1 1 0 0 0,3 19-17 0 0,-2-38-341 0 0,0-1 0 0 0,1 0 0 0 0,0 0 0 0 0,0 0 0 0 0,0 0 0 0 0,1 0 0 0 0,0 0 0 0 0,0 0 341 0 0,8 9-1512 0 0</inkml:trace>
  <inkml:trace contextRef="#ctx0" brushRef="#br0" timeOffset="20">1196 3857 16671 0 0,'-7'-11'786'0'0,"6"9"-699"0"0,0 0-1 0 0,0 0 1 0 0,0 1 0 0 0,-1-1 0 0 0,1 0 0 0 0,-1 0 0 0 0,1 1 0 0 0,-1-1-1 0 0,1 1 1 0 0,-1-1 0 0 0,0 1 0 0 0,0 0 0 0 0,1 0 0 0 0,-1-1-1 0 0,-1 1-86 0 0,2 1 11 0 0,1 0-1 0 0,0 0 1 0 0,0 0-1 0 0,0 0 0 0 0,0 0 1 0 0,-1 0-1 0 0,1 0 0 0 0,0 0 1 0 0,0 0-1 0 0,0 0 1 0 0,0 0-1 0 0,-1 0 0 0 0,1 0 1 0 0,0 0-1 0 0,0 0 1 0 0,0 0-1 0 0,0 0 0 0 0,0 0 1 0 0,-1 0-1 0 0,1 0 0 0 0,0 0 1 0 0,0 0-1 0 0,0 0 1 0 0,0 0-1 0 0,0 1 0 0 0,-1-1 1 0 0,1 0-1 0 0,0 0 0 0 0,0 0 1 0 0,0 0-1 0 0,0 0 1 0 0,0 0-1 0 0,0 1 0 0 0,0-1-10 0 0,-1 7 343 0 0,5 7 149 0 0,-4-13-472 0 0,34 117 1650 0 0,26 98 715 0 0,-58-206-2165 0 0,1-1 1 0 0,1 0-1 0 0,0 0 1 0 0,0 0-1 0 0,0 0 1 0 0,3 1-221 0 0,-7-9 53 0 0,1 0 1 0 0,-1-1-1 0 0,1 1 1 0 0,-1-1 0 0 0,1 1-1 0 0,-1 0 1 0 0,1-1-1 0 0,0 1 1 0 0,-1-1 0 0 0,1 1-1 0 0,0-1 1 0 0,0 1 0 0 0,-1-1-1 0 0,1 0 1 0 0,0 1-1 0 0,0-1 1 0 0,0 0-54 0 0,0 0 38 0 0,-1 0 0 0 0,1 0 0 0 0,-1 0-1 0 0,1 0 1 0 0,-1 0 0 0 0,1 0 0 0 0,-1 0 0 0 0,1-1 0 0 0,-1 1 0 0 0,1 0-1 0 0,-1 0 1 0 0,1 0 0 0 0,-1-1 0 0 0,1 1 0 0 0,-1 0 0 0 0,0-1 0 0 0,1 1 0 0 0,-1 0-1 0 0,1-1 1 0 0,-1 1-38 0 0,2-2 100 0 0,-1-1-1 0 0,1 1 1 0 0,-1 0 0 0 0,0 0-1 0 0,1-1 1 0 0,-1 1 0 0 0,0-1-1 0 0,-1 1 1 0 0,2-3-100 0 0,3-16 356 0 0,-1 5-181 0 0,0 1 0 0 0,-1-1 0 0 0,-1 0 0 0 0,0-4-175 0 0,-3-77 161 0 0,-1 28-89 0 0,-2 17-175 0 0,4 54 61 0 0,0-1-1 0 0,1 1 0 0 0,-1 0 0 0 0,1 0 0 0 0,-1 0 0 0 0,1 0 0 0 0,0-1 1 0 0,0 2 42 0 0,4 8-74 0 0,6 30-20 0 0,3 0-1 0 0,15 31 95 0 0,-15-39 4 0 0,-9-17-39 0 0,2-1 0 0 0,0-1 0 0 0,0 1 0 0 0,2-1 0 0 0,-1-1 0 0 0,2 1 0 0 0,4 3 35 0 0,-13-16 12 0 0,0 0 0 0 0,0 0 0 0 0,0 1 0 0 0,0-1 1 0 0,0 0-1 0 0,1 0 0 0 0,-1-1 0 0 0,0 1 0 0 0,1 0 0 0 0,-1 0 1 0 0,1-1-1 0 0,-1 1 0 0 0,1-1 0 0 0,-1 1 0 0 0,1-1 0 0 0,-1 1 0 0 0,1-1 1 0 0,-1 0-1 0 0,1 0 0 0 0,-1 0 0 0 0,1 0 0 0 0,0 0 0 0 0,-1 0 1 0 0,2-1-13 0 0,-1 1 37 0 0,0-1 0 0 0,0 0 0 0 0,0 0 0 0 0,0 0 0 0 0,0 0 0 0 0,-1-1 0 0 0,1 1 0 0 0,0-1 0 0 0,-1 1 0 0 0,1-1 0 0 0,-1 1 0 0 0,0-1 0 0 0,1 0 0 0 0,-1 1 0 0 0,0-1 0 0 0,0 0 0 0 0,0 0 0 0 0,0-1-37 0 0,4-8 67 0 0,-2 1-1 0 0,1-1 1 0 0,-1 0-1 0 0,-1-1 1 0 0,0 1-1 0 0,-1 0 1 0 0,0-1-1 0 0,0 1 1 0 0,-1-1 0 0 0,-1 1-1 0 0,0-1 1 0 0,-1-1-67 0 0,-5-28 388 0 0,-2 1 0 0 0,-10-28-388 0 0,15 56 8 0 0,-1-5-3 0 0,2 10-40 0 0,1 0 0 0 0,0 0 0 0 0,1 0 1 0 0,-1-1-1 0 0,1-5 35 0 0,1 12-98 0 0,0 1-1 0 0,0-1 1 0 0,0 1 0 0 0,0 0 0 0 0,0-1 0 0 0,0 1 0 0 0,0 0-1 0 0,0-1 1 0 0,0 1 0 0 0,0-1 0 0 0,0 1 0 0 0,0 0 0 0 0,0-1-1 0 0,1 1 1 0 0,-1 0 0 0 0,0-1 0 0 0,0 1 0 0 0,0 0 0 0 0,1-1 0 0 0,-1 1-1 0 0,0 0 1 0 0,1 0 0 0 0,-1-1 0 0 0,0 1 0 0 0,0 0 0 0 0,1 0-1 0 0,-1 0 1 0 0,0-1 0 0 0,1 1 0 0 0,-1 0 0 0 0,0 0 0 0 0,1 0-1 0 0,-1 0 1 0 0,1 0 0 0 0,-1 0 0 0 0,0 0 0 0 0,1 0 0 0 0,-1 0-1 0 0,0 0 1 0 0,1 0 0 0 0,-1 0 0 0 0,1 0 0 0 0,-1 0 98 0 0,18 5-4237 0 0,-14-4 3646 0 0,7 2-1695 0 0</inkml:trace>
  <inkml:trace contextRef="#ctx0" brushRef="#br0" timeOffset="21">1673 3946 18887 0 0,'0'0'1456'0'0,"0"0"-941"0"0,0 13 492 0 0,0-11-860 0 0,1 0 1 0 0,0 0 0 0 0,-1 1-1 0 0,1-1 1 0 0,0 0 0 0 0,0 0-1 0 0,0 0 1 0 0,0 0 0 0 0,1 0 0 0 0,-1 0-1 0 0,0 0 1 0 0,1 0 0 0 0,-1-1-1 0 0,1 1 1 0 0,0 0 0 0 0,0-1-1 0 0,0 0 1 0 0,-1 1 0 0 0,1-1-1 0 0,0 0 1 0 0,1 0 0 0 0,-1 0-1 0 0,0 0 1 0 0,0 0 0 0 0,0-1-1 0 0,1 1 1 0 0,-1 0 0 0 0,0-1 0 0 0,0 0-1 0 0,2 1-147 0 0,3-2 67 0 0,-1 1 0 0 0,0-1 1 0 0,1 1-1 0 0,-1-2 0 0 0,0 1 0 0 0,0-1 0 0 0,0 0 0 0 0,0 0 0 0 0,0 0 0 0 0,0-1 0 0 0,0 0 1 0 0,-1-1-1 0 0,0 1 0 0 0,1-1 0 0 0,-1 0 0 0 0,0 0 0 0 0,-1 0 0 0 0,1-1-67 0 0,-2 2 74 0 0,0-1-1 0 0,1 0 1 0 0,-2 0 0 0 0,1 0-1 0 0,0 0 1 0 0,-1 0-1 0 0,0 0 1 0 0,0-1-1 0 0,0 1 1 0 0,-1-1 0 0 0,1-1-74 0 0,-1 3 21 0 0,-1-1 1 0 0,1 1-1 0 0,-1 0 1 0 0,0 0-1 0 0,0-1 1 0 0,0 1 0 0 0,0 0-1 0 0,-1-1 1 0 0,1 1-1 0 0,-1 0 1 0 0,0 0-1 0 0,0 0 1 0 0,0 0-1 0 0,-1 0 1 0 0,1 0 0 0 0,-1 0-1 0 0,0-1-21 0 0,1 2-5 0 0,-1-1 0 0 0,1 1 1 0 0,-1 0-1 0 0,0-1 0 0 0,0 1 0 0 0,-1 0 0 0 0,1 0 0 0 0,0 0 1 0 0,-1 0-1 0 0,1 1 0 0 0,-1-1 0 0 0,1 0 0 0 0,-1 1 0 0 0,0 0 0 0 0,0 0 1 0 0,0 0-1 0 0,-2-1 5 0 0,3 2-5 0 0,-1 0 0 0 0,1-1 0 0 0,0 1 0 0 0,-1 0 0 0 0,1 0 0 0 0,0 1 0 0 0,-1-1 0 0 0,1 0 0 0 0,0 1 1 0 0,-1 0-1 0 0,1-1 0 0 0,0 1 0 0 0,0 0 0 0 0,0 0 0 0 0,-1 0 0 0 0,1 0 0 0 0,0 1 0 0 0,0-1 0 0 0,1 1 0 0 0,-1-1 0 0 0,0 1 0 0 0,-1 1 5 0 0,-1 2 1 0 0,0 0-1 0 0,0 1 0 0 0,0 0 1 0 0,1 0-1 0 0,-1 0 0 0 0,2 1 0 0 0,-1-1 1 0 0,1 1-1 0 0,0-1 0 0 0,0 1 0 0 0,0 0 1 0 0,1 3-1 0 0,-2 14 149 0 0,1 0 1 0 0,1 23-150 0 0,1-15 267 0 0,4 23-267 0 0,-3-42 42 0 0,2 0 1 0 0,-1-1 0 0 0,1 1-1 0 0,1-1 1 0 0,4 9-43 0 0,-6-17 25 0 0,-1-1 0 0 0,1 1 0 0 0,0-1 0 0 0,0 0 0 0 0,1 0 0 0 0,-1 0 0 0 0,1 0 0 0 0,-1 0 0 0 0,1-1 0 0 0,0 1 0 0 0,0-1 0 0 0,0 1 0 0 0,0-1 0 0 0,0 0 0 0 0,1 0 0 0 0,-1-1-25 0 0,0 0 29 0 0,0 0 1 0 0,-1 0-1 0 0,1 0 1 0 0,0-1 0 0 0,0 1-1 0 0,-1-1 1 0 0,1 0-1 0 0,0 0 1 0 0,0 0 0 0 0,0 0-1 0 0,-1 0 1 0 0,1 0 0 0 0,0-1-1 0 0,0 0 1 0 0,-1 1-1 0 0,1-1 1 0 0,0 0 0 0 0,-1 0-1 0 0,1-1 1 0 0,-1 1-1 0 0,3-2-29 0 0,1-1 0 0 0,0-1 0 0 0,-1 0 0 0 0,1 0 0 0 0,-1 0 0 0 0,0-1 0 0 0,0 0 0 0 0,-1 0 0 0 0,1 0 0 0 0,-1-1-1 0 0,-1 1 1 0 0,2-4 0 0 0,3-7-744 0 0,-1-1 0 0 0,-1 0 0 0 0,4-17 744 0 0,-4 8-1296 0 0,-1 1 0 0 0,-2-1 0 0 0,-1-3 1296 0 0,1-81-2629 0 0,0 89 4497 0 0,-3 22-1092 0 0,0 0-654 0 0,1 0 1 0 0,-1 0-1 0 0,1 1 1 0 0,-1-1-1 0 0,0 0 1 0 0,1 0-1 0 0,-1 1 0 0 0,1-1 1 0 0,-1 0-1 0 0,0 1 1 0 0,1-1-1 0 0,-1 0 1 0 0,0 1-1 0 0,1-1 0 0 0,-1 1 1 0 0,0-1-1 0 0,0 1 1 0 0,0-1-1 0 0,1 0 1 0 0,-1 1-1 0 0,0-1-122 0 0,5 12 286 0 0,-5-11-198 0 0,5 21 197 0 0,-1-1 1 0 0,0 1-1 0 0,-2 0 0 0 0,0 14-285 0 0,-1-25 64 0 0,0 30 52 0 0,1-2 146 0 0,2 3-262 0 0,-3-30-73 0 0,1 0 1 0 0,1 0-1 0 0,0 0 0 0 0,1 0 0 0 0,2 5 73 0 0,-4-14-226 0 0,-1 0 0 0 0,1 0-1 0 0,-1 0 1 0 0,1-1 0 0 0,0 1 0 0 0,1 0 226 0 0,8 8-7300 0 0,-1-5-1177 0 0</inkml:trace>
  <inkml:trace contextRef="#ctx0" brushRef="#br0" timeOffset="22">2255 4057 5528 0 0,'6'-14'-332'0'0,"5"-17"4182"0"0,-9 26-1898 0 0,-1 0 0 0 0,0 0-1 0 0,0 0 1 0 0,-1 0 0 0 0,1-4-1952 0 0,-2-2 1313 0 0,1 0 0 0 0,-1 0 1 0 0,-1 0-1 0 0,0-3-1313 0 0,0 8 267 0 0,0 1 1 0 0,1-1 0 0 0,-2 0 0 0 0,1 1-1 0 0,-1-1 1 0 0,0 1 0 0 0,0 0-1 0 0,-2-3-267 0 0,3 5 59 0 0,0 1-1 0 0,1 0 1 0 0,-1 0 0 0 0,0 0-1 0 0,0 1 1 0 0,0-1-1 0 0,-1 0 1 0 0,1 1-1 0 0,0 0 1 0 0,-1-1 0 0 0,1 1-1 0 0,-1 0 1 0 0,-1 0-59 0 0,3 0 19 0 0,-1 1 0 0 0,1 0 0 0 0,-1-1 0 0 0,1 1 0 0 0,-1 0 0 0 0,0 0 0 0 0,1 0 0 0 0,-1 0 0 0 0,1 1 0 0 0,-1-1 0 0 0,1 0 0 0 0,-1 1 0 0 0,1-1 0 0 0,-1 1 0 0 0,1-1 0 0 0,-1 1 0 0 0,1 0 0 0 0,0-1 0 0 0,-1 1 0 0 0,1 0 0 0 0,0 0 0 0 0,0 0 0 0 0,-2 1-19 0 0,-2 4 38 0 0,0 0-1 0 0,0 0 1 0 0,1 1 0 0 0,-1-1-1 0 0,1 1 1 0 0,1 0 0 0 0,-1 0 0 0 0,-1 6-38 0 0,0 2 110 0 0,0 0 1 0 0,1 1-1 0 0,-1 12-110 0 0,4-24 13 0 0,-1 11 38 0 0,0 1-1 0 0,1-1 0 0 0,0 6-50 0 0,1-17-23 0 0,0 0-1 0 0,0 0 1 0 0,1 0-1 0 0,-1 0 0 0 0,1-1 1 0 0,0 1-1 0 0,0 0 1 0 0,1-1-1 0 0,-1 1 0 0 0,1-1 1 0 0,-1 1-1 0 0,1-1 1 0 0,0 1-1 0 0,1-1 0 0 0,-1 0 1 0 0,1 1 23 0 0,-2-3 9 0 0,0-1 0 0 0,0 1 0 0 0,0 0 0 0 0,0 0 0 0 0,0-1 0 0 0,0 1 0 0 0,0 0 0 0 0,0-1 0 0 0,0 1 0 0 0,0-1 0 0 0,0 1 0 0 0,0-1 0 0 0,1 0 0 0 0,-1 0 0 0 0,0 1 0 0 0,0-1 0 0 0,1 0-1 0 0,-1 0 1 0 0,0 0 0 0 0,0 0-9 0 0,2-1 23 0 0,-1 1-1 0 0,0-1 1 0 0,0 1-1 0 0,0-1 1 0 0,0 0-1 0 0,0 0 1 0 0,-1 0-1 0 0,1 0 1 0 0,0 0-1 0 0,0 0 1 0 0,0-1-23 0 0,4-3 60 0 0,-1 0 0 0 0,1 0 1 0 0,-1-1-1 0 0,-1 0 1 0 0,1 0-1 0 0,0-2-60 0 0,2-2 31 0 0,-1-1-1 0 0,0 0 1 0 0,-1 0-1 0 0,0-1 1 0 0,0 0-1 0 0,-2 0 0 0 0,2-6-30 0 0,-5 4 11 0 0,-5 38-78 0 0,5 14 105 0 0,0 1-1 0 0,5 20-37 0 0,1 44 451 0 0,-5-40-117 0 0,-2 61 223 0 0,-1-93-263 0 0,-1 0 0 0 0,-1-1 0 0 0,-2 1-294 0 0,5-25 92 0 0,-1 1 0 0 0,1-1 0 0 0,-1 0 0 0 0,-1-1 0 0 0,1 1 0 0 0,-1 0-1 0 0,0-1 1 0 0,-1 1-92 0 0,3-5 29 0 0,0 1 0 0 0,0-1 0 0 0,0 1 0 0 0,0-1 0 0 0,-1 0 0 0 0,1 0 0 0 0,0 0 0 0 0,-1 0 0 0 0,1 0 0 0 0,-1 0 0 0 0,1 0 0 0 0,-1 0 0 0 0,1 0 0 0 0,-1-1 0 0 0,0 1 0 0 0,0-1 0 0 0,1 1 0 0 0,-1-1 0 0 0,0 0 0 0 0,0 1 0 0 0,1-1 0 0 0,-1 0 0 0 0,0 0 0 0 0,0 0 0 0 0,1-1 0 0 0,-1 1 0 0 0,0 0 0 0 0,0-1 0 0 0,-1 0-29 0 0,-2-1 5 0 0,-1 0-1 0 0,1-1 1 0 0,0 1 0 0 0,0-1 0 0 0,0-1-1 0 0,0 1 1 0 0,0-1 0 0 0,1 0-1 0 0,0 0 1 0 0,-1 0 0 0 0,1 0 0 0 0,0-2-5 0 0,-3-3-254 0 0,0-1 1 0 0,1 1 0 0 0,0-1 0 0 0,1 0 0 0 0,-4-10 253 0 0,6 13-647 0 0,1 0 0 0 0,0-1 0 0 0,0 1 0 0 0,1 0-1 0 0,0-1 1 0 0,1 1 0 0 0,-1-1 0 0 0,1 1 0 0 0,1-1 0 0 0,-1 0 647 0 0,3-8-1920 0 0</inkml:trace>
  <inkml:trace contextRef="#ctx0" brushRef="#br0" timeOffset="23">2343 3583 22775 0 0,'0'0'32'0'0,"0"0"0"0"0,0 0 0 0 0,0 0 0 0 0,0 0 0 0 0,0 0 0 0 0,0 0 0 0 0,0 0 0 0 0,0 0 0 0 0,0 0 0 0 0,0 0 0 0 0,0 0 0 0 0,0-1 0 0 0,0 1 0 0 0,0 0 0 0 0,0 0 0 0 0,0 0 0 0 0,0 0 0 0 0,0 0 0 0 0,0 0 0 0 0,0 0 0 0 0,0 0 0 0 0,0 0 0 0 0,0 0-1 0 0,0 0 1 0 0,0 0 0 0 0,0 0 0 0 0,0 0 0 0 0,0 0 0 0 0,0 0 0 0 0,0 0 0 0 0,0 0 0 0 0,0-1 0 0 0,0 1 0 0 0,0 0 0 0 0,0 0 0 0 0,0 0 0 0 0,0 0 0 0 0,1 0 0 0 0,-1 0 0 0 0,0 0 0 0 0,0 0 0 0 0,0 0 0 0 0,0 0 0 0 0,0 0 0 0 0,0 0 0 0 0,0 0 0 0 0,0 0 0 0 0,0 0 0 0 0,0 0 0 0 0,0 0 0 0 0,0 0 0 0 0,0 0-1 0 0,0 0 1 0 0,0 0 0 0 0,0 0 0 0 0,0 0 0 0 0,1 0 0 0 0,-1 0 0 0 0,0 0 0 0 0,0 0 0 0 0,0 0 0 0 0,0 0 0 0 0,0 0 0 0 0,0 0 0 0 0,0 0 0 0 0,0 0 0 0 0,0 0 0 0 0,0 0 0 0 0,0 1 0 0 0,0-1-32 0 0,5 5 428 0 0,3 11-558 0 0,3 26 952 0 0,-2 0-1 0 0,-1 1 1 0 0,-3 1-822 0 0,1-4 182 0 0,11 159 793 0 0,-10-89-253 0 0,-4-62 590 0 0,-6-88-335 0 0,6-67-850 0 0,-1 83-155 0 0,1 1 1 0 0,2 0-1 0 0,3-12 28 0 0,-7 29-39 0 0,1 0 0 0 0,1 0 0 0 0,-1 0 0 0 0,1 0 0 0 0,0 1 0 0 0,0-1 0 0 0,1 1 0 0 0,1-3 39 0 0,-4 7-9 0 0,0 0 0 0 0,0-1 1 0 0,1 1-1 0 0,-1 0 1 0 0,0 0-1 0 0,0 0 0 0 0,1 0 1 0 0,-1 0-1 0 0,0 0 1 0 0,1 1-1 0 0,-1-1 0 0 0,1 0 1 0 0,0 1-1 0 0,-1-1 1 0 0,1 1-1 0 0,-1-1 0 0 0,1 1 1 0 0,0 0-1 0 0,-1 0 1 0 0,1 0-1 0 0,-1 0 0 0 0,1 0 1 0 0,0 0-1 0 0,-1 0 1 0 0,1 0-1 0 0,0 1 0 0 0,-1-1 1 0 0,1 0-1 0 0,-1 1 0 0 0,1 0 1 0 0,-1-1-1 0 0,1 1 1 0 0,-1 0-1 0 0,2 0 9 0 0,1 3 0 0 0,1 0 0 0 0,0-1 0 0 0,-1 1 0 0 0,0 1 0 0 0,0-1 0 0 0,0 0 0 0 0,-1 1 0 0 0,1 0 0 0 0,-1 0 0 0 0,0 0 0 0 0,-1 0 0 0 0,1 1 0 0 0,0 1 0 0 0,2 7 0 0 0,0 1 0 0 0,-1 0 0 0 0,0 0 0 0 0,0 8 0 0 0,0 8-125 0 0,0-6-434 0 0,0 0 0 0 0,7 22 559 0 0,-11-47-68 0 0,0 0-1 0 0,0 1 1 0 0,0-1-1 0 0,0 0 0 0 0,1 0 1 0 0,-1 1-1 0 0,0-1 0 0 0,0 0 1 0 0,0 0-1 0 0,0 1 0 0 0,0-1 1 0 0,0 0-1 0 0,0 0 0 0 0,0 0 1 0 0,0 1-1 0 0,1-1 1 0 0,-1 0-1 0 0,0 0 0 0 0,0 0 1 0 0,0 1-1 0 0,0-1 0 0 0,1 0 1 0 0,-1 0-1 0 0,0 0 0 0 0,0 0 1 0 0,0 1-1 0 0,1-1 1 0 0,-1 0-1 0 0,0 0 0 0 0,0 0 1 0 0,1 0-1 0 0,-1 0 0 0 0,0 0 1 0 0,0 0-1 0 0,1 0 0 0 0,-1 0 1 0 0,0 0-1 0 0,0 0 1 0 0,1 0-1 0 0,-1 0 0 0 0,0 0 1 0 0,0 0-1 0 0,1 0 0 0 0,-1 0 1 0 0,0 0-1 0 0,0 0 0 0 0,1 0 1 0 0,-1 0-1 0 0,0 0 0 0 0,0-1 1 0 0,1 1-1 0 0,-1 0 69 0 0,4-4-2436 0 0</inkml:trace>
  <inkml:trace contextRef="#ctx0" brushRef="#br0" timeOffset="24">2731 3523 23495 0 0,'0'0'531'0'0,"0"0"77"0"0,0 5 611 0 0,0 2-1147 0 0,0 0 0 0 0,0 0 0 0 0,0 0 0 0 0,1 0 0 0 0,1 3-72 0 0,1 12 372 0 0,11 89 1268 0 0,-6-54-74 0 0,0 28-1566 0 0,-7-19 198 0 0,3 35 126 0 0,-2-77-271 0 0,1-1 0 0 0,1 1-1 0 0,2 3-52 0 0,-6-26-417 0 0,0 0 0 0 0,1 0 0 0 0,-1-1 0 0 0,0 1 0 0 0,1 0 0 0 0,-1 0 0 0 0,1 0-1 0 0,0 0 1 0 0,-1-1 0 0 0,1 1 0 0 0,0 0 417 0 0,1-5-9460 0 0</inkml:trace>
  <inkml:trace contextRef="#ctx0" brushRef="#br0" timeOffset="25">2673 3835 18431 0 0,'-2'-2'635'0'0,"2"2"-517"0"0,-1-1-1 0 0,1 1 1 0 0,0 0-1 0 0,0-1 1 0 0,-1 1-1 0 0,1 0 1 0 0,0-1-1 0 0,0 1 1 0 0,0 0-1 0 0,0-1 1 0 0,-1 1-1 0 0,1-1 1 0 0,0 1-1 0 0,0 0 1 0 0,0-1-1 0 0,0 1 1 0 0,0-1-1 0 0,0 1 1 0 0,0-1-1 0 0,0 1 1 0 0,0 0-1 0 0,0-1-117 0 0,1 0 207 0 0,-1 1 0 0 0,0-1 0 0 0,0 1 0 0 0,0-1-1 0 0,0 1 1 0 0,1-1 0 0 0,-1 1 0 0 0,0-1 0 0 0,1 1 0 0 0,-1-1-1 0 0,0 1 1 0 0,1 0 0 0 0,-1-1 0 0 0,1 1 0 0 0,-1-1 0 0 0,0 1-1 0 0,1 0 1 0 0,-1-1 0 0 0,1 1 0 0 0,-1 0 0 0 0,1 0 0 0 0,-1 0-1 0 0,1-1-206 0 0,12-3 189 0 0,1 1-53 0 0,0 0 0 0 0,0 1 0 0 0,1 1 0 0 0,-1 0 0 0 0,12 2-136 0 0,20 3-672 0 0,7 2 672 0 0,27 4-10425 0 0,-61-9 3421 0 0</inkml:trace>
  <inkml:trace contextRef="#ctx0" brushRef="#br0" timeOffset="26">3123 3814 16064 0 0,'0'0'365'0'0,"-11"-6"1023"0"0,6 5-974 0 0,1 1 1 0 0,0 0-1 0 0,-1 0 1 0 0,1 0-1 0 0,0 0 1 0 0,-1 0-1 0 0,1 1 1 0 0,0 0-1 0 0,0 0 1 0 0,-1 0-1 0 0,1 1 1 0 0,0-1 0 0 0,0 1-1 0 0,0 0 1 0 0,0 1-415 0 0,-4 1 679 0 0,0 2 0 0 0,0-1 1 0 0,1 1-1 0 0,0 0 1 0 0,0 1-1 0 0,-3 2-679 0 0,9-7 66 0 0,-1 0-1 0 0,0 0 0 0 0,1 0 1 0 0,0 0-1 0 0,-1 0 1 0 0,1 1-1 0 0,0-1 1 0 0,0 0-1 0 0,0 1 1 0 0,0-1-1 0 0,1 1-65 0 0,-1-2 16 0 0,1 0-1 0 0,0 0 1 0 0,0 0 0 0 0,0 1-1 0 0,0-1 1 0 0,0 0 0 0 0,0 0 0 0 0,0 0-1 0 0,0 0 1 0 0,1 0 0 0 0,-1 0-1 0 0,0 0 1 0 0,1 0 0 0 0,-1 0 0 0 0,0 0-1 0 0,1 0 1 0 0,0 0 0 0 0,-1 0-1 0 0,1 0 1 0 0,-1-1 0 0 0,1 1 0 0 0,0 0-1 0 0,0 0 1 0 0,-1 0 0 0 0,1-1-1 0 0,0 1 1 0 0,0 0-16 0 0,11 6 102 0 0,0-1-1 0 0,0 0 0 0 0,1-1 1 0 0,0 0-1 0 0,7 2-101 0 0,19 7 76 0 0,-28-10 58 0 0,1 0 1 0 0,-1 1 0 0 0,0 1-1 0 0,0 0 1 0 0,-1 1 0 0 0,0 0-1 0 0,8 7-134 0 0,-16-13 33 0 0,-1 0 0 0 0,0 1 0 0 0,0-1-1 0 0,1 0 1 0 0,-1 1 0 0 0,0-1 0 0 0,-1 1 0 0 0,1-1-1 0 0,0 1 1 0 0,0 0 0 0 0,-1-1 0 0 0,1 1-1 0 0,0 0 1 0 0,-1-1 0 0 0,0 1 0 0 0,1 0-1 0 0,-1-1 1 0 0,0 1 0 0 0,0 0 0 0 0,0 0 0 0 0,0-1-1 0 0,0 1 1 0 0,-1 0 0 0 0,1 0 0 0 0,0-1-1 0 0,-1 1 1 0 0,1 0 0 0 0,-1-1 0 0 0,0 1-1 0 0,0 0 1 0 0,1-1 0 0 0,-1 1 0 0 0,0-1 0 0 0,0 1-1 0 0,0-1 1 0 0,-1 0 0 0 0,1 0 0 0 0,0 1-1 0 0,0-1 1 0 0,-1 0 0 0 0,1 0 0 0 0,-1 0-1 0 0,1 0 1 0 0,-1 0 0 0 0,1 0-33 0 0,-9 3 51 0 0,0 0-1 0 0,0-1 1 0 0,-1 0 0 0 0,1 0-1 0 0,-1-1 1 0 0,1 0 0 0 0,-2-1-51 0 0,-17 1 55 0 0,0-1 0 0 0,0-2-55 0 0,17 1-70 0 0,1-1-1 0 0,0-1 1 0 0,0 1 0 0 0,0-2-1 0 0,0 0 1 0 0,-1-1 70 0 0,5 2-984 0 0,-1-2 1 0 0,1 1-1 0 0,-1-1 1 0 0,1 0-1 0 0,-3-3 984 0 0,-2-2-10005 0 0</inkml:trace>
  <inkml:trace contextRef="#ctx0" brushRef="#br0" timeOffset="27">2076 3580 22431 0 0,'0'0'496'0'0,"0"0"104"0"0,-1 0 16 0 0,1 0 8 0 0,0 0-496 0 0,0 0-128 0 0,0 0 0 0 0,0 0 0 0 0,0 0 0 0 0,0 0 0 0 0,2 2 0 0 0,4-1 0 0 0</inkml:trace>
  <inkml:trace contextRef="#ctx0" brushRef="#br0" timeOffset="28">3137 5168 16128 0 0,'0'0'1241'0'0,"10"6"1419"0"0,-7-4-2245 0 0,0-1 0 0 0,-1 1 0 0 0,1-1 1 0 0,0 0-1 0 0,0 0 0 0 0,0 0 0 0 0,0 0 1 0 0,0-1-1 0 0,0 1 0 0 0,0-1 0 0 0,0 0 1 0 0,0 0-1 0 0,0 0 0 0 0,0 0 0 0 0,0 0-415 0 0,2-1 212 0 0,-1 0 0 0 0,1 0 0 0 0,-1 0 0 0 0,0-1 0 0 0,1 0 0 0 0,-1 0 0 0 0,0 0 0 0 0,0 0 0 0 0,2-2-212 0 0,2-1 36 0 0,-1-1 0 0 0,0 0 0 0 0,-1 0 0 0 0,0-1 0 0 0,0 1 0 0 0,0-1 0 0 0,-1-1 1 0 0,0 1-1 0 0,0-1 0 0 0,0-1-36 0 0,-3 4 3 0 0,0 0-1 0 0,0-1 1 0 0,-1 1 0 0 0,1 0 0 0 0,-1-1-1 0 0,0 1 1 0 0,-1-1 0 0 0,0 1 0 0 0,0-1-1 0 0,0 0 1 0 0,0 1 0 0 0,-1-1 0 0 0,0-1-3 0 0,0 4-12 0 0,1 0 1 0 0,-1 1 0 0 0,0-1-1 0 0,0 1 1 0 0,0-1 0 0 0,0 0 0 0 0,-1 1-1 0 0,1 0 1 0 0,-1-1 0 0 0,0 1-1 0 0,1 0 1 0 0,-2-1 11 0 0,1 1-7 0 0,1 1 0 0 0,-1 0-1 0 0,0 0 1 0 0,0-1 0 0 0,0 1 0 0 0,1 1-1 0 0,-1-1 1 0 0,0 0 0 0 0,0 0 0 0 0,0 1 0 0 0,0-1-1 0 0,0 1 1 0 0,-1-1 0 0 0,1 1 0 0 0,0 0-1 0 0,0 0 1 0 0,-2 0 7 0 0,-1 0 22 0 0,0 1 0 0 0,0 0 0 0 0,0 0 0 0 0,1 0 0 0 0,-1 0 0 0 0,0 1 0 0 0,1 0 0 0 0,-1 0 1 0 0,1 0-1 0 0,-1 0 0 0 0,1 1 0 0 0,0 0 0 0 0,0 0 0 0 0,0 0 0 0 0,0 0 0 0 0,0 2-22 0 0,-1 0 101 0 0,0 1 1 0 0,0 0 0 0 0,1 0-1 0 0,0 0 1 0 0,0 1 0 0 0,0-1-1 0 0,1 1 1 0 0,0 0 0 0 0,1 0-1 0 0,-2 3-101 0 0,1 5 214 0 0,-1-1 0 0 0,2 1 0 0 0,0 1 0 0 0,1-1 0 0 0,0 0-1 0 0,2 0 1 0 0,-1 0-214 0 0,1-3 134 0 0,1 1-1 0 0,0-1 1 0 0,0 0-1 0 0,1 0 1 0 0,1-1 0 0 0,0 1-1 0 0,0-1 1 0 0,6 10-134 0 0,-7-17 24 0 0,-1 1 1 0 0,1-1-1 0 0,0 0 1 0 0,0 0-1 0 0,0-1 1 0 0,1 1 0 0 0,-1-1-1 0 0,1 1 1 0 0,0-1-1 0 0,0 0 1 0 0,0 0-1 0 0,1-1 1 0 0,-1 0 0 0 0,0 1-1 0 0,2-1-24 0 0,-2-1-39 0 0,0 1-1 0 0,1-1 1 0 0,-1 0-1 0 0,1-1 0 0 0,-1 1 1 0 0,1-1-1 0 0,-1 0 1 0 0,1 0-1 0 0,0 0 1 0 0,-1-1-1 0 0,1 1 1 0 0,-1-1-1 0 0,0 0 1 0 0,1-1-1 0 0,-1 1 1 0 0,3-2 39 0 0,16-8-2432 0 0,-1 0-8199 0 0</inkml:trace>
  <inkml:trace contextRef="#ctx0" brushRef="#br0" timeOffset="29">2489 4767 22255 0 0,'0'0'1024'0'0,"0"0"-29"0"0,3 6-598 0 0,3 7-397 0 0,-2 0 0 0 0,0 1 0 0 0,0-1 0 0 0,0 12 0 0 0,-4-24 0 0 0,10 56 190 0 0,0 46-190 0 0,-4 57 251 0 0,-6-142-240 0 0,7 88 244 0 0,-2-44-3031 0 0,-5-50-2835 0 0,0-5-1716 0 0</inkml:trace>
  <inkml:trace contextRef="#ctx0" brushRef="#br0" timeOffset="30">2421 5058 18431 0 0,'-1'-2'236'0'0,"1"0"-1"0"0,-1 1 1 0 0,1-1-1 0 0,-1 0 1 0 0,1 0-1 0 0,0 0 1 0 0,-1 0-1 0 0,1 1 1 0 0,0-1-1 0 0,1 0 1 0 0,-1 0-1 0 0,0 0 0 0 0,0 0 1 0 0,1 0-1 0 0,-1 1 1 0 0,1-1-1 0 0,-1 0-235 0 0,2 0 206 0 0,-1-1-1 0 0,1 1 1 0 0,0 0 0 0 0,-1-1-1 0 0,1 1 1 0 0,0 0-1 0 0,0 0 1 0 0,0 0-1 0 0,0 1 1 0 0,3-2-206 0 0,7-6 26 0 0,1 1-1 0 0,0 1 1 0 0,1 0-1 0 0,4 0-25 0 0,58-21-19 0 0,-26 10-44 0 0,-41 15 216 0 0,2-1-1323 0 0,0 0 0 0 0,0-1 0 0 0,0 0 0 0 0,7-6 1170 0 0,-7 4-1600 0 0</inkml:trace>
  <inkml:trace contextRef="#ctx0" brushRef="#br0" timeOffset="31">2744 4698 20791 0 0,'-2'7'1584'0'0,"0"2"-1443"0"0,2-1-1 0 0,-1 1 0 0 0,1-1 0 0 0,1 1 0 0 0,-1-1 1 0 0,1 0-1 0 0,1 1 0 0 0,0 1-140 0 0,1 4 406 0 0,13 76 1390 0 0,7 45 512 0 0,-16-52 196 0 0,-3 68-2504 0 0,-1-75 991 0 0,-3-76-878 0 0,3-7 107 0 0,1-5-117 0 0,-2-1 0 0 0,1 0 0 0 0,-1-5-103 0 0,2-7 23 0 0,3-26 38 0 0,-4 26-58 0 0,2-1 0 0 0,0 1-1 0 0,2 0 1 0 0,4-10-3 0 0,-10 31-5 0 0,1 1 0 0 0,-1-1 0 0 0,1 1 0 0 0,0-1 0 0 0,0 1 1 0 0,1 0-1 0 0,-1 0 0 0 0,1 0 0 0 0,-1 0 0 0 0,1 1 0 0 0,1-1 5 0 0,-3 2-6 0 0,0 0 1 0 0,0 0-1 0 0,1 0 0 0 0,-1 1 1 0 0,0-1-1 0 0,0 1 0 0 0,1-1 1 0 0,-1 1-1 0 0,1-1 0 0 0,-1 1 1 0 0,0 0-1 0 0,1 0 0 0 0,-1-1 1 0 0,1 1-1 0 0,-1 0 0 0 0,1 0 1 0 0,-1 1-1 0 0,1-1 0 0 0,-1 0 1 0 0,0 0-1 0 0,1 1 0 0 0,-1-1 1 0 0,1 1-1 0 0,-1-1 0 0 0,0 1 1 0 0,1 0-1 0 0,-1-1 0 0 0,0 1 1 0 0,0 0-1 0 0,1 0 6 0 0,3 3 0 0 0,-1 0 1 0 0,0 0-1 0 0,0 0 1 0 0,0 1-1 0 0,-1 0 0 0 0,0-1 1 0 0,0 1-1 0 0,0 0 1 0 0,0 0-1 0 0,-1 1 0 0 0,1-1 1 0 0,-1 2-1 0 0,2 6-15 0 0,0 1 1 0 0,-1 0-1 0 0,0 0 1 0 0,0 6 14 0 0,2 78-6 0 0,-2-28-59 0 0,-3-69-232 0 0,3 17 611 0 0,0-11-2600 0 0,-2-7 1961 0 0,-1 1 0 0 0,0-1-1 0 0,0 0 1 0 0,0 0 0 0 0,1 0 0 0 0,-1 0-1 0 0,0 1 1 0 0,0-1 0 0 0,0 0-1 0 0,1 0 1 0 0,-1 0 0 0 0,0 0 0 0 0,0 0-1 0 0,1 0 1 0 0,-1 0 0 0 0,0 0-1 0 0,0 0 1 0 0,1 0 0 0 0,-1 0-1 0 0,0 0 1 0 0,1 0 0 0 0,-1 0 0 0 0,0 0-1 0 0,0 0 1 0 0,1 0 0 0 0,-1 0 325 0 0,4-2-9125 0 0</inkml:trace>
  <inkml:trace contextRef="#ctx0" brushRef="#br0" timeOffset="32">1154 5006 13824 0 0,'-1'0'122'0'0,"-1"1"1"0"0,1-1 0 0 0,-1 1 0 0 0,1 0-1 0 0,0-1 1 0 0,-1 1 0 0 0,1 0 0 0 0,0 0-1 0 0,-1 0 1 0 0,1 0 0 0 0,0 0 0 0 0,0 0-1 0 0,0 0 1 0 0,0 0 0 0 0,0 1 0 0 0,0-1-1 0 0,1 0 1 0 0,-1 0 0 0 0,0 1 0 0 0,0-1-1 0 0,1 1 1 0 0,-1-1-123 0 0,-1 5 513 0 0,1 0-1 0 0,0 0 0 0 0,0 0 1 0 0,0 0-1 0 0,0 0-512 0 0,0 3 425 0 0,1-2-195 0 0,0-1-1 0 0,0 1 1 0 0,1-1-1 0 0,-1 1 1 0 0,1-1-1 0 0,1 1 1 0 0,-1-1-1 0 0,3 5-229 0 0,1 3 655 0 0,0-1 0 0 0,2 0-1 0 0,2 6-654 0 0,-4-11 168 0 0,0 0 0 0 0,0-1-1 0 0,0 1 1 0 0,1-1-1 0 0,0 0 1 0 0,1-1 0 0 0,0 1-1 0 0,5 3-167 0 0,-8-7 62 0 0,0 0 0 0 0,0-1 0 0 0,0 0 0 0 0,0 1-1 0 0,1-1 1 0 0,-1-1 0 0 0,1 1 0 0 0,-1-1 0 0 0,1 0-1 0 0,0 0 1 0 0,-1 0 0 0 0,1-1 0 0 0,0 1 0 0 0,0-1 0 0 0,-1 0-1 0 0,1 0 1 0 0,4-2-62 0 0,-3 1 51 0 0,-1 0 1 0 0,0-1-1 0 0,0 0 0 0 0,0 0 0 0 0,0-1 0 0 0,0 1 0 0 0,0-1 1 0 0,-1 0-1 0 0,1 0 0 0 0,-1-1 0 0 0,0 1 0 0 0,0-1 0 0 0,0 0 1 0 0,0 0-1 0 0,-1 0 0 0 0,1-1 0 0 0,-1 1 0 0 0,2-5-51 0 0,-3 5 21 0 0,0 0 0 0 0,0 0 0 0 0,0-1-1 0 0,0 1 1 0 0,-1 0 0 0 0,0-1-1 0 0,0 1 1 0 0,0-1 0 0 0,0 1 0 0 0,-1-1-1 0 0,0 0 1 0 0,0 1 0 0 0,0-1 0 0 0,0 1-1 0 0,-1-1 1 0 0,1 0 0 0 0,-1 1 0 0 0,-1-1-1 0 0,1 1 1 0 0,-1 0 0 0 0,1-1-1 0 0,-3-2-19 0 0,-2-3-110 0 0,0 1 0 0 0,-1-1 1 0 0,0 1-1 0 0,-1 0 1 0 0,0 1-1 0 0,0-1 0 0 0,-8-4 109 0 0,9 7-175 0 0,-1 1 0 0 0,1 0 0 0 0,-1 0-1 0 0,-1 1 1 0 0,1 0 0 0 0,-1 0 0 0 0,1 1-1 0 0,-1 0 1 0 0,-9-2 175 0 0,16 5-30 0 0,-1-1-1 0 0,0 1 1 0 0,0 0-1 0 0,0 0 1 0 0,0 0-1 0 0,0 0 1 0 0,0 0 0 0 0,0 1-1 0 0,0-1 1 0 0,0 1-1 0 0,0 0 1 0 0,0 0-1 0 0,0 0 1 0 0,0 0-1 0 0,1 0 1 0 0,-1 1-1 0 0,1-1 1 0 0,-2 2 30 0 0,2-2-33 0 0,1 1 1 0 0,-1 0-1 0 0,0-1 1 0 0,1 1-1 0 0,-1 0 1 0 0,1 0-1 0 0,-1 0 1 0 0,1 0-1 0 0,0 0 1 0 0,0 0-1 0 0,0 0 1 0 0,0 1-1 0 0,0-1 1 0 0,1 0-1 0 0,-1 1 1 0 0,1-1-1 0 0,-1 0 1 0 0,1 1-1 0 0,0-1 1 0 0,0 1-1 0 0,0-1 1 0 0,0 0-1 0 0,1 1 33 0 0,0 3-143 0 0,0-1 0 0 0,0 1-1 0 0,1-1 1 0 0,0 1 0 0 0,0-1 0 0 0,0 0-1 0 0,1 1 1 0 0,0-1 0 0 0,0-1 0 0 0,1 2 143 0 0,13 16-5830 0 0,-1-8-1131 0 0</inkml:trace>
  <inkml:trace contextRef="#ctx0" brushRef="#br0" timeOffset="33">1736 4880 16128 0 0,'-26'-77'3302'0'0,"20"64"-2264"0"0,0 0-1 0 0,-1 0 1 0 0,0 0 0 0 0,-6-6-1038 0 0,11 15 310 0 0,-2 0 0 0 0,1 0 0 0 0,0 1 0 0 0,-4-3-310 0 0,6 5 115 0 0,0 0-1 0 0,0 0 1 0 0,-1 0 0 0 0,1 0-1 0 0,0 0 1 0 0,-1 1-1 0 0,1-1 1 0 0,0 1 0 0 0,-1-1-1 0 0,1 1 1 0 0,-1-1 0 0 0,1 1-1 0 0,-1 0 1 0 0,1-1 0 0 0,-1 1-1 0 0,-1 0-114 0 0,2 1 16 0 0,0-1 0 0 0,0 1-1 0 0,0-1 1 0 0,0 1 0 0 0,0-1 0 0 0,0 1-1 0 0,0-1 1 0 0,0 1 0 0 0,0 0-1 0 0,1 0 1 0 0,-1-1 0 0 0,0 1 0 0 0,0 0-1 0 0,1 0 1 0 0,-1 0 0 0 0,0 0 0 0 0,1 0-1 0 0,-1 0 1 0 0,1 0 0 0 0,-1 0-1 0 0,1 0 1 0 0,-1 1-16 0 0,-6 25 174 0 0,3-1 56 0 0,1 1-1 0 0,2 0 0 0 0,0 1 1 0 0,3 5-230 0 0,-1 15 201 0 0,8 192 692 0 0,-2-177-784 0 0,11 50-109 0 0,-12-94-46 0 0,-5-16-313 0 0,0 1 0 0 0,0 0 0 0 0,0-1 0 0 0,0 1 0 0 0,0 4 359 0 0,-1-8-1712 0 0</inkml:trace>
  <inkml:trace contextRef="#ctx0" brushRef="#br0" timeOffset="34">1491 5100 24015 0 0,'0'0'547'0'0,"0"0"77"0"0,11-6 837 0 0,-7 3-1435 0 0,1 1 0 0 0,0 0-1 0 0,-1 0 1 0 0,1 1 0 0 0,0-1-1 0 0,0 1 1 0 0,0 0 0 0 0,1 0-26 0 0,42-3 292 0 0,-36 4-260 0 0,126-8-1483 0 0,-109 5 884 0 0</inkml:trace>
  <inkml:trace contextRef="#ctx0" brushRef="#br0" timeOffset="35">2688 2638 18543 0 0,'-4'-3'432'0'0,"-2"-2"359"0"0,2 0 54 0 0,6 11 36 0 0,1 7-351 0 0,-1-5-317 0 0,10 45 314 0 0,-2 1 0 0 0,-2 0 0 0 0,-3 0 0 0 0,-1 33-527 0 0,-1-37 266 0 0,6 22-266 0 0,-2-18 148 0 0,-7-49-361 0 0,1-1 0 0 0,0 1 0 0 0,0-1 0 0 0,1 1 0 0 0,-1-1 0 0 0,1 1 0 0 0,2 3 213 0 0,-4-8-2273 0 0,0 0-5408 0 0</inkml:trace>
  <inkml:trace contextRef="#ctx0" brushRef="#br0" timeOffset="36">2567 2917 19895 0 0,'0'0'455'0'0,"6"-10"1256"0"0,5 0-1618 0 0,0 0 0 0 0,0 1 0 0 0,0 0 0 0 0,1 0 0 0 0,7-3-93 0 0,22-10 525 0 0,3 0-525 0 0,-32 16 12 0 0,12-6-222 0 0,-9 6-333 0 0,0-2 0 0 0,-1 0 1 0 0,0 0-1 0 0,7-7 543 0 0,-11 5-1251 0 0</inkml:trace>
  <inkml:trace contextRef="#ctx0" brushRef="#br0" timeOffset="37">2893 2520 12440 0 0,'0'0'565'0'0,"0"0"-5"0"0,-2 7 912 0 0,1 0 72 0 0,0-1-1 0 0,1 1 1 0 0,0 4-1544 0 0,6 36 1737 0 0,-2-18-847 0 0,9 110 3302 0 0,-5 20-4192 0 0,-6-119 868 0 0,1 1 0 0 0,2-2 0 0 0,4 10-868 0 0,-5-36 684 0 0,-4-12-465 0 0,2-7 250 0 0,1-4-289 0 0,-1 1 1 0 0,0-1-1 0 0,-1 0 1 0 0,0 0-1 0 0,0-1-180 0 0,0-12 154 0 0,1 12-169 0 0,9-73-123 0 0,-8 68 131 0 0,1-1-1 0 0,0 1 0 0 0,7-15 8 0 0,-9 27 4 0 0,-1 0 1 0 0,2 0-1 0 0,-1 0 0 0 0,0 1 1 0 0,1-1-1 0 0,-1 1 0 0 0,1-1 1 0 0,0 1-1 0 0,0 0 0 0 0,1-1-4 0 0,-3 4 2 0 0,0-1 0 0 0,0 0-1 0 0,0 1 1 0 0,0-1 0 0 0,0 0-1 0 0,0 1 1 0 0,0-1 0 0 0,0 1 0 0 0,0 0-1 0 0,0-1 1 0 0,0 1 0 0 0,0 0-1 0 0,0 0 1 0 0,0 0 0 0 0,1-1-1 0 0,-1 1 1 0 0,0 0 0 0 0,0 1-1 0 0,0-1 1 0 0,0 0 0 0 0,0 0-1 0 0,1 0 1 0 0,-1 1 0 0 0,0-1-1 0 0,0 0 1 0 0,0 1 0 0 0,0-1 0 0 0,0 1-1 0 0,0-1 1 0 0,0 1 0 0 0,0 0-1 0 0,0-1 1 0 0,-1 1 0 0 0,1 0-1 0 0,0 0 1 0 0,0 0 0 0 0,-1 0-1 0 0,1-1 1 0 0,0 1 0 0 0,-1 0-2 0 0,4 4-7 0 0,-1 0 0 0 0,0 0 1 0 0,0 0-1 0 0,-1 1 1 0 0,0-1-1 0 0,1 0 0 0 0,-2 1 1 0 0,1 0-1 0 0,-1-1 1 0 0,0 1-1 0 0,0 1 7 0 0,1 14-43 0 0,-1-1 1 0 0,-1 12 42 0 0,0 6-17 0 0,1-6 19 0 0,-2-18-29 0 0,1 1 1 0 0,1-1-1 0 0,1 0 1 0 0,0 1-1 0 0,1-1 1 0 0,1 2 26 0 0,-4-15-74 0 0,0 0 1 0 0,0-1 0 0 0,0 1-1 0 0,0-1 1 0 0,0 1 0 0 0,1-1 0 0 0,-1 1-1 0 0,0-1 1 0 0,0 1 0 0 0,1-1-1 0 0,-1 1 1 0 0,0-1 0 0 0,1 1-1 0 0,-1-1 1 0 0,1 1 0 0 0,-1-1-1 0 0,0 0 1 0 0,1 1 0 0 0,-1-1-1 0 0,1 1 1 0 0,-1-1 0 0 0,1 0 0 0 0,-1 0-1 0 0,1 1 1 0 0,-1-1 0 0 0,1 0-1 0 0,-1 0 1 0 0,1 0 0 0 0,0 0-1 0 0,-1 1 1 0 0,1-1 0 0 0,-1 0-1 0 0,1 0 1 0 0,-1 0 0 0 0,1 0-1 0 0,0 0 1 0 0,-1-1 0 0 0,1 1 0 0 0,-1 0-1 0 0,1 0 74 0 0,2-1-656 0 0,-1 0-1 0 0,0-1 0 0 0,0 1 0 0 0,1 0 1 0 0,-1-1-1 0 0,0 0 0 0 0,0 1 0 0 0,0-2 657 0 0,7-6-8495 0 0</inkml:trace>
  <inkml:trace contextRef="#ctx0" brushRef="#br0" timeOffset="38">3243 2963 13360 0 0,'0'12'1664'0'0,"0"-9"-831"0"0,1 0 1 0 0,0 0 0 0 0,0 0 0 0 0,0 0 0 0 0,0-1 0 0 0,0 1-1 0 0,0 0 1 0 0,1-1 0 0 0,-1 1 0 0 0,1-1 0 0 0,0 1-834 0 0,-1-1 136 0 0,0-1 0 0 0,1 0 0 0 0,-1 0 0 0 0,0 0 1 0 0,0 0-1 0 0,1 0 0 0 0,-1 0 0 0 0,1-1 0 0 0,-1 1 0 0 0,1 0 1 0 0,-1-1-1 0 0,1 1 0 0 0,-1-1 0 0 0,1 1 0 0 0,0-1 0 0 0,-1 0 1 0 0,1 0-1 0 0,0 0 0 0 0,-1 0 0 0 0,1 0 0 0 0,0 0-136 0 0,3-1 153 0 0,0 0 0 0 0,1 0 0 0 0,-1 0 0 0 0,0-1 0 0 0,0 0 0 0 0,0 0 0 0 0,0 0 0 0 0,1-1-153 0 0,7-5 287 0 0,1 0 1 0 0,1-3-288 0 0,-7 5 84 0 0,0 0 0 0 0,0-1 1 0 0,-1 1-1 0 0,1-2 0 0 0,-2 1 0 0 0,6-8-84 0 0,-10 13 2 0 0,0-1 0 0 0,-1 1-1 0 0,1-1 1 0 0,-1 0 0 0 0,0 0 0 0 0,0 0-1 0 0,0 1 1 0 0,0-1 0 0 0,0 0-1 0 0,0 0 1 0 0,-1 0 0 0 0,0-1 0 0 0,1 1-1 0 0,-1 0 1 0 0,0 0 0 0 0,0 0-1 0 0,-1 0 1 0 0,1 0 0 0 0,-1 0 0 0 0,0 0-1 0 0,1 0 1 0 0,-1 0 0 0 0,-1 0-1 0 0,1 0-1 0 0,0 0-2 0 0,0 1-1 0 0,-1-1 0 0 0,1 1 0 0 0,0 0 0 0 0,-1 0 0 0 0,0 0 0 0 0,1 0 0 0 0,-1 0 1 0 0,0 0-1 0 0,0 0 0 0 0,0 0 0 0 0,0 1 0 0 0,-1-1 0 0 0,1 1 0 0 0,0 0 1 0 0,-1 0-1 0 0,1-1 0 0 0,-1 2 0 0 0,1-1 0 0 0,-2 0 3 0 0,1 0-10 0 0,0 1 0 0 0,-1 0-1 0 0,1 0 1 0 0,0 0 0 0 0,0 0 0 0 0,0 0-1 0 0,-1 1 1 0 0,1-1 0 0 0,0 1 0 0 0,0 0-1 0 0,0 0 1 0 0,0 0 0 0 0,0 1 0 0 0,0-1-1 0 0,0 1 1 0 0,-1 1 10 0 0,-1 0-4 0 0,0 1 0 0 0,1 0 0 0 0,-1 0 1 0 0,1 0-1 0 0,0 1 0 0 0,0-1 0 0 0,1 1 0 0 0,-1 0 0 0 0,1 0 0 0 0,0 0 0 0 0,1 1 1 0 0,-1-1-1 0 0,1 1 0 0 0,0-1 0 0 0,0 1 0 0 0,1 0 0 0 0,-1 3 4 0 0,-1 8 153 0 0,1 0-1 0 0,1 0 0 0 0,0 1 1 0 0,1-1-1 0 0,2 8-152 0 0,-1-15 119 0 0,0 0 1 0 0,1 0-1 0 0,0 0 1 0 0,0 0-1 0 0,1 0 0 0 0,0-1 1 0 0,1 0-1 0 0,1 2-119 0 0,-3-6 35 0 0,0-1 0 0 0,1 0 1 0 0,0 0-1 0 0,0-1 0 0 0,0 1 0 0 0,0-1 0 0 0,0 1 0 0 0,1-1 1 0 0,-1 0-1 0 0,1 0 0 0 0,0 0 0 0 0,0-1 0 0 0,0 0 0 0 0,0 1 1 0 0,0-1-1 0 0,1-1 0 0 0,-1 1 0 0 0,2 0-35 0 0,0-1 30 0 0,0 0-1 0 0,0 0 1 0 0,-1 0-1 0 0,1-1 0 0 0,0 0 1 0 0,0 0-1 0 0,0-1 1 0 0,-1 0-1 0 0,1 0 1 0 0,0 0-1 0 0,1-1-29 0 0,7-2-569 0 0,0-1-1 0 0,-1-1 0 0 0,11-6 570 0 0,-9 4-1847 0 0</inkml:trace>
  <inkml:trace contextRef="#ctx0" brushRef="#br0" timeOffset="39">1403 2851 5984 0 0,'8'-1'789'0'0,"-5"0"1080"0"0,0 0 0 0 0,0-1 0 0 0,0 1-1 0 0,-1 0 1 0 0,1-1 0 0 0,1-1-1869 0 0,3-2 2315 0 0,-6 4-2161 0 0,-1 0 0 0 0,1 0-1 0 0,-1 1 1 0 0,0-1 0 0 0,1 0 0 0 0,-1 0 0 0 0,0 1 0 0 0,1-1 0 0 0,-1 0 0 0 0,0 0 0 0 0,0 0 0 0 0,0 1-1 0 0,0-1 1 0 0,0 0 0 0 0,0 0 0 0 0,0 0 0 0 0,0 0 0 0 0,0 0 0 0 0,0 1 0 0 0,0-1 0 0 0,0 0 0 0 0,-1 0-1 0 0,1 0 1 0 0,0 1 0 0 0,-1-1 0 0 0,1 0 0 0 0,-1 0-154 0 0,-1-4 228 0 0,0 1 0 0 0,-1-1-1 0 0,1 1 1 0 0,-1 0-228 0 0,-2-3 88 0 0,0 1 0 0 0,0 0 0 0 0,-1 0 0 0 0,1 0 0 0 0,-1 1 0 0 0,-1 0 0 0 0,1 0 0 0 0,-1 0 0 0 0,-1 0-88 0 0,5 3 29 0 0,0 1 0 0 0,0-1 0 0 0,0 1 0 0 0,0 0 0 0 0,-1 0-1 0 0,1 0 1 0 0,0 0 0 0 0,0 1 0 0 0,-1-1 0 0 0,1 1 0 0 0,0 0 0 0 0,0 0-1 0 0,-1 0 1 0 0,1 0 0 0 0,0 1 0 0 0,-1-1 0 0 0,1 1 0 0 0,0 0 0 0 0,0 0 0 0 0,0 0-1 0 0,0 0 1 0 0,0 1 0 0 0,-2 0-29 0 0,0 2 0 0 0,0-1 0 0 0,1 1 0 0 0,-1 0 0 0 0,1 0 0 0 0,0 0 0 0 0,0 1 0 0 0,0-1 0 0 0,0 1 0 0 0,-2 5 0 0 0,-4 8 0 0 0,0 1 0 0 0,0 3 0 0 0,10-21 0 0 0,-8 18 34 0 0,2-1 0 0 0,0 1 0 0 0,1 1 0 0 0,1-1 0 0 0,1 1-1 0 0,1-1 1 0 0,0 1 0 0 0,2 0 0 0 0,0 0 0 0 0,3 17-34 0 0,-2-27 47 0 0,0-1 0 0 0,1 0 0 0 0,0 0 0 0 0,1 0 0 0 0,0 0 0 0 0,1-1 0 0 0,-1 1 0 0 0,1-1 0 0 0,1 0 0 0 0,0 0 0 0 0,5 7-47 0 0,-9-14 23 0 0,1 1-1 0 0,-1 0 0 0 0,1-1 1 0 0,-1 1-1 0 0,1-1 0 0 0,-1 0 1 0 0,1 1-1 0 0,0-1 1 0 0,0 0-1 0 0,0 0 0 0 0,0 0 1 0 0,0 0-1 0 0,0-1 0 0 0,0 1 1 0 0,0 0-1 0 0,0-1 1 0 0,0 1-1 0 0,0-1 0 0 0,0 0 1 0 0,0 0-1 0 0,1 0 0 0 0,-1 0 1 0 0,0 0-1 0 0,0 0 1 0 0,0-1-1 0 0,0 1 0 0 0,0-1 1 0 0,0 1-1 0 0,0-1 1 0 0,0 0-1 0 0,0 0 0 0 0,0 0 1 0 0,0 0-1 0 0,2-1-22 0 0,3-3 52 0 0,-1 0 1 0 0,1 0-1 0 0,-1-1 1 0 0,0 0-1 0 0,0 0 0 0 0,-1 0 1 0 0,1-1-1 0 0,0-2-52 0 0,0-1 72 0 0,0 0 0 0 0,-1-1-1 0 0,0 0 1 0 0,0 0 0 0 0,-1 0-1 0 0,0-1 1 0 0,-1 0 0 0 0,-1 1-1 0 0,0-1 1 0 0,0-5-72 0 0,0-7 166 0 0,-1 0 0 0 0,-1 0-1 0 0,-1 0 1 0 0,-4-18-166 0 0,4 35 0 0 0,1 4 0 0 0,0 0 0 0 0,-1 1 0 0 0,1-1 0 0 0,-1 0 0 0 0,0 0 0 0 0,0-2 0 0 0,0 4-17 0 0,1 3-46 0 0,1 0 1 0 0,-1 0-1 0 0,1 0 1 0 0,0-1-1 0 0,-1 1 1 0 0,1 0-1 0 0,1 1 63 0 0,1 4-94 0 0,2 12 80 0 0,0 0 1 0 0,-1 5 13 0 0,3 9 0 0 0,-1-4-2 0 0,15 56 6 0 0,-15-65-11 0 0,1 0 0 0 0,0-1 0 0 0,3 3 7 0 0,-7-15-159 0 0,12 22 155 0 0,-13-27-209 0 0,-1 0 0 0 0,1 1 0 0 0,-1-1 0 0 0,1 0 0 0 0,0 0-1 0 0,0 0 1 0 0,0 0 0 0 0,0-1 0 0 0,2 2 213 0 0,-3-2-106 0 0,-1-1-1 0 0,1 0 1 0 0,-1 0 0 0 0,1 1-1 0 0,-1-1 1 0 0,1 0 0 0 0,-1 0-1 0 0,1 0 1 0 0,-1 0-1 0 0,1 0 1 0 0,-1 0 0 0 0,1 1-1 0 0,-1-1 1 0 0,1 0 0 0 0,-1 0-1 0 0,1-1 1 0 0,-1 1 0 0 0,1 0-1 0 0,-1 0 1 0 0,1 0-1 0 0,-1 0 1 0 0,1 0 0 0 0,-1 0-1 0 0,0-1 1 0 0,1 1 0 0 0,-1 0-1 0 0,1 0 1 0 0,-1-1-1 0 0,1 1 1 0 0,-1 0 0 0 0,0-1-1 0 0,1 1 1 0 0,-1 0 0 0 0,0-1-1 0 0,1 1 1 0 0,-1-1 106 0 0,6-6-2103 0 0</inkml:trace>
  <inkml:trace contextRef="#ctx0" brushRef="#br0" timeOffset="40">1551 2848 19871 0 0,'0'0'910'0'0,"0"0"-24"0"0,8 6-530 0 0,-4-3-255 0 0,-1 0 1 0 0,1 1-1 0 0,-1-1 0 0 0,0 1 0 0 0,0 0 0 0 0,0 0 0 0 0,0 0 0 0 0,-1 0 0 0 0,1 1 1 0 0,-1-1-102 0 0,4 11 880 0 0,0 1 0 0 0,1 5-880 0 0,-1-3 419 0 0,3 14 895 0 0,2 16-1314 0 0,-4-19 736 0 0,0 0 0 0 0,3 0-736 0 0,-10-28-30 0 0,3 7 861 0 0,-1-7-118 0 0,-2-5-348 0 0,-1-20 17 0 0,-2 0 1 0 0,0 1-1 0 0,-2 0 0 0 0,-7-22-382 0 0,0 1 100 0 0,8 26-61 0 0,-1-3-141 0 0,-2-17 102 0 0,6 32-13 0 0,0 0 1 0 0,1 0-1 0 0,0 0 0 0 0,0-1 0 0 0,1 1 1 0 0,0 0-1 0 0,0 0 0 0 0,1-3 13 0 0,-1 6 3 0 0,0 0 1 0 0,0 0-1 0 0,1 0 0 0 0,-1 0 1 0 0,1 0-1 0 0,0 1 0 0 0,0-1 1 0 0,0 1-1 0 0,0-1 0 0 0,0 1 1 0 0,1 0-1 0 0,-1 0 0 0 0,0 0 1 0 0,1 0-1 0 0,0 0 0 0 0,-1 0 1 0 0,1 1-1 0 0,0-1 0 0 0,0 1 1 0 0,0 0-1 0 0,2-1-3 0 0,-2 2-158 0 0,0-1 0 0 0,0 0 0 0 0,1 1 0 0 0,-1 0 0 0 0,0 0 0 0 0,0-1 0 0 0,0 2 0 0 0,0-1 0 0 0,0 0 1 0 0,2 1 157 0 0,-3 0-431 0 0,1 0 0 0 0,0-1 0 0 0,-1 1 0 0 0,1 1 0 0 0,0-1 0 0 0,-1 0 0 0 0,0 1 0 0 0,1-1 0 0 0,-1 1 0 0 0,0 0 0 0 0,0 0 0 0 0,1 0 431 0 0,8 10-2584 0 0,-1 1-1 0 0,0 0 1 0 0,-1 0-1 0 0,0 2 2585 0 0,9 13-1958 0 0,-6-11 2978 0 0,16 24 6489 0 0,-26-40-7312 0 0,-1 1-1 0 0,0-1 0 0 0,0 0 1 0 0,0 0-1 0 0,1 0 0 0 0,-1 0 1 0 0,0 0-1 0 0,1 0 0 0 0,-1 0 1 0 0,1-1-1 0 0,-1 1 0 0 0,1 0 1 0 0,0-1-1 0 0,-1 1 0 0 0,1-1 1 0 0,0 0-1 0 0,-1 0 0 0 0,1 1-196 0 0,1-1 161 0 0,0 0-1 0 0,0-1 1 0 0,0 1-1 0 0,0 0 0 0 0,-1-1 1 0 0,1 0-1 0 0,0 1 0 0 0,0-1 1 0 0,-1 0-1 0 0,2-1-160 0 0,1-1 63 0 0,0 1 0 0 0,-1-1 0 0 0,1 0 0 0 0,-1 0 1 0 0,0-1-1 0 0,1 1 0 0 0,-2-1 0 0 0,1 0 0 0 0,0 0 0 0 0,-1 0 0 0 0,1-1-63 0 0,-2 1 36 0 0,0 1 0 0 0,0-1-1 0 0,-1 1 1 0 0,1-1 0 0 0,-1 1-1 0 0,0-1 1 0 0,0 0 0 0 0,0 0-1 0 0,0 0 1 0 0,-1-1-36 0 0,0 3 11 0 0,0 1 0 0 0,0-1-1 0 0,0 0 1 0 0,0 1 0 0 0,0-1 0 0 0,-1 0 0 0 0,1 1-1 0 0,0-1 1 0 0,-1 1 0 0 0,0-1 0 0 0,1 0 0 0 0,-1 1-1 0 0,0-1 1 0 0,0 1 0 0 0,0 0 0 0 0,0-1 0 0 0,0 1-1 0 0,0 0 1 0 0,0 0 0 0 0,0-1 0 0 0,-1 1-1 0 0,1 0 1 0 0,0 0 0 0 0,-1 0 0 0 0,0 0-11 0 0,0 0-2 0 0,0 1 0 0 0,0-1 0 0 0,0 0 0 0 0,0 1-1 0 0,0 0 1 0 0,0-1 0 0 0,0 1 0 0 0,0 0 0 0 0,0 0 0 0 0,0 0 0 0 0,-1 0 0 0 0,1 0 0 0 0,0 1 0 0 0,0-1 0 0 0,0 0 0 0 0,0 1-1 0 0,0 0 1 0 0,0-1 0 0 0,0 1 0 0 0,0 0 0 0 0,0 0 2 0 0,-4 3-12 0 0,0-1-1 0 0,0 1 0 0 0,0 0 1 0 0,1 0-1 0 0,-5 5 13 0 0,5-4 113 0 0,1 0 0 0 0,-1 0 1 0 0,1 1-1 0 0,1-1 0 0 0,-1 1 0 0 0,1 0 0 0 0,0 0 0 0 0,0 1 0 0 0,1-1 1 0 0,0 0-1 0 0,0 1 0 0 0,0 0 0 0 0,1-1 0 0 0,0 3-113 0 0,-1 4 209 0 0,1 1 1 0 0,1-1-1 0 0,0 0 0 0 0,1 1 1 0 0,0-1-1 0 0,3 12-209 0 0,-2-17 54 0 0,0 1 0 0 0,1-1 1 0 0,0 0-1 0 0,0 0 0 0 0,1 0 0 0 0,0 0 0 0 0,0-1 0 0 0,1 1 1 0 0,-1-1-1 0 0,2 0 0 0 0,-1-1 0 0 0,3 2-54 0 0,-4-3 31 0 0,1-1 0 0 0,0 0 0 0 0,0-1 0 0 0,0 1 0 0 0,0-1 0 0 0,0 0 0 0 0,1 0 0 0 0,0 0 0 0 0,-1-1-1 0 0,1 0 1 0 0,0 0 0 0 0,0-1 0 0 0,0 1 0 0 0,1-1 0 0 0,-1-1 0 0 0,0 1 0 0 0,2-1-31 0 0,3 0-232 0 0,-1-1-1 0 0,1 0 0 0 0,-1-1 1 0 0,1 0-1 0 0,6-3 233 0 0,1-2-1405 0 0</inkml:trace>
  <inkml:trace contextRef="#ctx0" brushRef="#br0" timeOffset="41">2618 6099 23583 0 0,'-1'-5'1083'0'0,"0"3"-28"0"0,1 4-958 0 0,0 0 0 0 0,-1 0 1 0 0,1 0-1 0 0,0-1 1 0 0,0 1-1 0 0,0 0 0 0 0,0 1-97 0 0,0-1 61 0 0,2 40 1309 0 0,5 26-1370 0 0,0 6 1102 0 0,-6-54-570 0 0,1 0 0 0 0,1 0 0 0 0,0-1 0 0 0,5 13-532 0 0,-5-27 698 0 0,0-6-274 0 0,3-10-145 0 0,1-18-259 0 0,2-16 20 0 0,-3 12 97 0 0,7-20-137 0 0,-10 43 12 0 0,1 0 0 0 0,0 0-1 0 0,0 1 1 0 0,1-1 0 0 0,0 1-1 0 0,1 0 1 0 0,1-1-12 0 0,-7 9-1 0 0,1-1 0 0 0,0 2 0 0 0,0-1 1 0 0,-1 0-1 0 0,1 0 0 0 0,0 0 0 0 0,0 0 0 0 0,0 0 0 0 0,0 1 0 0 0,0-1 0 0 0,0 0 1 0 0,0 1-1 0 0,0-1 0 0 0,0 1 0 0 0,0-1 0 0 0,1 1 0 0 0,-1-1 0 0 0,0 1 1 0 0,0 0-1 0 0,0 0 0 0 0,1 0 0 0 0,0-1 1 0 0,-1 2-3 0 0,0-1 0 0 0,1 1 1 0 0,-1-1-1 0 0,1 1 0 0 0,-1-1 1 0 0,0 1-1 0 0,1-1 0 0 0,-1 1 0 0 0,0 0 1 0 0,0 0-1 0 0,1 0 0 0 0,-1 0 1 0 0,0 0-1 0 0,0 0 0 0 0,0 0 0 0 0,0 0 3 0 0,4 6-13 0 0,-1-1 0 0 0,0 1 0 0 0,0 0 0 0 0,0 0 0 0 0,-1 0 0 0 0,1 2 13 0 0,9 29-20 0 0,-2 0 1 0 0,2 12 19 0 0,7 27-4181 0 0,-16-64 2742 0 0</inkml:trace>
  <inkml:trace contextRef="#ctx0" brushRef="#br0" timeOffset="42">1138 6052 20359 0 0,'0'0'11'0'0,"0"0"-1"0"0,0 0 1 0 0,0 0 0 0 0,0 0-1 0 0,0 0 1 0 0,0 0-1 0 0,0 0 1 0 0,0 0-1 0 0,0 0 1 0 0,-1 0-1 0 0,1 0 1 0 0,0 0 0 0 0,0 0-1 0 0,0 0 1 0 0,0 0-1 0 0,0 0 1 0 0,0 0-1 0 0,0 0 1 0 0,0 0-1 0 0,0 0 1 0 0,0 0-1 0 0,0 1 1 0 0,-1-1 0 0 0,1 0-1 0 0,0 0 1 0 0,0 0-1 0 0,0 0 1 0 0,0 0-1 0 0,0 0 1 0 0,0 0-1 0 0,0 0 1 0 0,0 0 0 0 0,0 1-1 0 0,0-1 1 0 0,0 0-1 0 0,0 0 1 0 0,0 0-1 0 0,0 0 1 0 0,0 0-1 0 0,0 0 1 0 0,0 0-1 0 0,0 0 1 0 0,0 1 0 0 0,0-1-1 0 0,0 0-10 0 0,1 9 753 0 0,3 10 251 0 0,7 21-931 0 0,11 46 377 0 0,-18-68-298 0 0,-1 1 0 0 0,-1-1 0 0 0,-1 14-152 0 0,0-13 529 0 0,-1-9 162 0 0,0 1 0 0 0,-1 5-691 0 0,1-15 2 0 0,0-1 1 0 0,0 0 0 0 0,0 0 0 0 0,0 0 0 0 0,0 0 0 0 0,0 1 0 0 0,0-1-1 0 0,0 0 1 0 0,0 0 0 0 0,0 0 0 0 0,0 1 0 0 0,0-1 0 0 0,0 0-1 0 0,0 0 1 0 0,0 0 0 0 0,0 0 0 0 0,0 1 0 0 0,0-1 0 0 0,0 0 0 0 0,0 0-1 0 0,-1 0 1 0 0,1 0 0 0 0,0 1 0 0 0,0-1 0 0 0,0 0 0 0 0,0 0 0 0 0,0 0-1 0 0,0 0 1 0 0,-1 0 0 0 0,1 0 0 0 0,0 0 0 0 0,0 1 0 0 0,0-1 0 0 0,0 0-1 0 0,-1 0 1 0 0,1 0 0 0 0,0 0-3 0 0,-4-6 462 0 0,-3-10 497 0 0,5 4-637 0 0,0-1 0 0 0,1 1 1 0 0,0-1-1 0 0,2-9-322 0 0,-1 9 123 0 0,0-5-112 0 0,1-1 1 0 0,1 1-1 0 0,0 0 0 0 0,4-8-11 0 0,-5 18-1 0 0,2 1 1 0 0,-1 0-1 0 0,1 0 0 0 0,0 0 0 0 0,0 0 1 0 0,0 0-1 0 0,1 0 0 0 0,0 1 0 0 0,1 0 1 0 0,-1 0-1 0 0,1 0 0 0 0,1 0 1 0 0,-5 5-11 0 0,0 0 0 0 0,0 0 1 0 0,1-1-1 0 0,-1 1 0 0 0,0 0 0 0 0,1 1 0 0 0,-1-1 0 0 0,1 0 0 0 0,-1 0 1 0 0,1 1-1 0 0,-1-1 0 0 0,1 0 0 0 0,-1 1 0 0 0,1 0 0 0 0,-1-1 0 0 0,1 1 1 0 0,0 0-1 0 0,-1 0 0 0 0,1 0 0 0 0,0 0 0 0 0,-1 0 0 0 0,1 0 0 0 0,0 0 1 0 0,-1 1-1 0 0,1-1 0 0 0,-1 1 0 0 0,1-1 0 0 0,-1 1 0 0 0,1-1 0 0 0,-1 1 1 0 0,1 0-1 0 0,-1 0 0 0 0,1 0 0 0 0,-1 0 0 0 0,0 0 0 0 0,0 0 0 0 0,1 0 1 0 0,-1 0-1 0 0,0 0 0 0 0,0 1 0 0 0,0-1 0 0 0,0 1 11 0 0,4 5-19 0 0,0 1 0 0 0,0 1 0 0 0,-1-1-1 0 0,0 0 1 0 0,0 1 0 0 0,-1 1 19 0 0,6 17-29 0 0,0 11 29 0 0,-7-29 0 0 0,3 16 0 0 0,1 13 0 0 0,-3-12 0 0 0,6 73-192 0 0,-9-98 192 0 0,4 15 0 0 0,-4-16 0 0 0,0 1 0 0 0,0-1 0 0 0,0 0 0 0 0,0 0 0 0 0,0 0 0 0 0,0 1 0 0 0,0-1 0 0 0,0 0 0 0 0,0 0 0 0 0,0 0 0 0 0,0 1 0 0 0,0-1 0 0 0,0 0 0 0 0,1 0 0 0 0,-1 0 0 0 0,0 0 0 0 0,0 1 0 0 0,0-1 0 0 0,0 0 0 0 0,0 0 0 0 0,1 0 0 0 0,-1 0 0 0 0,0 0 0 0 0,0 1 0 0 0,0-1 0 0 0,1 0 0 0 0,-1 0 0 0 0,0 0 0 0 0,0 0 0 0 0,0 0 0 0 0,1 0 0 0 0,-1 0 0 0 0,0 0 0 0 0,0 0 0 0 0,0 0 0 0 0,1 0 0 0 0,-1 0 0 0 0,0 0 0 0 0,0 0 0 0 0,0 0 0 0 0,1 0 0 0 0,-1 0 0 0 0,0 0 0 0 0,0 0 0 0 0,0 0 0 0 0,1 0 0 0 0,-1 0 0 0 0,0 0 0 0 0,0-1 0 0 0,0 1 0 0 0,1 0 0 0 0,-1 0 0 0 0,0 0 0 0 0,0 0 0 0 0,0 0 0 0 0,0-1 0 0 0,0 1 0 0 0,1 0 0 0 0,-1 0 0 0 0,0 0 0 0 0,0-1 0 0 0,4-4-231 0 0,-1 0 1 0 0,0-1-1 0 0,0 0 0 0 0,0 0 0 0 0,1-5 231 0 0,0 1-278 0 0,1-3-439 0 0,-2 1 0 0 0,1-1-1 0 0,-2 0 1 0 0,0-1 717 0 0,3-12-224 0 0,-5 26 252 0 0,1-1 0 0 0,-1 1 0 0 0,0 0 0 0 0,0 0 0 0 0,0 0 0 0 0,0 0 0 0 0,0 0 0 0 0,0 0 0 0 0,1-1 0 0 0,-1 1 0 0 0,0 0 0 0 0,0 0 1 0 0,0 0-1 0 0,0 0 0 0 0,0 0 0 0 0,1 0 0 0 0,-1 0 0 0 0,0 0 0 0 0,0 0 0 0 0,0 0 0 0 0,0 0 0 0 0,1 0 0 0 0,-1 0 0 0 0,0 0 0 0 0,0 0 0 0 0,0 0 0 0 0,0 0 0 0 0,1 0 0 0 0,-1 0 0 0 0,0 0 0 0 0,0 0 0 0 0,0 0 0 0 0,0 0 0 0 0,1 0 1 0 0,-1 0-1 0 0,0 0 0 0 0,0 0 0 0 0,0 0 0 0 0,0 1 0 0 0,0-1 0 0 0,0 0 0 0 0,1 0 0 0 0,-1 0 0 0 0,0 0 0 0 0,0 0 0 0 0,0 0 0 0 0,0 1 0 0 0,0-1-28 0 0,11 9 62 0 0,-6-5 95 0 0,9 5 158 0 0,-9-5 25 0 0,2 0-1 0 0,-1 0 1 0 0,5 2-340 0 0,-8-5 35 0 0,-1 0-1 0 0,1 0 1 0 0,0-1 0 0 0,-1 1 0 0 0,1-1-1 0 0,-1 1 1 0 0,1-1 0 0 0,0 0 0 0 0,0 0-1 0 0,-1 0 1 0 0,1 0 0 0 0,1-1-35 0 0,2 0 96 0 0,-1-1-1 0 0,1 1 1 0 0,0-2 0 0 0,-1 1-1 0 0,1 0 1 0 0,-1-1 0 0 0,0 0-1 0 0,0-1 1 0 0,0 1 0 0 0,0-1-1 0 0,-1 0 1 0 0,1 0 0 0 0,-1 0-1 0 0,0 0 1 0 0,0-1 0 0 0,0 0-1 0 0,-1 0 1 0 0,0 0-96 0 0,-1 2 29 0 0,0 0 0 0 0,0-1 0 0 0,-1 1 0 0 0,1 0 0 0 0,-1-1-1 0 0,0 1 1 0 0,0-1 0 0 0,0 1 0 0 0,0-1 0 0 0,-1 0 0 0 0,0 1 0 0 0,1-1 0 0 0,-1 0 0 0 0,-1 1 0 0 0,1-1 0 0 0,0 0 0 0 0,-1 1 0 0 0,0-1 0 0 0,0 1 0 0 0,0-1 0 0 0,0 1 0 0 0,0-1-1 0 0,-1 1 1 0 0,0 0 0 0 0,1-1 0 0 0,-1 1 0 0 0,-1 0 0 0 0,1 0 0 0 0,-2-2-29 0 0,3 4 2 0 0,0 0 0 0 0,0 0 0 0 0,0 0 0 0 0,0 0 0 0 0,0 0 0 0 0,0 0 0 0 0,-1 0 0 0 0,1 0 0 0 0,0 1 0 0 0,0-1-1 0 0,-1 0 1 0 0,1 1 0 0 0,0-1 0 0 0,-1 1 0 0 0,1 0 0 0 0,-1-1 0 0 0,1 1 0 0 0,0 0 0 0 0,-1 0 0 0 0,1 0 0 0 0,-1 0 0 0 0,1 0 0 0 0,-1 0 0 0 0,1 0 0 0 0,0 0 0 0 0,-1 1 0 0 0,1-1 0 0 0,-1 0-1 0 0,1 1 1 0 0,0-1 0 0 0,-1 1 0 0 0,1 0 0 0 0,0-1 0 0 0,0 1 0 0 0,-1 0-2 0 0,-1 2 4 0 0,0-1-1 0 0,0 1 1 0 0,0 0 0 0 0,1 0-1 0 0,-1 0 1 0 0,1 0 0 0 0,0 0-1 0 0,0 0 1 0 0,0 1 0 0 0,0-1-1 0 0,0 1 1 0 0,0 2-4 0 0,-1 3-11 0 0,1 1-1 0 0,0-1 1 0 0,0 1 0 0 0,1 0-1 0 0,0-1 1 0 0,1 3 11 0 0,0 16-68 0 0,3 14 68 0 0,-2-33 0 0 0,0 0 0 0 0,1 0 0 0 0,0-1 0 0 0,0 1 0 0 0,1 0 0 0 0,0-1 0 0 0,1 1 0 0 0,2 2 0 0 0,-5-7 10 0 0,1-1 0 0 0,0 0 1 0 0,0 0-1 0 0,1 1 0 0 0,-1-1 1 0 0,1-1-1 0 0,-1 1 0 0 0,1 0 0 0 0,0-1 1 0 0,0 1-1 0 0,0-1 0 0 0,0 0 0 0 0,1 0 1 0 0,-1 0-1 0 0,1 0 0 0 0,-1-1 1 0 0,1 0-1 0 0,-1 1 0 0 0,1-1 0 0 0,3 0-10 0 0,-4 0 29 0 0,0-1-1 0 0,0 0 0 0 0,0 0 1 0 0,-1 0-1 0 0,1-1 0 0 0,0 1 1 0 0,0-1-1 0 0,0 1 0 0 0,-1-1 0 0 0,1 0 1 0 0,0 0-1 0 0,-1 0 0 0 0,1-1 1 0 0,1 0-29 0 0,0 0 32 0 0,0-1-1 0 0,-1 0 1 0 0,1 0 0 0 0,-1-1 0 0 0,0 1 0 0 0,1 0 0 0 0,-2-1 0 0 0,3-3-32 0 0,1-3 18 0 0,0-1 1 0 0,0 0 0 0 0,-1 0-1 0 0,-1 0 1 0 0,0-1-1 0 0,1-5-18 0 0,-1-2 16 0 0,0 0 0 0 0,-2 0 0 0 0,0 0 0 0 0,-1-19-16 0 0,1 21-12 0 0,9 36-93 0 0,2 16 148 0 0,0 5-43 0 0,-6-17 101 0 0,1 0-1 0 0,1-1 1 0 0,1 0-1 0 0,2 3-100 0 0,-11-23 15 0 0,0 0 0 0 0,0 0 0 0 0,1-1 0 0 0,-1 1 0 0 0,0 0 0 0 0,1-1 0 0 0,-1 1 0 0 0,1-1 0 0 0,-1 0 0 0 0,1 1 0 0 0,0-1 0 0 0,-1 0-1 0 0,1 0 1 0 0,0 0 0 0 0,0 0 0 0 0,0-1 0 0 0,0 1 0 0 0,0 0 0 0 0,0-1 0 0 0,0 1 0 0 0,0-1 0 0 0,0 0 0 0 0,2 1-15 0 0,-2-2 20 0 0,0 1 0 0 0,1 0-1 0 0,-1-1 1 0 0,0 1 0 0 0,0-1 0 0 0,1 0-1 0 0,-1 0 1 0 0,0 0 0 0 0,0 0-1 0 0,0 0 1 0 0,0 0 0 0 0,0 0 0 0 0,0-1-1 0 0,0 1 1 0 0,-1-1 0 0 0,1 1 0 0 0,0-1-1 0 0,-1 0 1 0 0,0 0 0 0 0,1 1 0 0 0,-1-2-20 0 0,7-8 73 0 0,-2-1 0 0 0,1 1 0 0 0,-2-1 0 0 0,1-1 0 0 0,-2 1 0 0 0,0-1 0 0 0,0 0 1 0 0,-1 0-1 0 0,-1 0 0 0 0,0 0 0 0 0,0 0 0 0 0,-2-7-73 0 0,1 4 19 0 0,-2 0 0 0 0,0 0 0 0 0,-1 0 0 0 0,-1-2-19 0 0,-1 41 71 0 0,5-4-210 0 0,0 0 0 0 0,2-1 0 0 0,2 10 139 0 0,15 54-358 0 0,-18-73 350 0 0,2 7-151 0 0,1-1 1 0 0,0-1 0 0 0,3 6 158 0 0,-6-16-81 0 0,-1-1 1 0 0,1 0 0 0 0,0 1 0 0 0,0-1 0 0 0,1 0-1 0 0,-1 0 1 0 0,1 0 0 0 0,-1 0 0 0 0,1-1 0 0 0,0 1-1 0 0,0-1 1 0 0,0 1 0 0 0,0-1 0 0 0,0 0 0 0 0,1 0-1 0 0,0 0 81 0 0,5 1-1969 0 0</inkml:trace>
  <inkml:trace contextRef="#ctx0" brushRef="#br0" timeOffset="43">2115 6207 15664 0 0,'0'0'1206'0'0,"0"0"-546"0"0,0 0 633 0 0,1 4 2086 0 0,3 26-1911 0 0,3 14 116 0 0,1-1 1 0 0,4 6-1585 0 0,-7-35 1286 0 0,-5-14-1254 0 0,0 0 0 0 0,0 0 1 0 0,0 0-1 0 0,0 0 0 0 0,0 0 0 0 0,0 0 1 0 0,0 0-1 0 0,0 0 0 0 0,0 0 0 0 0,0 0 1 0 0,0 0-1 0 0,0 1 0 0 0,0-1 0 0 0,0 0 1 0 0,1 0-1 0 0,-1 0 0 0 0,0 0 0 0 0,0 0 1 0 0,0 0-1 0 0,0 0 0 0 0,0 0 0 0 0,0 0 1 0 0,0 0-1 0 0,0 0 0 0 0,0 0 0 0 0,0 0 1 0 0,0 0-1 0 0,0 0 0 0 0,0 0 1 0 0,0 0-1 0 0,0 0 0 0 0,0 0 0 0 0,1 0 1 0 0,-1 0-1 0 0,0 0 0 0 0,0 0 0 0 0,0 0 1 0 0,0 0-1 0 0,0 0 0 0 0,0 0 0 0 0,0 0 1 0 0,0 0-1 0 0,0 0 0 0 0,0 0 0 0 0,0 0 1 0 0,0 0-1 0 0,0 0 0 0 0,1 0-32 0 0,0-8 671 0 0,-5-71 71 0 0,1 36-508 0 0,2-8-234 0 0,1 38-10 0 0,1 0 0 0 0,0-1 0 0 0,1 1 0 0 0,1 0 0 0 0,4-11 10 0 0,-6 19-37 0 0,1 1 1 0 0,-1 0 0 0 0,1 0 0 0 0,0 1 0 0 0,0-1-1 0 0,1 0 1 0 0,-1 1 0 0 0,1-1 0 0 0,1-1 36 0 0,-2 4-121 0 0,-1-1 1 0 0,1 1-1 0 0,0 0 0 0 0,-1 0 1 0 0,1 0-1 0 0,0 0 1 0 0,-1 0-1 0 0,1 0 0 0 0,0 0 1 0 0,0 0-1 0 0,0 1 1 0 0,0-1-1 0 0,0 1 0 0 0,0 0 1 0 0,0-1-1 0 0,0 1 1 0 0,0 0-1 0 0,0 0 0 0 0,0 0 1 0 0,0 0-1 0 0,1 1 121 0 0,2 0-877 0 0,-1 0 0 0 0,1 0 0 0 0,0 1 0 0 0,0 0 0 0 0,-1 0 0 0 0,3 2 877 0 0,2 0-1710 0 0</inkml:trace>
  <inkml:trace contextRef="#ctx0" brushRef="#br0" timeOffset="44">2320 6167 18543 0 0,'-4'9'1410'0'0,"1"-1"-1001"0"0,1 0 1 0 0,0 0 0 0 0,0 0 0 0 0,0 1-1 0 0,1-1 1 0 0,0 1 0 0 0,1 0 0 0 0,0-1-1 0 0,0 1 1 0 0,1 3-410 0 0,0-6 188 0 0,0 0 0 0 0,0 0 0 0 0,0-1 0 0 0,1 1 0 0 0,0 0-1 0 0,0-1 1 0 0,0 1 0 0 0,1-1 0 0 0,0 0 0 0 0,0 0 0 0 0,0 0 0 0 0,0 0 0 0 0,1 0 0 0 0,0-1 0 0 0,2 3-188 0 0,-4-6 56 0 0,0 1 0 0 0,-1-1 0 0 0,1 0 1 0 0,0 0-1 0 0,0 1 0 0 0,0-2 1 0 0,-1 1-1 0 0,1 0 0 0 0,0 0 0 0 0,0 0 1 0 0,0-1-1 0 0,1 1 0 0 0,-1-1 1 0 0,0 0-1 0 0,0 0 0 0 0,0 0 1 0 0,0 0-1 0 0,1 0-56 0 0,-1 0 67 0 0,1-1 0 0 0,0 1 1 0 0,0-1-1 0 0,-1 0 0 0 0,1 0 1 0 0,0 0-1 0 0,-1-1 0 0 0,1 1 0 0 0,-1 0 1 0 0,0-1-1 0 0,1 0 0 0 0,0 0-67 0 0,2-3 83 0 0,0 0-1 0 0,-1 1 1 0 0,0-1-1 0 0,0-1 1 0 0,0 1-1 0 0,0-1 1 0 0,-1 1-1 0 0,0-1 0 0 0,0 0 1 0 0,-1 0-1 0 0,2-3-82 0 0,-3 3 13 0 0,0 0 0 0 0,0 0 0 0 0,0 0-1 0 0,-1 0 1 0 0,0 0 0 0 0,0 0-1 0 0,0 0 1 0 0,-1 0 0 0 0,0 0 0 0 0,0 0-1 0 0,-1 0 1 0 0,1 0 0 0 0,-3-5-13 0 0,2 6-47 0 0,0 1 0 0 0,0-1 0 0 0,-1 1 1 0 0,1-1-1 0 0,-1 1 0 0 0,0 0 1 0 0,-1 0-1 0 0,1 0 0 0 0,0 0 0 0 0,-1 0 1 0 0,0 1-1 0 0,0 0 0 0 0,0 0 0 0 0,0 0 1 0 0,-1 0-1 0 0,-2-1 47 0 0,5 3-37 0 0,0 0 0 0 0,0 0 0 0 0,-1 1 0 0 0,1-1 1 0 0,0 1-1 0 0,-1-1 0 0 0,1 1 0 0 0,0 0 0 0 0,-1 0 0 0 0,1 0 0 0 0,0 0 1 0 0,-1 0-1 0 0,1 1 0 0 0,0-1 0 0 0,-1 1 0 0 0,1-1 37 0 0,-2 2-15 0 0,1-1-1 0 0,0 0 1 0 0,0 1-1 0 0,0 0 1 0 0,1 0 0 0 0,-1-1-1 0 0,0 2 1 0 0,1-1-1 0 0,-1 0 1 0 0,-1 3 15 0 0,0-1-27 0 0,1 1 1 0 0,-1-1 0 0 0,1 1-1 0 0,0 0 1 0 0,1 0 0 0 0,-1 0-1 0 0,1 1 1 0 0,0-1 0 0 0,0 0-1 0 0,1 1 1 0 0,0 0-1 0 0,0-1 1 0 0,0 3 26 0 0,0-3-181 0 0,1-1-1 0 0,0 1 1 0 0,0-1-1 0 0,1 1 1 0 0,-1-1 0 0 0,1 1-1 0 0,0-1 1 0 0,0 1-1 0 0,1-1 1 0 0,1 4 181 0 0,-2-5-1553 0 0,1 0 0 0 0,0 0 0 0 0,0 0 0 0 0,0 0-1 0 0,2 2 1554 0 0,5 4-7907 0 0</inkml:trace>
  <inkml:trace contextRef="#ctx0" brushRef="#br0" timeOffset="45">4177 5079 16583 0 0,'-9'-2'3144'0'0,"8"4"-2646"0"0,0 1 0 0 0,0-1 0 0 0,0 1 0 0 0,0-1 0 0 0,1 1 0 0 0,-1 0 0 0 0,1-1 0 0 0,-1 1 0 0 0,1 0 0 0 0,0-1 0 0 0,0 3-498 0 0,4 34 172 0 0,-2-24 566 0 0,13 89 1550 0 0,-5-38-820 0 0,0 36-1468 0 0,-10-86 156 0 0,3 103 670 0 0,-4-95-687 0 0,-1 0 0 0 0,0-1 0 0 0,-7 24-139 0 0,7-40 35 0 0,0 0 0 0 0,0 0-1 0 0,-1 0 1 0 0,0 0 0 0 0,0 0 0 0 0,-1 0 0 0 0,1-1 0 0 0,-3 2-35 0 0,4-5 30 0 0,0 0 1 0 0,-1-1-1 0 0,1 1 0 0 0,-1-1 1 0 0,1 0-1 0 0,-1 1 0 0 0,0-1 1 0 0,0 0-1 0 0,0-1 0 0 0,0 1 1 0 0,-1 0-1 0 0,1-1 0 0 0,0 0 1 0 0,-1 0-1 0 0,1 0 0 0 0,-1 0 1 0 0,1-1-1 0 0,-3 1-30 0 0,1-1 19 0 0,0 1 1 0 0,0-1-1 0 0,0-1 1 0 0,0 1-1 0 0,0-1 1 0 0,0 0-1 0 0,0 0 0 0 0,0 0 1 0 0,0-1-1 0 0,1 0 1 0 0,-1 0-1 0 0,0 0 0 0 0,1 0 1 0 0,0-1-1 0 0,-1 0 1 0 0,1 0-1 0 0,0 0 1 0 0,0 0-1 0 0,1-1 0 0 0,-1 1 1 0 0,1-1-1 0 0,-1 0 1 0 0,1 0-1 0 0,-1-2-19 0 0,0-2-22 0 0,-1 0 1 0 0,1 0-1 0 0,0 0 0 0 0,1 0 1 0 0,0-1-1 0 0,0 0 0 0 0,1 0 1 0 0,0 1-1 0 0,0-1 0 0 0,1 0 0 0 0,0 0 1 0 0,1-1-1 0 0,0-2 22 0 0,0 3-76 0 0,1 0 0 0 0,0 0-1 0 0,1 0 1 0 0,0 1 0 0 0,0-1 0 0 0,1 1-1 0 0,0-1 1 0 0,1 1 0 0 0,0 0 0 0 0,0 0-1 0 0,0 0 1 0 0,1 1 0 0 0,0 0 0 0 0,1 0 0 0 0,-1 0-1 0 0,1 0 1 0 0,3-1 76 0 0,31-27-2370 0 0,-12 13-5873 0 0,-8 7-535 0 0</inkml:trace>
  <inkml:trace contextRef="#ctx0" brushRef="#br0" timeOffset="46">4188 4820 20735 0 0,'-3'-7'1840'0'0,"2"4"-1472"0"0,-1 0-296 0 0,2 3-72 0 0,0 0 656 0 0,0 0 112 0 0,0 0 32 0 0,0 0 0 0 0,3-1-920 0 0,0 1-176 0 0,0 0-40 0 0,2 1-8 0 0,-1 1-1056 0 0,2 0-208 0 0,0 1-48 0 0</inkml:trace>
  <inkml:trace contextRef="#ctx0" brushRef="#br0" timeOffset="47">4451 4901 20271 0 0,'-1'-2'1839'0'0,"0"-1"-1498"0"0,1 3-227 0 0,0 0-33 0 0,0 0-8 0 0,0 0-2 0 0,-11 19-99 0 0,-1 0-1 0 0,-1-1 1 0 0,0 0 0 0 0,-4 2 28 0 0,-8 10-3035 0 0,16-19-4135 0 0</inkml:trace>
  <inkml:trace contextRef="#ctx0" brushRef="#br0" timeOffset="48">4566 4845 18599 0 0,'0'-1'50'0'0,"0"1"0"0"0,0 0 0 0 0,0 0 0 0 0,0 0 0 0 0,0 0 0 0 0,0 0 0 0 0,0 0 0 0 0,0 0 0 0 0,0 0 0 0 0,0 0-1 0 0,0 0 1 0 0,0 0 0 0 0,0 0 0 0 0,1 0 0 0 0,-1 0 0 0 0,0 0 0 0 0,0 0 0 0 0,0 0 0 0 0,0 0 0 0 0,0 0 0 0 0,0 0 0 0 0,0 0-1 0 0,0 0 1 0 0,0 0 0 0 0,0 0 0 0 0,0 0 0 0 0,0 0 0 0 0,1 0 0 0 0,-1 0 0 0 0,0 0 0 0 0,0 0 0 0 0,0 0 0 0 0,0 0 0 0 0,0 0-1 0 0,0 1 1 0 0,0-1 0 0 0,0 0 0 0 0,0 0 0 0 0,0 0 0 0 0,0 0 0 0 0,0 0 0 0 0,0 0 0 0 0,0 0 0 0 0,0 0 0 0 0,0 0 0 0 0,0 0-1 0 0,0 0 1 0 0,0 0 0 0 0,0 0 0 0 0,0 1 0 0 0,0-1 0 0 0,0 0 0 0 0,0 0 0 0 0,0 0 0 0 0,0 0-50 0 0,2 8 401 0 0,-1 0-1 0 0,0 0 1 0 0,-1-1 0 0 0,0 1 0 0 0,0 0 0 0 0,-1 0 0 0 0,-1 5-401 0 0,0 14 786 0 0,-3 30 1342 0 0,-2 3-2128 0 0,0-8 946 0 0,1 23-946 0 0,5-60 83 0 0,1-2-17 0 0,-1-1 0 0 0,3 12-66 0 0,-2-21 12 0 0,0 0 0 0 0,1 0-1 0 0,-1 0 1 0 0,1 0 0 0 0,0-1 0 0 0,0 1 0 0 0,0 0-1 0 0,0-1 1 0 0,0 1 0 0 0,1-1 0 0 0,-1 1 0 0 0,1-1-1 0 0,0 0 1 0 0,1 3-12 0 0,-2-5 5 0 0,0 1-1 0 0,0-1 1 0 0,0 1-1 0 0,-1-1 1 0 0,1 0 0 0 0,0 1-1 0 0,0-1 1 0 0,0 0-1 0 0,0 0 1 0 0,0 1 0 0 0,0-1-1 0 0,0 0 1 0 0,-1 0-1 0 0,1 0 1 0 0,0 0-1 0 0,0 0 1 0 0,0 0 0 0 0,0 0-1 0 0,0-1 1 0 0,0 1-1 0 0,0 0 1 0 0,0 0-1 0 0,-1-1 1 0 0,1 1 0 0 0,0 0-1 0 0,0-1 1 0 0,0 1-1 0 0,-1-1 1 0 0,1 0-5 0 0,3-1-305 0 0,-1 0 1 0 0,0 0-1 0 0,0-1 1 0 0,0 1-1 0 0,0-1 1 0 0,0-1 304 0 0,3-3-2423 0 0,-2 0-3348 0 0,0 0-2212 0 0</inkml:trace>
  <inkml:trace contextRef="#ctx0" brushRef="#br0" timeOffset="49">4485 5096 7368 0 0,'0'-1'482'0'0,"-1"0"0"0"0,1-1 0 0 0,-1 1 0 0 0,1 0 0 0 0,0-1 0 0 0,-1 1 0 0 0,1-1 0 0 0,0 0-482 0 0,11-8 10129 0 0,12-3-8749 0 0,-21 12-1298 0 0,7-3-259 0 0,15-8 256 0 0,0-1 0 0 0,0-2-79 0 0,-16 10-692 0 0,-1-1 0 0 0,0 0 0 0 0,0 0 0 0 0,0 0 0 0 0,-1-1 0 0 0,0 0-1 0 0,0 0 1 0 0,0-1 692 0 0,6-13-2413 0 0,-1 3-17 0 0</inkml:trace>
  <inkml:trace contextRef="#ctx0" brushRef="#br0" timeOffset="50">4697 4794 14400 0 0,'0'0'45'0'0,"0"0"0"0"0,0 0 0 0 0,-1 0 1 0 0,1 0-1 0 0,0 0 0 0 0,0 0 1 0 0,0-1-1 0 0,0 1 0 0 0,0 0 0 0 0,0 0 1 0 0,0 0-1 0 0,0 0 0 0 0,0 0 1 0 0,0 0-1 0 0,-1 0 0 0 0,1 0 0 0 0,0 0 1 0 0,0 0-1 0 0,0 0 0 0 0,0 0 1 0 0,0 0-1 0 0,0 0 0 0 0,0 1 0 0 0,0-1 1 0 0,0 0-1 0 0,0 0 0 0 0,-1 0 1 0 0,1 0-1 0 0,0 0 0 0 0,0 0 0 0 0,0 0 1 0 0,0 0-1 0 0,0 0 0 0 0,0 0 1 0 0,0 0-1 0 0,0 0 0 0 0,0 0 0 0 0,0 0 1 0 0,0 0-1 0 0,0 1 0 0 0,0-1 1 0 0,0 0-1 0 0,0 0 0 0 0,0 0 0 0 0,0 0 1 0 0,0 0-1 0 0,0 0 0 0 0,0 0 1 0 0,0 0-1 0 0,0 0 0 0 0,0 0 0 0 0,0 1 1 0 0,0-1-1 0 0,0 0 0 0 0,0 0 1 0 0,0 0-1 0 0,0 0-45 0 0,-2 9 870 0 0,0-1 0 0 0,0 1 0 0 0,2 0 0 0 0,-1 0 1 0 0,1 0-1 0 0,0 1-870 0 0,0 11 772 0 0,-2 74 1470 0 0,-1 22-159 0 0,0-71-71 0 0,3 47-2012 0 0,5-72 1008 0 0,2-35-505 0 0,-1-7 14 0 0,4-20-517 0 0,-8 29 8 0 0,1-1 1 0 0,0 0 0 0 0,1 1-1 0 0,0 0 1 0 0,1 0-1 0 0,1 0 1 0 0,2-3-9 0 0,-8 15-3 0 0,0-1 0 0 0,0 1 0 0 0,1-1 1 0 0,-1 1-1 0 0,0 0 0 0 0,1-1 0 0 0,-1 1 0 0 0,0-1 0 0 0,1 1 0 0 0,-1 0 0 0 0,1-1 1 0 0,-1 1-1 0 0,0 0 0 0 0,1-1 0 0 0,-1 1 0 0 0,1 0 0 0 0,-1 0 0 0 0,1 0 0 0 0,-1-1 1 0 0,1 1-1 0 0,-1 0 0 0 0,1 0 0 0 0,-1 0 0 0 0,1 0 0 0 0,0 0 3 0 0,0 0-4 0 0,-1 0-1 0 0,1 1 0 0 0,0-1 1 0 0,0 0-1 0 0,-1 1 0 0 0,1-1 1 0 0,0 0-1 0 0,-1 1 1 0 0,1-1-1 0 0,0 1 0 0 0,-1-1 1 0 0,1 1-1 0 0,-1 0 1 0 0,1-1-1 0 0,0 1 5 0 0,1 3-14 0 0,1-1-1 0 0,-1 1 1 0 0,0 0 0 0 0,0 0 0 0 0,0 0-1 0 0,-1 0 15 0 0,3 9-23 0 0,-1 1 0 0 0,0 0-1 0 0,-1 0 1 0 0,-1 0-1 0 0,0 13 24 0 0,1 4 60 0 0,2 74-92 0 0,-5-64-1347 0 0,2-23 514 0 0</inkml:trace>
  <inkml:trace contextRef="#ctx0" brushRef="#br0" timeOffset="51">3598 6197 16008 0 0,'0'0'730'0'0,"0"0"-9"0"0,-5 6 595 0 0,4 6-427 0 0,1 1-1 0 0,0-1 0 0 0,1 0 0 0 0,2 10-888 0 0,0 8 1223 0 0,0 1-690 0 0,-1-18-435 0 0,0 1-1 0 0,-2 1-97 0 0,2-10 194 0 0,-2-4-7160 0 0,1-6-557 0 0</inkml:trace>
  <inkml:trace contextRef="#ctx0" brushRef="#br0" timeOffset="52">3608 6053 12896 0 0,'0'0'1152'0'0,"0"-1"-928"0"0,-2-1-224 0 0,2 2 0 0 0,-1-3 1728 0 0,1 3 287 0 0,0 0 65 0 0,0 0 16 0 0,0 0-2280 0 0,0 0-456 0 0,0 0-88 0 0,3 4-16 0 0,0-2-104 0 0,0 2-16 0 0,0 3-8 0 0,1-2-6143 0 0</inkml:trace>
  <inkml:trace contextRef="#ctx0" brushRef="#br0" timeOffset="53">3725 6158 6448 0 0,'4'10'688'0'0,"-3"-2"1364"0"0,1 1 1 0 0,-1 0-1 0 0,-1 0 1 0 0,1 0 0 0 0,-2 4-2053 0 0,1-1 638 0 0,2 47 7748 0 0,4 16-8386 0 0,-6-75 60 0 0,0 1 0 0 0,0-1 0 0 0,0 0 1 0 0,0 0-1 0 0,0 0 0 0 0,0 1 0 0 0,0-1 0 0 0,0 0 0 0 0,0 0 0 0 0,0 0 0 0 0,0 1 0 0 0,0-1 0 0 0,0 0 0 0 0,0 0 1 0 0,0 0-1 0 0,0 0 0 0 0,0 1 0 0 0,0-1 0 0 0,0 0 0 0 0,0 0 0 0 0,1 0 0 0 0,-1 1 0 0 0,0-1 0 0 0,0 0 0 0 0,0 0 1 0 0,0 0-1 0 0,0 0 0 0 0,0 0 0 0 0,1 0 0 0 0,-1 1 0 0 0,0-1 0 0 0,0 0 0 0 0,0 0 0 0 0,0 0-60 0 0,4-6 663 0 0,1-11-201 0 0,1-24 125 0 0,-4 21-477 0 0,3-12-110 0 0,-4 26-2 0 0,1 1 1 0 0,-1-1 0 0 0,1 1 0 0 0,0 0 0 0 0,1-1-1 0 0,-1 1 1 0 0,4-4 1 0 0,-6 8-3 0 0,1 0 1 0 0,-1 0-1 0 0,1 1 0 0 0,0-1 1 0 0,-1 0-1 0 0,1 0 1 0 0,0 0-1 0 0,0 0 0 0 0,0 1 1 0 0,-1-1-1 0 0,1 0 0 0 0,0 1 1 0 0,0-1-1 0 0,0 1 0 0 0,0-1 1 0 0,0 1-1 0 0,0-1 0 0 0,1 1 1 0 0,-1 0-1 0 0,0 0 1 0 0,0-1-1 0 0,0 1 0 0 0,0 0 1 0 0,0 0-1 0 0,0 0 0 0 0,0 0 1 0 0,1 0-1 0 0,-1 0 0 0 0,0 1 1 0 0,0-1-1 0 0,0 0 0 0 0,0 1 1 0 0,0-1-1 0 0,0 0 1 0 0,0 1-1 0 0,0-1 0 0 0,0 1 1 0 0,0 0-1 0 0,0-1 0 0 0,0 1 1 0 0,0 0-1 0 0,-1-1 0 0 0,2 2 3 0 0,1 1-1 0 0,1 1 0 0 0,-1-1 0 0 0,0 1 0 0 0,0 0 0 0 0,0 0 0 0 0,0 0-1 0 0,-1 1 1 0 0,0-1 0 0 0,2 3 1 0 0,1 9 48 0 0,-1-1 0 0 0,2 13-48 0 0,-2-10 39 0 0,6 18-39 0 0,-8-30-101 0 0,0-1-1 0 0,0 0 0 0 0,1 1 0 0 0,0-1 0 0 0,0 0 0 0 0,0-1 0 0 0,0 1 0 0 0,3 2 102 0 0,1-1-1628 0 0,1-2-508 0 0</inkml:trace>
  <inkml:trace contextRef="#ctx0" brushRef="#br0" timeOffset="54">4288 5892 18431 0 0,'-4'-5'2186'0'0,"3"4"-1284"0"0,3 37 2581 0 0,5 18-3049 0 0,1 1 124 0 0,14 196 2230 0 0,-19-230-2692 0 0,1-1 0 0 0,1 1-96 0 0,0 3-136 0 0,-1-17 76 0 0,-4-6-5496 0 0,0-5-3018 0 0</inkml:trace>
  <inkml:trace contextRef="#ctx0" brushRef="#br0" timeOffset="55">4207 6129 14280 0 0,'-2'-7'1713'0'0,"2"6"-1508"0"0,-1 1 0 0 0,1 0 0 0 0,0-1 0 0 0,0 1 0 0 0,0 0 0 0 0,-1-1 0 0 0,1 1 0 0 0,0 0 1 0 0,0-1-1 0 0,0 1 0 0 0,0 0 0 0 0,0-1 0 0 0,0 1 0 0 0,0-1 0 0 0,0 1 0 0 0,0 0 0 0 0,0-1 1 0 0,0 1-1 0 0,0 0 0 0 0,0-1 0 0 0,0 1 0 0 0,0-1 0 0 0,0 1 0 0 0,1 0 0 0 0,-1-1 0 0 0,0 1 1 0 0,0 0-1 0 0,0-1 0 0 0,0 1 0 0 0,1 0 0 0 0,-1 0 0 0 0,0-1 0 0 0,0 1 0 0 0,1 0 0 0 0,-1-1 1 0 0,0 1-206 0 0,5-4 374 0 0,1-1 0 0 0,-1 1 0 0 0,1 0 1 0 0,0 0-1 0 0,0 1 0 0 0,0 0 1 0 0,0 0-1 0 0,1 0 0 0 0,1 0-374 0 0,14-4-357 0 0,1 1 0 0 0,2 1 357 0 0,8-2 64 0 0,-29 6-421 0 0,31-8-1034 0 0,-12 1-5713 0 0,-9 2-331 0 0</inkml:trace>
  <inkml:trace contextRef="#ctx0" brushRef="#br0" timeOffset="56">4513 5828 17503 0 0,'-1'1'176'0'0,"-1"0"0"0"0,1 1-1 0 0,-1-1 1 0 0,1 1 0 0 0,0-1-1 0 0,-1 1 1 0 0,1-1 0 0 0,0 1-1 0 0,0 0 1 0 0,0-1-1 0 0,0 1 1 0 0,0 0 0 0 0,1 0-1 0 0,-1 0 1 0 0,1 0 0 0 0,-1 0-1 0 0,1 0 1 0 0,0-1-1 0 0,-1 2-175 0 0,1 7 1231 0 0,-1-1-1 0 0,1 0 0 0 0,2 7-1230 0 0,-2-5 662 0 0,8 90 520 0 0,1 59 1593 0 0,-9-159-2755 0 0,1 37 808 0 0,1 0 0 0 0,2-1 0 0 0,3 9-828 0 0,-7-46 9 0 0,0 0 1 0 0,0 0-1 0 0,0 0 1 0 0,0 0 0 0 0,0 0-1 0 0,0 0 1 0 0,0 0-1 0 0,0 0 1 0 0,0-1-1 0 0,0 1 1 0 0,0 0-1 0 0,0 0 1 0 0,0 0 0 0 0,0 0-1 0 0,0 0 1 0 0,0 0-1 0 0,0 0 1 0 0,0 0-1 0 0,0 0 1 0 0,0 0 0 0 0,0 0-1 0 0,0 0 1 0 0,0 0-1 0 0,1 0 1 0 0,-1 0-1 0 0,0 0 1 0 0,0 0-1 0 0,0 0 1 0 0,0 0 0 0 0,0 0-1 0 0,0 0 1 0 0,0 0-1 0 0,0 0 1 0 0,0 0-1 0 0,0 0 1 0 0,0 0-1 0 0,0 0 1 0 0,1 0 0 0 0,-1 0-1 0 0,0 0 1 0 0,0 0-1 0 0,0 0 1 0 0,0 0-1 0 0,0 0 1 0 0,0 0 0 0 0,0 0-1 0 0,0 0 1 0 0,0 0-1 0 0,0 0 1 0 0,0 0-1 0 0,0 0 1 0 0,0 0-1 0 0,0 0 1 0 0,0 0 0 0 0,1 0-1 0 0,-1 0 1 0 0,0 0-1 0 0,0 0 1 0 0,0 0-1 0 0,0 1 1 0 0,0-1 0 0 0,0 0-10 0 0,5-12 218 0 0,3-14-129 0 0,-1-4-28 0 0,0-2-61 0 0,-2 3-55 0 0,5-8 55 0 0,-7 28-22 0 0,0-1 1 0 0,1 1-1 0 0,0 0 0 0 0,1 0 0 0 0,3-6 22 0 0,-6 13-9 0 0,-1-1 0 0 0,1 1 0 0 0,0 0-1 0 0,0 0 1 0 0,0 1 0 0 0,0-1 0 0 0,0 0 0 0 0,0 1 0 0 0,0-1-1 0 0,0 1 1 0 0,1-1 0 0 0,-1 1 0 0 0,2 0 9 0 0,-3 0-6 0 0,0 1 1 0 0,1-1-1 0 0,-1 1 1 0 0,0 0-1 0 0,1 0 0 0 0,-1 0 1 0 0,0 0-1 0 0,1 0 1 0 0,-1 0-1 0 0,0 0 0 0 0,0 0 1 0 0,1 0-1 0 0,-1 1 1 0 0,0-1-1 0 0,1 0 0 0 0,-1 1 1 0 0,0-1-1 0 0,0 1 0 0 0,0-1 1 0 0,0 1-1 0 0,1 0 1 0 0,-1 0-1 0 0,0-1 0 0 0,0 1 1 0 0,0 0-1 0 0,0 0 1 0 0,-1 0-1 0 0,1 0 6 0 0,3 4 7 0 0,-1 0 0 0 0,1-1 0 0 0,-1 2 0 0 0,0-1 0 0 0,-1 0 1 0 0,1 0-1 0 0,-1 1 0 0 0,0 0 0 0 0,-1-1 0 0 0,1 1 0 0 0,-1 0 0 0 0,0 0 0 0 0,-1 4-7 0 0,1 10 49 0 0,-1 0 0 0 0,-1 0-1 0 0,-3 9-48 0 0,2-4 30 0 0,0 11-30 0 0,2-32-114 0 0,0-1-1 0 0,0 0 1 0 0,1 1-1 0 0,0-1 1 0 0,-1 0-1 0 0,1 0 1 0 0,1 1 114 0 0,-2-4-76 0 0,0 0 1 0 0,0 0 0 0 0,0 1 0 0 0,0-1-1 0 0,0 0 1 0 0,0 0 0 0 0,0 0-1 0 0,1 0 1 0 0,-1 1 0 0 0,0-1 0 0 0,0 0-1 0 0,0 0 1 0 0,0 0 0 0 0,1 0 0 0 0,-1 0-1 0 0,0 0 1 0 0,0 1 0 0 0,0-1-1 0 0,1 0 1 0 0,-1 0 0 0 0,0 0 0 0 0,0 0-1 0 0,0 0 1 0 0,1 0 0 0 0,-1 0-1 0 0,0 0 1 0 0,0 0 0 0 0,0 0 0 0 0,1 0-1 0 0,-1 0 1 0 0,0 0 0 0 0,0 0-1 0 0,1 0 1 0 0,-1 0 0 0 0,0 0 0 0 0,0 0-1 0 0,0-1 1 0 0,1 1 0 0 0,-1 0 75 0 0,7-5-8353 0 0,-2-1-432 0 0</inkml:trace>
  <inkml:trace contextRef="#ctx0" brushRef="#br0" timeOffset="57">4842 6222 17967 0 0,'0'0'1387'0'0,"0"0"-896"0"0,0 0-189 0 0,5 2 5095 0 0,-1 0-4767 0 0,-1-2-460 0 0,-1 1 0 0 0,0-1 1 0 0,1 0-1 0 0,-1 0 0 0 0,0 0 0 0 0,0 0 1 0 0,1 0-1 0 0,-1 0 0 0 0,0-1 0 0 0,1 1 1 0 0,-1-1-1 0 0,0 0 0 0 0,0 0 1 0 0,0 0-1 0 0,0 0 0 0 0,1 0-170 0 0,6-4 185 0 0,-1 0 0 0 0,0 0-1 0 0,2-3-184 0 0,29-24 382 0 0,-35 28-321 0 0,1-1 0 0 0,-1 0-1 0 0,1 0 1 0 0,-2 0 0 0 0,1-1 0 0 0,2-3-61 0 0,-6 8-2 0 0,1 0 1 0 0,-1 0-1 0 0,1-1 1 0 0,-1 1-1 0 0,1 0 0 0 0,-1-1 1 0 0,0 1-1 0 0,1 0 0 0 0,-1-1 1 0 0,0 1-1 0 0,0-1 0 0 0,0 1 1 0 0,0 0-1 0 0,0-1 0 0 0,0 1 1 0 0,-1 0-1 0 0,1-1 1 0 0,0 1-1 0 0,-1 0 0 0 0,1-1 1 0 0,-1 1-1 0 0,0 0 0 0 0,1-1 1 0 0,-1 1-1 0 0,0 0 0 0 0,1 0 1 0 0,-2-1 1 0 0,1 1-4 0 0,0 0 0 0 0,-1 0 1 0 0,1 0-1 0 0,0 0 0 0 0,-1 0 0 0 0,1 0 1 0 0,-1 0-1 0 0,1 0 0 0 0,-1 1 0 0 0,0-1 1 0 0,1 0-1 0 0,-1 1 0 0 0,1 0 0 0 0,-1-1 1 0 0,0 1-1 0 0,0 0 0 0 0,1 0 0 0 0,-1 0 1 0 0,0 0-1 0 0,1 0 0 0 0,-1 0 0 0 0,0 0 4 0 0,-4 2 57 0 0,1-1 0 0 0,0 1 0 0 0,0 0 0 0 0,0 1 0 0 0,0-1 0 0 0,0 1 0 0 0,0 0 0 0 0,1 0 0 0 0,-1 0 0 0 0,1 1 0 0 0,0-1 0 0 0,0 1 0 0 0,0 0 0 0 0,1 1 0 0 0,-1-1 0 0 0,1 0 0 0 0,0 1 0 0 0,0 0 0 0 0,1 0-57 0 0,-3 4 164 0 0,0 1 0 0 0,1 0 0 0 0,0 0 0 0 0,0 0 0 0 0,2 1 0 0 0,-1-1 0 0 0,1 1 0 0 0,1 0 0 0 0,-1 3-164 0 0,2-10 10 0 0,0 0-1 0 0,0 0 1 0 0,1 1-1 0 0,0-1 1 0 0,-1 0-1 0 0,1 0 1 0 0,0 0-1 0 0,1 0 1 0 0,-1 0 0 0 0,1 0-1 0 0,0 0 1 0 0,0-1-1 0 0,1 3-9 0 0,-1-3-19 0 0,0 0-1 0 0,0-1 0 0 0,0 0 1 0 0,0 1-1 0 0,1-1 1 0 0,-1 0-1 0 0,1 0 1 0 0,-1 0-1 0 0,1 0 1 0 0,-1-1-1 0 0,1 1 0 0 0,0-1 1 0 0,0 0-1 0 0,0 0 1 0 0,0 0-1 0 0,0 0 1 0 0,0 0-1 0 0,2 0 20 0 0,5 0 124 0 0,-1-1 0 0 0,1 0 0 0 0,0 0 0 0 0,-1-1 0 0 0,1 0 0 0 0,-1-1 0 0 0,6-1-124 0 0,24-10-1648 0 0,-1-4-6992 0 0,-20 8-1239 0 0</inkml:trace>
  <inkml:trace contextRef="#ctx0" brushRef="#br0" timeOffset="58">3341 6822 16128 0 0,'-8'-4'558'0'0,"8"4"-185"0"0,-1 0 0 0 0,1 0-1 0 0,-1 0 1 0 0,1 0-1 0 0,-1-1 1 0 0,1 1-1 0 0,-1 0 1 0 0,1 0-1 0 0,-1 0 1 0 0,1 0-1 0 0,-1 0 1 0 0,1 0 0 0 0,-1 0-1 0 0,1 1 1 0 0,-1-1-373 0 0,0 0 311 0 0,1 0 1 0 0,0 1 0 0 0,-1-1 0 0 0,1 0-1 0 0,-1 0 1 0 0,1 1 0 0 0,0-1 0 0 0,0 0-1 0 0,-1 1 1 0 0,1-1 0 0 0,0 0 0 0 0,-1 1-1 0 0,1-1 1 0 0,0 1 0 0 0,0-1 0 0 0,0 0-1 0 0,-1 1-311 0 0,-1 8 46 0 0,1 10 626 0 0,0-1-1 0 0,1 1 0 0 0,1 14-671 0 0,1-2 388 0 0,0 64 396 0 0,2 39 8 0 0,6 1-792 0 0,-9-126 41 0 0,0-1 1 0 0,1 0-1 0 0,0 0 1 0 0,0 0 0 0 0,0 0-1 0 0,1-1 1 0 0,2 4-42 0 0,-4-9-3 0 0,-1-1 0 0 0,1 1-1 0 0,0-1 1 0 0,0 1 0 0 0,0-1 0 0 0,0 1 0 0 0,1-1 0 0 0,-1 1 0 0 0,0-1 0 0 0,1 0 0 0 0,-1 0 0 0 0,1 0 0 0 0,-1 0 0 0 0,1 0 0 0 0,-1 0 0 0 0,1 0 0 0 0,0 0 0 0 0,-1-1 0 0 0,1 1 0 0 0,0-1-1 0 0,0 1 1 0 0,-1-1 0 0 0,1 0 0 0 0,0 1 0 0 0,0-1 0 0 0,0 0 0 0 0,0 0 0 0 0,-1-1 0 0 0,1 1 0 0 0,0 0 0 0 0,0 0 0 0 0,0-1 0 0 0,-1 1 0 0 0,1-1 0 0 0,0 0 3 0 0,12-5-1061 0 0,-1 0 1 0 0,0-1-1 0 0,0 0 1 0 0,-1-1-1 0 0,9-8 1061 0 0,-8 7-2184 0 0</inkml:trace>
  <inkml:trace contextRef="#ctx0" brushRef="#br0" timeOffset="59">3660 7209 4608 0 0,'0'0'208'0'0,"0"-13"536"0"0,2 0 9420 0 0,-1 1-4378 0 0,-1 11-5601 0 0,0 0 0 0 0,0 0 0 0 0,0 0 1 0 0,0 0-1 0 0,0 0 0 0 0,0 0 0 0 0,-1 0 0 0 0,1 0 1 0 0,0 0-1 0 0,-1 0-185 0 0,-10-26 3677 0 0,10 25-3549 0 0,-3-5 133 0 0,0 0-1 0 0,0 1 1 0 0,-1-1-1 0 0,0 1 0 0 0,-3-3-260 0 0,7 8 28 0 0,0 0-1 0 0,0 0 0 0 0,0 0 1 0 0,0 0-1 0 0,0 0 0 0 0,0 1 1 0 0,0-1-1 0 0,-1 0 0 0 0,1 1 1 0 0,0-1-1 0 0,0 1 0 0 0,-1-1 1 0 0,1 1-1 0 0,0-1 0 0 0,-1 1 1 0 0,1 0-1 0 0,0 0 0 0 0,-1 0 1 0 0,1 0-1 0 0,0 0 0 0 0,-1 0 1 0 0,1 0-1 0 0,-1 0 0 0 0,1 0 1 0 0,0 1-1 0 0,0-1 0 0 0,-1 0 0 0 0,1 1 1 0 0,0-1-1 0 0,-1 1 0 0 0,1 0 1 0 0,0-1-1 0 0,0 1 0 0 0,0 0 1 0 0,-1 0-28 0 0,-3 4 59 0 0,1-1 1 0 0,-1 1-1 0 0,1 0 1 0 0,0 1-1 0 0,0-1 0 0 0,1 1 1 0 0,-1 0-1 0 0,1-1 1 0 0,1 1-1 0 0,-1 1 1 0 0,1-1-1 0 0,0 0 0 0 0,0 1 1 0 0,1 2-60 0 0,-3 10-62 0 0,1 2 0 0 0,1-1 0 0 0,1 0 0 0 0,1 2 62 0 0,0-14 33 0 0,0 0 0 0 0,1 1 0 0 0,0-1 0 0 0,2 5-33 0 0,-2-10 21 0 0,-1 0 0 0 0,1-1 1 0 0,0 1-1 0 0,1 0 1 0 0,-1 0-1 0 0,0 0 1 0 0,1-1-1 0 0,0 1 1 0 0,-1-1-1 0 0,1 1 1 0 0,0-1-1 0 0,0 0 0 0 0,2 2-21 0 0,-3-3 12 0 0,0-1-1 0 0,0 1 1 0 0,1-1 0 0 0,-1 1-1 0 0,0-1 1 0 0,0 1-1 0 0,0-1 1 0 0,1 0-1 0 0,-1 1 1 0 0,0-1-1 0 0,1 0 1 0 0,-1 0-1 0 0,0 0 1 0 0,1 0-1 0 0,-1 0 1 0 0,0 0-1 0 0,1-1 1 0 0,-1 1-1 0 0,0 0 1 0 0,0-1-1 0 0,1 1 1 0 0,-1-1-1 0 0,0 1 1 0 0,0-1-1 0 0,0 1 1 0 0,0-1 0 0 0,0 0-1 0 0,0 0 1 0 0,1 0-12 0 0,3-3 33 0 0,0 0 0 0 0,-1 0 1 0 0,0 0-1 0 0,1 0 1 0 0,2-5-34 0 0,-2 2 5 0 0,-1 0 1 0 0,0 0 0 0 0,0-1-1 0 0,0 0 1 0 0,-1 1 0 0 0,0-1-1 0 0,0 0 1 0 0,-1 0 0 0 0,0-1-1 0 0,-1 0-5 0 0,2-8 10 0 0,-2 0-1 0 0,0-1 0 0 0,-1 1 0 0 0,-1-8-9 0 0,-4 6 3 0 0,1-1-18 0 0,4 34-147 0 0,1 34 19 0 0,2 2 127 0 0,-2-22 55 0 0,1 5-39 0 0,0-24 23 0 0,-1 0 1 0 0,1-1 0 0 0,0 1-1 0 0,1-1 1 0 0,3 7-24 0 0,-5-13 12 0 0,0 1-1 0 0,0-1 1 0 0,0 0-1 0 0,1 0 1 0 0,-1 0 0 0 0,1 0-1 0 0,-1 0 1 0 0,1-1-1 0 0,0 1 1 0 0,0 0-1 0 0,-1-1 1 0 0,1 1 0 0 0,1-1-12 0 0,-2 0 5 0 0,0-1 0 0 0,0 1 0 0 0,1-1 0 0 0,-1 1 0 0 0,0-1 0 0 0,1 1 0 0 0,-1-1 0 0 0,1 0 0 0 0,-1 0 0 0 0,0 1 0 0 0,1-1 0 0 0,-1 0 0 0 0,1 0 0 0 0,-1-1 0 0 0,0 1 0 0 0,1 0 0 0 0,-1 0 0 0 0,0-1 1 0 0,1 1-1 0 0,-1-1 0 0 0,0 1 0 0 0,1-1 0 0 0,-1 1-5 0 0,4-4 14 0 0,0 1 1 0 0,-1 0 0 0 0,1-1 0 0 0,-1 0 0 0 0,0 0-1 0 0,0-1 1 0 0,0 1 0 0 0,-1-1 0 0 0,1 1-1 0 0,-1-1 1 0 0,0 0 0 0 0,-1 0 0 0 0,1-1 0 0 0,-1 1-1 0 0,1-4-14 0 0,4-11 16 0 0,-1-2 0 0 0,-2 1 0 0 0,2-10-16 0 0,-2 10-61 0 0,-2-1 0 0 0,0 0 0 0 0,-1-5 61 0 0,-2 61-276 0 0,2-16 273 0 0,1 0 0 0 0,1 0 0 0 0,4 13 3 0 0,-6-26 10 0 0,0 0 1 0 0,1-1-1 0 0,0 1 1 0 0,0 0-1 0 0,0-1 0 0 0,1 1 1 0 0,0-1-1 0 0,-1 0 1 0 0,2 0-1 0 0,-1 0 0 0 0,0 0 1 0 0,1 0-1 0 0,-1-1 1 0 0,1 1-1 0 0,3 1-10 0 0,-6-4 13 0 0,1-1 0 0 0,-1 1 0 0 0,1 0 0 0 0,0 0-1 0 0,-1-1 1 0 0,1 1 0 0 0,-1-1 0 0 0,1 0 0 0 0,0 1 0 0 0,0-1 0 0 0,-1 0 0 0 0,1 0-1 0 0,0 0 1 0 0,-1 0 0 0 0,1 0 0 0 0,1-1-13 0 0,0 0 20 0 0,0 1 0 0 0,0-1 1 0 0,0-1-1 0 0,0 1 0 0 0,-1 0 0 0 0,1-1 0 0 0,0 1 0 0 0,-1-1 0 0 0,1 0-20 0 0,4-5-19 0 0,0 1-1 0 0,0-1 1 0 0,-1 0-1 0 0,0 0 0 0 0,4-6 20 0 0,-4 3 4 0 0,0 0 0 0 0,0-1 0 0 0,-1 0 0 0 0,0 0 0 0 0,-1-1 0 0 0,0 1 0 0 0,-1-1-1 0 0,0 1 1 0 0,-1-1 0 0 0,0 0 0 0 0,-1 0 0 0 0,0-7-4 0 0,-7 50 0 0 0,3-5 67 0 0,1 1 0 0 0,2 9-67 0 0,-1 17 154 0 0,-2 9 16 0 0,-3 41 39 0 0,4-81-58 0 0,-1 1 0 0 0,-2-1 0 0 0,-3 11-151 0 0,6-27 17 0 0,0 1 0 0 0,-1-1 0 0 0,1 0 0 0 0,-1 0 1 0 0,-1 0-1 0 0,1 0 0 0 0,-1-1 0 0 0,0 1 0 0 0,-4 4-17 0 0,6-9 3 0 0,1 1 0 0 0,-1-1 0 0 0,0 0 0 0 0,1 1 0 0 0,-1-1 0 0 0,0 0 0 0 0,0 0 0 0 0,0 0 0 0 0,0 0 0 0 0,0 0 0 0 0,0-1 0 0 0,0 1 0 0 0,0 0 0 0 0,0-1 0 0 0,0 0 1 0 0,-1 1-1 0 0,1-1 0 0 0,0 0 0 0 0,0 0 0 0 0,0 0 0 0 0,0-1 0 0 0,-1 1 0 0 0,1 0 0 0 0,0-1 0 0 0,0 1 0 0 0,0-1 0 0 0,0 0 0 0 0,0 0 0 0 0,0 0 0 0 0,0 0 0 0 0,-1-1-3 0 0,-1 0-152 0 0,1 0-1 0 0,0-1 1 0 0,0 0-1 0 0,0 1 1 0 0,0-1-1 0 0,1-1 1 0 0,-1 1-1 0 0,1 0 1 0 0,0 0-1 0 0,0-1 1 0 0,0 1 0 0 0,0-1-1 0 0,0 0 1 0 0,1 0-1 0 0,0 1 1 0 0,-1-4 152 0 0,0-1-442 0 0,0-1 1 0 0,1 0-1 0 0,0 0 0 0 0,0 0 1 0 0,1 1-1 0 0,0-1 0 0 0,1-1 443 0 0,-1 3-903 0 0,1 0 0 0 0,0 1 0 0 0,1-1 0 0 0,0 0 902 0 0,7-14-7611 0 0,-2 10 673 0 0</inkml:trace>
  <inkml:trace contextRef="#ctx0" brushRef="#br0" timeOffset="60">4050 7261 14336 0 0,'34'-14'1440'0'0,"-2"0"1026"0"0,-11 4 2026 0 0,-14 7-3005 0 0,-1-1 0 0 0,1-1 1 0 0,4-3-1488 0 0,6-7 2465 0 0,7-8-2465 0 0,-13 13 414 0 0,-5 4-384 0 0,0-1 0 0 0,-1 1 0 0 0,0-1 0 0 0,4-5-30 0 0,-8 9 26 0 0,1 0 1 0 0,-1 1-1 0 0,1-1 1 0 0,-1 0 0 0 0,0 0-1 0 0,0 0 1 0 0,0 0-1 0 0,0 0 1 0 0,-1 0 0 0 0,1-1-1 0 0,-1 1 1 0 0,0 0-1 0 0,0 0 1 0 0,0-1-27 0 0,0 3 6 0 0,0 0-1 0 0,0 1 1 0 0,0-1-1 0 0,0 0 1 0 0,0 0 0 0 0,-1 0-1 0 0,1 0 1 0 0,0 1-1 0 0,-1-1 1 0 0,1 0-1 0 0,0 0 1 0 0,-1 0 0 0 0,1 1-1 0 0,-1-1 1 0 0,1 0-1 0 0,-1 1 1 0 0,1-1 0 0 0,-1 0-1 0 0,0 1 1 0 0,1-1-1 0 0,-1 1 1 0 0,0-1-1 0 0,0 1 1 0 0,1-1 0 0 0,-1 1-6 0 0,-1 0 16 0 0,1-1 0 0 0,0 1 0 0 0,0 0 1 0 0,-1 0-1 0 0,1 0 0 0 0,0 0 1 0 0,-1 0-1 0 0,1 0 0 0 0,0 1 1 0 0,-1-1-1 0 0,1 0 0 0 0,0 1 0 0 0,0-1 1 0 0,-1 1-1 0 0,1-1-16 0 0,-4 3 48 0 0,0-1 0 0 0,0 1 0 0 0,0 1 0 0 0,0-1 0 0 0,1 0 0 0 0,-1 1 0 0 0,0 1-48 0 0,0 2 77 0 0,-1-1 0 0 0,1 1 0 0 0,1 0 0 0 0,-1 1 0 0 0,1-1 0 0 0,1 1-1 0 0,-1 0 1 0 0,1 0 0 0 0,1 0 0 0 0,-1 0 0 0 0,1 0 0 0 0,1 1 0 0 0,-1 6-77 0 0,2-10 3 0 0,0 0 0 0 0,0-1 1 0 0,0 1-1 0 0,1 0 0 0 0,0 0 0 0 0,0 0 1 0 0,0-1-1 0 0,0 1 0 0 0,1 0 0 0 0,0-1 0 0 0,0 1 1 0 0,0-1-1 0 0,1 0 0 0 0,-1 0 0 0 0,1 0 1 0 0,1 2-4 0 0,-1-3 1 0 0,-1-1 0 0 0,0 0 0 0 0,0 1 1 0 0,1-1-1 0 0,0 0 0 0 0,-1 0 1 0 0,1 0-1 0 0,0-1 0 0 0,0 1 0 0 0,0-1 1 0 0,1 1-2 0 0,-1-1-9 0 0,-1-1 0 0 0,0 1 1 0 0,1-1-1 0 0,-1 1 1 0 0,1-1-1 0 0,-1 0 0 0 0,0 0 1 0 0,1 0-1 0 0,-1 0 1 0 0,1-1-1 0 0,-1 1 0 0 0,0-1 1 0 0,1 1-1 0 0,-1-1 1 0 0,0 0-1 0 0,2 0 9 0 0,4-4-475 0 0,-1 0 0 0 0,1-1-1 0 0,-1 1 1 0 0,0-1 0 0 0,0-1 0 0 0,0 1 0 0 0,3-6 475 0 0,-9 11-49 0 0,4-5-575 0 0,0-1 0 0 0,-1-1-1 0 0,0 1 1 0 0,0-1-1 0 0,2-4 625 0 0,3-7-829 0 0,3-7-548 0 0,-10 19 933 0 0,1 0-1 0 0,1 0 1 0 0,-1 0-1 0 0,5-5 445 0 0,-8 12 103 0 0,0 0 0 0 0,0-1 0 0 0,0 1-1 0 0,1 0 1 0 0,-1-1 0 0 0,0 1 0 0 0,1 0 0 0 0,-1 0 0 0 0,0-1-1 0 0,1 1 1 0 0,-1 0 0 0 0,0 0 0 0 0,1 0 0 0 0,-1-1 0 0 0,0 1-1 0 0,1 0 1 0 0,-1 0 0 0 0,0 0 0 0 0,1 0 0 0 0,-1 0 0 0 0,1 0-1 0 0,-1 0 1 0 0,0 0 0 0 0,1 0 0 0 0,-1 0 0 0 0,1 0 0 0 0,-1 0-103 0 0,1 0 132 0 0,0 0 1 0 0,-1 1-1 0 0,1-1 1 0 0,0 1 0 0 0,0-1-1 0 0,0 1 1 0 0,-1-1 0 0 0,1 1-1 0 0,0-1 1 0 0,-1 1 0 0 0,1 0-1 0 0,0 0-132 0 0,2 3 374 0 0,1 1 1 0 0,-1-1-1 0 0,0 1 0 0 0,0 1-374 0 0,-1-2 343 0 0,4 9 315 0 0,0 0 0 0 0,0 1 0 0 0,-1 0 0 0 0,2 14-658 0 0,2 1 709 0 0,-8-25-748 0 0,5 13 865 0 0,-6-17-818 0 0,0 0-1 0 0,0 0 0 0 0,0 1 1 0 0,0-1-1 0 0,0 0 0 0 0,0 0 1 0 0,0 0-1 0 0,0 0 1 0 0,0 0-1 0 0,0 0 0 0 0,0 0 1 0 0,0 0-1 0 0,0 0 1 0 0,0 0-1 0 0,0 0 0 0 0,0 0 1 0 0,0 0-1 0 0,0 0 0 0 0,0 0 1 0 0,0 0-1 0 0,0 0 1 0 0,0 0-1 0 0,0 0 0 0 0,1 0 1 0 0,-1 0-1 0 0,0 1 1 0 0,0-1-1 0 0,0 0 0 0 0,0 0 1 0 0,0 0-1 0 0,0 0 0 0 0,0 0 1 0 0,0 0-1 0 0,0 0 1 0 0,0 0-1 0 0,0 0 0 0 0,0 0 1 0 0,0 0-1 0 0,0 0 1 0 0,0 0-1 0 0,0 0 0 0 0,0 0 1 0 0,0 0-1 0 0,1 0 0 0 0,-1 0 1 0 0,0 0-1 0 0,0 0 1 0 0,0 0-1 0 0,0 0 0 0 0,0 0 1 0 0,0 0-1 0 0,0-1 1 0 0,0 1-1 0 0,0 0 0 0 0,0 0 1 0 0,0 0-1 0 0,0 0 0 0 0,0 0 1 0 0,0 0-1 0 0,0 0 1 0 0,0 0-1 0 0,0 0 0 0 0,0 0 1 0 0,0 0-1 0 0,0 0 1 0 0,0 0-1 0 0,0 0 0 0 0,0 0 1 0 0,0 0-1 0 0,0 0-7 0 0,1-12 176 0 0,-2-6-174 0 0,0-1 1 0 0,-3-4-3 0 0,-2-30 0 0 0,6 46 0 0 0,0 0-1 0 0,0 0 1 0 0,1 0 0 0 0,0 0 0 0 0,0 0 0 0 0,1-2 0 0 0,-1 6-3 0 0,0 0-1 0 0,0 0 1 0 0,1 0-1 0 0,-1 0 1 0 0,1 0 0 0 0,0 0-1 0 0,0 0 1 0 0,0 0-1 0 0,0 1 1 0 0,0-1-1 0 0,0 1 1 0 0,1-1 0 0 0,-1 1-1 0 0,1 0 4 0 0,1-1-13 0 0,0 0 0 0 0,0 1 0 0 0,1 0 0 0 0,-1 0 0 0 0,1 0 0 0 0,-1 0 0 0 0,1 1-1 0 0,0-1 1 0 0,1 1 13 0 0,3-1-29 0 0,0 1 0 0 0,0 1 0 0 0,0-1 0 0 0,0 1 0 0 0,1 1-1 0 0,-1 0 1 0 0,0 0 0 0 0,0 1 0 0 0,0 0 0 0 0,0 0 29 0 0,30 12-1513 0 0,-15-3-2871 0 0,-15-5-5310 0 0</inkml:trace>
  <inkml:trace contextRef="#ctx0" brushRef="#br0" timeOffset="61">4761 7294 27847 0 0,'-4'0'1232'0'0,"3"0"256"0"0,-2-1-1192 0 0,0-1-232 0 0,3 2-64 0 0,0 0 0 0 0,0 0-112 0 0,0 0-32 0 0,1-2-8 0 0,-1-1 0 0 0,2 1-656 0 0,-1-2-136 0 0,1-1-24 0 0,1 2-10192 0 0</inkml:trace>
  <inkml:trace contextRef="#ctx0" brushRef="#br0" timeOffset="62">1540 6810 22607 0 0,'0'0'1035'0'0,"1"0"-23"0"0,-3 2-857 0 0,0 0 1 0 0,0 0 0 0 0,1 0-1 0 0,-1 0 1 0 0,1 1-1 0 0,0-1 1 0 0,0 1 0 0 0,-1 0-156 0 0,-4 9 494 0 0,-7 7 265 0 0,-1 0 0 0 0,-10 9-759 0 0,-13 17-3484 0 0,34-39-5359 0 0</inkml:trace>
  <inkml:trace contextRef="#ctx0" brushRef="#br0" timeOffset="63">1706 6782 18431 0 0,'0'0'1415'0'0,"0"0"-914"0"0,0 0-226 0 0,0 0 656 0 0,1 8 2727 0 0,1 26-2747 0 0,-1 0 0 0 0,-4 30-911 0 0,1 11 1094 0 0,-1 0-190 0 0,0 14-209 0 0,3-73-613 0 0,2 1-1 0 0,-1-1 1 0 0,2 0-1 0 0,2 6-81 0 0,-5-19 13 0 0,1 1 0 0 0,1-1 0 0 0,-1 1 0 0 0,0-1 0 0 0,1 1 0 0 0,0-1 0 0 0,1 2-13 0 0,-3-4-7 0 0,1 0 0 0 0,0 0 0 0 0,-1-1 0 0 0,1 1 0 0 0,0 0 0 0 0,-1-1 0 0 0,1 1 0 0 0,0-1 0 0 0,0 1 0 0 0,-1-1 0 0 0,1 1 0 0 0,0-1 0 0 0,0 0 0 0 0,0 1 0 0 0,0-1 0 0 0,0 0 0 0 0,0 0 0 0 0,-1 1 0 0 0,1-1 0 0 0,0 0 0 0 0,0 0 0 0 0,0 0 0 0 0,0 0 0 0 0,0 0 0 0 0,0 0 0 0 0,0 0 0 0 0,0-1 0 0 0,0 1 0 0 0,0 0 0 0 0,-1-1 0 0 0,1 1 0 0 0,1-1 7 0 0,3-1-840 0 0,0-1 0 0 0,0-1-1 0 0,0 1 1 0 0,0-1 0 0 0,-1 0 0 0 0,4-3 840 0 0,1-2-9126 0 0</inkml:trace>
  <inkml:trace contextRef="#ctx0" brushRef="#br0" timeOffset="64">1588 7012 22895 0 0,'0'0'522'0'0,"0"0"71"0"0,7-5 775 0 0,40-18-1750 0 0,-27 13-4 0 0,1 0-1 0 0,11-3 387 0 0,24-5-1306 0 0,-36 12 604 0 0</inkml:trace>
  <inkml:trace contextRef="#ctx0" brushRef="#br0" timeOffset="65">1895 6742 25223 0 0,'-1'1'136'0'0,"0"0"0"0"0,0 0 0 0 0,-1 0-1 0 0,1 0 1 0 0,0 0 0 0 0,0 0 0 0 0,0 0-1 0 0,0 0 1 0 0,0 1 0 0 0,0-1 0 0 0,1 0-1 0 0,-1 0 1 0 0,0 1 0 0 0,1-1 0 0 0,-1 1 0 0 0,1-1-1 0 0,-1 1 1 0 0,1-1 0 0 0,-1 1 0 0 0,1-1-1 0 0,0 1 1 0 0,0-1-136 0 0,-1 8-249 0 0,1-1 0 0 0,0 0-1 0 0,1 6 250 0 0,-1-6 133 0 0,18 187 2058 0 0,-11-137-1685 0 0,-5-39-177 0 0,1 0 0 0 0,1 0-1 0 0,1-1 1 0 0,5 14-329 0 0,-10-32 3 0 0,0 1-1 0 0,0-1 1 0 0,0 0-1 0 0,0 0 1 0 0,0 0 0 0 0,0 0-1 0 0,0 0 1 0 0,0 0 0 0 0,0 0-1 0 0,0 0 1 0 0,0 1-1 0 0,0-1 1 0 0,0 0 0 0 0,0 0-1 0 0,0 0 1 0 0,0 0-1 0 0,0 0 1 0 0,0 0 0 0 0,0 0-1 0 0,0 0 1 0 0,1 0 0 0 0,-1 0-1 0 0,0 0 1 0 0,0 1-1 0 0,0-1 1 0 0,0 0 0 0 0,0 0-1 0 0,0 0 1 0 0,0 0-1 0 0,0 0 1 0 0,0 0 0 0 0,0 0-1 0 0,1 0 1 0 0,-1 0 0 0 0,0 0-1 0 0,0 0 1 0 0,0 0-1 0 0,0 0 1 0 0,0 0 0 0 0,0 0-1 0 0,0 0 1 0 0,0 0-1 0 0,1 0 1 0 0,-1 0 0 0 0,0 0-1 0 0,0 0 1 0 0,0 0 0 0 0,0 0-1 0 0,0 0 1 0 0,0 0-1 0 0,0 0 1 0 0,0 0 0 0 0,0 0-3 0 0,4-8 238 0 0,1-13 166 0 0,-4 18-385 0 0,4-27-31 0 0,4-14-26 0 0,-8 39 35 0 0,1 1 1 0 0,0-1-1 0 0,-1 1 0 0 0,2-1 0 0 0,-1 1 1 0 0,0 0-1 0 0,1 0 0 0 0,0 0 3 0 0,-2 2-3 0 0,0 1 0 0 0,0 0 1 0 0,0 0-1 0 0,0 0 0 0 0,0 0 0 0 0,0 0 1 0 0,0 1-1 0 0,0-1 0 0 0,0 0 0 0 0,1 0 1 0 0,-1 1-1 0 0,0-1 0 0 0,1 1 0 0 0,-1-1 0 0 0,0 1 1 0 0,1 0-1 0 0,-1-1 0 0 0,0 1 0 0 0,1 0 1 0 0,0 0 2 0 0,0 0 1 0 0,0 0 1 0 0,0 1-1 0 0,1-1 1 0 0,-1 1 0 0 0,0-1-1 0 0,0 1 1 0 0,0 0 0 0 0,0 0-1 0 0,0 0 1 0 0,0 0-1 0 0,2 1-1 0 0,3 3 20 0 0,0 1 0 0 0,-1 0-1 0 0,1 0 1 0 0,-1 0-1 0 0,-1 1 1 0 0,1 0-20 0 0,-1 0 25 0 0,0 1-1 0 0,-1-1 1 0 0,0 1 0 0 0,0 0-1 0 0,-1 0 1 0 0,0 0 0 0 0,0 0-1 0 0,-1 0 1 0 0,1 5-25 0 0,1 13-1077 0 0,-1 0 0 0 0,0 13 1077 0 0,-2-25-1084 0 0</inkml:trace>
  <inkml:trace contextRef="#ctx0" brushRef="#br1" timeOffset="66">1265 7073 10592 0 0,'-2'-1'1619'0'0,"-3"-2"9588"0"0,4 7-1690 0 0,1 4-10941 0 0,-3 11 1671 0 0,-4 12-247 0 0,3-16 89 0 0,1 0-1 0 0,-1 16-88 0 0,1 67 584 0 0,3-96-573 0 0,0 0-1 0 0,1 0 1 0 0,-1 0-1 0 0,0 0 1 0 0,0 0-1 0 0,1-1 1 0 0,-1 1-1 0 0,1 0 1 0 0,0 0-1 0 0,-1 0 1 0 0,1-1-1 0 0,0 1 1 0 0,0 0-1 0 0,0-1 1 0 0,0 1-1 0 0,0-1 1 0 0,1 1-1 0 0,-1-1 1 0 0,0 0-1 0 0,1 1 1 0 0,-1-1-1 0 0,1 0 1 0 0,-1 0-1 0 0,1 0 1 0 0,0 0-1 0 0,-1 0-10 0 0,2 0-60 0 0,0 0 0 0 0,0 0 1 0 0,-1 0-1 0 0,1-1 0 0 0,0 1 0 0 0,0-1 0 0 0,0 0 0 0 0,0 1 1 0 0,0-1-1 0 0,0-1 0 0 0,-1 1 0 0 0,1 0 0 0 0,0-1 0 0 0,0 1 1 0 0,0-1-1 0 0,0 0 0 0 0,-1 0 60 0 0,14-7-2011 0 0,-11 3 166 0 0</inkml:trace>
  <inkml:trace contextRef="#ctx0" brushRef="#br1" timeOffset="67">1248 6818 7832 0 0,'0'0'602'0'0,"0"0"-54"0"0,0 0 1244 0 0,0-5 7118 0 0,0 1-6828 0 0,1 2-1832 0 0,0 0 1 0 0,0 0-1 0 0,1 1 1 0 0,-1-1-1 0 0,0 0 1 0 0,1 1-1 0 0,-1-1 1 0 0,1 1-1 0 0,0 0 1 0 0,-1-1-1 0 0,1 1 1 0 0,0 0-1 0 0,0 0 0 0 0,0 0 1 0 0,0 0-1 0 0,0 0 1 0 0,0 1-1 0 0,0-1 1 0 0,0 1-1 0 0,0-1-250 0 0,-1 1 120 0 0,7 6 96 0 0,-8-6-181 0 0,1 1 0 0 0,0 0 1 0 0,-1 0-1 0 0,1 0 0 0 0,-1-1 0 0 0,1 1 0 0 0,-1 0 0 0 0,0 0 0 0 0,1 0 0 0 0,-1 0 1 0 0,0 0-1 0 0,1 0 0 0 0,-1 0 0 0 0,0 0 0 0 0,0 0 0 0 0,0-1 0 0 0,0 1 0 0 0,0 0 1 0 0,0 0-1 0 0,0 0 0 0 0,0 0 0 0 0,-1 0 0 0 0,1 0 0 0 0,0 0 0 0 0,0 0 0 0 0,-1 0 1 0 0,1 0-1 0 0,-1 0 0 0 0,1-1-35 0 0,-1 2 18 0 0,1 0-5 0 0,-1-1-1 0 0,1 0 0 0 0,-1 0 0 0 0,1 0 0 0 0,-1 0 0 0 0,0 0 0 0 0,0 0 0 0 0,1 0 0 0 0,-1 0 0 0 0,0 0 0 0 0,0 0 0 0 0,0 0 0 0 0,0-1 0 0 0,0 1 0 0 0,0 0 0 0 0,-1 0-12 0 0,1-1 21 0 0,1 1 0 0 0,-1-1 0 0 0,0 0 0 0 0,1 0 0 0 0,-1 0 0 0 0,0 0 0 0 0,0 1 0 0 0,1-1-1 0 0,-1 0 1 0 0,0 0 0 0 0,0 0 0 0 0,1-1 0 0 0,-1 1 0 0 0,0 0 0 0 0,1 0 0 0 0,-1 0 0 0 0,0 0 0 0 0,0-1 0 0 0,1 1 0 0 0,-1 0 0 0 0,0-1 0 0 0,1 1-1 0 0,-1 0 1 0 0,1-1 0 0 0,-1 1 0 0 0,1-1 0 0 0,-1 1 0 0 0,0-1-21 0 0,-8-6 242 0 0,8 7-215 0 0,0-1 0 0 0,0 1 0 0 0,0-1 0 0 0,0 0 0 0 0,0 1 0 0 0,0-1 1 0 0,0 0-1 0 0,1 0 0 0 0,-1 0 0 0 0,0 1 0 0 0,0-1 0 0 0,1 0 0 0 0,-1 0 0 0 0,1 0 0 0 0,-1-1-27 0 0,0 1-1 0 0,1 1 0 0 0,0-1 0 0 0,0 0 0 0 0,-1 1 0 0 0,1-1-1 0 0,0 0 1 0 0,0 1 0 0 0,0-1 0 0 0,0 0 0 0 0,0 1 0 0 0,0-1 0 0 0,0 0 0 0 0,0 1 0 0 0,0-1 0 0 0,0 0-1 0 0,0 1 1 0 0,0-1 0 0 0,0 0 0 0 0,0 1 0 0 0,1-1 0 0 0,-1 1 0 0 0,0-1 0 0 0,0 0 0 0 0,1 1 0 0 0,-1-1-1 0 0,1 1 1 0 0,-1-1 0 0 0,0 1 0 0 0,1-1 1 0 0,0 0-3 0 0,1 0 1 0 0,-1 0-1 0 0,0 0 0 0 0,1 1 1 0 0,-1-1-1 0 0,1 0 0 0 0,-1 1 1 0 0,0-1-1 0 0,1 1 0 0 0,-1 0 1 0 0,1 0-1 0 0,0-1 3 0 0,-2 1-2 0 0,0 0 0 0 0,0 0-1 0 0,1 0 1 0 0,-1 0 0 0 0,0 0 0 0 0,0 0-1 0 0,1 0 1 0 0,-1-1 0 0 0,0 1 0 0 0,1 0-1 0 0,-1 0 1 0 0,0 0 0 0 0,1 0 0 0 0,-1 1-1 0 0,0-1 1 0 0,0 0 0 0 0,1 0 0 0 0,-1 0-1 0 0,0 0 1 0 0,1 0 0 0 0,-1 0 0 0 0,0 0-1 0 0,0 0 1 0 0,1 1 0 0 0,-1-1-1 0 0,0 0 1 0 0,0 0 0 0 0,1 0 0 0 0,-1 0-1 0 0,0 1 1 0 0,0-1 0 0 0,0 0 0 0 0,1 0-1 0 0,-1 1 1 0 0,0-1 0 0 0,0 0 2 0 0,2 3-7 0 0,-2-3-86 0 0,1 0 1 0 0,-1 1-1 0 0,0-1 0 0 0,0 1 0 0 0,1-1 1 0 0,-1 0-1 0 0,0 1 0 0 0,0-1 1 0 0,0 1-1 0 0,0-1 0 0 0,0 1 0 0 0,1-1 1 0 0,-1 0-1 0 0,0 1 0 0 0,0-1 1 0 0,0 1-1 0 0,0-1 0 0 0,0 1 0 0 0,0-1 93 0 0,-3 6-5639 0 0,3-6 4835 0 0,-3 4-8318 0 0</inkml:trace>
  <inkml:trace contextRef="#ctx0" brushRef="#br2" timeOffset="68">355 269 20127 0 0,'-3'2'145'0'0,"1"0"-1"0"0,0-1 1 0 0,0 1-1 0 0,0 0 1 0 0,0 0-1 0 0,0 0 1 0 0,0 1-1 0 0,0-1 0 0 0,1 0 1 0 0,-1 0-1 0 0,1 1 1 0 0,0-1-1 0 0,0 1 1 0 0,0 0-1 0 0,-1 0-144 0 0,-1 7 14 0 0,0 0 0 0 0,1 0-1 0 0,-1 5-13 0 0,-9 76-69 0 0,3-1 1 0 0,5 82 68 0 0,19 182 187 0 0,-6-182-229 0 0,5 94 136 0 0,12 426 1076 0 0,-36-42 358 0 0,-54 414 538 0 0,59-1003-1897 0 0,-55 822 1332 0 0,52-733-1327 0 0,-9 213 155 0 0,-18 489-115 0 0,-44 571-696 0 0,50-1116-447 0 0,4-107-3765 0 0,19-163-3925 0 0</inkml:trace>
  <inkml:trace contextRef="#ctx0" brushRef="#br2" timeOffset="69">593 306 14456 0 0,'-12'-8'1541'0'0,"11"7"-1523"0"0,-1 0-11 0 0,0-1 0 0 0,0 1 1 0 0,1-1-1 0 0,-1 1 1 0 0,0-1-1 0 0,1 0 1 0 0,0 1-1 0 0,-1-1 0 0 0,1 0 1 0 0,0 0-8 0 0,-2-4 117 0 0,3 5 191 0 0,0 1 59 0 0,0 0 7 0 0,0 0-8 0 0,0 0-46 0 0,0 0-22 0 0,7-1 245 0 0,-7 1-540 0 0,8-1 19 0 0,-1 0 0 0 0,1 0 0 0 0,-1 1 0 0 0,1 0 0 0 0,2 1-22 0 0,13 0 47 0 0,1 0 0 0 0,0-2 0 0 0,0-1 0 0 0,5-2-47 0 0,6 1 4 0 0,119-17-8 0 0,-73 8 266 0 0,66-1-262 0 0,-75 11 192 0 0,373-5 824 0 0,-221-1-483 0 0,262-14 91 0 0,-461 20-589 0 0,156-4 265 0 0,-101 4-195 0 0,51-1 26 0 0,458-26 403 0 0,-288-4-168 0 0,82-8-322 0 0,-158 29 509 0 0,3-1-208 0 0,-170 10-421 0 0,14 2 76 0 0,22-1 111 0 0,-73 1-53 0 0,222-16 821 0 0,-178 10 441 0 0,45 3-1320 0 0,-24 8 235 0 0,-70-2-173 0 0,-12-1-35 0 0,-1 0 0 0 0,1-1 0 0 0,-1 1 0 0 0,1-1 1 0 0,0 0-1 0 0,-1 0 0 0 0,3-1-27 0 0,-4 1 17 0 0,0 0 1 0 0,1 0-1 0 0,-1 0 1 0 0,0 0-1 0 0,0 0 1 0 0,0 1-1 0 0,0-1 1 0 0,2 1-18 0 0,15 2 1065 0 0,-14-2-929 0 0,-1 1 0 0 0,1-1 0 0 0,-1 1 0 0 0,0 0 0 0 0,1 0 0 0 0,-1 0 0 0 0,0 0 0 0 0,0 1 0 0 0,1 1-136 0 0,-1 0-3 0 0,0 1 0 0 0,-1-1 1 0 0,1 1-1 0 0,-1 0 0 0 0,0 0 0 0 0,-1 1 0 0 0,1-1 1 0 0,-1 1-1 0 0,1 1 3 0 0,10 34 395 0 0,-2 0 1 0 0,-1 1-1 0 0,1 24-395 0 0,8 36 229 0 0,-8-45-10 0 0,1 23-219 0 0,15 121 219 0 0,-11 0 53 0 0,-3 10-156 0 0,10 336 384 0 0,-21 11-312 0 0,5-258 96 0 0,-1 62-87 0 0,3-81-146 0 0,-3 61-51 0 0,-6-279 0 0 0,-3 216 0 0 0,5-141 0 0 0,1-37 0 0 0,12 227 0 0 0,0 0 0 0 0,-5-41 0 0 0,-8-116 0 0 0,-4 189 0 0 0,-8-71 0 0 0,-22 174 0 0 0,26-405 0 0 0,-45 604 0 0 0,50-646 0 0 0,-13 630 0 0 0,14-643 0 0 0,15 334 0 0 0,-10-287 0 0 0,-2-17 0 0 0,0 21 0 0 0,3-11 0 0 0,-6-35 0 0 0,-3 8 0 0 0,-1-5 0 0 0,1-9 0 0 0,2-2 0 0 0,-6 5 0 0 0,1-1 0 0 0,-1 0 0 0 0,0 0 0 0 0,0-1 0 0 0,0 0 0 0 0,0 0 0 0 0,0-1 0 0 0,-1 0 0 0 0,-1 1 0 0 0,-21 2 0 0 0,-23 2 0 0 0,23-3 0 0 0,-112 8 0 0 0,89-8 0 0 0,-155 5 0 0 0,62-5 0 0 0,-312 25 0 0 0,33-1 0 0 0,116-22 0 0 0,-121-20 0 0 0,-187-4 0 0 0,223 9 0 0 0,111 2 0 0 0,-181-7 0 0 0,-201-10 0 0 0,442 26 0 0 0,-25 12 0 0 0,157-3 13 0 0,57-6-39 0 0,0-1 1 0 0,0-1-1 0 0,-21-3 26 0 0,49 0-93 0 0,0-1 1 0 0,-1 0-1 0 0,1 0 1 0 0,0 0-1 0 0,0-1 1 0 0,0 0-1 0 0,1 0 1 0 0,-2-1 92 0 0,5 2-143 0 0,0 0 1 0 0,1 0 0 0 0,-1 0 0 0 0,0 0 0 0 0,0 0-1 0 0,1 0 1 0 0,-1-1 0 0 0,1 1 0 0 0,-1-1-1 0 0,1 1 1 0 0,0-1 0 0 0,0 1 0 0 0,-1-1 0 0 0,1 0-1 0 0,0 0 1 0 0,0 0 0 0 0,1 1 0 0 0,-1-1-1 0 0,0 0 1 0 0,1 0 0 0 0,-1 0 0 0 0,1 0 0 0 0,-1 0-1 0 0,1 0 1 0 0,0-2 142 0 0,2-17-2928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05.8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268 4 15432 0 0,'0'0'705'0'0,"-19"-2"364"0"0,-6 1 917 0 0,12 1-1230 0 0,0 0 1 0 0,0 0 0 0 0,0 1 0 0 0,0 1 0 0 0,0 0-757 0 0,8-1 109 0 0,1 0 0 0 0,0 1 1 0 0,0-1-1 0 0,0 1 0 0 0,0 0 0 0 0,1 0 1 0 0,-1 0-1 0 0,0 1 0 0 0,1-1 1 0 0,0 1-1 0 0,-1 0 0 0 0,1 0 1 0 0,0 0-1 0 0,0 0 0 0 0,1 0 1 0 0,-1 1-1 0 0,-1 2-109 0 0,-5 11 218 0 0,0 0 0 0 0,1 0 1 0 0,0 1-1 0 0,2 0 0 0 0,0 0 1 0 0,1 0-1 0 0,0 6-218 0 0,1 3 49 0 0,1 1-1 0 0,1-1 1 0 0,1 1 0 0 0,2 19-49 0 0,0-39 2 0 0,0-1 1 0 0,0 0 0 0 0,0 0-1 0 0,1 0 1 0 0,0-1 0 0 0,0 1-1 0 0,1 0 1 0 0,0-1 0 0 0,0 1-1 0 0,0-1 1 0 0,1 0 0 0 0,0 0-3 0 0,-2-3 7 0 0,1 1 0 0 0,0-1 0 0 0,0 0 1 0 0,0 0-1 0 0,0-1 0 0 0,0 1 0 0 0,0 0 1 0 0,1-1-1 0 0,-1 0 0 0 0,1 0 0 0 0,0 0 0 0 0,0 0 1 0 0,-1-1-1 0 0,1 0 0 0 0,0 1 0 0 0,0-1 1 0 0,1-1-1 0 0,-1 1 0 0 0,0-1 0 0 0,0 1 1 0 0,1-1-8 0 0,6 0-175 0 0,1-1 1 0 0,-1 0-1 0 0,0 0 1 0 0,1-1 0 0 0,-1-1-1 0 0,0 0 1 0 0,0 0-1 0 0,6-4 175 0 0,-8 3-2015 0 0,-1 0-1 0 0,1-1 1 0 0,-1 0-1 0 0,0-1 2016 0 0,4-4-7459 0 0</inkml:trace>
  <inkml:trace contextRef="#ctx0" brushRef="#br0" timeOffset="348.597">20 253 10592 0 0,'-9'-1'-5'0'0,"-1"0"5665"0"0,10 3-3129 0 0,5 1-1735 0 0,1 0-702 0 0,0-1 1 0 0,0 0-1 0 0,1 0 1 0 0,-1 0-1 0 0,0-1 0 0 0,1 0 1 0 0,-1 0-1 0 0,1-1 1 0 0,-1 0-1 0 0,1 0 0 0 0,5-1-94 0 0,12-2-60 0 0,1-1-1 0 0,11-4 61 0 0,-27 6-21 0 0,44-11-1704 0 0,-28 3-5012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7 10048 0 0,'1'6'237'0'0,"1"-7"2285"0"0,3-8 9062 0 0,-5 9-11036 0 0,0 0-118 0 0,0 0-57 0 0,0 0-12 0 0,0 0-31 0 0,-19 3 580 0 0,9-2-698 0 0,9-2-209 0 0,0 1 0 0 0,1 0 1 0 0,-1 0-1 0 0,1 0 0 0 0,-1 0 1 0 0,0 0-1 0 0,1 0 0 0 0,-1 0 0 0 0,1 0 1 0 0,-1 0-1 0 0,0 0 0 0 0,1 0 1 0 0,-1 0-1 0 0,1 0 0 0 0,-1 1 1 0 0,1-1-1 0 0,-1 0 0 0 0,1 0 0 0 0,-1 1 1 0 0,1-1-1 0 0,-1 0 0 0 0,1 1 1 0 0,-1-1-1 0 0,1 0 0 0 0,-1 1 1 0 0,1-1-1 0 0,-1 1 0 0 0,1-1 0 0 0,0 1 1 0 0,-1-1-1 0 0,1 1 0 0 0,0-1 1 0 0,0 1-1 0 0,-1-1 0 0 0,1 1 1 0 0,0-1-1 0 0,0 1 0 0 0,0 0 0 0 0,0-1 1 0 0,-1 1-1 0 0,1-1 0 0 0,0 1 1 0 0,0 0-1 0 0,0-1 0 0 0,0 1-3 0 0,2 41 1338 0 0,3 16-1338 0 0,2 11 1378 0 0,-5-27-27 0 0,20-42-1290 0 0,-4-5-1239 0 0,-2-5-8325 0 0,-16 9 7144 0 0</inkml:trace>
  <inkml:trace contextRef="#ctx0" brushRef="#br0" timeOffset="1">62 96 5064 0 0,'0'0'389'0'0,"0"0"75"0"0,0 0 1240 0 0,1-5 7149 0 0,2-6-4624 0 0,-3 11-4116 0 0,1-1-1 0 0,0 0 0 0 0,-1 0 0 0 0,1 1 1 0 0,0-1-1 0 0,0 0 0 0 0,0 1 0 0 0,-1-1 1 0 0,1 1-1 0 0,0-1 0 0 0,0 1 0 0 0,0-1 1 0 0,0 1-1 0 0,0-1 0 0 0,0 1 0 0 0,0 0 1 0 0,0 0-1 0 0,0 0 0 0 0,0-1 1 0 0,0 1-1 0 0,0 0 0 0 0,0 0 0 0 0,0 0 1 0 0,0 1-1 0 0,0-1 0 0 0,0 0 0 0 0,0 0 1 0 0,0 0-1 0 0,0 1 0 0 0,0-1 0 0 0,0 1 1 0 0,1-1-113 0 0,-1 1 63 0 0,0 0 1 0 0,0 0-1 0 0,0 0 1 0 0,0 0 0 0 0,0 0-1 0 0,0 0 1 0 0,-1 0 0 0 0,1 0-1 0 0,0 0 1 0 0,0 0-1 0 0,-1 0 1 0 0,1 0 0 0 0,-1 1-1 0 0,1-1 1 0 0,-1 0-1 0 0,1 0 1 0 0,-1 1 0 0 0,0-1-1 0 0,0 0 1 0 0,0 1-1 0 0,0-1 1 0 0,0 0 0 0 0,0 1-1 0 0,0-1 1 0 0,0 1-64 0 0,-1 0 111 0 0,1 1 1 0 0,-1-1 0 0 0,0 0-1 0 0,0 1 1 0 0,0-1-1 0 0,0 0 1 0 0,0 0-1 0 0,0 0 1 0 0,0 0 0 0 0,-1 0-1 0 0,1 0 1 0 0,-1 0-1 0 0,0 0 1 0 0,0-1-1 0 0,1 1 1 0 0,-1 0-1 0 0,-2 0-111 0 0,-8 8 837 0 0,13-9-846 0 0,-1 0-1 0 0,1 0 1 0 0,0 0-1 0 0,-1 0 1 0 0,1-1-1 0 0,0 1 1 0 0,0 0-1 0 0,0-1 1 0 0,-1 1-1 0 0,1-1 1 0 0,0 1-1 0 0,0-1 0 0 0,0 1 1 0 0,0-1-1 0 0,0 1 10 0 0,5-1 115 0 0,0 0-1 0 0,0 0 0 0 0,0 0 0 0 0,0 0 1 0 0,6-2-115 0 0,4-3-5015 0 0,-14 4-3778 0 0</inkml:trace>
  <inkml:trace contextRef="#ctx0" brushRef="#br0" timeOffset="2">131 3 5064 0 0,'0'0'389'0'0,"0"0"26"0"0,0 0 1033 0 0,0 0 478 0 0,0 0 98 0 0,0 0-113 0 0,0 0-563 0 0,27-1 9662 0 0,-3 0-10567 0 0,-23 1-368 0 0,4 19 1612 0 0,13 142 631 0 0,-18-160-2259 0 0,0-1 1 0 0,0 1-1 0 0,0 0 0 0 0,0 0 1 0 0,1-1-1 0 0,-1 1 1 0 0,0 0-1 0 0,-1 0 0 0 0,1 0 1 0 0,0-1-1 0 0,0 1 1 0 0,0 0-1 0 0,0 0 1 0 0,-1-1-1 0 0,1 1 0 0 0,0 0 1 0 0,-1-1-1 0 0,1 1 1 0 0,0 0-1 0 0,-1 0-59 0 0,-1 0 49 0 0,1 0-1 0 0,0-1 1 0 0,-1 1 0 0 0,1-1 0 0 0,-1 1-1 0 0,1-1 1 0 0,-1 1 0 0 0,0-1-1 0 0,1 0 1 0 0,-1 0-49 0 0,0 1-114 0 0,-19 0-6018 0 0,17 0 4532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15 5528 0 0,'0'0'249'0'0,"0"0"-1"0"0,0 0 148 0 0,0 0 1195 0 0,0 0 545 0 0,-1 0 8646 0 0,-2 2-5540 0 0,-12 4-5464 0 0,14-6 236 0 0,0 0 0 0 0,0 0 0 0 0,0 0 0 0 0,0 0 0 0 0,0 0 0 0 0,0 1 0 0 0,0-1 1 0 0,0 0-1 0 0,0 1 0 0 0,0-1 0 0 0,1 1 0 0 0,-1-1 0 0 0,0 1 0 0 0,0-1 0 0 0,0 1 0 0 0,0 0 0 0 0,1 0 0 0 0,-1-1 1 0 0,0 1-1 0 0,1 0 0 0 0,-1 0 0 0 0,0 0 0 0 0,1-1 0 0 0,-1 1 0 0 0,1 0 0 0 0,0 0 0 0 0,-1 0 0 0 0,1 0 0 0 0,0 0 1 0 0,-1 0-1 0 0,1 0 0 0 0,0 0 0 0 0,0 0 0 0 0,0 0 0 0 0,0 0 0 0 0,0 0 0 0 0,0 1-14 0 0,1 20 671 0 0,1 1 0 0 0,3 10-671 0 0,-2-9 1002 0 0,0-1 1 0 0,-1 14-1003 0 0,-2-37 76 0 0,0 0-11 0 0,0 0-1 0 0,0 0 0 0 0,0 0 0 0 0,0 0 0 0 0,2 2 0 0 0,-2-2-57 0 0,1 1 1 0 0,0-1-1 0 0,0 0 0 0 0,0 1 0 0 0,0-1 0 0 0,0 0 1 0 0,0 0-1 0 0,0 1 0 0 0,0-1 0 0 0,0 0 1 0 0,0 0-1 0 0,0 0 0 0 0,0 0 0 0 0,0 0 1 0 0,0-1-1 0 0,0 1 0 0 0,0 0 0 0 0,0 0 1 0 0,0-1-1 0 0,0 1 0 0 0,-1 0 0 0 0,1-1 0 0 0,0 1-7 0 0,5-2 26 0 0,14-4-5213 0 0,-15 4 3904 0 0,-5 2-729 0 0,0 0-18 0 0</inkml:trace>
  <inkml:trace contextRef="#ctx0" brushRef="#br0" timeOffset="1">72 85 9672 0 0,'0'0'440'0'0,"0"0"-6"0"0,0 0 16 0 0,0 0 1090 0 0,0 0 510 0 0,0 0 102 0 0,2-2 2315 0 0,9-6-2314 0 0,-10 7-2065 0 0,0 1-1 0 0,0 0 1 0 0,0-1-1 0 0,-1 1 1 0 0,1 0 0 0 0,0 0-1 0 0,0 0 1 0 0,0 0 0 0 0,0 0-1 0 0,-1 0 1 0 0,1 0 0 0 0,0 0-1 0 0,0 0 1 0 0,0 0-1 0 0,-1 1 1 0 0,1-1 0 0 0,0 0-1 0 0,0 0 1 0 0,0 1 0 0 0,-1-1-1 0 0,1 1-87 0 0,0-1 39 0 0,-1 1-1 0 0,1-1 0 0 0,-1 1 1 0 0,1 0-1 0 0,-1-1 1 0 0,0 1-1 0 0,1 0 0 0 0,-1-1 1 0 0,0 1-1 0 0,0 0 1 0 0,0-1-1 0 0,1 1 0 0 0,-1 0 1 0 0,0-1-1 0 0,0 1 0 0 0,0 0 1 0 0,0-1-1 0 0,0 1 1 0 0,0 0-39 0 0,-1 3 172 0 0,1-1 0 0 0,-1 1 0 0 0,0-1 1 0 0,0 0-1 0 0,0 0 0 0 0,0 0 0 0 0,-1 0 1 0 0,1 1-1 0 0,-2 0-172 0 0,2-2 88 0 0,-1 0-1 0 0,1 1 1 0 0,0-1 0 0 0,0 0 0 0 0,0 1-1 0 0,0-1 1 0 0,0 0 0 0 0,1 1 0 0 0,-1-1 0 0 0,1 1-1 0 0,0 0 1 0 0,0 0-88 0 0,0-3 60 0 0,0 0 16 0 0,0 1-103 0 0,0-1 0 0 0,1 0-1 0 0,-1 0 1 0 0,0 1 0 0 0,1-1 0 0 0,-1 0 0 0 0,1 0-1 0 0,-1 0 1 0 0,1 1 0 0 0,-1-1 0 0 0,0 0-1 0 0,1 0 1 0 0,-1 0 0 0 0,1 0 0 0 0,-1 0-1 0 0,1 0 1 0 0,-1 0 0 0 0,1 0 0 0 0,-1 0 0 0 0,1 0-1 0 0,-1 0 1 0 0,1 0 0 0 0,-1-1 27 0 0,12 0 994 0 0,2-1-535 0 0,-5 1-2473 0 0,-1-1-6517 0 0,-6 0 374 0 0</inkml:trace>
  <inkml:trace contextRef="#ctx0" brushRef="#br0" timeOffset="2">126 4 13392 0 0,'0'0'612'0'0,"0"0"-15"0"0,0 0-254 0 0,0 0 342 0 0,0 0 195 0 0,0 0 42 0 0,23 0 4318 0 0,-21-1-4953 0 0,0 1 0 0 0,1-1 0 0 0,-1 0 0 0 0,1 1 0 0 0,-1-1-1 0 0,1 1 1 0 0,1 0-287 0 0,-3 0 88 0 0,6 6 2000 0 0,4 52-751 0 0,12 56 110 0 0,-21-107-1134 0 0,1 3 305 0 0,-2-1-221 0 0,-2-9-387 0 0,1 1 0 0 0,0-1-1 0 0,0 1 1 0 0,0-1 0 0 0,0 0 0 0 0,0 1 0 0 0,0-1-1 0 0,-1 1 1 0 0,1-1 0 0 0,0 0 0 0 0,0 1-1 0 0,-1-1 1 0 0,1 0 0 0 0,0 0 0 0 0,0 1 0 0 0,-1-1-1 0 0,1 0 1 0 0,0 0 0 0 0,-1 1 0 0 0,1-1 0 0 0,0 0-1 0 0,-1 0 1 0 0,1 0 0 0 0,0 1 0 0 0,-1-1-1 0 0,1 0 1 0 0,-1 0 0 0 0,1 0 0 0 0,0 0 0 0 0,-1 0-1 0 0,1 0 1 0 0,-1 0 0 0 0,1 0 0 0 0,0 0 0 0 0,-1 0-1 0 0,1 0 1 0 0,-1 0 0 0 0,1 0 0 0 0,-1 0-10 0 0,-14-4-194 0 0,2 0-898 0 0,4 2-3633 0 0,6 1-4581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2304 0 0,'-5'1'10997'0'0,"3"0"-3927"0"0,3 4-1504 0 0,1 2-5936 0 0,-1 15 138 0 0,2 10 414 0 0,2-11-7170 0 0,-4-19-973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11520 0 0,'0'0'-435'0'0,"-2"-2"10249"0"0,2 2-8322 0 0,3 15-908 0 0,0 0 0 0 0,0 7-584 0 0,4 20 200 0 0,-6-38-80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 18975 0 0,'0'0'432'0'0,"0"0"66"0"0,0 0 22 0 0,0 0-64 0 0,18 3 3084 0 0,2-7-3124 0 0,9-1-270 0 0,-27 4-2312 0 0,-2 1 852 0 0</inkml:trace>
  <inkml:trace contextRef="#ctx0" brushRef="#br0" timeOffset="1">9 60 13072 0 0,'0'0'297'0'0,"0"0"39"0"0,0 0 19 0 0,0 0-34 0 0,0 0-70 0 0,19 4 5582 0 0,-6-4-4380 0 0,4-1-4221 0 0,-16 0 1777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2:47.6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22 1 12784 0 0,'-1'0'45'0'0,"1"0"0"0"0,-1 0-1 0 0,1 0 1 0 0,-1 0 0 0 0,1 0 0 0 0,-1 0 0 0 0,1 0 0 0 0,-1 0 0 0 0,1 0 0 0 0,-1 0 0 0 0,1 0 0 0 0,-1 1 0 0 0,1-1 0 0 0,-1 0 0 0 0,1 0 0 0 0,0 0 0 0 0,-1 1 0 0 0,1-1 0 0 0,-1 1-45 0 0,-10 6 4223 0 0,12-6-4067 0 0,0 0-1 0 0,1 1 1 0 0,-1-1 0 0 0,0 1 0 0 0,0 0 0 0 0,0-1-1 0 0,-1 1 1 0 0,1 0 0 0 0,0-1 0 0 0,0 2-156 0 0,1 2 315 0 0,8 12 582 0 0,0 0 0 0 0,2-1 1 0 0,11 12-898 0 0,2 5 748 0 0,-14-21-445 0 0,0 0 0 0 0,0 0 0 0 0,13 8-303 0 0,-2-1 276 0 0,165 139 1164 0 0,-69-61-837 0 0,136 111 273 0 0,-74-63-92 0 0,6-7 1 0 0,15-3-785 0 0,-165-112 75 0 0,60 37 394 0 0,32 12-469 0 0,89 35 616 0 0,200 67-616 0 0,-56-58 320 0 0,-122-57 376 0 0,33-5-696 0 0,-102-29 272 0 0,5-7-272 0 0,220 6 411 0 0,-296-23 37 0 0,-59 4 137 0 0,-20-1-2356 0 0,-1-3-8014 0 0,-19-1 666 0 0</inkml:trace>
  <inkml:trace contextRef="#ctx0" brushRef="#br0" timeOffset="2048.844">3825 1549 8752 0 0,'-27'-7'952'0'0,"22"5"-714"0"0,-5-2 4286 0 0,10 4-4320 0 0,-1 1 1 0 0,1-1 0 0 0,0 0 0 0 0,0 0-1 0 0,-1 0 1 0 0,1 0 0 0 0,0 0 0 0 0,0 0-1 0 0,0 1 1 0 0,0-1 0 0 0,-1 0 0 0 0,1 0-1 0 0,0 0 1 0 0,0 1 0 0 0,0-1 0 0 0,0 0 0 0 0,0 0-1 0 0,0 0 1 0 0,-1 1 0 0 0,1-1 0 0 0,0 0-1 0 0,0 0 1 0 0,0 1 0 0 0,0-1 0 0 0,0 0-1 0 0,0 0 1 0 0,0 1-205 0 0,3 18 5969 0 0,-2-14-7231 0 0,0-2 1416 0 0,1 0 0 0 0,0 0 0 0 0,0 0 0 0 0,0 0 0 0 0,0-1 0 0 0,2 3-154 0 0,0-1 182 0 0,18 31 891 0 0,-17-27-903 0 0,0 1 0 0 0,1-1-1 0 0,0 0 1 0 0,6 6-170 0 0,2-1 457 0 0,1-1 0 0 0,10 6-457 0 0,20 17 599 0 0,-25-21-446 0 0,-17-12-118 0 0,1 1 1 0 0,0 0-1 0 0,0-1 0 0 0,-1 1 1 0 0,4 4-36 0 0,18 18 137 0 0,-4-4-2 0 0,-4-4 54 0 0,2 7 563 0 0,-18-24-672 0 0,-1 0 13 0 0,0 0-10 0 0,0 0-3 0 0,0 0 0 0 0,0 0 9 0 0,0 0 41 0 0,0 0 19 0 0,0 0 3 0 0,0 0-36 0 0,0 0-152 0 0,0 0-69 0 0,0 0-14 0 0,-6 1 98 0 0,1-1 0 0 0,-1 1 0 0 0,0 0 1 0 0,1 1-1 0 0,-5 1 21 0 0,-22 4 68 0 0,25-5-58 0 0,0-1 1 0 0,0 1-1 0 0,0 0 1 0 0,-5 3-11 0 0,-23 6 18 0 0,-43 7 206 0 0,73-16-214 0 0,0 0 0 0 0,1 0-1 0 0,0 0 1 0 0,-1 1 0 0 0,1-1-1 0 0,0 1 1 0 0,-1 1-10 0 0,1 0-1 0 0,-2-1 0 0 0,1 1 0 0 0,0-1 0 0 0,-3 1 1 0 0,-2-1 0 0 0,1 2 0 0 0,-1-1 0 0 0,1 1 0 0 0,0 1 0 0 0,0 0 0 0 0,0 0 0 0 0,-1 2 0 0 0,-3 2-287 0 0,-4 4-1554 0 0,10-6 641 0 0</inkml:trace>
  <inkml:trace contextRef="#ctx0" brushRef="#br0" timeOffset="6598.545">4413 1106 14280 0 0,'-5'-7'583'0'0,"5"5"-498"0"0,-1 0 1 0 0,0 0-1 0 0,0 1 0 0 0,0-1 0 0 0,-1 0 0 0 0,1 1 0 0 0,0-1 0 0 0,-1 1 1 0 0,1 0-1 0 0,-1-1 0 0 0,1 1 0 0 0,-1 0 0 0 0,-1-1-85 0 0,2 2 837 0 0,1 0 265 0 0,0 0 46 0 0,0 0-134 0 0,0 0-602 0 0,5 16-135 0 0,-4-10-223 0 0,32 115 549 0 0,-8-34 394 0 0,2 28-997 0 0,28 228 2234 0 0,-11-63-505 0 0,-37-237-195 0 0,-7-67-1119 0 0,-1-2-258 0 0,1-1 0 0 0,2 0 0 0 0,0 0 0 0 0,2 0 0 0 0,5-18-157 0 0,-7 41-6 0 0,0-1 0 0 0,0 1-1 0 0,0 0 1 0 0,0 0 0 0 0,0 0-1 0 0,1 1 1 0 0,0-1 0 0 0,-1 1 0 0 0,2-1-1 0 0,-1 1 1 0 0,0 0 0 0 0,1 0 0 0 0,-1 0-1 0 0,1 1 1 0 0,0-1 0 0 0,0 1-1 0 0,0 0 1 0 0,0 0 0 0 0,0 0 0 0 0,0 0-1 0 0,0 1 1 0 0,1 0 0 0 0,-1 0-1 0 0,1 0 1 0 0,0 0 6 0 0,6 0-25 0 0,0 0-1 0 0,0 0 0 0 0,0 1 1 0 0,-1 0-1 0 0,1 1 0 0 0,0 0 1 0 0,0 1-1 0 0,-1 0 0 0 0,1 1 1 0 0,1 1 25 0 0,9 3-21 0 0,-1 1 1 0 0,0 1 0 0 0,8 5 20 0 0,-20-9-3 0 0,0 0 0 0 0,-1 0 1 0 0,1 1-1 0 0,-1 0 0 0 0,0 0 1 0 0,-1 1-1 0 0,1 0 0 0 0,-1 0 0 0 0,1 3 3 0 0,-1-2-3 0 0,0 1 0 0 0,-1 0-1 0 0,0 0 1 0 0,-1 0-1 0 0,0 0 1 0 0,0 1 0 0 0,-1 0-1 0 0,0-1 1 0 0,-1 1 0 0 0,0 0-1 0 0,0 1 4 0 0,-1 3 92 0 0,-1 0 0 0 0,0 0-1 0 0,-1-1 1 0 0,-1 1 0 0 0,0 0-1 0 0,-1-1 1 0 0,-3 11-92 0 0,4-19 37 0 0,0-1 0 0 0,1 1 0 0 0,-2-1 0 0 0,1 0 0 0 0,0 0 0 0 0,-1 0-1 0 0,0 0 1 0 0,0 0 0 0 0,0 0 0 0 0,0-1 0 0 0,-1 0 0 0 0,1 1 0 0 0,-1-1 0 0 0,0 0 0 0 0,0-1 0 0 0,0 1-1 0 0,0-1 1 0 0,-1 0 0 0 0,1 0 0 0 0,0 0 0 0 0,-1 0 0 0 0,0-1 0 0 0,-4 1-37 0 0,-2 0 12 0 0,0 0 0 0 0,0-1 0 0 0,0 0 0 0 0,0-1 0 0 0,-1 0 0 0 0,1-1 0 0 0,0 0 0 0 0,0-1 0 0 0,0 0 1 0 0,0-1-1 0 0,0 0 0 0 0,1-1 0 0 0,-1 0 0 0 0,1 0 0 0 0,0-1 0 0 0,-6-5-12 0 0,-3-1-1158 0 0,1-2 1 0 0,0 0-1 0 0,-8-10 1158 0 0,13 11-3195 0 0,1-1-1 0 0,-9-11 3196 0 0,13 11-7611 0 0</inkml:trace>
  <inkml:trace contextRef="#ctx0" brushRef="#br0" timeOffset="6949.486">5117 1750 9216 0 0,'0'21'10541'0'0,"0"-15"-9760"0"0,1 0 0 0 0,-1 0 0 0 0,1 1 0 0 0,1 2-781 0 0,14 47 2223 0 0,8 52-2223 0 0,-12-46 774 0 0,11 25-774 0 0,-14-57 67 0 0,12 35 43 0 0,-16-50-195 0 0,-4-11-48 0 0,1-1 0 0 0,-1 1 0 0 0,1 0 0 0 0,-1-1 1 0 0,1 1-1 0 0,0-1 0 0 0,1 0 0 0 0,1 3 133 0 0,7 5-1324 0 0</inkml:trace>
  <inkml:trace contextRef="#ctx0" brushRef="#br0" timeOffset="7435.59">5574 1940 10592 0 0,'0'0'488'0'0,"0"0"-12"0"0,0 0-56 0 0,0-14 4462 0 0,1 6-3587 0 0,-2 0 0 0 0,1-1 0 0 0,-1 1 0 0 0,-1-2-1295 0 0,1 7 178 0 0,0 0 0 0 0,0 0 0 0 0,0 0 0 0 0,0 0 0 0 0,-1 0 0 0 0,1 0 0 0 0,-1 0 0 0 0,0 1 0 0 0,0-1 0 0 0,0 0 0 0 0,0 1 0 0 0,0 0-178 0 0,-4-5 301 0 0,-2-1-75 0 0,1 1 1 0 0,-1 0-1 0 0,0 0 1 0 0,-1 1-1 0 0,-7-5-226 0 0,2 4 451 0 0,7 2-92 0 0,-1 1 1 0 0,0-1 0 0 0,0 2-1 0 0,-8-3-359 0 0,12 5-18 0 0,1 0 1 0 0,0 1-1 0 0,0-1 1 0 0,-1 1-1 0 0,1 0 0 0 0,0 0 1 0 0,0 0-1 0 0,-1 0 0 0 0,1 1 1 0 0,0-1-1 0 0,0 1 0 0 0,0 0 1 0 0,-1 0-1 0 0,1 0 0 0 0,0 0 1 0 0,0 1 17 0 0,1-1-91 0 0,-1 0-1 0 0,0 1 1 0 0,1 0 0 0 0,-1 0-1 0 0,1 0 1 0 0,0 0 0 0 0,-1 0-1 0 0,1 0 1 0 0,0 1 0 0 0,0-1 0 0 0,1 0-1 0 0,-1 1 1 0 0,0 0 0 0 0,1-1-1 0 0,0 1 1 0 0,-1 0 0 0 0,1 1 91 0 0,-2 7-1 0 0,0 1 1 0 0,0-1-1 0 0,2 0 1 0 0,-1 3 0 0 0,-1 11-37 0 0,0-9 37 0 0,1 1 0 0 0,1-1 0 0 0,0 1 0 0 0,1 0 0 0 0,1-1 0 0 0,1 1 0 0 0,0-1 0 0 0,1 1 0 0 0,1-1 0 0 0,1 0 0 0 0,0 0 0 0 0,3 5 0 0 0,-6-17-4 0 0,0-1-1 0 0,0 1 0 0 0,0-1 0 0 0,0 0 1 0 0,1 1-1 0 0,-1-1 0 0 0,1 0 0 0 0,0-1 1 0 0,0 1-1 0 0,0 0 0 0 0,0-1 1 0 0,1 0-1 0 0,-1 0 0 0 0,0 0 0 0 0,1 0 1 0 0,2 1 4 0 0,-3-2 41 0 0,0 0 0 0 0,-1-1 1 0 0,1 1-1 0 0,0-1 1 0 0,0 1-1 0 0,0-1 0 0 0,-1 0 1 0 0,1 0-1 0 0,0-1 0 0 0,0 1 1 0 0,0 0-1 0 0,0-1 0 0 0,-1 0 1 0 0,1 1-1 0 0,0-1 1 0 0,-1 0-1 0 0,1-1 0 0 0,-1 1 1 0 0,1 0-1 0 0,-1-1 0 0 0,1 1 1 0 0,-1-1-1 0 0,1-1-41 0 0,2-2 144 0 0,1 0 0 0 0,-1 0 0 0 0,-1-1 0 0 0,1 0 0 0 0,-1 0 0 0 0,0 0 0 0 0,0 0-1 0 0,1-5-143 0 0,4-8 18 0 0,-1 0 0 0 0,1-9-18 0 0,-5 11 62 0 0,0 0 0 0 0,-2 0 0 0 0,0 0 0 0 0,0-1 0 0 0,-2-15-62 0 0,0 25 11 0 0,3 4-30 0 0,-1 4 6 0 0,0 6-6 0 0,-2-6 17 0 0,25 66-78 0 0,3 22 80 0 0,0-1-67 0 0,-21-65 51 0 0,-3-9-10 0 0,0 0 1 0 0,1-1-1 0 0,1 1 1 0 0,0-1-1 0 0,3 4 26 0 0,-2-4-73 0 0,-5-8-49 0 0,0-1 0 0 0,0 0 0 0 0,0 0 0 0 0,1 1 0 0 0,-1-1 0 0 0,1-1 0 0 0,0 1 1 0 0,0 0-1 0 0,0 0 122 0 0,-2-3-113 0 0,-1 0 0 0 0,1 1 1 0 0,0-1-1 0 0,-1 0 0 0 0,1 0 1 0 0,-1 1-1 0 0,1-1 1 0 0,0 0-1 0 0,-1 0 0 0 0,1 0 1 0 0,-1 0-1 0 0,1 0 1 0 0,0 0-1 0 0,-1 0 0 0 0,1 0 1 0 0,0 0-1 0 0,-1 0 1 0 0,1 0-1 0 0,-1-1 0 0 0,1 1 1 0 0,0 0-1 0 0,-1 0 1 0 0,1-1-1 0 0,0 1 113 0 0,6-6-1399 0 0</inkml:trace>
  <inkml:trace contextRef="#ctx0" brushRef="#br0" timeOffset="7853.736">5977 1853 18055 0 0,'-12'-5'834'0'0,"-1"0"0"0"0,1 1 0 0 0,-1 1-1 0 0,0 0 1 0 0,0 1 0 0 0,-5-1-834 0 0,6 1 1095 0 0,-2 1-368 0 0,0-1 1 0 0,0 2 0 0 0,-10 0-728 0 0,19 0 107 0 0,0 0 0 0 0,-1 1 0 0 0,1 0 1 0 0,0 0-1 0 0,0 0 0 0 0,0 0 0 0 0,0 1 1 0 0,1 0-1 0 0,-1 0 0 0 0,0 0 0 0 0,-1 2-107 0 0,4-3 32 0 0,1 0-1 0 0,-1 0 1 0 0,1 0 0 0 0,0 0-1 0 0,-1 0 1 0 0,1 1 0 0 0,0-1-1 0 0,0 0 1 0 0,0 1 0 0 0,0-1-1 0 0,0 1 1 0 0,0-1 0 0 0,0 1-1 0 0,1 0 1 0 0,-1-1 0 0 0,0 1-1 0 0,1 0 1 0 0,0-1 0 0 0,-1 1-1 0 0,1 0 1 0 0,0 0 0 0 0,0-1-1 0 0,0 1-31 0 0,0 1 11 0 0,0-1 1 0 0,1 0-1 0 0,0 1 0 0 0,-1-1 0 0 0,1 0 0 0 0,0 1 0 0 0,0-1 0 0 0,1 0 0 0 0,-1 0 1 0 0,0 0-1 0 0,1 0 0 0 0,-1 0 0 0 0,1 0 0 0 0,0 0-11 0 0,18 18 0 0 0,1-2 0 0 0,1-1 0 0 0,0 0 0 0 0,1-2 0 0 0,1 0 0 0 0,1-2 0 0 0,-1 0 0 0 0,28 8 0 0 0,-36-15 80 0 0,-1 1 0 0 0,0 1 0 0 0,0 0 0 0 0,0 1 0 0 0,-1 0 0 0 0,0 1 0 0 0,-1 1 0 0 0,8 8-80 0 0,-10-8 131 0 0,-7-7-45 0 0,1 0 1 0 0,-1 0-1 0 0,0 0 1 0 0,-1 1-1 0 0,1 0 1 0 0,-1-1 0 0 0,0 1-1 0 0,0 0 1 0 0,0 1-1 0 0,-1-1 1 0 0,0 0 0 0 0,0 1-1 0 0,1 3-86 0 0,-2-7 29 0 0,-1-1 1 0 0,0 1-1 0 0,1-1 0 0 0,-1 1 0 0 0,0-1 1 0 0,0 0-1 0 0,0 1 0 0 0,0-1 0 0 0,0 1 1 0 0,0-1-1 0 0,0 1 0 0 0,-1-1 0 0 0,1 0 1 0 0,0 1-1 0 0,-1-1 0 0 0,1 1 0 0 0,-1-1 1 0 0,1 0-1 0 0,-1 0 0 0 0,0 1 0 0 0,0-1 1 0 0,0 0-1 0 0,1 0 0 0 0,-1 0 0 0 0,0 0 1 0 0,0 0-1 0 0,-1 0 0 0 0,1 0 0 0 0,0 0 1 0 0,0 0-1 0 0,0 0 0 0 0,-2 0-29 0 0,-4 3 49 0 0,-1-1 0 0 0,1 1-1 0 0,-1-2 1 0 0,0 1 0 0 0,0-1 0 0 0,0 0-1 0 0,0-1 1 0 0,-1 0 0 0 0,1 0 0 0 0,0-1 0 0 0,-1 0-1 0 0,1 0 1 0 0,0-1 0 0 0,0 0 0 0 0,-3-1-49 0 0,-14-3-47 0 0,0-1 1 0 0,1-1-1 0 0,-1-1 0 0 0,-8-5 47 0 0,-49-20-2872 0 0,56 24 1343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13.1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1 17103 0 0,'0'0'388'0'0,"0"0"52"0"0,0 0 30 0 0,-10 12 104 0 0,8-6-436 0 0,1 0 0 0 0,0 1-1 0 0,1-1 1 0 0,-1 1 0 0 0,1-1-1 0 0,0 0 1 0 0,1 1 0 0 0,-1-1-1 0 0,2 3-137 0 0,-1 2 201 0 0,40 287 1802 0 0,-17-141-1366 0 0,-2-29 66 0 0,-5-38-175 0 0,-5-29-71 0 0,-8-40-275 0 0,-1-9 173 0 0,-1 0 1 0 0,-1 0-1 0 0,1 7-355 0 0,-3-11 873 0 0,-1-15 262 0 0,-1-5-911 0 0,1 5-140 0 0,1 1 0 0 0,-1-1 0 0 0,1 1 0 0 0,1-1 1 0 0,-1 0-1 0 0,1 1 0 0 0,1-5-84 0 0,6-47 157 0 0,-5 43-135 0 0,0 4-22 0 0,0-1 0 0 0,1 1 0 0 0,0 0 0 0 0,1 0 0 0 0,1 0 0 0 0,-1 0 0 0 0,2 1 0 0 0,-1 0 0 0 0,7-9 0 0 0,-10 17-5 0 0,0 0 0 0 0,0-1 1 0 0,0 1-1 0 0,1 0 0 0 0,-1 0 0 0 0,1 0 0 0 0,-1 0 0 0 0,1 1 0 0 0,0-1 1 0 0,-1 1-1 0 0,1-1 0 0 0,0 1 0 0 0,0 0 0 0 0,0 0 0 0 0,0 0 0 0 0,0 1 1 0 0,1-1 4 0 0,0 1-17 0 0,1 0 1 0 0,-1 0-1 0 0,1 0 1 0 0,-1 0-1 0 0,1 1 1 0 0,-1 0-1 0 0,0 0 1 0 0,1 0-1 0 0,-1 0 1 0 0,0 1-1 0 0,2 0 17 0 0,1 2-20 0 0,0-1 0 0 0,0 1-1 0 0,0 1 1 0 0,0 0 0 0 0,-1-1-1 0 0,0 2 1 0 0,0-1 0 0 0,0 1-1 0 0,0 0 1 0 0,-1 0 0 0 0,0 1-1 0 0,0-1 1 0 0,-1 1 20 0 0,6 10 55 0 0,-2 1 1 0 0,0 0-1 0 0,-1 0 0 0 0,0 0 0 0 0,0 6-55 0 0,-5-16 28 0 0,-1 0 0 0 0,1 1 0 0 0,-2-1 0 0 0,1 0 0 0 0,-1 1 0 0 0,0-1 0 0 0,-1 0-1 0 0,0 1 1 0 0,0-1 0 0 0,-1 0 0 0 0,0 0 0 0 0,0 0 0 0 0,-3 4-28 0 0,2-4 55 0 0,0 0 0 0 0,-1 0 0 0 0,0 0 1 0 0,0-1-1 0 0,-1 0 0 0 0,0 0 0 0 0,-1 0 1 0 0,1 0-1 0 0,-1-1 0 0 0,0 0 0 0 0,-1 0 1 0 0,1-1-1 0 0,-1 0 0 0 0,0 0 0 0 0,-1 0 0 0 0,1-1 1 0 0,-1 0-1 0 0,0-1 0 0 0,-3 2-55 0 0,-3-1 127 0 0,1 0 0 0 0,-1-1 1 0 0,0 0-1 0 0,0-1 0 0 0,0-1 0 0 0,0 0 0 0 0,-5-1-127 0 0,10-1-331 0 0,-1 1 1 0 0,1-2-1 0 0,0 1 0 0 0,0-2 0 0 0,-3 0 331 0 0,6 1-1212 0 0,0-1 0 0 0,0 1 0 0 0,0-1-1 0 0,0 0 1 0 0,0-1 0 0 0,1 0 0 0 0,-4-2 1212 0 0,-7-8-8998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1 650 2304 0 0,'0'1'-75'0'0,"-1"8"17419"0"0,2-7-14820 0 0,4 1-1820 0 0,1-1-1 0 0,0 1 1 0 0,0-1 0 0 0,0-1 0 0 0,0 1 0 0 0,0-1 0 0 0,4 1-704 0 0,21 5 1590 0 0,-3 4-955 0 0,0 1 0 0 0,-1 1 0 0 0,0 1 0 0 0,6 6-635 0 0,2 1 1525 0 0,36 16-1525 0 0,-62-34 9 0 0,-4-1 2 0 0,-1 0 1 0 0,1 0-1 0 0,-1 0 0 0 0,0 1 0 0 0,0-1 1 0 0,0 1-1 0 0,2 1-11 0 0,21 15 0 0 0,-26-18 0 0 0,-2-2 0 0 0,-9-20 0 0 0,-11-21 0 0 0,-22-33 0 0 0,30 54 0 0 0,0-1 0 0 0,-1-7 0 0 0,-33-86 0 0 0,29 65 0 0 0,11 36 0 0 0,5 10 0 0 0,1 1 0 0 0,-1-1 0 0 0,1 0 0 0 0,-1 0 0 0 0,1 0 0 0 0,0 0 0 0 0,0 0 0 0 0,1-1 0 0 0,0 3 0 0 0,1 1-97 0 0,3 12-4747 0 0,-3-6 2337 0 0</inkml:trace>
  <inkml:trace contextRef="#ctx0" brushRef="#br0" timeOffset="1">625 359 1376 0 0,'0'0'551'0'0,"0"0"1775"0"0,0 0 782 0 0,0 0 157 0 0,0 0-259 0 0,0 0-1208 0 0,0 0-529 0 0,1-5 3030 0 0,1-11-1330 0 0,-3 13-2727 0 0,0 1 0 0 0,0-1 0 0 0,-1 1 0 0 0,1 0 0 0 0,-1-1 0 0 0,0 1 0 0 0,0 0 0 0 0,1 0 0 0 0,-2 0 0 0 0,1 0 0 0 0,0 1-1 0 0,0-1 1 0 0,0 1 0 0 0,-1-1 0 0 0,1 1 0 0 0,-2-1-242 0 0,-5-2 177 0 0,0 0-1 0 0,0 1 1 0 0,0 0-1 0 0,-2 0-176 0 0,11 2 26 0 0,-1 1 0 0 0,0 0-1 0 0,0 0 1 0 0,0 0-1 0 0,1 0 1 0 0,-1 0-1 0 0,0 0 1 0 0,0 0-1 0 0,0 0 1 0 0,0 0-1 0 0,1 0 1 0 0,-1 1-1 0 0,0-1 1 0 0,0 0-1 0 0,0 1 1 0 0,1-1-1 0 0,-1 0 1 0 0,0 1-1 0 0,0-1 1 0 0,1 1 0 0 0,-1-1-1 0 0,0 1 1 0 0,1-1-1 0 0,-1 1-25 0 0,-1 1 34 0 0,1 0 1 0 0,0 0-1 0 0,-1 0 0 0 0,1 0 0 0 0,0 0 0 0 0,0 0 0 0 0,0 0 1 0 0,0 0-1 0 0,0 1-34 0 0,-1 6-149 0 0,0 0 0 0 0,0 0 0 0 0,1 0-1 0 0,0 3 150 0 0,0 7-366 0 0,1 0 0 0 0,1 17 366 0 0,0-29 91 0 0,0-1 0 0 0,0 1 1 0 0,0-1-1 0 0,1 0 1 0 0,0 0-1 0 0,0 0 1 0 0,0 0-1 0 0,1 0 0 0 0,0 0 1 0 0,1 2-92 0 0,-3-7 24 0 0,0 0 0 0 0,-1 0 1 0 0,1 0-1 0 0,0 0 0 0 0,0 0 1 0 0,-1 0-1 0 0,1-1 0 0 0,0 1 0 0 0,0 0 1 0 0,0 0-1 0 0,0-1 0 0 0,0 1 1 0 0,0 0-1 0 0,0-1 0 0 0,0 1 0 0 0,1-1 1 0 0,-1 0-1 0 0,0 1 0 0 0,0-1 1 0 0,0 0-1 0 0,0 1 0 0 0,1-1 0 0 0,0 0-24 0 0,-1-1 5 0 0,1 1 0 0 0,-1 0 0 0 0,1-1-1 0 0,-1 0 1 0 0,1 1 0 0 0,-1-1 0 0 0,0 0-1 0 0,1 1 1 0 0,-1-1 0 0 0,0 0 0 0 0,0 0-1 0 0,1 0 1 0 0,-1 0 0 0 0,0-1 0 0 0,0 1-1 0 0,0 0-4 0 0,4-5 5 0 0,-1-1 0 0 0,0 0 0 0 0,0 1 0 0 0,0-1 0 0 0,-1-1 0 0 0,2-3-5 0 0,-2 1 476 0 0,0 0 1 0 0,0 0 0 0 0,-1 0-1 0 0,1-5-476 0 0,-3 10-60 0 0,1 1 0 0 0,-1-1 0 0 0,0 1 0 0 0,0 0 0 0 0,-1-1 0 0 0,1 1 0 0 0,-1-1 0 0 0,0 1 0 0 0,0 0 0 0 0,-1 0 0 0 0,1-1 0 0 0,-1 0 60 0 0,2 5 152 0 0,0 14 483 0 0,4 19-659 0 0,3 1-1 0 0,1-1 1 0 0,1 0 0 0 0,4 6 24 0 0,-13-38-310 0 0,1 0 0 0 0,-1 0 0 0 0,1 0 0 0 0,-1 0 0 0 0,1 0 1 0 0,0 0-1 0 0,-1 0 0 0 0,1 0 0 0 0,0 0 0 0 0,-1 0 0 0 0,1-1 0 0 0,0 1 1 0 0,0 0-1 0 0,0-1 0 0 0,0 1 310 0 0,1 0-1991 0 0</inkml:trace>
  <inkml:trace contextRef="#ctx0" brushRef="#br0" timeOffset="2">749 34 9792 0 0,'0'0'446'0'0,"0"0"-10"0"0,0 0-108 0 0,0 0 580 0 0,0 0 284 0 0,0 0 59 0 0,0-1-907 0 0,1 0 8954 0 0,-2 0-8482 0 0,-2 1-744 0 0,0-1-1 0 0,1 1 0 0 0,-1 0 1 0 0,0 0-1 0 0,0 0 0 0 0,0 0 1 0 0,0 0-1 0 0,0 1 0 0 0,1 0 1 0 0,-1-1-1 0 0,0 1 0 0 0,0 0 1 0 0,1 0-1 0 0,-1 0 0 0 0,1 1 1 0 0,-1-1-1 0 0,1 1 0 0 0,-2 1-71 0 0,2-2 11 0 0,1 0 32 0 0,0 1-22 0 0,1-2 22 0 0,-1 1-22 0 0,1-1 32 0 0,-1 2 2 0 0,1 1 0 0 0,-1-1 0 0 0,1 0 0 0 0,0 1 0 0 0,0-1 0 0 0,0 1 0 0 0,0-1 0 0 0,1 1-55 0 0,19 156 3096 0 0,-20-135-2788 0 0,2 6 1341 0 0,19-33-1582 0 0,3-4-595 0 0,-16 5-1861 0 0,0-1-3310 0 0,-8 3-2884 0 0</inkml:trace>
  <inkml:trace contextRef="#ctx0" brushRef="#br0" timeOffset="3">791 94 16991 0 0,'0'0'388'0'0,"0"0"52"0"0,0 0 28 0 0,0 0-58 0 0,4 18 4104 0 0,-2 1-3114 0 0,0-1 0 0 0,-1 7-1400 0 0,2 28 860 0 0,-2-50-757 0 0,0 2-3222 0 0,-1-5-5504 0 0</inkml:trace>
  <inkml:trace contextRef="#ctx0" brushRef="#br0" timeOffset="4">826 12 10912 0 0,'0'0'497'0'0,"0"0"-8"0"0,0 0-103 0 0,0 0 711 0 0,0 0 344 0 0,0 0 67 0 0,0 0-80 0 0,0 0-405 0 0,0 0-178 0 0,0 0-40 0 0,0 0-54 0 0,0 0-208 0 0,0 0-95 0 0,21-7 2141 0 0,-12 5-2358 0 0,-6 1-202 0 0,-1 1 0 0 0,0 0 0 0 0,0-1 0 0 0,1 1 0 0 0,-1 0 0 0 0,0 0 0 0 0,0 0 0 0 0,1 0 0 0 0,-1 0 0 0 0,0 1 0 0 0,0-1 0 0 0,0 1 0 0 0,1-1 0 0 0,-1 1-29 0 0,-1-1 235 0 0,-1 0 18 0 0,0 0-19 0 0,0 0-96 0 0,0 0-39 0 0,0 0-10 0 0,0 0 7 0 0,0 0 35 0 0,0 0 18 0 0,0 0 3 0 0,0 0-14 0 0,4 18 940 0 0,5 50 775 0 0,3 3-1853 0 0,-2-16 478 0 0,-9-52-477 0 0,1 8 305 0 0,-1 0 1 0 0,0 0-1 0 0,0 4-306 0 0,-1-15 149 0 0,0 0 3 0 0,-2 1-77 0 0,1-1-1 0 0,-1 0 1 0 0,1 0-1 0 0,-1 0 1 0 0,0 0 0 0 0,1 0-1 0 0,-1 0 1 0 0,0 0-1 0 0,1-1 1 0 0,-2 1-75 0 0,-3-1-2 0 0,-3 1-84 0 0,5-1-550 0 0,0 1-1 0 0,0 0 0 0 0,0 1 0 0 0,-1-1 1 0 0,1 1-1 0 0,0 0 0 0 0,0 0 0 0 0,-2 1 637 0 0,2-1-1396 0 0</inkml:trace>
  <inkml:trace contextRef="#ctx0" brushRef="#br0" timeOffset="5">769 514 15608 0 0,'0'0'356'0'0,"0"0"49"0"0,0 0 20 0 0,0 0-46 0 0,0 0-130 0 0,0 0 372 0 0,8 18 3463 0 0,-5-2-2894 0 0,-1 0 1 0 0,0-1-1 0 0,-1 11-1190 0 0,2 10 469 0 0,0-23-1681 0 0,-2-9 520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9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117 251 14600 0 0,'0'0'330'0'0,"0"0"45"0"0,0 0 20 0 0,0 0-38 0 0,-5 16 2647 0 0,0 41-795 0 0,1-3-297 0 0,3-47-1609 0 0,-8 36 1039 0 0,9-40-1231 0 0,-1-1-1 0 0,0 0 1 0 0,0 0 0 0 0,0 0 0 0 0,0 0-1 0 0,0 0 1 0 0,0 0 0 0 0,0 0 0 0 0,-1 0 0 0 0,1 0-1 0 0,-1 0 1 0 0,1-1 0 0 0,-1 1 0 0 0,0-1-1 0 0,1 1 1 0 0,-3 0-111 0 0,3-2 35 0 0,0 1 0 0 0,0-1 0 0 0,0 0 0 0 0,1 0 0 0 0,-1 0 0 0 0,0 0 0 0 0,0 0-1 0 0,0 0 1 0 0,0 0 0 0 0,0-1 0 0 0,0 1 0 0 0,0 0 0 0 0,0 0 0 0 0,1-1 0 0 0,-1 1 0 0 0,0 0 0 0 0,0-1 0 0 0,0 1-1 0 0,0-1 1 0 0,1 1 0 0 0,-1-1 0 0 0,0 0 0 0 0,1 1 0 0 0,-1-1 0 0 0,0 0 0 0 0,1 1 0 0 0,-1-1 0 0 0,1 0-1 0 0,-1 0 1 0 0,1 0 0 0 0,-1 0-35 0 0,-14-28 305 0 0,15 29-303 0 0,-8-19 166 0 0,0 0 0 0 0,2-1-168 0 0,4 14-36 0 0,0-1 0 0 0,1 0 0 0 0,0 1 0 0 0,0-1-1 0 0,0 0 1 0 0,1 0 0 0 0,1-6 36 0 0,-1 11 4 0 0,0 0-1 0 0,0 1 1 0 0,1-1 0 0 0,-1 1-1 0 0,1-1 1 0 0,0 0-1 0 0,-1 1 1 0 0,1-1-1 0 0,0 1 1 0 0,0 0 0 0 0,0-1-1 0 0,0 1 1 0 0,0 0-1 0 0,0-1 1 0 0,0 1 0 0 0,0 0-1 0 0,0 0 1 0 0,2-1-4 0 0,0 0 30 0 0,0 1-1 0 0,0-1 1 0 0,0 1 0 0 0,0-1 0 0 0,0 1 0 0 0,0 0 0 0 0,1 0 0 0 0,-1 1-1 0 0,1-1-29 0 0,7-1 127 0 0,1 2 0 0 0,-1-1-1 0 0,1 1 1 0 0,-1 1 0 0 0,1 0-127 0 0,1 0 65 0 0,-1-1 0 0 0,0 0-1 0 0,0-1 1 0 0,1-1 0 0 0,-1 1 0 0 0,0-2 0 0 0,9-3-65 0 0,-12 3-1492 0 0,-1 0 0 0 0,1 0 1 0 0,6-5 1491 0 0,-13 7-9113 0 0</inkml:trace>
  <inkml:trace contextRef="#ctx0" brushRef="#br0" timeOffset="1">423 61 14744 0 0,'-3'2'191'0'0,"1"-1"0"0"0,-1 1 0 0 0,1-1 1 0 0,-1 1-1 0 0,1 0 0 0 0,0 0 0 0 0,0 0 1 0 0,0 0-1 0 0,0 1 0 0 0,-1 1-191 0 0,-16 26 788 0 0,17-26-393 0 0,-5 9 257 0 0,1 0-1 0 0,1 0 1 0 0,0 0-1 0 0,0 1 1 0 0,2 0-1 0 0,0-1 1 0 0,0 1-1 0 0,1 1 1 0 0,1-1-1 0 0,0 12-651 0 0,2-3 407 0 0,0-1 1 0 0,1 1-1 0 0,2-1 0 0 0,0 1 1 0 0,1-1-1 0 0,5 9-407 0 0,-7-19 138 0 0,2-1 0 0 0,-1 0 1 0 0,2 0-1 0 0,0-1 0 0 0,4 8-138 0 0,-6-13-258 0 0,-1-1-1 0 0,1 1 1 0 0,0-1 0 0 0,0 0-1 0 0,1 0 1 0 0,-1 0-1 0 0,1 0 1 0 0,0-1 0 0 0,0 0-1 0 0,0 0 1 0 0,0 0 0 0 0,3 1 258 0 0,-2-2-8829 0 0</inkml:trace>
  <inkml:trace contextRef="#ctx0" brushRef="#br0" timeOffset="2">474 281 1376 0 0,'-1'-10'-379'0'0,"-2"0"4371"0"0,0-8 13505 0 0,3 36-16807 0 0,1-1 1 0 0,1 1-1 0 0,1-1 0 0 0,2 10-690 0 0,-1-11 48 0 0,-1-1 53 0 0,1-1-1 0 0,2 7-100 0 0,-5-18 9 0 0,1 0 1 0 0,-1 0-1 0 0,0 1 0 0 0,1-1 0 0 0,0-1 0 0 0,0 1 0 0 0,0 0 0 0 0,0 0 1 0 0,0-1-1 0 0,1 1 0 0 0,-1-1 0 0 0,1 0 0 0 0,-1 1-9 0 0,-1-3 17 0 0,0 1-1 0 0,-1-1 1 0 0,1 0-1 0 0,0 1 1 0 0,-1-1-1 0 0,1 0 1 0 0,0 1-1 0 0,0-1 1 0 0,-1 0-1 0 0,1 0 1 0 0,0 1-1 0 0,0-1 1 0 0,-1 0-1 0 0,1 0 1 0 0,0 0-1 0 0,0 0 1 0 0,0 0-1 0 0,-1 0 1 0 0,1 0-1 0 0,0-1 1 0 0,0 1-1 0 0,-1 0 1 0 0,1 0-1 0 0,0-1 1 0 0,0 1-17 0 0,0-1 78 0 0,0 0 0 0 0,1 0 0 0 0,-1 0 0 0 0,0 0 0 0 0,0 0 0 0 0,0 0 1 0 0,0 0-1 0 0,0-1 0 0 0,0 1 0 0 0,-1 0 0 0 0,1-1 0 0 0,0 0-78 0 0,3-6 414 0 0,-1-1-1 0 0,-1 1 1 0 0,0 0-1 0 0,1-6-413 0 0,-2 10 52 0 0,1-9 18 0 0,0 0 0 0 0,-1 0-1 0 0,-1-1 1 0 0,0 1 0 0 0,0 0-1 0 0,-2 0 1 0 0,-1-10-70 0 0,5 38-34 0 0,6 28-468 0 0,10 35 502 0 0,-17-75 15 0 0,0 0 0 0 0,1 0 0 0 0,-1 0 0 0 0,1 0-1 0 0,0 0 1 0 0,0 0 0 0 0,0-1 0 0 0,0 1 0 0 0,0-1 0 0 0,0 1 0 0 0,1-1 0 0 0,-1 0-1 0 0,1 0 1 0 0,2 2-15 0 0,-4-4 37 0 0,0 1 0 0 0,0 0-1 0 0,0-1 1 0 0,0 1-1 0 0,1-1 1 0 0,-1 0 0 0 0,0 1-1 0 0,0-1 1 0 0,0 0 0 0 0,1 0-1 0 0,-1 0 1 0 0,0 0 0 0 0,1 0-1 0 0,-1 0 1 0 0,0 0 0 0 0,0 0-1 0 0,0 0 1 0 0,1-1 0 0 0,-1 1-1 0 0,0 0 1 0 0,0-1-1 0 0,0 1 1 0 0,1-1 0 0 0,-1 0-1 0 0,0 1 1 0 0,0-1 0 0 0,0 0-1 0 0,0 0 1 0 0,0 1 0 0 0,0-1-1 0 0,0 0 1 0 0,-1 0 0 0 0,1 0-1 0 0,0 0 1 0 0,0 0-1 0 0,-1 0 1 0 0,1 0 0 0 0,-1 0-1 0 0,1-1-36 0 0,2-4 75 0 0,0 0-1 0 0,-1 0 0 0 0,0 0 1 0 0,0-1-1 0 0,0 1 0 0 0,-1 0 1 0 0,0-1-1 0 0,0 1 0 0 0,-1-1 1 0 0,0 1-1 0 0,0-1 0 0 0,0 1 1 0 0,-1-1-1 0 0,0 0-74 0 0,-1-3-69 0 0,0 0 1 0 0,0 0-1 0 0,-1 0 0 0 0,-1 1 0 0 0,1-1 1 0 0,-1 1-1 0 0,-1 0 0 0 0,-4-7 69 0 0,8 15-322 0 0,-7-10-778 0 0,4 7-4042 0 0,4 4 3426 0 0</inkml:trace>
  <inkml:trace contextRef="#ctx0" brushRef="#br0" timeOffset="3">774 400 7368 0 0,'0'2'513'0'0,"-2"13"12903"0"0,1-11-10900 0 0,5 51 1228 0 0,1-1-5556 0 0,-6-50-676 0 0,1-1-6017 0 0</inkml:trace>
  <inkml:trace contextRef="#ctx0" brushRef="#br0" timeOffset="4">779 49 17423 0 0,'0'0'396'0'0,"0"-4"1074"0"0,0-9-583 0 0,-1 9 4815 0 0,-1 4-5630 0 0,1 0 1 0 0,-1 0-1 0 0,0 0 0 0 0,1 0 0 0 0,-1 1 1 0 0,0-1-1 0 0,1 0 0 0 0,-1 1 1 0 0,1 0-1 0 0,-1-1 0 0 0,1 1 1 0 0,-2 1-73 0 0,1-1 50 0 0,0 0 0 0 0,0 0-1 0 0,0-1 1 0 0,-1 1 0 0 0,1 0 0 0 0,0-1 0 0 0,-2 1-50 0 0,3-1 9 0 0,0 0-1 0 0,1 0 0 0 0,-1 0 1 0 0,1 0-1 0 0,-1 0 0 0 0,1 0 1 0 0,-1 1-1 0 0,1-1 0 0 0,-1 0 1 0 0,1 0-1 0 0,-1 0 0 0 0,1 1 1 0 0,-1-1-1 0 0,1 0 1 0 0,-1 1-1 0 0,1-1 0 0 0,-1 0 1 0 0,1 1-1 0 0,0-1 0 0 0,-1 1 1 0 0,1-1-1 0 0,0 0 0 0 0,-1 1 1 0 0,1 0-9 0 0,-4 15 86 0 0,4-6 58 0 0,1-1-1 0 0,-1 0 1 0 0,3 4-144 0 0,-2-1 455 0 0,5 60 3471 0 0,-2 29-3926 0 0,18-108 93 0 0,-8 3-301 0 0,10-3-1598 0 0,-8 5-5354 0 0,-16 2-1377 0 0</inkml:trace>
  <inkml:trace contextRef="#ctx0" brushRef="#br0" timeOffset="5">827 102 20815 0 0,'0'0'472'0'0,"0"0"68"0"0,0 0 34 0 0,0 0-69 0 0,1-1-328 0 0,0 0-85 0 0,-1 1-29 0 0,0 0 1 0 0,1 0-1 0 0,-1 0 0 0 0,0 0 0 0 0,1 0 0 0 0,-1 0 0 0 0,0 0 1 0 0,0 0-1 0 0,1 1 0 0 0,-1-1 0 0 0,0 0 0 0 0,0 0 0 0 0,1 0 1 0 0,-1 0-1 0 0,0 1 0 0 0,0-1 0 0 0,0 0 0 0 0,1 0 0 0 0,-1 0 1 0 0,0 1-1 0 0,0-1 0 0 0,0 0 0 0 0,0 0 0 0 0,0 1 0 0 0,1-1 1 0 0,-1 0-1 0 0,0 1 0 0 0,0-1 0 0 0,0 0 0 0 0,0 0 0 0 0,0 1 1 0 0,0-1-1 0 0,0 0 0 0 0,0 1-63 0 0,3 10 556 0 0,-2-1-199 0 0,0 0 0 0 0,-1 0 0 0 0,-1 3-357 0 0,1 26-899 0 0,6-16-7131 0 0,-6-22 265 0 0</inkml:trace>
  <inkml:trace contextRef="#ctx0" brushRef="#br0" timeOffset="6">860 5 2304 0 0,'0'0'437'0'0,"0"0"997"0"0,0 0 432 0 0,0 0 87 0 0,0 0-69 0 0,0 0-373 0 0,0 0-167 0 0,2 0 5954 0 0,2-1-3964 0 0,8 0-1764 0 0,-9 1-1438 0 0,0 1-1 0 0,0 0 1 0 0,0-1-1 0 0,0 1 0 0 0,1-1 1 0 0,-1 0-1 0 0,0 0 1 0 0,0 0-1 0 0,0 0 0 0 0,0-1 1 0 0,1 0-1 0 0,-1 1 1 0 0,0-1-1 0 0,3-1-131 0 0,-6 2 98 0 0,1 0-44 0 0,0 0 1 0 0,0 0-1 0 0,0 1 1 0 0,0-1 0 0 0,0 1-1 0 0,0-1 1 0 0,0 1-1 0 0,0-1 1 0 0,0 1 0 0 0,-1-1-1 0 0,1 1 1 0 0,0 0-1 0 0,0 0 1 0 0,0-1 0 0 0,-1 1-1 0 0,1 0 1 0 0,-1 0-1 0 0,1 0 1 0 0,0 0 0 0 0,-1 0-1 0 0,1-1 1 0 0,-1 1 0 0 0,0 0-1 0 0,1 0 1 0 0,-1 0-1 0 0,0 1 1 0 0,0-1 0 0 0,1 0-55 0 0,5 38 215 0 0,-5-29 80 0 0,5 63 1007 0 0,-5-52-1062 0 0,1 0 0 0 0,0 1 1 0 0,2-2-1 0 0,4 16-240 0 0,-8-36 28 0 0,0 1 0 0 0,0-1-1 0 0,0 0 1 0 0,0 0 0 0 0,0 0 0 0 0,0 0 0 0 0,0 1 0 0 0,0-1-1 0 0,0 0 1 0 0,0 0 0 0 0,0 0 0 0 0,0 0 0 0 0,0 1-1 0 0,0-1 1 0 0,0 0 0 0 0,0 0 0 0 0,0 0 0 0 0,0 0-1 0 0,0 1 1 0 0,0-1 0 0 0,-1 0 0 0 0,1 0 0 0 0,0 0-1 0 0,0 0 1 0 0,0 0 0 0 0,0 1 0 0 0,0-1 0 0 0,0 0 0 0 0,0 0-1 0 0,-1 0 1 0 0,1 0 0 0 0,0 0 0 0 0,0 0 0 0 0,0 0-28 0 0,-9 2 517 0 0,-19-4-413 0 0,0 1-732 0 0,9 4-2918 0 0,15-3 1609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0 152 18799 0 0,'0'0'862'0'0,"0"0"-18"0"0,3 17 338 0 0,16 68 804 0 0,9 42-596 0 0,-23-94 554 0 0,1 19-1944 0 0,-6-40 809 0 0,-1-17 405 0 0,1-23-413 0 0,1 23-809 0 0,0-1 0 0 0,1 0 1 0 0,0 1-1 0 0,0-1 0 0 0,0 1 0 0 0,0-1 0 0 0,1 1 0 0 0,0 0 0 0 0,1-2 8 0 0,-3 6-11 0 0,0 0-1 0 0,0-1 1 0 0,1 1-1 0 0,-1 0 1 0 0,0 0-1 0 0,1 0 1 0 0,-1 0-1 0 0,1 0 1 0 0,-1 0-1 0 0,1 0 0 0 0,-1 0 1 0 0,1 1-1 0 0,0-1 1 0 0,-1 0-1 0 0,1 1 1 0 0,0 0-1 0 0,0-1 1 0 0,-1 1-1 0 0,1 0 1 0 0,0 0-1 0 0,0 0 0 0 0,-1 0 1 0 0,1 0-1 0 0,0 0 1 0 0,0 1-1 0 0,-1-1 1 0 0,1 1-1 0 0,0-1 1 0 0,0 1-1 0 0,-1-1 1 0 0,1 1-1 0 0,1 1 12 0 0,1 0 76 0 0,1 1 0 0 0,-1-1-1 0 0,0 1 1 0 0,1 0 0 0 0,-1 1-1 0 0,0-1 1 0 0,-1 1 0 0 0,1 0 0 0 0,-1 0-1 0 0,1 0 1 0 0,-1 0 0 0 0,-1 0 0 0 0,1 1-1 0 0,0-1 1 0 0,0 3-76 0 0,-2-5 31 0 0,-1 0-1 0 0,1 0 1 0 0,0 0 0 0 0,-1 0 0 0 0,1 0-1 0 0,-1 0 1 0 0,0 0 0 0 0,1 0-1 0 0,-1 0 1 0 0,0 1 0 0 0,0-1-1 0 0,-1 0 1 0 0,1 0 0 0 0,0 0 0 0 0,-1 0-1 0 0,1 0 1 0 0,-1 0 0 0 0,0 0-1 0 0,0 0 1 0 0,1 0 0 0 0,-1 0 0 0 0,-1 0-1 0 0,1 0 1 0 0,0 0 0 0 0,0-1-1 0 0,-1 1 1 0 0,1-1 0 0 0,-1 1-1 0 0,1-1 1 0 0,-1 1 0 0 0,0-1 0 0 0,1 0-1 0 0,-1 0 1 0 0,0 1 0 0 0,0-1-1 0 0,0-1 1 0 0,-1 2-31 0 0,0-1-44 0 0,0 1-1 0 0,0-1 1 0 0,0 0-1 0 0,0 0 1 0 0,0 0-1 0 0,0 0 1 0 0,0-1 0 0 0,0 1-1 0 0,0-1 1 0 0,0 0-1 0 0,0 0 1 0 0,-1 0-1 0 0,1 0 1 0 0,0-1 0 0 0,0 1-1 0 0,0-1 1 0 0,0 0-1 0 0,0 1 1 0 0,0-1-1 0 0,0-1 1 0 0,0 1 0 0 0,0 0-1 0 0,1-1 1 0 0,-1 0-1 0 0,0 1 1 0 0,1-1-1 0 0,-1 0 1 0 0,1 0 0 0 0,0-1-1 0 0,0 1 1 0 0,-1-1 44 0 0,3 2-250 0 0,-1 1 1 0 0,1-1-1 0 0,-1 0 1 0 0,1 0-1 0 0,0 0 1 0 0,-1 1-1 0 0,1-1 1 0 0,0 0-1 0 0,0 0 1 0 0,-1 0-1 0 0,1 0 1 0 0,0 0-1 0 0,0 0 1 0 0,0 0-1 0 0,0 0 250 0 0,0-5-1808 0 0</inkml:trace>
  <inkml:trace contextRef="#ctx0" brushRef="#br0" timeOffset="1">279 40 10136 0 0,'0'0'464'0'0,"0"0"-10"0"0,0 0 72 0 0,0 0 1387 0 0,0 0 639 0 0,0 0 126 0 0,0 0-235 0 0,0 0-1111 0 0,0 0-489 0 0,0 0-99 0 0,0 0-78 0 0,0 0-236 0 0,0 0-101 0 0,0 0-17 0 0,0 0-41 0 0,-6 10 1547 0 0,-14-3-1283 0 0,18-7-521 0 0,0 1 0 0 0,-1-1 0 0 0,1 1 0 0 0,0 0 0 0 0,-1 0 0 0 0,1 0 0 0 0,0 0 0 0 0,0 0-1 0 0,0 0 1 0 0,0 1 0 0 0,0-1 0 0 0,0 1 0 0 0,-1 0-14 0 0,3 0 42 0 0,-1 0 0 0 0,1 0 1 0 0,0 1-1 0 0,-1-1 0 0 0,1 0 0 0 0,0 0 0 0 0,1 0 1 0 0,-1 1-1 0 0,0-1 0 0 0,0 0 0 0 0,1 0 0 0 0,0 0 0 0 0,0 2-42 0 0,1 8 27 0 0,5 187 2802 0 0,14-211-2416 0 0,-17 10-408 0 0,1 0 1 0 0,0 0-1 0 0,-1 0 0 0 0,1 0 0 0 0,4 0-5 0 0,5-2-3737 0 0,-1-2-7421 0 0,-11 5 3559 0 0</inkml:trace>
  <inkml:trace contextRef="#ctx0" brushRef="#br0" timeOffset="2">324 100 9672 0 0,'2'2'9476'0'0,"1"0"-3887"0"0,2 8-2505 0 0,2 9-4305 0 0,-7-19 1792 0 0,1 6-386 0 0,0 0 1 0 0,0 0-1 0 0,-1 0 0 0 0,0 0 0 0 0,0 0 0 0 0,0 0 1 0 0,-1 3-186 0 0,0-2 55 0 0,1 0 0 0 0,0-1 0 0 0,0 1 0 0 0,0 0 0 0 0,2 3-55 0 0,-1-5 24 0 0,0-1-1082 0 0,-1-1-3246 0 0,0-3-4325 0 0</inkml:trace>
  <inkml:trace contextRef="#ctx0" brushRef="#br0" timeOffset="3">383 10 14368 0 0,'0'0'661'0'0,"0"0"-17"0"0,0 0-415 0 0,-2 0-55 0 0,2 0 589 0 0,0 0 251 0 0,0 0 46 0 0,0 0-3 0 0,0 0-53 0 0,0 0-20 0 0,0 0-7 0 0,0 0-110 0 0,0 0-459 0 0,0 0-199 0 0,20-2 1435 0 0,2 1-981 0 0,-17 1-442 0 0,-1 0 0 0 0,1-1-1 0 0,0 1 1 0 0,0-1 0 0 0,0 0-1 0 0,-1 0 1 0 0,2-1-221 0 0,-5 2 77 0 0,0 0-5 0 0,-1 0 14 0 0,4 19 231 0 0,20 139 1441 0 0,-23-151-1708 0 0,6 22 302 0 0,-4-15-16 0 0,-1-1 0 0 0,0 1 0 0 0,0 11-336 0 0,-2-25 11 0 0,0 1 1 0 0,0-1-1 0 0,0 1 0 0 0,0-1 0 0 0,0 0 1 0 0,0 1-1 0 0,0-1 0 0 0,0 1 0 0 0,-1-1 1 0 0,1 0-1 0 0,0 1 0 0 0,0-1 1 0 0,0 0-1 0 0,-1 1 0 0 0,1-1 0 0 0,0 0 1 0 0,-1 1-1 0 0,1-1 0 0 0,0 0 0 0 0,0 1 1 0 0,-1-1-1 0 0,1 0 0 0 0,-1 0 1 0 0,1 1-1 0 0,0-1 0 0 0,-1 0 0 0 0,1 0 1 0 0,-1 0-1 0 0,1 0 0 0 0,0 0 0 0 0,-1 1 1 0 0,1-1-1 0 0,-1 0 0 0 0,1 0 1 0 0,0 0-1 0 0,-1 0 0 0 0,1 0 0 0 0,-1 0 1 0 0,1 0-1 0 0,-1 0 0 0 0,1-1 0 0 0,0 1 1 0 0,-1 0-1 0 0,1 0 0 0 0,-1 0 1 0 0,1 0-12 0 0,-21-8-22 0 0,20 8-35 0 0,-3-2-110 0 0,1 1-1 0 0,-1 0 1 0 0,1 0 0 0 0,-1 0 0 0 0,0 0-1 0 0,1 0 1 0 0,-2 1 167 0 0,-5 0-3404 0 0,0 3-4487 0 0,4-2-730 0 0</inkml:trace>
  <inkml:trace contextRef="#ctx0" brushRef="#br0" timeOffset="4">382 424 22087 0 0,'0'0'498'0'0,"0"0"72"0"0,-1 17 866 0 0,4 58 1176 0 0,-2-51-3452 0 0,-1-16-588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71 18719 0 0,'-1'-1'262'0'0,"1"1"-1"0"0,0 0 1 0 0,0 0-1 0 0,-1-1 0 0 0,1 1 1 0 0,0 0-1 0 0,-1-1 1 0 0,1 1-1 0 0,0 0 0 0 0,0-1 1 0 0,0 1-1 0 0,-1 0 1 0 0,1-1-1 0 0,0 1 0 0 0,0 0 1 0 0,0-1-1 0 0,0 1 1 0 0,0-1-1 0 0,0 1 1 0 0,0 0-1 0 0,-1-1 0 0 0,1 1-261 0 0,11-3 2541 0 0,-8 2-3241 0 0,73-15 1064 0 0,-61 13 689 0 0,-9 1-3189 0 0,1 0-7494 0 0,-5 2 2724 0 0</inkml:trace>
  <inkml:trace contextRef="#ctx0" brushRef="#br0" timeOffset="1">73 0 12896 0 0,'0'0'594'0'0,"0"0"-16"0"0,0 0-177 0 0,0 0 635 0 0,0 0 314 0 0,1 5 3051 0 0,-1 7-3302 0 0,5 9-754 0 0,-2 0-1 0 0,0 1-344 0 0,0 10-1223 0 0,-2-27-6550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 16416 0 0,'0'0'65'0'0,"0"0"1"0"0,0 0-1 0 0,0 0 1 0 0,1 0-1 0 0,-1 0 1 0 0,0 0 0 0 0,0 0-1 0 0,0-1 1 0 0,0 1-1 0 0,0 0 1 0 0,1 0 0 0 0,-1 0-1 0 0,0 0 1 0 0,0 0-1 0 0,0 0 1 0 0,0 0 0 0 0,0 0-1 0 0,0 0 1 0 0,1 0-1 0 0,-1 0 1 0 0,0 0 0 0 0,0-1-1 0 0,0 1 1 0 0,0 0-1 0 0,0 0 1 0 0,0 0 0 0 0,0 0-1 0 0,0 0 1 0 0,0 0-1 0 0,0-1 1 0 0,0 1 0 0 0,1 0-1 0 0,-1 0 1 0 0,0 0-1 0 0,0 0 1 0 0,0 0 0 0 0,0-1-1 0 0,0 1 1 0 0,0 0-1 0 0,0 0 1 0 0,0 0 0 0 0,0 0-1 0 0,0 0 1 0 0,0-1-1 0 0,-1 1 1 0 0,1 0 0 0 0,0 0-1 0 0,0 0 1 0 0,0 0-1 0 0,0 0 1 0 0,0-1 0 0 0,0 1-1 0 0,0 0 1 0 0,0 0-1 0 0,0 0 1 0 0,0 0 0 0 0,0 0-1 0 0,-1 0 1 0 0,1 0-1 0 0,0 0 1 0 0,0-1-66 0 0,11 5 2282 0 0,-7-1-2066 0 0,-1 1 1 0 0,0 0-1 0 0,0 0 0 0 0,0 0 0 0 0,0 0 0 0 0,0 0 0 0 0,-1 0 1 0 0,2 5-217 0 0,0-1 185 0 0,6 10 235 0 0,-2 1 0 0 0,0-1 0 0 0,-1 2 0 0 0,-1-1 0 0 0,0 1 0 0 0,-2 2-420 0 0,0-1 334 0 0,-1 1 0 0 0,-1-1 0 0 0,-2 1 0 0 0,0 0 0 0 0,-1 0 1 0 0,-1 0-1 0 0,-1-1 0 0 0,-5 21-334 0 0,2-22 211 0 0,0 0-1 0 0,-1 0 1 0 0,-4 5-211 0 0,3-7-176 0 0,-7 15-424 0 0,3-12-4961 0 0,9-16-3365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114 42 9672 0 0,'-1'1'8393'0'0,"0"7"-6316"0"0,2 11-1364 0 0,1-5 241 0 0,1 7 979 0 0,-1 0 0 0 0,0 21-1933 0 0,-2-37 179 0 0,0 1 0 0 0,-1 0-1 0 0,0-1 1 0 0,0 1 0 0 0,0-1 0 0 0,0 0 0 0 0,-1 1-1 0 0,0-1 1 0 0,0 0 0 0 0,0 0 0 0 0,-1 0-1 0 0,0 0 1 0 0,-2 3-179 0 0,4-7 20 0 0,1-1 1 0 0,0 1-1 0 0,-1-1 0 0 0,1 1 0 0 0,-1-1 0 0 0,1 0 1 0 0,-1 1-1 0 0,1-1 0 0 0,-1 0 0 0 0,1 1 1 0 0,-1-1-1 0 0,1 0 0 0 0,-1 1 0 0 0,0-1 0 0 0,1 0 1 0 0,-1 0-1 0 0,1 0 0 0 0,-1 0 0 0 0,0 0 1 0 0,1 0-1 0 0,-1 0 0 0 0,1 0 0 0 0,-1 0 0 0 0,0 0 1 0 0,1 0-1 0 0,-1 0-20 0 0,-1 0 36 0 0,1-1-1 0 0,-1 0 1 0 0,1 1 0 0 0,-1-1 0 0 0,1 0 0 0 0,0 0-1 0 0,-1 0 1 0 0,1 0 0 0 0,0 0 0 0 0,-1 0-36 0 0,-3-4 66 0 0,1 0 0 0 0,-1 0 0 0 0,1-1 0 0 0,-2-3-66 0 0,6 9 6 0 0,-7-11-29 0 0,0 0 0 0 0,1-1 1 0 0,0 1-1 0 0,1-1 0 0 0,-3-11 23 0 0,7 21-4 0 0,1-1 0 0 0,-1 0 0 0 0,0 0 0 0 0,1 1 0 0 0,0-1 0 0 0,0 0 0 0 0,0 0-1 0 0,0 0 1 0 0,0 1 0 0 0,0-1 0 0 0,1 0 0 0 0,0 0 0 0 0,-1 1 0 0 0,1-1 0 0 0,0 0 0 0 0,0 1 0 0 0,0-1 0 0 0,1 0-1 0 0,-1 1 1 0 0,1 0 0 0 0,-1-1 0 0 0,1 1 0 0 0,0 0 0 0 0,0 0 0 0 0,0 0 0 0 0,0 0 0 0 0,0 0 0 0 0,0 0-1 0 0,2 0 5 0 0,5-4 163 0 0,1 0 0 0 0,0 1 0 0 0,0 0 0 0 0,1 1 0 0 0,0 0 0 0 0,-1 1 0 0 0,7-1-163 0 0,17-3-233 0 0,28-1 233 0 0,-34 5-913 0 0,-18 2 125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 16615 0 0,'0'0'374'0'0,"0"0"54"0"0,0 0 24 0 0,17 5 1481 0 0,-12-4-1466 0 0,-1-1-1 0 0,1 0 1 0 0,0-1 0 0 0,-1 1-1 0 0,1-1 1 0 0,-1 1-1 0 0,5-3-466 0 0,-4 2 70 0 0,-1 0 0 0 0,1 0 0 0 0,0 0 0 0 0,0 1-1 0 0,0 0 1 0 0,4 0-70 0 0,-6 1-1562 0 0,-2 0-6251 0 0</inkml:trace>
  <inkml:trace contextRef="#ctx0" brushRef="#br0" timeOffset="1">33 53 15200 0 0,'0'0'58'0'0,"0"0"1"0"0,0 0 0 0 0,0 0 0 0 0,0 0-1 0 0,0 0 1 0 0,0 0 0 0 0,0 0 0 0 0,0 0-1 0 0,0 0 1 0 0,0 0 0 0 0,0 1 0 0 0,0-1-1 0 0,0 0 1 0 0,0 0 0 0 0,0 0 0 0 0,0 0-1 0 0,0 0 1 0 0,0 0 0 0 0,0 0 0 0 0,0 0-1 0 0,0 0 1 0 0,0 0 0 0 0,0 0 0 0 0,0 0-1 0 0,0 0 1 0 0,0 0 0 0 0,0 0 0 0 0,0 0-1 0 0,0 0 1 0 0,0 0 0 0 0,0 1 0 0 0,-1-1-1 0 0,1 0 1 0 0,0 0 0 0 0,0 0 0 0 0,0 0-1 0 0,0 0 1 0 0,0 0 0 0 0,0 0 0 0 0,0 0-1 0 0,0 0 1 0 0,0 0 0 0 0,0 0 0 0 0,0 0-1 0 0,0 0 1 0 0,0 0 0 0 0,0 0 0 0 0,0 0-1 0 0,0 0 1 0 0,-1 0 0 0 0,1 0 0 0 0,0 0-1 0 0,0 0 1 0 0,0 0 0 0 0,0 0 0 0 0,0 0-1 0 0,0 0 1 0 0,0 0 0 0 0,0 0 0 0 0,0 0-1 0 0,0-1-58 0 0,0 2 71 0 0,0-1-1 0 0,0 1 1 0 0,0-1-1 0 0,1 0 1 0 0,-1 1-1 0 0,0-1 0 0 0,0 0 1 0 0,1 0-1 0 0,-1 1 1 0 0,0-1-1 0 0,0 0 0 0 0,1 0 1 0 0,-1 1-1 0 0,0-1 1 0 0,1 0-1 0 0,-1 0 0 0 0,0 0 1 0 0,1 1-1 0 0,-1-1 1 0 0,1 0-1 0 0,-1 0 0 0 0,0 0 1 0 0,1 0-1 0 0,-1 0 1 0 0,0 0-1 0 0,1 0-70 0 0,4 1 312 0 0,1-1 0 0 0,-1 0 1 0 0,0-1-1 0 0,5 0-312 0 0,5 0-6239 0 0,-10 0-489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75 6912 0 0,'-3'4'-161'0'0,"-1"-3"7029"0"0,5-4 448 0 0,3 2-6681 0 0,8-2 261 0 0,-1 1 0 0 0,1 1 1 0 0,1 0-897 0 0,-1 0 588 0 0,0 0 0 0 0,0-1 0 0 0,1-1-588 0 0,27-9 1080 0 0,-2-1 0 0 0,28-15-1080 0 0,-62 27 48 0 0,0-1 0 0 0,0 1 0 0 0,0 0 0 0 0,1 0 0 0 0,-1 0 0 0 0,0 0 0 0 0,1 1 0 0 0,1-1-48 0 0,-6 1 64 0 0,0 0 1 0 0,0 0 9 0 0,0 0 12 0 0,0 0 9 0 0,0 0 1 0 0,0 0-5 0 0,0 0-22 0 0,0 0-16 0 0,-2 1-52 0 0,0 0 0 0 0,1 0 0 0 0,-1-1 0 0 0,0 1-1 0 0,1 0 1 0 0,-1 1 0 0 0,1-1 0 0 0,-1 0-1 0 0,1 0 1 0 0,0 1 0 0 0,-1-1 0 0 0,1 1 0 0 0,0-1-1 0 0,0 1 1 0 0,0 0-1 0 0,-3 3-1 0 0,-5 6 57 0 0,0 1 0 0 0,1 1 0 0 0,0-1 0 0 0,1 1 0 0 0,-1 3-56 0 0,-16 27 112 0 0,7-11-300 0 0,-6 13 188 0 0,9-18 257 0 0,14-25-191 0 0,-1-2-109 0 0,1 1-3167 0 0,0-1-6384 0 0</inkml:trace>
  <inkml:trace contextRef="#ctx0" brushRef="#br0" timeOffset="1">355 479 10680 0 0,'0'0'241'0'0,"0"0"38"0"0,0 0 11 0 0,2-21 6899 0 0,-2 19-7091 0 0,-1 0 0 0 0,0 0 0 0 0,1 0 0 0 0,-1 0 0 0 0,0 0 0 0 0,0 0 0 0 0,0 0 0 0 0,0 1 0 0 0,0-1 0 0 0,-1 0 0 0 0,1 1 0 0 0,-1-1 0 0 0,1 1-1 0 0,-1 0 1 0 0,1-1 0 0 0,-1 1 0 0 0,0 0 0 0 0,1 0 0 0 0,-1 0 0 0 0,0 0 0 0 0,0 0 0 0 0,0 0 0 0 0,0 0 0 0 0,0 1 0 0 0,0-1 0 0 0,0 1 0 0 0,0 0 0 0 0,0-1-1 0 0,0 1 1 0 0,0 0 0 0 0,0 0-98 0 0,-2 0 139 0 0,1 0 0 0 0,0 0 0 0 0,0 0 0 0 0,0 0 0 0 0,0 1 0 0 0,0-1 0 0 0,0 1 0 0 0,0 0 0 0 0,0 0 0 0 0,0 0 0 0 0,0 0 0 0 0,0 1 0 0 0,0-1 0 0 0,0 1 0 0 0,1 0 0 0 0,-1-1 0 0 0,1 1 0 0 0,-1 0 0 0 0,1 1 0 0 0,-1-1-139 0 0,0 3 12 0 0,0 1 1 0 0,0-1-1 0 0,0 0 0 0 0,1 1 0 0 0,0-1 0 0 0,0 1 0 0 0,0 0 1 0 0,0 0-1 0 0,1 0 0 0 0,0 0 0 0 0,1 0 0 0 0,-1 4-12 0 0,1 4 50 0 0,1 1-1 0 0,0-1 1 0 0,1 0-1 0 0,3 12-49 0 0,-5-23 28 0 0,1 1-1 0 0,0-1 1 0 0,1 0 0 0 0,-1 0-1 0 0,0 0 1 0 0,1 0-1 0 0,0 0 1 0 0,0 0 0 0 0,0-1-1 0 0,0 1 1 0 0,0 0-1 0 0,0-1 1 0 0,1 0-1 0 0,0 1-27 0 0,-2-2 58 0 0,0 0-1 0 0,0 0 1 0 0,1 0-1 0 0,-1-1 1 0 0,0 1-1 0 0,1 0 1 0 0,-1-1-1 0 0,1 1 1 0 0,-1-1-1 0 0,0 1 1 0 0,1-1-1 0 0,-1 0 1 0 0,1 1-1 0 0,-1-1 1 0 0,1 0-1 0 0,0 0 1 0 0,-1 0-1 0 0,1 0 1 0 0,-1-1-1 0 0,1 1 0 0 0,-1 0 1 0 0,0-1-1 0 0,1 1 1 0 0,-1-1-1 0 0,1 1 1 0 0,-1-1-1 0 0,1 0 1 0 0,-1 1-1 0 0,0-1 1 0 0,0 0-1 0 0,1 0-57 0 0,2-3 43 0 0,1 0 1 0 0,-1-1-1 0 0,0 1 0 0 0,0-1 1 0 0,-1 0-1 0 0,0 0 0 0 0,1 0 0 0 0,-2 0 1 0 0,1-1-1 0 0,-1 1 0 0 0,1-1 0 0 0,-2 0 1 0 0,1 0-1 0 0,1-5-43 0 0,0-7 159 0 0,0-1-1 0 0,-2 1 1 0 0,1-1-1 0 0,-2-3-158 0 0,1 37-50 0 0,0-1 0 0 0,3 8 50 0 0,0 4-36 0 0,-1-3 62 0 0,5 32 131 0 0,-7-49-142 0 0,1 0 0 0 0,0 0 0 0 0,0 0 0 0 0,0 0 0 0 0,1 0 0 0 0,-1 0 0 0 0,3 2-15 0 0,-4-8-197 0 0,-1 1 0 0 0,1 0 0 0 0,-1 0 0 0 0,1-1 0 0 0,-1 1 0 0 0,1 0 0 0 0,0-1 0 0 0,-1 1 0 0 0,1 0 0 0 0,0-1 0 0 0,0 1 0 0 0,0-1 0 0 0,-1 0 0 0 0,1 1 0 0 0,0-1 0 0 0,0 1 0 0 0,0-1 0 0 0,0 0 197 0 0,2 0-1302 0 0</inkml:trace>
  <inkml:trace contextRef="#ctx0" brushRef="#br0" timeOffset="2">521 228 15120 0 0,'0'0'693'0'0,"0"0"-21"0"0,0 0-294 0 0,0 0 365 0 0,0 0 206 0 0,0 0 41 0 0,-1-1 3038 0 0,-7 0-2050 0 0,-16 6-1248 0 0,20-5-520 0 0,-1 1 1 0 0,1 0-1 0 0,-1 0 0 0 0,1 0 1 0 0,0 0-1 0 0,-3 2-210 0 0,6-3 75 0 0,0 1-54 0 0,0 0-1 0 0,0 0 1 0 0,0 0 0 0 0,1 0 0 0 0,-1 0 0 0 0,0 0 0 0 0,0 0-1 0 0,1 0 1 0 0,-1 0 0 0 0,1 1 0 0 0,-1-1 0 0 0,1 0-1 0 0,0 0 1 0 0,-1 0 0 0 0,1 1 0 0 0,0-1 0 0 0,0 0 0 0 0,0 0-1 0 0,0 1 1 0 0,0 0-21 0 0,2 32 468 0 0,-1-16-211 0 0,1 23 692 0 0,2 0 0 0 0,8 33-949 0 0,-8-52 366 0 0,-3-13-290 0 0,0-2 46 0 0,0 1 0 0 0,1-1-1 0 0,0 0 1 0 0,0 1 0 0 0,2 0-122 0 0,-4-7 90 0 0,0-1-36 0 0,2-3 42 0 0,0 1-1 0 0,0-1 0 0 0,0 1 0 0 0,0 0 0 0 0,1 0 0 0 0,-1 0 1 0 0,1 1-1 0 0,1-2-95 0 0,21-6-5411 0 0,-23 8 4007 0 0</inkml:trace>
  <inkml:trace contextRef="#ctx0" brushRef="#br0" timeOffset="3">566 331 17503 0 0,'0'0'803'0'0,"-4"12"1754"0"0,20 103 4195 0 0,-15-111-12362 0 0,-3-8 3564 0 0</inkml:trace>
  <inkml:trace contextRef="#ctx0" brushRef="#br0" timeOffset="4">593 219 10136 0 0,'0'0'464'0'0,"0"0"-10"0"0,0 0-40 0 0,0 0 916 0 0,2-2 5837 0 0,8-7-4197 0 0,51 0 1719 0 0,-61 9-4677 0 0,0 0-1 0 0,1 0 1 0 0,-1 0-1 0 0,0 0 0 0 0,0 1 1 0 0,1-1-1 0 0,-1 0 1 0 0,0 0-1 0 0,0 0 0 0 0,1 1 1 0 0,-1-1-1 0 0,0 0 0 0 0,0 0 1 0 0,0 1-1 0 0,0-1 1 0 0,1 0-1 0 0,-1 1 0 0 0,0-1 1 0 0,0 0-1 0 0,0 1 1 0 0,0-1-1 0 0,0 0 0 0 0,0 0 1 0 0,0 1-1 0 0,0-1 0 0 0,0 0 1 0 0,0 1-12 0 0,3 12 155 0 0,-3-11-66 0 0,16 100 1445 0 0,5 20 435 0 0,-20-116-1971 0 0,4 12 19 0 0,-5-17-6 0 0,0-1 1 0 0,0 1-1 0 0,0-1 1 0 0,0 0 0 0 0,0 1-1 0 0,-1-1 1 0 0,1 0-1 0 0,0 1 1 0 0,0-1 0 0 0,0 0-1 0 0,-1 1 1 0 0,1-1-1 0 0,0 0 1 0 0,0 0 0 0 0,-1 1-1 0 0,1-1 1 0 0,0 0-1 0 0,-1 0 1 0 0,1 1 0 0 0,0-1-1 0 0,-1 0 1 0 0,1 0-1 0 0,0 0 1 0 0,-1 0-1 0 0,1 0 1 0 0,0 1 0 0 0,-1-1-1 0 0,1 0 1 0 0,-1 0-1 0 0,1 0 1 0 0,0 0 0 0 0,-1 0-12 0 0,-12 2 130 0 0,-11-2 310 0 0,12 0-1169 0 0,0 0-3442 0 0,10 0-5917 0 0</inkml:trace>
  <inkml:trace contextRef="#ctx0" brushRef="#br0" timeOffset="5">581 631 19351 0 0,'0'0'439'0'0,"0"0"62"0"0,0 0 33 0 0,0 0-65 0 0,3 15 1660 0 0,-2-4-1292 0 0,-2 0 1 0 0,1 0-1 0 0,-1 0 0 0 0,-1 0 0 0 0,0 0 1 0 0,-3 9-838 0 0,1-5 1200 0 0,4-14-1134 0 0,0-1 0 0 0,-1 1 0 0 0,1 0 0 0 0,0 0 0 0 0,0 0-1 0 0,0-1 1 0 0,0 1 0 0 0,0 0 0 0 0,0 0 0 0 0,0-1 0 0 0,0 1 0 0 0,0 0 0 0 0,0 0 0 0 0,0-1-1 0 0,1 1 1 0 0,-1 0-66 0 0,0-1-25 0 0,1 1 1 0 0,0-1-1 0 0,-1 0 0 0 0,1 0 0 0 0,-1 0 0 0 0,1 1 0 0 0,0-1 0 0 0,-1 0 0 0 0,1 0 0 0 0,-1 0 1 0 0,1 0-1 0 0,0 0 0 0 0,-1 0 0 0 0,1 0 0 0 0,0-1 0 0 0,-1 1 0 0 0,1 0 0 0 0,-1 0 0 0 0,1 0 1 0 0,-1-1-1 0 0,1 1 0 0 0,0 0 25 0 0,35-15-222 0 0,-14 2-7648 0 0,-20 11-312 0 0</inkml:trace>
  <inkml:trace contextRef="#ctx0" brushRef="#br0" timeOffset="6">657 649 17503 0 0,'0'0'399'0'0,"0"0"60"0"0,-5 15 743 0 0,4-1 597 0 0,0 0 0 0 0,2 0 0 0 0,1 10-1799 0 0,0 18 2655 0 0,-2 15-3907 0 0,1-51-176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79 17047 0 0,'0'0'1311'0'0,"0"0"-846"0"0,0 0-181 0 0,0 0 716 0 0,0 0 332 0 0,2 1 2142 0 0,11 3-2048 0 0,-3-3-1293 0 0,0 0 1 0 0,-1-1-1 0 0,1 0 0 0 0,0-1 0 0 0,0 0 0 0 0,-1 0 1 0 0,1-1-1 0 0,-1-1 0 0 0,1 1 0 0 0,0-2-133 0 0,-6 2-468 0 0,-2 2-55 0 0,-1-1 0 0 0,0 0 0 0 0,1 1-1 0 0,0-1 1 0 0,-1 1 0 0 0,1-1-1 0 0,-1 1 1 0 0,1 0 0 0 0,-1 0 0 0 0,1 0-1 0 0,1 0 524 0 0,-1 0-2000 0 0</inkml:trace>
  <inkml:trace contextRef="#ctx0" brushRef="#br0" timeOffset="1">65 0 7832 0 0,'0'0'602'0'0,"2"6"9284"0"0,3 8-5769 0 0,-1-1-3290 0 0,0 0 1 0 0,-1 1 0 0 0,-1-1 0 0 0,0 1 0 0 0,0-1 0 0 0,-2 3-828 0 0,2 1-874 0 0,-1 0 0 0 0,2 0 0 0 0,2 5 874 0 0,-3-14-991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121 34 15288 0 0,'-2'0'124'0'0,"0"1"0"0"0,1-1 0 0 0,-1 0 1 0 0,1 1-1 0 0,-1-1 0 0 0,1 1 0 0 0,-1 0 0 0 0,1 0 1 0 0,-1-1-1 0 0,1 1 0 0 0,0 0 0 0 0,-1 0 1 0 0,1 0-1 0 0,0 0 0 0 0,0 0 0 0 0,0 1 1 0 0,0-1-1 0 0,0 0 0 0 0,-1 1-124 0 0,-17 29 2100 0 0,14-21-1226 0 0,-7 12-257 0 0,2 0 0 0 0,1 0 0 0 0,1 1 1 0 0,1 0-1 0 0,0 0 0 0 0,2 1 0 0 0,1 0 0 0 0,1 0 0 0 0,1 0 0 0 0,1 0 0 0 0,1 0 1 0 0,1 0-1 0 0,1 0 0 0 0,3 11-617 0 0,-3-24 23 0 0,1 1 1 0 0,0-1 0 0 0,1 0 0 0 0,0 0-1 0 0,1-1 1 0 0,0 1 0 0 0,0-1 0 0 0,1 0-1 0 0,5 5-23 0 0,-4-6 28 0 0,1 0 0 0 0,-1-1 0 0 0,2 0-1 0 0,-1 0 1 0 0,1-1 0 0 0,2 1-28 0 0,-9-7-40 0 0,27 18-77 0 0,-7-9-2874 0 0,-13-7-6576 0 0</inkml:trace>
  <inkml:trace contextRef="#ctx0" brushRef="#br0" timeOffset="1">189 278 15176 0 0,'-2'-4'1431'0'0,"2"4"3400"0"0,2 12-4041 0 0,-1 1-1 0 0,0-1 1 0 0,-1 1-790 0 0,3 29 868 0 0,0-25-600 0 0,2 14 582 0 0,4 14-850 0 0,-7-36 143 0 0,1 0 0 0 0,0-1 0 0 0,1 1 0 0 0,-1 0 0 0 0,2-1 0 0 0,-1 0 0 0 0,2 1-143 0 0,-5-7 36 0 0,-1-1 1 0 0,1 0 0 0 0,0 0-1 0 0,-1 0 1 0 0,1 0-1 0 0,0 0 1 0 0,0-1 0 0 0,0 1-1 0 0,0 0 1 0 0,0 0-1 0 0,0 0 1 0 0,0-1-1 0 0,0 1 1 0 0,0 0 0 0 0,0-1-1 0 0,0 1 1 0 0,0-1-1 0 0,1 0 1 0 0,-1 1 0 0 0,0-1-1 0 0,0 0 1 0 0,0 0-1 0 0,1 1 1 0 0,-1-1-37 0 0,0-1 67 0 0,0 1 0 0 0,1-1 0 0 0,-1 1 0 0 0,0-1 0 0 0,0 1 0 0 0,0-1 0 0 0,1 0 0 0 0,-1 0 0 0 0,0 1 0 0 0,0-1 0 0 0,0 0 0 0 0,0 0 0 0 0,-1 0 0 0 0,1 0 0 0 0,0 0 0 0 0,0 0 0 0 0,-1-1 0 0 0,1 1-67 0 0,4-8 157 0 0,-1 1 0 0 0,-1-1 0 0 0,0 1 0 0 0,0-1 0 0 0,1-6-157 0 0,1-7 12 0 0,-1 0 0 0 0,-2-1 0 0 0,0 1 0 0 0,-1 0 0 0 0,-1-1 0 0 0,-3-20-12 0 0,11 111-336 0 0,-3-36 333 0 0,1 0 1 0 0,2 0-1 0 0,1 2 3 0 0,-7-30 18 0 0,0 1 0 0 0,0-1-1 0 0,1 1 1 0 0,-1-1 0 0 0,1 0 0 0 0,0 0-1 0 0,0 0 1 0 0,0 0 0 0 0,1-1-1 0 0,-1 1-17 0 0,-2-3 25 0 0,0 0 0 0 0,0-1 0 0 0,0 1 0 0 0,0 0 0 0 0,0-1 0 0 0,0 1 0 0 0,0 0 0 0 0,0-1 0 0 0,0 0 0 0 0,0 1 0 0 0,0-1 0 0 0,0 1 0 0 0,1-1 0 0 0,-1 0 0 0 0,0 0-1 0 0,0 0 1 0 0,0 0 0 0 0,1 0 0 0 0,-1 0 0 0 0,0 0 0 0 0,0 0 0 0 0,0 0 0 0 0,0 0 0 0 0,1-1 0 0 0,-1 1 0 0 0,0 0 0 0 0,0-1 0 0 0,0 1 0 0 0,0-1 0 0 0,0 0 0 0 0,0 1-1 0 0,0-1 1 0 0,0 0 0 0 0,0 1 0 0 0,0-1 0 0 0,0 0 0 0 0,-1 0 0 0 0,1 0 0 0 0,0 0 0 0 0,0 0 0 0 0,-1 0 0 0 0,1 0 0 0 0,-1 0 0 0 0,1 0-25 0 0,3-6 86 0 0,0-1 0 0 0,0 0 0 0 0,-1 0 0 0 0,0 0 0 0 0,0 0 0 0 0,-1-1 0 0 0,0 1 0 0 0,0-1 1 0 0,-1 0-1 0 0,0 1 0 0 0,-1-1 0 0 0,0-7-86 0 0,-1-4 29 0 0,-1 0 1 0 0,-1 0 0 0 0,0 0-1 0 0,-1 1 1 0 0,-2-2-30 0 0,4 16 168 0 0,1 1 1 0 0,-1 0-1 0 0,0 1 1 0 0,0-1-1 0 0,-2-3-168 0 0,-3-3-2914 0 0,2 2-4746 0 0,4 6-1855 0 0</inkml:trace>
  <inkml:trace contextRef="#ctx0" brushRef="#br0" timeOffset="2">603 16 8752 0 0,'0'0'673'0'0,"0"0"-216"0"0,0 0 717 0 0,0 0 360 0 0,0 0 70 0 0,0 0-50 0 0,0 0-285 0 0,0 0-128 0 0,0 0-21 0 0,0 0-84 0 0,0 0-325 0 0,0 0-139 0 0,0 0-27 0 0,0 0-25 0 0,-10 2 1961 0 0,6 0-2304 0 0,-1 1 0 0 0,1-1 1 0 0,-1 0-1 0 0,1 0 0 0 0,-1-1 0 0 0,1 1 0 0 0,-1-1 0 0 0,0 0 0 0 0,0 0 0 0 0,0-1 0 0 0,1 1 1 0 0,-4-1-178 0 0,7 0 20 0 0,0 0 1 0 0,1 0-1 0 0,-1 1 1 0 0,0-1-1 0 0,1 0 1 0 0,-1 1-1 0 0,0-1 1 0 0,1 0-1 0 0,-1 1 1 0 0,1-1-1 0 0,-1 1 1 0 0,1-1-1 0 0,-1 1 1 0 0,1-1 0 0 0,-1 1-1 0 0,1-1 1 0 0,-1 1-1 0 0,1-1 1 0 0,0 1-1 0 0,-1 0 1 0 0,1-1-1 0 0,0 1 1 0 0,0 0-1 0 0,-1-1 1 0 0,1 1-1 0 0,0 0 1 0 0,0-1-1 0 0,0 1 1 0 0,0 0 0 0 0,0-1-1 0 0,0 1 1 0 0,0 0-1 0 0,0 0 1 0 0,0-1-21 0 0,1 31 376 0 0,-1-24-295 0 0,7 54 1129 0 0,-3-36-693 0 0,-2-1 0 0 0,-1 5-517 0 0,-1 7 551 0 0,2-35-519 0 0,-1-1 1 0 0,1 1-1 0 0,0-1 0 0 0,-1 0 1 0 0,1 1-1 0 0,-1-1 0 0 0,1 0 1 0 0,0 0-1 0 0,-1 0 0 0 0,1 0 1 0 0,-1-1-1 0 0,2 1-32 0 0,8-2-162 0 0,26-5-760 0 0,-14-2-7762 0 0,-20 8 6444 0 0</inkml:trace>
  <inkml:trace contextRef="#ctx0" brushRef="#br0" timeOffset="3">654 72 8752 0 0,'3'8'7628'0'0,"-1"1"-3313"0"0,-2 28-2476 0 0,0-11-462 0 0,2 22-353 0 0,-1-28-8821 0 0,-1-20 419 0 0</inkml:trace>
  <inkml:trace contextRef="#ctx0" brushRef="#br0" timeOffset="4">696 17 12464 0 0,'-1'-3'2045'0'0,"1"1"4405"0"0,1 1-6288 0 0,-1 0-1 0 0,1 0 0 0 0,0 0 0 0 0,0 1 0 0 0,0-1 1 0 0,0 0-1 0 0,0 0 0 0 0,0 1 0 0 0,0-1 0 0 0,0 1 1 0 0,1-1-1 0 0,-1 1 0 0 0,0-1 0 0 0,0 1 0 0 0,0 0 1 0 0,1-1-1 0 0,-1 1 0 0 0,0 0 0 0 0,0 0 1 0 0,1 0-162 0 0,27 3 636 0 0,-2-1 409 0 0,-27-2-992 0 0,1 1 1 0 0,-1-1 0 0 0,1 1 0 0 0,-1-1 0 0 0,1 0 0 0 0,-1 1 0 0 0,0-1 0 0 0,1 1-1 0 0,-1 0 1 0 0,0-1 0 0 0,1 1 0 0 0,-1-1 0 0 0,0 1 0 0 0,1-1 0 0 0,-1 1 0 0 0,0 0-1 0 0,0-1 1 0 0,0 1 0 0 0,0 0 0 0 0,0-1 0 0 0,0 1 0 0 0,0-1 0 0 0,0 1 0 0 0,0 0-1 0 0,0-1-53 0 0,1 20 340 0 0,1 20 607 0 0,1 0-1 0 0,2 1 1 0 0,8 29-947 0 0,-11-59 57 0 0,-1-9 20 0 0,0 0 0 0 0,0 1 0 0 0,-1-1-1 0 0,0 1 1 0 0,1-1 0 0 0,-1 1 0 0 0,0-1 0 0 0,0 0-1 0 0,0 2-76 0 0,-1-3 22 0 0,1-1 0 0 0,0 1 1 0 0,-1 0-1 0 0,1-1 0 0 0,-1 1 0 0 0,1 0 0 0 0,-1-1 0 0 0,1 1 0 0 0,-1-1 0 0 0,1 1 0 0 0,-1-1 0 0 0,0 1 0 0 0,1-1 0 0 0,-1 0 0 0 0,1 1 0 0 0,-1-1 0 0 0,0 0 0 0 0,0 1 0 0 0,1-1 0 0 0,-1 0 0 0 0,0 0 0 0 0,0 0 1 0 0,1 1-1 0 0,-1-1 0 0 0,0 0 0 0 0,0 0 0 0 0,1 0 0 0 0,-1 0 0 0 0,0 0 0 0 0,0-1 0 0 0,1 1 0 0 0,-1 0 0 0 0,0 0-22 0 0,-3-1 45 0 0,0 0 0 0 0,0 0-1 0 0,0 0 1 0 0,1 0 0 0 0,-1 0 0 0 0,0-1-1 0 0,-1 0-44 0 0,-21-8-4301 0 0,23 10 2517 0 0</inkml:trace>
  <inkml:trace contextRef="#ctx0" brushRef="#br0" timeOffset="5">621 479 19439 0 0,'0'0'892'0'0,"0"0"-25"0"0,2-2 4237 0 0,1 7-3676 0 0,2 11-1504 0 0,-5 25 1673 0 0,0-37-1426 0 0,-1-1 1 0 0,1 1-1 0 0,-1-1 1 0 0,0 0 0 0 0,0 1-1 0 0,0-1 1 0 0,0 0 0 0 0,-1 1-1 0 0,1-1 1 0 0,-2 2-172 0 0,3-5 69 0 0,0 0 22 0 0,0 0 2 0 0,0 0-13 0 0,19-5-13 0 0,0 1 200 0 0,5-1-2179 0 0,-10-1-3173 0 0,-12 4 3383 0 0</inkml:trace>
  <inkml:trace contextRef="#ctx0" brushRef="#br0" timeOffset="6">707 486 19351 0 0,'0'0'439'0'0,"0"0"62"0"0,0 0 33 0 0,0 0-65 0 0,3 19 4176 0 0,0 0-3347 0 0,-1 0-1 0 0,0 0 1 0 0,-1 7-1298 0 0,3 32-1561 0 0,-3-52-23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15.7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24 138 16583 0 0,'-7'-12'1506'0'0,"7"12"-1478"0"0,0 0 0 0 0,0-1 1 0 0,0 1-1 0 0,-1 0 1 0 0,1 0-1 0 0,0 0 0 0 0,0 0 1 0 0,0 0-1 0 0,0 0 0 0 0,-1 0 1 0 0,1 0-1 0 0,0-1 0 0 0,0 1 1 0 0,0 0-1 0 0,-1 0 0 0 0,1 0 1 0 0,0 0-1 0 0,0 0 1 0 0,0 0-1 0 0,-1 0 0 0 0,1 0 1 0 0,0 0-1 0 0,0 0 0 0 0,0 0 1 0 0,-1 1-1 0 0,1-1 0 0 0,0 0 1 0 0,0 0-1 0 0,0 0 0 0 0,-1 0 1 0 0,1 0-1 0 0,0 0 0 0 0,0 0 1 0 0,0 0-1 0 0,0 1 1 0 0,-1-1-1 0 0,1 0 0 0 0,0 0 1 0 0,0 0-1 0 0,0 0 0 0 0,0 0 1 0 0,0 1-1 0 0,0-1 0 0 0,-1 0 1 0 0,1 0-1 0 0,0 0 0 0 0,0 1 1 0 0,0-1-1 0 0,0 0 1 0 0,0 0-1 0 0,0 0 0 0 0,0 1 1 0 0,0-1-1 0 0,0 0 0 0 0,0 0 1 0 0,0 0-1 0 0,0 1-28 0 0,-4 10 1056 0 0,1 27-446 0 0,2 1 1 0 0,1-1 0 0 0,2 1 0 0 0,3 9-611 0 0,2 52 286 0 0,-6 75 295 0 0,-1-57-410 0 0,8 42-171 0 0,-8-156 0 0 0,7 43 74 0 0,-7-44-72 0 0,1 1 0 0 0,0-1 1 0 0,0 0-1 0 0,0 0 0 0 0,0 0 1 0 0,1 0-1 0 0,-1 0 0 0 0,1 0 0 0 0,0 0 1 0 0,0-1-1 0 0,0 1 0 0 0,2 1-2 0 0,-4-3-70 0 0,1-1 0 0 0,-1 1 0 0 0,1-1 0 0 0,0 1 0 0 0,-1-1 0 0 0,1 0 0 0 0,0 1 0 0 0,-1-1 0 0 0,1 0 0 0 0,0 1 0 0 0,0-1 0 0 0,-1 0 0 0 0,1 0 0 0 0,0 0 0 0 0,0 1 0 0 0,0-1 0 0 0,-1 0 0 0 0,1 0 0 0 0,0 0 0 0 0,0 0 0 0 0,0-1 0 0 0,-1 1 0 0 0,1 0 0 0 0,0 0 0 0 0,0 0 0 0 0,0-1 0 0 0,-1 1 0 0 0,1 0 0 0 0,0-1 0 0 0,-1 1 0 0 0,1-1 0 0 0,0 1 0 0 0,-1 0 0 0 0,1-1 0 0 0,0 0 0 0 0,-1 1 70 0 0,8-11-7879 0 0</inkml:trace>
  <inkml:trace contextRef="#ctx0" brushRef="#br0" timeOffset="1">166 167 14280 0 0,'0'0'654'0'0,"0"0"-11"0"0,0 0-617 0 0,0 0-1 0 0,-1 0 1 0 0,1 0 0 0 0,0 0-1 0 0,0 0 1 0 0,0 0 0 0 0,0 0 0 0 0,-1 0-1 0 0,1 0 1 0 0,0 0 0 0 0,0 0 0 0 0,0 0-1 0 0,0 0 1 0 0,-1 0 0 0 0,1 0-1 0 0,0 0 1 0 0,0 0 0 0 0,0 0 0 0 0,0 0-1 0 0,0 0 1 0 0,-1 1 0 0 0,1-1 0 0 0,0 0-1 0 0,0 0 1 0 0,0 0 0 0 0,0 0-1 0 0,0 0 1 0 0,0 0 0 0 0,0 1 0 0 0,-1-1-1 0 0,1 0 1 0 0,0 0 0 0 0,0 0 0 0 0,0 0-1 0 0,0 1 1 0 0,0-1 0 0 0,0 0-1 0 0,0 0 1 0 0,0 0 0 0 0,0 0 0 0 0,0 1-1 0 0,0-1 1 0 0,0 0 0 0 0,0 0-1 0 0,0 0 1 0 0,0 0 0 0 0,0 1 0 0 0,0-1-1 0 0,0 0-25 0 0,-2 9 1053 0 0,2-9-1058 0 0,-2 25 974 0 0,2 1 0 0 0,0-1 1 0 0,2 0-1 0 0,1 4-969 0 0,1 19 372 0 0,7 150 964 0 0,-10 86-1336 0 0,0-164 598 0 0,0-44-1923 0 0,-1-74-83 0 0</inkml:trace>
  <inkml:trace contextRef="#ctx0" brushRef="#br0" timeOffset="394.389">63 289 5528 0 0,'-2'-8'747'0'0,"1"1"1"0"0,-1-1 0 0 0,1 0-1 0 0,1 0 1 0 0,-1 0-1 0 0,1 0 1 0 0,1 0-1 0 0,-1 0 1 0 0,1 0 0 0 0,1 0-1 0 0,-1 1 1 0 0,2-1-1 0 0,-1 0 1 0 0,1 1-1 0 0,0-1-747 0 0,2-2 579 0 0,0 1-1 0 0,1 0 0 0 0,0 0 0 0 0,0 0 1 0 0,1 1-1 0 0,0 0 0 0 0,0 0 0 0 0,1 1 1 0 0,0 0-1 0 0,7-4-578 0 0,-3 2 131 0 0,1 0 0 0 0,0 2 1 0 0,1 0-1 0 0,0 0 0 0 0,0 1 0 0 0,0 1 1 0 0,1 0-1 0 0,0 1 0 0 0,0 1 0 0 0,0 0 1 0 0,0 1-1 0 0,0 1 0 0 0,1 0 0 0 0,-1 1 1 0 0,13 2-132 0 0,-13 1 80 0 0,0 0 1 0 0,0 1 0 0 0,-1 0 0 0 0,1 1 0 0 0,-1 1-1 0 0,0 0 1 0 0,-1 1 0 0 0,0 1 0 0 0,0 0-1 0 0,0 1 1 0 0,-1 0 0 0 0,-1 1 0 0 0,1 0 0 0 0,-2 1-1 0 0,1 0 1 0 0,-1 1 0 0 0,-1 0 0 0 0,0 0 0 0 0,-1 1-1 0 0,-1 0 1 0 0,1 0 0 0 0,0 5-81 0 0,0 0 48 0 0,-1 0 0 0 0,-1 1 0 0 0,0 0 1 0 0,-1 1-1 0 0,1 13-48 0 0,-5-23 20 0 0,0 1 0 0 0,-1-1-1 0 0,0 1 1 0 0,0-1 0 0 0,-1 1 0 0 0,0-1 0 0 0,-1 0 0 0 0,-1 1 0 0 0,1-1 0 0 0,-1 0 0 0 0,-4 7-20 0 0,1-4 112 0 0,0 0 1 0 0,0 0-1 0 0,-2-1 1 0 0,1 0-1 0 0,-2 0 1 0 0,1 0-1 0 0,-2-2 0 0 0,1 1 1 0 0,-1-1-1 0 0,-1 0 1 0 0,0-1-1 0 0,-12 8-112 0 0,13-11 51 0 0,0 0 1 0 0,-1-1-1 0 0,1 0 0 0 0,-1 0 0 0 0,-1-2 1 0 0,1 1-1 0 0,0-1 0 0 0,-1-1 0 0 0,0 0 1 0 0,1 0-1 0 0,-1-1 0 0 0,0-1 1 0 0,0 0-1 0 0,0-1 0 0 0,0 0 0 0 0,1 0 1 0 0,-1-1-1 0 0,-3-2-51 0 0,-3-1 101 0 0,1 0 0 0 0,-1-1 1 0 0,-10-6-102 0 0,24 10 1 0 0,-1-1 8 0 0,-1 0-1 0 0,0 1 1 0 0,0-1-1 0 0,0 1 1 0 0,0 1 0 0 0,0-1-1 0 0,-5 0-8 0 0,10 2-75 0 0,8 6 6 0 0,18 18 50 0 0,1-1 0 0 0,1-1-1 0 0,20 11 20 0 0,8 7-3 0 0,-24-17-14 0 0,44 34 987 0 0,54 54-970 0 0,-82-69 81 0 0,32 20-81 0 0,-27-22-352 0 0,-24-18-1836 0 0,1-1-7741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16727 0 0,'0'0'382'0'0,"0"0"54"0"0,0 0 21 0 0,0 0-50 0 0,1 3-223 0 0,2 5 308 0 0,21 48 2562 0 0,4 8-470 0 0,-3 2 0 0 0,-3 1-2584 0 0,-15-42 562 0 0,-1 0-1 0 0,-2 0 0 0 0,1 24-561 0 0,-4-30 552 0 0,-1 0 0 0 0,-1 0 0 0 0,-1 8-552 0 0,-3-1 306 0 0,-1 0-1 0 0,-2 0 0 0 0,0-1 1 0 0,-3 4-306 0 0,-15 48-2846 0 0,23-66 1334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7 165 14280 0 0,'-7'-8'5373'0'0,"10"18"1037"0"0,0 0-7498 0 0,38 170 2862 0 0,-33-135-1168 0 0,-3 1 0 0 0,-1-1 0 0 0,-3 3-606 0 0,0-46 150 0 0,0-5 127 0 0,3-13 476 0 0,4-23 283 0 0,-8 35-1041 0 0,1-1 0 0 0,0 1 0 0 0,0-1-1 0 0,1 1 1 0 0,-1 0 0 0 0,1 0 0 0 0,0 0 0 0 0,0 0 0 0 0,1 0 0 0 0,-1 0-1 0 0,1 0 1 0 0,0 1 0 0 0,0-1 0 0 0,0 0 5 0 0,-1 3-2 0 0,-1 0 0 0 0,1-1-1 0 0,0 1 1 0 0,-1 0 0 0 0,1 0 0 0 0,0 0-1 0 0,0 0 1 0 0,-1 1 0 0 0,1-1 0 0 0,0 0-1 0 0,0 1 1 0 0,0-1 0 0 0,0 1 0 0 0,0 0-1 0 0,0 0 1 0 0,0 0 0 0 0,0 0 0 0 0,0 0-1 0 0,0 0 1 0 0,0 0 0 0 0,0 0 0 0 0,0 1-1 0 0,0-1 1 0 0,0 1 0 0 0,0 0 0 0 0,0-1-1 0 0,-1 1 1 0 0,1 0 0 0 0,0 0 0 0 0,0 0-1 0 0,-1 0 1 0 0,2 1 2 0 0,0 0 33 0 0,0 0 0 0 0,-1 0-1 0 0,1 0 1 0 0,0 1 0 0 0,-1-1-1 0 0,0 0 1 0 0,1 1 0 0 0,-1 0 0 0 0,0-1-1 0 0,0 1 1 0 0,0 0 0 0 0,-1 0 0 0 0,1 0-1 0 0,-1 0 1 0 0,0 1 0 0 0,0-1 0 0 0,0 0-1 0 0,0 0 1 0 0,0 1 0 0 0,-1-1-1 0 0,1 0 1 0 0,-1 1 0 0 0,0-1 0 0 0,0 1-1 0 0,0-1 1 0 0,-1 0 0 0 0,1 1 0 0 0,-1-1-1 0 0,0 1 1 0 0,0-1 0 0 0,0 0-1 0 0,0 0 1 0 0,0 0 0 0 0,-1 0 0 0 0,0 0-1 0 0,1 0 1 0 0,-1 0 0 0 0,0 0 0 0 0,0 0-1 0 0,-2 0-32 0 0,0 2 57 0 0,0 0 0 0 0,-1-1 0 0 0,1 0 0 0 0,-1 0-1 0 0,0 0 1 0 0,0-1 0 0 0,-1 0 0 0 0,1 0 0 0 0,-5 2-57 0 0,8-4-6 0 0,1 0 1 0 0,-1-1 0 0 0,0 1 0 0 0,0 0 0 0 0,0-1 0 0 0,-1 1 0 0 0,1-1 0 0 0,0 0 0 0 0,0 1 0 0 0,0-1 0 0 0,0 0 0 0 0,0 0 0 0 0,0-1 0 0 0,0 1 0 0 0,0 0 0 0 0,0-1 0 0 0,0 1 0 0 0,0-1 0 0 0,0 0 0 0 0,0 1 0 0 0,0-1 0 0 0,0 0 0 0 0,0 0 0 0 0,0-1 0 0 0,1 1-1 0 0,-1 0 1 0 0,0 0 0 0 0,1-1 0 0 0,-1 1 0 0 0,1-1 5 0 0,-1 0-269 0 0,1 0 0 0 0,0 0 0 0 0,0 0 0 0 0,0 0 0 0 0,1 0-1 0 0,-1 0 1 0 0,0 0 0 0 0,1-1 0 0 0,-1 1 0 0 0,1 0 0 0 0,0 0-1 0 0,0-1 1 0 0,0 1 0 0 0,0 0 0 0 0,0 0 0 0 0,0-1 0 0 0,1 1 268 0 0,0-6-1452 0 0</inkml:trace>
  <inkml:trace contextRef="#ctx0" brushRef="#br0" timeOffset="1">321 25 5528 0 0,'0'0'422'0'0,"-1"0"-276"0"0,1-1 239 0 0,0 1 1532 0 0,0 0 666 0 0,0 0 128 0 0,0 0-214 0 0,0 0-1015 0 0,0 0-443 0 0,0 0-88 0 0,0 0-74 0 0,0 0-228 0 0,0 0-103 0 0,0 0-24 0 0,0 0-30 0 0,0 0-117 0 0,0 0-50 0 0,0 0-6 0 0,0 0-238 0 0,-1 0 1 0 0,1 1 0 0 0,0-1-1 0 0,0 1 1 0 0,-1-1-1 0 0,1 0 1 0 0,0 1-1 0 0,-1-1 1 0 0,1 0-1 0 0,0 1 1 0 0,-1-1-1 0 0,1 0 1 0 0,0 0-1 0 0,-1 1 1 0 0,1-1-1 0 0,-1 0 1 0 0,1 0-1 0 0,-1 0 1 0 0,1 0 0 0 0,-1 1-1 0 0,1-1 1 0 0,0 0-1 0 0,-1 0 1 0 0,1 0-1 0 0,-1 0-81 0 0,-13 2 1256 0 0,13-2-1174 0 0,-15 1 668 0 0,13-2-648 0 0,0 1 1 0 0,-1 1 0 0 0,1-1-1 0 0,-1 0 1 0 0,1 1-1 0 0,0 0 1 0 0,-2 0-103 0 0,5 0 16 0 0,-1 0-1 0 0,0 0 1 0 0,1 0 0 0 0,0 0 0 0 0,-1 0-1 0 0,1 0 1 0 0,0 0 0 0 0,-1 0 0 0 0,1 1 0 0 0,0-1-1 0 0,0 0 1 0 0,0 0 0 0 0,0 0 0 0 0,0 0-1 0 0,0 0 1 0 0,0 0 0 0 0,0 1 0 0 0,1 0-16 0 0,-1 4 142 0 0,0 2 40 0 0,0 0-1 0 0,0 0 0 0 0,1 0 0 0 0,1 5-181 0 0,1 9 279 0 0,0 38 390 0 0,-1-22 152 0 0,1-1 0 0 0,6 20-821 0 0,-6-43 385 0 0,17-21-354 0 0,18-4-5999 0 0,-36 11 3936 0 0</inkml:trace>
  <inkml:trace contextRef="#ctx0" brushRef="#br0" timeOffset="2">346 132 12440 0 0,'0'-1'957'0'0,"0"0"-354"0"0,0 1 827 0 0,0 0 429 0 0,0 0 86 0 0,0 0-117 0 0,2 2 1859 0 0,6 6-2393 0 0,-5 2-838 0 0,1-1 0 0 0,-2 1 0 0 0,1 0 0 0 0,-1 0 0 0 0,-1 0 0 0 0,1 9-456 0 0,6 30 180 0 0,-8-45-1371 0 0,0-3-1870 0 0,0-1-5958 0 0</inkml:trace>
  <inkml:trace contextRef="#ctx0" brushRef="#br0" timeOffset="3">412 39 3224 0 0,'0'-7'1738'0'0,"1"-6"11241"0"0,1 12-12444 0 0,-1 0 0 0 0,1-1 0 0 0,0 1 0 0 0,0 0 0 0 0,0 0 0 0 0,0 0-1 0 0,0 0 1 0 0,0 0 0 0 0,0 1 0 0 0,0-1 0 0 0,0 1 0 0 0,0-1 0 0 0,0 1 0 0 0,2 0-535 0 0,16-6 713 0 0,-19 6-703 0 0,-1 0 1 0 0,1 0-1 0 0,0 0 0 0 0,-1 0 1 0 0,1 0-1 0 0,0 0 0 0 0,-1 0 0 0 0,1 1 1 0 0,-1-1-1 0 0,1 0 0 0 0,0 0 0 0 0,-1 0 1 0 0,1 1-1 0 0,-1-1 0 0 0,1 0 0 0 0,-1 1 1 0 0,1-1-1 0 0,-1 1 0 0 0,1-1 0 0 0,-1 0 1 0 0,1 1-1 0 0,-1-1 0 0 0,1 1 0 0 0,-1-1 1 0 0,0 1-1 0 0,1 0 0 0 0,-1-1 0 0 0,0 1 1 0 0,1-1-1 0 0,-1 1-10 0 0,0-1 2 0 0,2 6 232 0 0,-1-1 0 0 0,0 1 0 0 0,0 0 0 0 0,0-1 0 0 0,0 1 0 0 0,-1 0-234 0 0,1 11 390 0 0,5 25 463 0 0,2 12 740 0 0,2 1 1 0 0,3 2-1594 0 0,-13-56-6 0 0,1 2 25 0 0,0 0-1 0 0,0 0 0 0 0,-1 0 0 0 0,1 0 0 0 0,-1 0 0 0 0,0 0 1 0 0,1 0-1 0 0,-2 2-18 0 0,1-5 7 0 0,0 1-1 0 0,0-1 1 0 0,0 1 0 0 0,0-1 0 0 0,0 1 0 0 0,-1-1 0 0 0,1 1-1 0 0,0-1 1 0 0,-1 0 0 0 0,1 1 0 0 0,0-1 0 0 0,0 1-1 0 0,-1-1 1 0 0,1 0 0 0 0,-1 1 0 0 0,1-1 0 0 0,0 0 0 0 0,-1 1-1 0 0,1-1 1 0 0,-1 0-7 0 0,0 1 4 0 0,0-1 0 0 0,-1 1 0 0 0,1-1 0 0 0,0 0 0 0 0,-1 0 0 0 0,1 0 0 0 0,0 1 0 0 0,-1-1 0 0 0,1 0 0 0 0,0-1 0 0 0,-2 1-4 0 0,-9-2-164 0 0,-7 0-2154 0 0,6 4-2832 0 0,8-1-4025 0 0</inkml:trace>
  <inkml:trace contextRef="#ctx0" brushRef="#br0" timeOffset="4">318 506 17879 0 0,'0'0'123'0'0,"0"0"1"0"0,0 0-1 0 0,0 0 0 0 0,-1 0 0 0 0,1 0 0 0 0,0 0 0 0 0,0 0 0 0 0,0-1 0 0 0,0 1 0 0 0,0 0 0 0 0,0 0 0 0 0,0 0 0 0 0,0 0 0 0 0,0 0 0 0 0,0 0 0 0 0,0-1 0 0 0,0 1 0 0 0,0 0 0 0 0,0 0 0 0 0,0 0 0 0 0,0 0 0 0 0,0 0 0 0 0,1 0 0 0 0,-1 0 0 0 0,0-1 0 0 0,0 1 0 0 0,0 0 0 0 0,0 0 0 0 0,0 0 0 0 0,0 0 0 0 0,0 0 0 0 0,0 0 0 0 0,0 0 0 0 0,0 0 0 0 0,0 0 0 0 0,1-1 0 0 0,-1 1 0 0 0,0 0 1 0 0,0 0-1 0 0,0 0 0 0 0,0 0 0 0 0,0 0 0 0 0,0 0 0 0 0,0 0 0 0 0,1 0 0 0 0,-1 0-123 0 0,4 5 1836 0 0,3 11-1093 0 0,-6-8-370 0 0,-1 0 0 0 0,0 0 0 0 0,-1 1 1 0 0,0-1-1 0 0,0 0 0 0 0,0 0 0 0 0,-1-1 0 0 0,0 1 1 0 0,-1 0-1 0 0,0 0 0 0 0,-1 1-373 0 0,4-9 171 0 0,0 1-159 0 0,0-1-1 0 0,0 0 1 0 0,0 1 0 0 0,1-1 0 0 0,-1 1 0 0 0,0-1 0 0 0,0 0 0 0 0,0 1-1 0 0,1-1 1 0 0,-1 0 0 0 0,0 1 0 0 0,1-1 0 0 0,-1 0 0 0 0,0 1 0 0 0,0-1-1 0 0,1 0 1 0 0,-1 0 0 0 0,1 0 0 0 0,-1 1 0 0 0,0-1 0 0 0,1 0 0 0 0,-1 0-12 0 0,2 1 32 0 0,3 0-605 0 0,0-1-1 0 0,0 0 1 0 0,1-1-1 0 0,-1 1 1 0 0,0-1-1 0 0,0 0 1 0 0,0-1-1 0 0,2 0 574 0 0,4-1-2144 0 0,-7 3-6715 0 0</inkml:trace>
  <inkml:trace contextRef="#ctx0" brushRef="#br0" timeOffset="5">397 542 21743 0 0,'0'0'994'0'0,"0"0"-22"0"0,-2 14 862 0 0,-2 44 1473 0 0,2-43-3471 0 0,0 0 0 0 0,2 0 1 0 0,0-1-1 0 0,0 1 0 0 0,1 1 164 0 0,1-10-312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17 16128 0 0,'0'0'1241'0'0,"1"6"5265"0"0,4 5-3071 0 0,6 8-2146 0 0,2 0 1 0 0,0-2-1 0 0,1 1-1289 0 0,-2-3-33 0 0,0 1-1 0 0,-1 0 1 0 0,0 1-1 0 0,-1 1 34 0 0,-2-4-3004 0 0,-8-14 1539 0 0</inkml:trace>
  <inkml:trace contextRef="#ctx0" brushRef="#br0" timeOffset="1">97 1 7832 0 0,'-1'0'681'0'0,"1"0"0"0"0,-1 0 1 0 0,0 0-1 0 0,1 0 0 0 0,-1 0 0 0 0,0 1 1 0 0,1-1-1 0 0,-1 0 0 0 0,0 0 1 0 0,1 1-1 0 0,-1-1 0 0 0,0 0 0 0 0,1 1 1 0 0,-1-1-1 0 0,1 1 0 0 0,-1-1 1 0 0,1 1-682 0 0,-9 11 6069 0 0,-2 21-2924 0 0,8-22-2474 0 0,-18 49 1132 0 0,-18 57-2437 0 0,37-111-787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47 17735 0 0,'4'5'6592'0'0,"-2"8"-4055"0"0,1 14-1539 0 0,-3-26-812 0 0,0 28 1223 0 0,0 1-1 0 0,-3 4-1408 0 0,1 10 846 0 0,2-42-859 0 0,-1 30-1441 0 0,2-20-312 0 0,0-10 585 0 0,0-5-211 0 0,1-2-8161 0 0</inkml:trace>
  <inkml:trace contextRef="#ctx0" brushRef="#br0" timeOffset="1">3 69 20015 0 0,'-2'-4'5194'0'0,"24"-5"-1356"0"0,17 3-2408 0 0,-15 3-743 0 0,42-13-107 0 0,-57 13-499 0 0,0 0 0 0 0,-1 0 0 0 0,1-1 1 0 0,-1 0-1 0 0,0-1 0 0 0,2-1-81 0 0,-7 4-2655 0 0,1 2-4551 0 0,-4 0-2420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47 21191 0 0,'0'-4'4792'0'0,"4"5"-4643"0"0,0 1-1 0 0,0 0 1 0 0,0 1-1 0 0,0-1 1 0 0,0 1-1 0 0,-1 0 1 0 0,1-1-1 0 0,-1 1 1 0 0,0 1-1 0 0,0-1 1 0 0,0 1-1 0 0,0-1 1 0 0,0 1-149 0 0,8 12 1263 0 0,-1 1 1 0 0,5 9-1264 0 0,-3-4 366 0 0,-8-16-540 0 0,-1 0-735 0 0,1 0 0 0 0,-1 0 0 0 0,0 0 0 0 0,-1 0 1 0 0,1 3 908 0 0,-3-7-1874 0 0</inkml:trace>
  <inkml:trace contextRef="#ctx0" brushRef="#br0" timeOffset="1">121 1 17503 0 0,'-9'11'7254'0'0,"-3"19"-4387"0"0,2-4-1436 0 0,-1 0 1 0 0,-7 11-1432 0 0,-2-5 956 0 0,9-14-905 0 0,0 0-1 0 0,-5 15-50 0 0,16-32-29 0 0,-1 0-105 0 0,1 0 1 0 0,0-1-1 0 0,-1 1 0 0 0,1 0 1 0 0,0 0-1 0 0,0 0 0 0 0,-1-1 0 0 0,1 1 1 0 0,0 0-1 0 0,0 0 0 0 0,0 0 1 0 0,0 0-1 0 0,0-1 0 0 0,0 1 134 0 0,2 2-1012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111 55 5984 0 0,'0'0'273'0'0,"0"0"-5"0"0,0 0 287 0 0,0 0 1839 0 0,0 0 828 0 0,0 0 159 0 0,0 0-261 0 0,0 0-1248 0 0,-1 4 1682 0 0,1 10-1130 0 0,4 61 2041 0 0,10 38-3327 0 0,-12-100-1037 0 0,-2-12-182 0 0,0 0-115 0 0,0-1-392 0 0,0 0-168 0 0,2-5-2798 0 0,-2 1 1441 0 0</inkml:trace>
  <inkml:trace contextRef="#ctx0" brushRef="#br0" timeOffset="1">2 88 8288 0 0,'-2'-9'1473'0'0,"4"1"9089"0"0,4 2-1643 0 0,2 4-10367 0 0,35-7 3917 0 0,-3 1-434 0 0,28-10-2035 0 0,-45 12-15 0 0,-18 5-178 0 0,-1 0 0 0 0,1 0 0 0 0,0 0 0 0 0,-1 0 0 0 0,1-1 0 0 0,-1 0 0 0 0,0 0 1 0 0,1 0-1 0 0,-1-1 0 0 0,3-2 193 0 0,-6 5-1099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44.4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71 3224 0 0,'-12'-25'1762'0'0,"0"10"8565"0"0,12 15-8661 0 0,0 0-546 0 0,0 0-109 0 0,0 0-23 0 0,0 0-24 0 0,3 67 3331 0 0,-1 2-3443 0 0,3 129 1306 0 0,-1-54-1135 0 0,-2 56-38 0 0,-2-114-669 0 0,-3 30-8 0 0,3-57-1904 0 0,3-69-7282 0 0,0-3 25 0 0</inkml:trace>
  <inkml:trace contextRef="#ctx0" brushRef="#br0" timeOffset="557.305">478 542 5528 0 0,'0'0'249'0'0,"0"0"-1"0"0,0 0 425 0 0,0 0 2361 0 0,0 0 1056 0 0,0 0 211 0 0,0 0-423 0 0,0 1-1941 0 0,1 39 1854 0 0,6 25-3791 0 0,1 14 710 0 0,8 90 641 0 0,-11-146-1062 0 0,-5-22-192 0 0,0-1 6 0 0,0 0 1 0 0,0 0 0 0 0,0 0 5 0 0,0 0 23 0 0,0-1 11 0 0,2-36-25 0 0,1 0 1 0 0,1 0-1 0 0,3 1 1 0 0,0 0-1 0 0,10-22-118 0 0,-15 50 0 0 0,1 1 0 0 0,0 0 0 0 0,0 0 0 0 0,1 0 0 0 0,0 0 0 0 0,2-3 0 0 0,-5 8 0 0 0,0 1 0 0 0,0-1 0 0 0,1 1 0 0 0,-1-1 0 0 0,0 1 0 0 0,0 0 0 0 0,1-1 0 0 0,-1 1 0 0 0,0 0 0 0 0,1 0 0 0 0,0 0 0 0 0,-1 0 0 0 0,1 0 0 0 0,-1 0 0 0 0,1 1 0 0 0,0-1 0 0 0,0 0 0 0 0,-1 1 0 0 0,1 0 0 0 0,0-1 0 0 0,0 1 0 0 0,0 0 0 0 0,0 0 0 0 0,-1 0 0 0 0,1 0 0 0 0,0 0 0 0 0,0 0 0 0 0,0 0 0 0 0,0 1 0 0 0,0-1 0 0 0,0 1 6 0 0,-1 1 1 0 0,1-1-1 0 0,0 0 0 0 0,0 0 0 0 0,-1 1 1 0 0,1-1-1 0 0,-1 1 0 0 0,1 0 0 0 0,-1-1 1 0 0,0 1-1 0 0,1 0 0 0 0,-1 0 0 0 0,1 1-6 0 0,13 30 132 0 0,-10-21-102 0 0,-1-1-26 0 0,0 1 1 0 0,-1 0-1 0 0,2 9-4 0 0,2 8 0 0 0,-5-20 0 0 0,0-1-1 0 0,-1 1 1 0 0,0 7 0 0 0,2 16 12 0 0,-1-19 1 0 0,0 0 0 0 0,-1 0 1 0 0,-1 1-1 0 0,-1 10-13 0 0,-3-12-4590 0 0,4-16 2284 0 0</inkml:trace>
  <inkml:trace contextRef="#ctx0" brushRef="#br0" timeOffset="895.964">850 632 19351 0 0,'-1'2'152'0'0,"0"-1"-1"0"0,0 1 1 0 0,0-1-1 0 0,0 1 1 0 0,1 0-1 0 0,-1 0 0 0 0,0-1 1 0 0,1 1-1 0 0,-1 0 1 0 0,1 0-1 0 0,0 0 1 0 0,0 0-1 0 0,-1 0 1 0 0,1-1-1 0 0,0 1 0 0 0,1 1-151 0 0,1 36 1923 0 0,-1-31-643 0 0,5 36 1124 0 0,-3-20-1378 0 0,0-1 1 0 0,-2 9-1027 0 0,7 82 812 0 0,-2 84 333 0 0,-4-163-861 0 0,2 14-284 0 0,0-6-35 0 0,4 25-3235 0 0,-8-67 418 0 0,0-1-6506 0 0</inkml:trace>
  <inkml:trace contextRef="#ctx0" brushRef="#br0" timeOffset="1232.945">802 717 21191 0 0,'0'-3'166'0'0,"0"0"1"0"0,0 0-1 0 0,0 0 0 0 0,0 0 0 0 0,1 0 0 0 0,-1 1 0 0 0,1-1 0 0 0,0 0 1 0 0,-1 0-1 0 0,1 0 0 0 0,1 1 0 0 0,-1-1 0 0 0,0 1 0 0 0,1-1 0 0 0,-1 1 0 0 0,2-3-166 0 0,4-4 656 0 0,0 0-1 0 0,1 0 0 0 0,4-5-655 0 0,-5 8 191 0 0,-1 0 0 0 0,1 1 0 0 0,0-1 0 0 0,1 1 0 0 0,-1 1-1 0 0,1-1 1 0 0,0 1 0 0 0,0 0 0 0 0,0 1 0 0 0,1 0 0 0 0,-1 1 0 0 0,6-2-191 0 0,-10 3 63 0 0,0 1 1 0 0,-1-1-1 0 0,1 1 1 0 0,0 0-1 0 0,0 0 1 0 0,0 1-1 0 0,0-1 1 0 0,0 1-1 0 0,0-1 1 0 0,0 1-1 0 0,0 1 1 0 0,-1-1-1 0 0,1 0 1 0 0,0 1 0 0 0,-1 0-1 0 0,1 0 1 0 0,-1 0-1 0 0,0 0 1 0 0,0 0-1 0 0,1 1 1 0 0,-1-1-1 0 0,-1 1 1 0 0,1 0-1 0 0,0 0 1 0 0,-1 0-1 0 0,0 0 1 0 0,1 1-1 0 0,0 2-63 0 0,4 7 155 0 0,0 0 0 0 0,-1 1-1 0 0,-1-1 1 0 0,-1 1-1 0 0,0 0 1 0 0,1 7-155 0 0,-3-12 86 0 0,-1 0 1 0 0,0 1 0 0 0,0-1 0 0 0,-1 1-1 0 0,0-1 1 0 0,-1 1 0 0 0,0-1 0 0 0,0 1-1 0 0,-1-1 1 0 0,-1 4-87 0 0,0-7 15 0 0,1 0 0 0 0,-1-1 0 0 0,0 1-1 0 0,-1 0 1 0 0,1-1 0 0 0,-1 0 0 0 0,0 0 0 0 0,0 0 0 0 0,-1 0 0 0 0,1-1-1 0 0,-1 0 1 0 0,0 0 0 0 0,-1 0 0 0 0,1 0 0 0 0,0-1 0 0 0,-1 0-1 0 0,0 0 1 0 0,0 0 0 0 0,0-1 0 0 0,0 0 0 0 0,0 0 0 0 0,0 0 0 0 0,-1-1-1 0 0,1 0 1 0 0,0-1 0 0 0,-1 1 0 0 0,1-1 0 0 0,-1 0 0 0 0,-1-1-15 0 0,-2 0-1 0 0,-1 0-63 0 0,1 0 0 0 0,-1-1 1 0 0,1 0-1 0 0,-1-1 0 0 0,1 0 1 0 0,0 0-1 0 0,-5-4 64 0 0,2 2-300 0 0,-9-6 485 0 0,21 10-471 0 0,0 1-1 0 0,1-1 0 0 0,-1 0 1 0 0,0 1-1 0 0,0-1 0 0 0,0 0 1 0 0,0 0-1 0 0,1 0 0 0 0,-1 0 1 0 0,0 0-1 0 0,1 0 0 0 0,-1 0 1 0 0,1 0-1 0 0,-1 0 0 0 0,1 0 1 0 0,-1 0-1 0 0,1 0 1 0 0,0 0 286 0 0,-1-6-9662 0 0</inkml:trace>
  <inkml:trace contextRef="#ctx0" brushRef="#br0" timeOffset="1572.291">1172 613 20527 0 0,'0'0'943'0'0,"0"0"-23"0"0,0 0-449 0 0,0 0 279 0 0,0 0 186 0 0,0 9 951 0 0,13 49 439 0 0,-9-27-1350 0 0,4 18-976 0 0,-5-37 97 0 0,0-1 1 0 0,0 1-1 0 0,1-1 1 0 0,1 0-1 0 0,5 10-97 0 0,-8-19 24 0 0,-1 0-1 0 0,0 1 1 0 0,1-1-1 0 0,0 0 1 0 0,0 0 0 0 0,-1 0-1 0 0,1 0 1 0 0,0-1-1 0 0,0 1 1 0 0,1-1 0 0 0,-1 1-1 0 0,0-1 1 0 0,1 1-1 0 0,-1-1 1 0 0,3 1-24 0 0,-3-2 45 0 0,-1 1 1 0 0,1-1-1 0 0,0 0 1 0 0,0 0 0 0 0,0 0-1 0 0,0 0 1 0 0,-1 0-1 0 0,1 0 1 0 0,0 0-1 0 0,0 0 1 0 0,0-1-1 0 0,-1 1 1 0 0,1-1-1 0 0,0 1 1 0 0,-1-1 0 0 0,1 0-1 0 0,0 0 1 0 0,-1 0-1 0 0,1 0 1 0 0,-1 0-1 0 0,1 0 1 0 0,-1 0-1 0 0,1-1-45 0 0,4-4-14 0 0,-1 0-1 0 0,0 0 0 0 0,0-1 1 0 0,0 1-1 0 0,-1-1 0 0 0,0 0 0 0 0,-1-1 1 0 0,0 1-1 0 0,0 0 0 0 0,0-1 1 0 0,0-4 14 0 0,3-10-78 0 0,-2 0 1 0 0,0 0 0 0 0,-1-14 77 0 0,0-30 0 0 0,13 144 64 0 0,-15-74-64 0 0,2 26-4 0 0,2 1 1 0 0,0-1-1 0 0,3-1 1 0 0,0 1 0 0 0,4 5 3 0 0,-1-14-408 0 0,-10-20-360 0 0,3-4-2999 0 0,-1-1-5849 0 0</inkml:trace>
  <inkml:trace contextRef="#ctx0" brushRef="#br0" timeOffset="1912.875">1481 135 23927 0 0,'0'9'1171'0'0,"0"-2"-937"0"0,1 0 1 0 0,0 0-1 0 0,1-1 1 0 0,0 1-1 0 0,0 1-234 0 0,4 13 281 0 0,22 103 2220 0 0,13 82-1026 0 0,-28-138-1082 0 0,2 0 1 0 0,20 49-394 0 0,-31-108-566 0 0,-4-16-4121 0 0,0 6 4437 0 0,-1-7-9257 0 0</inkml:trace>
  <inkml:trace contextRef="#ctx0" brushRef="#br0" timeOffset="2253.265">1398 481 24767 0 0,'0'0'564'0'0,"0"0"83"0"0,0 0 32 0 0,0 0-85 0 0,12-3-366 0 0,12-6 797 0 0,1 1-1 0 0,14-2-1024 0 0,1-1 447 0 0,-3 0-667 0 0,-1-1 0 0 0,2-3 220 0 0,-22 8-1360 0 0,0-1-1 0 0,-1-1 1 0 0,6-4 1360 0 0,-7 3-9246 0 0</inkml:trace>
  <inkml:trace contextRef="#ctx0" brushRef="#br0" timeOffset="2623.279">7 50 19871 0 0,'0'0'910'0'0,"-2"0"-24"0"0,-3-2-468 0 0,20-5 1442 0 0,-1 4-1496 0 0,1 0 1 0 0,0 1-1 0 0,0 1 1 0 0,0 0 0 0 0,0 1-1 0 0,0 1 1 0 0,10 2-365 0 0,33-1 38 0 0,8-4 12 0 0,43-9-50 0 0,-49 4 25 0 0,-42 5-583 0 0,-1-1 0 0 0,5-2 558 0 0,2-1-1335 0 0</inkml:trace>
  <inkml:trace contextRef="#ctx0" brushRef="#br0" timeOffset="2970.783">66 944 10136 0 0,'0'0'464'0'0,"0"0"-10"0"0,12-4 1845 0 0,2 0 1165 0 0,-1 1 0 0 0,1 0 0 0 0,6 0-3464 0 0,16 1 3699 0 0,20 1-3699 0 0,25 0 691 0 0,-62-1-1322 0 0,0 0 1 0 0,0-2-1 0 0,-1 0 631 0 0,1-1-9396 0 0</inkml:trace>
  <inkml:trace contextRef="#ctx0" brushRef="#br0" timeOffset="3903.481">406 1268 16583 0 0,'0'0'1276'0'0,"0"0"-822"0"0,0 0-224 0 0,0 2 501 0 0,-2 18 1540 0 0,1-14-1852 0 0,1 0-1 0 0,0 0 1 0 0,-1-1-1 0 0,2 1 1 0 0,-1 0-419 0 0,1 6 474 0 0,0 1 1 0 0,-1-1-1 0 0,0 4-474 0 0,-1-2 181 0 0,1 0 0 0 0,2 10-181 0 0,0 18 319 0 0,-2-29-110 0 0,1 1-1 0 0,0-1 0 0 0,2 8-208 0 0,2 5 274 0 0,-2 0 0 0 0,-1 0-1 0 0,-1 4-273 0 0,2 30 347 0 0,3-8-232 0 0,3 0 1 0 0,8 28-116 0 0,-16-76 24 0 0,0-1-1 0 0,0 1 1 0 0,1-1 0 0 0,-1 0-1 0 0,0 0 1 0 0,1 0 0 0 0,0 0-1 0 0,0 0 1 0 0,0 0 0 0 0,0 0-1 0 0,1 0 1 0 0,-1-1 0 0 0,0 1-1 0 0,1-1 1 0 0,0 0 0 0 0,0 0-1 0 0,0 0 1 0 0,0 0 0 0 0,0 0-1 0 0,0-1 1 0 0,2 1-24 0 0,-2-1-271 0 0,0 0 1 0 0,0 0-1 0 0,0-1 0 0 0,1 1 1 0 0,-1-1-1 0 0,0 0 1 0 0,0 0-1 0 0,1 0 0 0 0,-1 0 1 0 0,0 0-1 0 0,0-1 0 0 0,0 0 1 0 0,1 1-1 0 0,-1-1 0 0 0,1-1 271 0 0,8-3-6062 0 0,2-2-1759 0 0</inkml:trace>
  <inkml:trace contextRef="#ctx0" brushRef="#br0" timeOffset="4924.553">781 1770 10592 0 0,'-3'-3'964'0'0,"2"2"-770"0"0,1 0 0 0 0,-1 1 1 0 0,0-1-1 0 0,1 0 1 0 0,-1 0-1 0 0,1 0 1 0 0,0 1-1 0 0,-1-1 0 0 0,1 0 1 0 0,-1 0-1 0 0,1 0 1 0 0,0 0-1 0 0,0 0 0 0 0,0 0 1 0 0,-1 0-1 0 0,1 0 1 0 0,0 1-1 0 0,0-1 1 0 0,0 0-1 0 0,0 0 0 0 0,1 0 1 0 0,-1 0-1 0 0,0 0 1 0 0,0 0-1 0 0,0 0 0 0 0,1 0 1 0 0,0-1-195 0 0,0-3 1396 0 0,-2-4-854 0 0,0-1 0 0 0,-1 1 1 0 0,0-1-1 0 0,-1 1 0 0 0,1-1 0 0 0,-2 1 1 0 0,1 0-1 0 0,-1 0 0 0 0,-1 1 0 0 0,0-1 1 0 0,0 1-1 0 0,0 0 0 0 0,-1 1 1 0 0,-1-1-543 0 0,2 1 230 0 0,1 2-68 0 0,1 0 1 0 0,-1 0-1 0 0,0 1 0 0 0,0 0 0 0 0,-1 0 1 0 0,-1-1-163 0 0,5 4 18 0 0,0 1-1 0 0,0-1 1 0 0,0 0 0 0 0,0 1 0 0 0,0-1-1 0 0,0 1 1 0 0,0 0 0 0 0,0-1 0 0 0,-1 1-1 0 0,1 0 1 0 0,0-1 0 0 0,0 1 0 0 0,0 0 0 0 0,0 0-1 0 0,-1 0 1 0 0,1 0 0 0 0,0 0 0 0 0,0 1-1 0 0,0-1 1 0 0,-1 0 0 0 0,1 0 0 0 0,0 1-1 0 0,0-1 1 0 0,0 1 0 0 0,0-1 0 0 0,0 1 0 0 0,0-1-1 0 0,0 1 1 0 0,0 0 0 0 0,0-1 0 0 0,0 1-1 0 0,0 0 1 0 0,0 0-18 0 0,-4 4 8 0 0,1 0 0 0 0,0 0 0 0 0,0 0-1 0 0,1 1 1 0 0,-1-1 0 0 0,1 1 0 0 0,0-1 0 0 0,1 1 0 0 0,0 0-1 0 0,-2 5-7 0 0,-1 7-2 0 0,1 0 0 0 0,1 1 0 0 0,1 1 2 0 0,0-8 1 0 0,2 0 0 0 0,-1 0 0 0 0,2 0 0 0 0,-1 0 0 0 0,2 0 0 0 0,-1-1 0 0 0,2 1 0 0 0,0 0-1 0 0,0-1 1 0 0,1 0 0 0 0,0 0 0 0 0,1 0 0 0 0,1 0-1 0 0,-4-7 18 0 0,0-1 0 0 0,1 0 0 0 0,-1 0 0 0 0,1 0 0 0 0,0 0-1 0 0,0-1 1 0 0,0 1 0 0 0,0-1 0 0 0,1 1 0 0 0,-1-1 0 0 0,1 0-18 0 0,-3-2 13 0 0,0 1 1 0 0,0 0 0 0 0,0-1-1 0 0,1 1 1 0 0,-1-1-1 0 0,0 1 1 0 0,1-1-1 0 0,-1 1 1 0 0,0-1-1 0 0,1 0 1 0 0,-1 0 0 0 0,0 0-1 0 0,1 0 1 0 0,-1 0-1 0 0,0 0 1 0 0,1 0-1 0 0,-1 0 1 0 0,0 0-1 0 0,1-1 1 0 0,-1 1 0 0 0,0-1-1 0 0,0 1 1 0 0,1-1-1 0 0,-1 1 1 0 0,0-1-1 0 0,0 1 1 0 0,0-1-1 0 0,0 0 1 0 0,1 0 0 0 0,-1 0-1 0 0,0 0 1 0 0,-1 0-1 0 0,1 0-13 0 0,8-10 117 0 0,-4 6-61 0 0,-1-1 1 0 0,1 0-1 0 0,-1 0 0 0 0,0 0 1 0 0,-1-1-1 0 0,0 1 0 0 0,0-1 1 0 0,0 0-1 0 0,-1 0 0 0 0,1-2-56 0 0,0-9 65 0 0,-1-1-1 0 0,-1 1 1 0 0,0-1 0 0 0,-2-13-65 0 0,0-6 69 0 0,1 25-90 0 0,0 17-26 0 0,3 25-21 0 0,23 68 501 0 0,-22-83-467 0 0,-3-9-23 0 0,0 1 0 0 0,1-1-1 0 0,0 0 1 0 0,0 0-1 0 0,2 4 58 0 0,8 14-124 0 0,-9-16 116 0 0,0 0 0 0 0,1 0-1 0 0,-1-1 1 0 0,5 6 8 0 0,-6-10 6 0 0,-1-1 0 0 0,0 1 0 0 0,1-1 0 0 0,-1 0 1 0 0,1 1-1 0 0,-1-1 0 0 0,1 0 0 0 0,0 0 0 0 0,-1 0 0 0 0,1 0 0 0 0,0 0 0 0 0,0-1 0 0 0,0 1 0 0 0,0 0 0 0 0,-1-1 0 0 0,1 1 0 0 0,0-1 0 0 0,0 0 0 0 0,0 0 0 0 0,1 0-6 0 0,-1 0 14 0 0,0 0-1 0 0,0-1 1 0 0,0 1 0 0 0,0-1 0 0 0,0 0-1 0 0,0 1 1 0 0,0-1 0 0 0,-1 0-1 0 0,1 0 1 0 0,0 0 0 0 0,-1 0-1 0 0,1-1 1 0 0,0 1 0 0 0,-1 0-1 0 0,1-1 1 0 0,-1 1 0 0 0,0-1-1 0 0,0 1 1 0 0,1-1 0 0 0,-1 0-1 0 0,0 1 1 0 0,0-1 0 0 0,-1 0-1 0 0,1 0 1 0 0,0 0-14 0 0,3-8-33 0 0,0 0 0 0 0,-1 0 0 0 0,0 0 0 0 0,-1-1 33 0 0,-1 11 1 0 0,1-12 14 0 0,1-1 0 0 0,-2 1 0 0 0,1 0 0 0 0,-2-1 1 0 0,1 1-1 0 0,-2 0 0 0 0,0-1 0 0 0,-1-4-15 0 0,-1-14-36 0 0,2 22 13 0 0,0-1-1 0 0,-1 0 1 0 0,0 0 0 0 0,0 1 0 0 0,-1-1 0 0 0,0 1-1 0 0,-1-1 24 0 0,3 9-40 0 0,2 5 67 0 0,0 1-1 0 0,-1-1 1 0 0,1 1-1 0 0,1-1 1 0 0,-1 1-1 0 0,1-1 1 0 0,0 2-27 0 0,5 14-220 0 0,15 51 97 0 0,-17-50 158 0 0,0 0-1 0 0,2 0 1 0 0,1 0 0 0 0,0-1-1 0 0,8 13-34 0 0,-15-32-4 0 0,0 1 1 0 0,0 0-1 0 0,0-1 0 0 0,0 1 0 0 0,0-1 0 0 0,1 1 0 0 0,-1-1 0 0 0,0 0 0 0 0,1 1 0 0 0,-1-1 0 0 0,1 0 0 0 0,-1 0 0 0 0,1 0 0 0 0,-1 0 0 0 0,1 0 0 0 0,0-1 0 0 0,0 1 0 0 0,-1 0 0 0 0,1-1 0 0 0,2 1 4 0 0,-3-1 5 0 0,1 0 0 0 0,0-1 0 0 0,0 1 0 0 0,0 0-1 0 0,-1-1 1 0 0,1 0 0 0 0,0 1 0 0 0,-1-1 0 0 0,1 0 0 0 0,0 0 0 0 0,-1 0-1 0 0,1 0 1 0 0,-1 0 0 0 0,0 0 0 0 0,1 0 0 0 0,-1-1 0 0 0,0 1 0 0 0,0 0-1 0 0,0-1 1 0 0,0 1 0 0 0,1-1-5 0 0,2-6 25 0 0,0 1-1 0 0,0-1 1 0 0,0 0 0 0 0,-1 0-1 0 0,-1-1 1 0 0,1 1 0 0 0,-1 0-1 0 0,-1-1 1 0 0,1 0 0 0 0,-1 0-25 0 0,4-18 33 0 0,-2 3-39 0 0,0 0 0 0 0,-2 0 0 0 0,-1-15 6 0 0,0 38-1 0 0,0 0-88 0 0,0 1-2 0 0,5 14 209 0 0,3 16-157 0 0,-2-10-105 0 0,11 49 55 0 0,-8-28 74 0 0,6 20 100 0 0,-3 1 1 0 0,-2 0-1 0 0,-1 33-85 0 0,-7-78 128 0 0,-2 1 0 0 0,0 0 0 0 0,-1-1 0 0 0,0 1 0 0 0,-1 0 0 0 0,-2 1-128 0 0,1-7 162 0 0,0-1 0 0 0,0-1 0 0 0,-1 1 0 0 0,0 0-1 0 0,-1-1 1 0 0,0 0 0 0 0,-5 6-162 0 0,8-13 20 0 0,0 0 1 0 0,0-1-1 0 0,0 0 0 0 0,0 1 0 0 0,0-1 1 0 0,-1 0-1 0 0,1 0 0 0 0,-1 0 0 0 0,1 0 1 0 0,-1-1-1 0 0,0 1 0 0 0,1-1 0 0 0,-1 1 0 0 0,0-1 1 0 0,0 0-1 0 0,0 0 0 0 0,0-1 0 0 0,-1 1 1 0 0,1-1-1 0 0,0 1 0 0 0,0-1 0 0 0,0 0 1 0 0,0 0-1 0 0,0 0 0 0 0,-1 0 0 0 0,1-1 1 0 0,0 0-1 0 0,0 1 0 0 0,-3-2-20 0 0,1 0-52 0 0,0 0-1 0 0,0-1 1 0 0,0 1-1 0 0,0-1 1 0 0,0 0 0 0 0,1-1-1 0 0,-1 1 1 0 0,1-1 0 0 0,0 0-1 0 0,0 0 1 0 0,0 0-1 0 0,1 0 1 0 0,-1-1 0 0 0,1 1-1 0 0,0-1 1 0 0,0 0-1 0 0,1 0 1 0 0,-1-2 52 0 0,0 0-608 0 0,0-1 0 0 0,0 0 0 0 0,1 0-1 0 0,0 0 1 0 0,0 0 0 0 0,1 0 0 0 0,0 0 0 0 0,0-1-1 0 0,1 1 1 0 0,0 0 0 0 0,1 0 0 0 0,0-2 608 0 0,1-3-1847 0 0</inkml:trace>
  <inkml:trace contextRef="#ctx0" brushRef="#br0" timeOffset="5592.618">1276 1765 20303 0 0,'0'0'463'0'0,"0"0"61"0"0,0 0 29 0 0,17-2 131 0 0,-9 2-376 0 0,1-1-1 0 0,-1 0 1 0 0,0-1-1 0 0,1 0 1 0 0,-1 0-1 0 0,0-1 1 0 0,0 0-1 0 0,0 0 1 0 0,2-2-308 0 0,-6 3 67 0 0,1 0 1 0 0,-1-1-1 0 0,-1 1 1 0 0,1-1-1 0 0,0 0 1 0 0,-1 0-1 0 0,1 0 1 0 0,-1 0-1 0 0,0 0 1 0 0,0-1-1 0 0,0 0 1 0 0,0 1-1 0 0,-1-1 1 0 0,1 0-1 0 0,-1 0 1 0 0,0-1-1 0 0,-1 1 1 0 0,1 0-68 0 0,-1 1 25 0 0,-1 1 0 0 0,0-1 1 0 0,0 0-1 0 0,0 1 0 0 0,0-1 1 0 0,0 1-1 0 0,0-1 0 0 0,-1 1 0 0 0,1-1 1 0 0,-1 1-1 0 0,0-1 0 0 0,0 1 1 0 0,0-1-1 0 0,0 1 0 0 0,0 0 0 0 0,0-1 1 0 0,0 1-1 0 0,-1 0 0 0 0,0 0 1 0 0,1 0-1 0 0,-1 0-25 0 0,1 1 14 0 0,0 0 0 0 0,0 0 0 0 0,0 0 0 0 0,0 0 1 0 0,0 0-1 0 0,-1 0 0 0 0,1 1 0 0 0,0-1 0 0 0,0 0 0 0 0,0 1 0 0 0,-1-1 1 0 0,1 1-1 0 0,0 0 0 0 0,-1-1 0 0 0,1 1 0 0 0,0 0 0 0 0,-1 0 0 0 0,1 0 1 0 0,-1 0-1 0 0,1 0 0 0 0,0 0 0 0 0,-1 0 0 0 0,1 0 0 0 0,0 0 0 0 0,-1 1 1 0 0,1-1-1 0 0,0 1 0 0 0,-1-1 0 0 0,1 1 0 0 0,0-1 0 0 0,0 1 0 0 0,0 0 1 0 0,-1-1-1 0 0,1 1 0 0 0,0 0 0 0 0,0 0 0 0 0,0 0 0 0 0,0 0 0 0 0,0 0-14 0 0,-3 4 75 0 0,-1 1 0 0 0,1-1 0 0 0,0 0 0 0 0,1 1 0 0 0,-1 0 0 0 0,1 0 0 0 0,0 0 0 0 0,1 1 0 0 0,-1-1 0 0 0,1 0 0 0 0,0 3-75 0 0,-2 13 279 0 0,0 0 1 0 0,0 17-280 0 0,3-27 79 0 0,1-6-48 0 0,0 0 0 0 0,0 0-1 0 0,1 0 1 0 0,0-1 0 0 0,0 1 0 0 0,0 0-1 0 0,1 0 1 0 0,0 0 0 0 0,0-1-1 0 0,0 1 1 0 0,1-1 0 0 0,-1 0 0 0 0,2 1-1 0 0,-1-1 1 0 0,0-1 0 0 0,1 1 0 0 0,0 0-1 0 0,0-1 1 0 0,0 0 0 0 0,1 0-31 0 0,-4-3 7 0 0,1 0 0 0 0,-1 0-1 0 0,1 0 1 0 0,0-1 0 0 0,-1 1 0 0 0,1-1 0 0 0,0 1 0 0 0,-1-1 0 0 0,1 0 0 0 0,0 1 0 0 0,0-1 0 0 0,-1 0-1 0 0,1 0 1 0 0,0 0 0 0 0,0-1 0 0 0,-1 1 0 0 0,1 0 0 0 0,0-1 0 0 0,-1 1 0 0 0,1-1 0 0 0,0 1-1 0 0,-1-1 1 0 0,1 0 0 0 0,-1 1 0 0 0,1-1 0 0 0,-1 0 0 0 0,1 0 0 0 0,-1 0 0 0 0,1-1 0 0 0,-1 1-7 0 0,7-6-197 0 0,0 0 0 0 0,-1 0 0 0 0,1-1 0 0 0,2-4 197 0 0,-6 7-317 0 0,13-16-1998 0 0,-2-1-1 0 0,-1 0 0 0 0,4-8 2316 0 0,-8 8-4313 0 0,0 0 1 0 0,5-16 4312 0 0,-15 37 127 0 0,0 1 0 0 0,0-1 0 0 0,0 1 0 0 0,0-1 0 0 0,1 0 0 0 0,-1 1 0 0 0,0-1 0 0 0,0 1 0 0 0,1-1 1 0 0,-1 0-1 0 0,0 1 0 0 0,1-1 0 0 0,-1 1 0 0 0,1-1 0 0 0,-1 1 0 0 0,1-1 0 0 0,-1 1 0 0 0,1 0 0 0 0,-1-1 1 0 0,1 1-1 0 0,-1 0 0 0 0,1-1 0 0 0,-1 1 0 0 0,1 0 0 0 0,0 0 0 0 0,-1-1 0 0 0,1 1 0 0 0,-1 0 0 0 0,1 0 1 0 0,0 0-1 0 0,-1 0 0 0 0,1 0 0 0 0,0 0 0 0 0,-1 0 0 0 0,1 0 0 0 0,0 0 0 0 0,-1 0 0 0 0,1 0 0 0 0,0 0 1 0 0,-1 1-1 0 0,1-1 0 0 0,-1 0 0 0 0,1 0 0 0 0,0 1 0 0 0,-1-1 0 0 0,1 0 0 0 0,-1 1 0 0 0,1-1 0 0 0,0 1-127 0 0,15 13 4238 0 0,-9-4-4494 0 0,-2-1 684 0 0,0 1 0 0 0,0-1 0 0 0,-1 1-1 0 0,0 0 1 0 0,-1 0 0 0 0,1 5-428 0 0,8 23 926 0 0,6 19 515 0 0,-17-47-805 0 0,-7-11 259 0 0,-9-13-262 0 0,12 10-543 0 0,0-1 0 0 0,0 0 0 0 0,0 0 0 0 0,0 0 1 0 0,1 0-1 0 0,0-1 0 0 0,0 1 0 0 0,1-1 0 0 0,-1 1 0 0 0,1-1 0 0 0,0-1-90 0 0,-1-13-141 0 0,1 0 1 0 0,0-11 140 0 0,1 29 1 0 0,0-7 23 0 0,1-1 1 0 0,-1 0 0 0 0,2 1-1 0 0,-1-1 1 0 0,1 1 0 0 0,1 0-1 0 0,-1-1 1 0 0,2 1 0 0 0,-1 0-1 0 0,1 1 1 0 0,1-1 0 0 0,-1 1-1 0 0,1-1 1 0 0,1 1 0 0 0,0 1-1 0 0,0-1 1 0 0,0 1 0 0 0,1 0-1 0 0,0 1 1 0 0,5-4-25 0 0,-9 8-172 0 0,1-1 0 0 0,0 1 0 0 0,0 1 0 0 0,1-1 0 0 0,-1 0 0 0 0,0 1 1 0 0,0 0-1 0 0,1 0 0 0 0,-1 0 0 0 0,3 1 172 0 0,6-1-1242 0 0,1 0 0 0 0,11 2 1242 0 0,-9 1-1533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56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104 315 5064 0 0,'-3'-4'408'0'0,"-18"-22"-219"0"0,11 17 3215 0 0,10 8 543 0 0,-2 1-3225 0 0,0 0 1 0 0,1 0 0 0 0,-1 0 0 0 0,0 1 0 0 0,1-1 0 0 0,-1 0 0 0 0,0 1-1 0 0,1-1 1 0 0,-1 1 0 0 0,1 0 0 0 0,-1 0 0 0 0,1-1 0 0 0,0 1 0 0 0,-1 0-1 0 0,0 1-722 0 0,0 0 395 0 0,0 0-1 0 0,0 0 1 0 0,0 0-1 0 0,1 1 1 0 0,-1-1-1 0 0,1 0 0 0 0,-1 1 1 0 0,1-1-1 0 0,0 1-394 0 0,-3 8-46 0 0,1-1 0 0 0,0 1 0 0 0,0 0-1 0 0,1 6 47 0 0,0-7 801 0 0,-3 24-619 0 0,2-1 0 0 0,1 0-1 0 0,2 1 1 0 0,1-1-1 0 0,3 14-181 0 0,-1-24 104 0 0,0 0-1 0 0,2 0 0 0 0,0 0 0 0 0,2-1 0 0 0,0 0 0 0 0,7 12-103 0 0,-10-26 13 0 0,0 0-1 0 0,0-1 1 0 0,0 1 0 0 0,1-1 0 0 0,0 0-1 0 0,0-1 1 0 0,1 1 0 0 0,0-1-1 0 0,0 0 1 0 0,1 0 0 0 0,-1-1-1 0 0,1 0 1 0 0,1 0 0 0 0,-1-1 0 0 0,0 0-1 0 0,1 0 1 0 0,0 0 0 0 0,0-1-1 0 0,3 0-12 0 0,-4-1 16 0 0,0-2 0 0 0,0 1-1 0 0,-1-1 1 0 0,1 0-1 0 0,0 0 1 0 0,0-1 0 0 0,0 1-1 0 0,0-2 1 0 0,-1 1-1 0 0,1-1 1 0 0,0 0-1 0 0,-1 0 1 0 0,1-1 0 0 0,-1 0-1 0 0,0 0 1 0 0,4-3-16 0 0,10-6 58 0 0,-2-1 0 0 0,0-1 1 0 0,0-1-1 0 0,6-7-58 0 0,-9 7 26 0 0,-1-1-1 0 0,0 0 0 0 0,-1 0 1 0 0,-1-2-1 0 0,-1 0 1 0 0,0 0-1 0 0,-2 0 1 0 0,0-2-1 0 0,-1 1 1 0 0,-1-1-1 0 0,0 0 0 0 0,2-16-25 0 0,-6 20 17 0 0,0 0 1 0 0,-1 0-1 0 0,-1 0 0 0 0,-1-1 0 0 0,0 1 0 0 0,-1 0 0 0 0,-1-1 0 0 0,0 1 0 0 0,-1 0 0 0 0,-1 0 0 0 0,0 1 0 0 0,-1-1 0 0 0,-1 1 1 0 0,-1 0-1 0 0,0 0 0 0 0,-7-10-17 0 0,8 15-47 0 0,-1 1 0 0 0,1 1 0 0 0,-2-1 0 0 0,1 1 0 0 0,-1 0 0 0 0,-1 1 0 0 0,1 0 0 0 0,-1 0 0 0 0,0 1 1 0 0,-1 0-1 0 0,0 1 0 0 0,0 0 47 0 0,3 2-28 0 0,1 0 0 0 0,0 1 0 0 0,-1 0 1 0 0,0 0-1 0 0,1 1 0 0 0,-1-1 0 0 0,0 2 1 0 0,0-1-1 0 0,0 1 0 0 0,0 0 0 0 0,1 0 0 0 0,-1 1 1 0 0,0 0-1 0 0,0 0 0 0 0,0 1 0 0 0,1-1 1 0 0,-1 2-1 0 0,1-1 0 0 0,-7 4 28 0 0,0 1-67 0 0,-1 1-1 0 0,1 1 1 0 0,1 0-1 0 0,0 0 1 0 0,0 1-1 0 0,1 1 1 0 0,0 0-1 0 0,0 1 1 0 0,2 0-1 0 0,-1 0 1 0 0,2 1-1 0 0,0 1 1 0 0,0-1-1 0 0,1 1 1 0 0,1 0-1 0 0,-3 8 68 0 0,7-16-13 0 0,-5 11-595 0 0,0 1 0 0 0,1 1 0 0 0,2-1 0 0 0,-1 1 0 0 0,2 0 0 0 0,0 0 0 0 0,1 8 608 0 0,3 31-2957 0 0,0-30 1391 0 0</inkml:trace>
  <inkml:trace contextRef="#ctx0" brushRef="#br0" timeOffset="434.977">655 566 22431 0 0,'-1'0'132'0'0,"1"0"0"0"0,0 0 0 0 0,-1 1-1 0 0,1-1 1 0 0,0 0 0 0 0,-1 0 0 0 0,1 0 0 0 0,0 1-1 0 0,-1-1 1 0 0,1 0 0 0 0,0 1 0 0 0,0-1 0 0 0,-1 0-1 0 0,1 1 1 0 0,0-1 0 0 0,0 0 0 0 0,0 1 0 0 0,-1-1-1 0 0,1 0 1 0 0,0 1 0 0 0,0-1 0 0 0,0 1 0 0 0,0-1-1 0 0,0 0 1 0 0,0 1 0 0 0,0-1 0 0 0,0 1 0 0 0,0-1-1 0 0,0 0 1 0 0,0 1 0 0 0,0-1 0 0 0,0 1-1 0 0,0-1 1 0 0,0 0 0 0 0,0 1 0 0 0,1-1-132 0 0,3 21 116 0 0,-3-16 271 0 0,10 67 318 0 0,1 4-476 0 0,-9-65-180 0 0,0-1 0 0 0,0 1 0 0 0,1-1 0 0 0,1 0 0 0 0,4 9-49 0 0,-8-18 7 0 0,-1 0 1 0 0,1 0 0 0 0,-1 0 0 0 0,1 0-1 0 0,0 0 1 0 0,-1 0 0 0 0,1 0-1 0 0,0 0 1 0 0,0 0 0 0 0,0 0-1 0 0,0 0 1 0 0,0-1 0 0 0,0 1-1 0 0,0 0 1 0 0,0-1 0 0 0,0 1-1 0 0,0-1 1 0 0,1 1 0 0 0,-1-1 0 0 0,0 1-1 0 0,0-1 1 0 0,0 0 0 0 0,2 1-8 0 0,-2-2 18 0 0,1 1 0 0 0,-1 0 1 0 0,1-1-1 0 0,-1 1 0 0 0,1-1 1 0 0,-1 1-1 0 0,1-1 0 0 0,-1 0 1 0 0,1 1-1 0 0,-1-1 0 0 0,0 0 1 0 0,1 0-1 0 0,-1 0 0 0 0,0 0 1 0 0,0 0-1 0 0,1-1-18 0 0,3-4 72 0 0,1-1 0 0 0,-1 1-1 0 0,-1-1 1 0 0,1 0 0 0 0,-1-1 0 0 0,1-3-72 0 0,2-7-4 0 0,-1 0-1 0 0,0-1 1 0 0,-2 1-1 0 0,0-1 1 0 0,-1 0-1 0 0,-1-1 1 0 0,-1 1-1 0 0,-1-5 5 0 0,0 36 43 0 0,2-1-1 0 0,-1 1 1 0 0,1 0 0 0 0,1-1-1 0 0,0 1 1 0 0,2 2-43 0 0,-4-10-57 0 0,6 14 108 0 0,0 0 0 0 0,1 0 0 0 0,0-1 1 0 0,4 2-52 0 0,-10-15-159 0 0,0-1 1 0 0,0 0 0 0 0,0 1 0 0 0,1-1 0 0 0,0 0 0 0 0,0 0 0 0 0,0 0 0 0 0,0-1 0 0 0,0 1 0 0 0,0-1 0 0 0,1 1-1 0 0,-1-1 1 0 0,1 0 0 0 0,-1-1 0 0 0,1 1 0 0 0,0 0 0 0 0,0-1 0 0 0,0 0 0 0 0,0 0 0 0 0,0 0 0 0 0,0-1 0 0 0,1 1 158 0 0,7-3-2874 0 0,0-1-5893 0 0</inkml:trace>
  <inkml:trace contextRef="#ctx0" brushRef="#br0" timeOffset="769.155">1078 57 25399 0 0,'0'0'579'0'0,"0"0"80"0"0,-2 15 863 0 0,0 17-745 0 0,2 0-1 0 0,0 0 1 0 0,6 31-777 0 0,0-7 246 0 0,3 131 198 0 0,6 70 152 0 0,-10-191-975 0 0,-7-58-771 0 0,1-8-611 0 0,-1-4 50 0 0,2-4-464 0 0</inkml:trace>
  <inkml:trace contextRef="#ctx0" brushRef="#br0" timeOffset="1098.963">1003 497 22663 0 0,'-7'-2'972'0'0,"-12"-1"1398"0"0,18 3-1394 0 0,1 0 42 0 0,0 0-63 0 0,6-2 254 0 0,8-3-1018 0 0,-1 0 0 0 0,0 1-1 0 0,1 1 1 0 0,0 1 0 0 0,-1-1 0 0 0,2 2-191 0 0,17-4 131 0 0,37-7-1874 0 0,-43 7 710 0 0</inkml:trace>
  <inkml:trace contextRef="#ctx0" brushRef="#br0" timeOffset="1438.395">1336 478 20039 0 0,'-2'3'248'0'0,"1"-1"-1"0"0,-1 0 0 0 0,1 1 1 0 0,-1-1-1 0 0,1 0 1 0 0,0 1-1 0 0,0 0 0 0 0,0-1 1 0 0,0 1-1 0 0,0 0 0 0 0,1 0 1 0 0,-1-1-1 0 0,1 1 0 0 0,0 1-247 0 0,0 5 554 0 0,0-1-1 0 0,1 1 0 0 0,0-1 1 0 0,1 1-554 0 0,1 15 725 0 0,5 33 851 0 0,-3-27-499 0 0,1 20-1077 0 0,0 41 595 0 0,-1-25-226 0 0,-4 53-369 0 0,-2-70 57 0 0,0-10-830 0 0,-5 29 773 0 0,6-67-74 0 0,0 1 0 0 0,0-1 0 0 0,0 0 0 0 0,-1 0 1 0 0,1 0-1 0 0,0 0 0 0 0,-1 0 0 0 0,1-1 0 0 0,-1 1 1 0 0,1 0-1 0 0,-1 0 0 0 0,0 0 0 0 0,1 0 0 0 0,-1 0 74 0 0,1-1-97 0 0,-1 0-1 0 0,1 0 1 0 0,0 0-1 0 0,-1 0 0 0 0,1 1 1 0 0,0-1-1 0 0,-1 0 1 0 0,1 0-1 0 0,0 0 1 0 0,-1 0-1 0 0,1 0 0 0 0,0 0 1 0 0,-1 0-1 0 0,1 0 1 0 0,0 0-1 0 0,-1 0 1 0 0,1 0-1 0 0,0 0 1 0 0,-1 0-1 0 0,1-1 0 0 0,0 1 1 0 0,-1 0-1 0 0,1 0 1 0 0,0 0-1 0 0,-1 0 1 0 0,1 0-1 0 0,0-1 0 0 0,0 1 1 0 0,-1 0-1 0 0,1 0 1 0 0,0-1-1 0 0,0 1 1 0 0,-1 0-1 0 0,1 0 1 0 0,0-1-1 0 0,0 1 0 0 0,0 0 1 0 0,0-1-1 0 0,-1 1 1 0 0,1 0-1 0 0,0-1 1 0 0,0 1-1 0 0,0 0 0 0 0,0-1 1 0 0,0 1 97 0 0,-5-8-2199 0 0</inkml:trace>
  <inkml:trace contextRef="#ctx0" brushRef="#br0" timeOffset="1767.214">1291 573 2760 0 0,'4'-20'-101'0'0,"0"1"3506"0"0,-4 17-2117 0 0,1 0 1 0 0,0 0-1 0 0,0 0 1 0 0,0 0-1 0 0,1 1 1 0 0,-1-1-1 0 0,0 0 1 0 0,2-1-1289 0 0,1-2 1117 0 0,1 1 0 0 0,-1 0 0 0 0,1 0 0 0 0,0 1 0 0 0,0-1 0 0 0,1 1 0 0 0,-1 0 0 0 0,2 0-1117 0 0,0 0 457 0 0,0 1 0 0 0,0-1 0 0 0,1 1 0 0 0,-1 1 0 0 0,0 0 0 0 0,4-1-457 0 0,0 2 83 0 0,0-1-1 0 0,0 2 1 0 0,1 0-1 0 0,-1 0 1 0 0,0 1-1 0 0,0 0 0 0 0,0 1 1 0 0,-1 0-1 0 0,2 1-82 0 0,-9-3 45 0 0,-1 0-1 0 0,0 0 0 0 0,0 0 1 0 0,0 0-1 0 0,0 0 0 0 0,0 0 0 0 0,0 0 1 0 0,0 1-1 0 0,0-1 0 0 0,0 1 0 0 0,0 0 1 0 0,-1-1-1 0 0,1 1 0 0 0,-1 0 0 0 0,1 0 1 0 0,-1 0-1 0 0,0 0 0 0 0,0 0 1 0 0,1 0-1 0 0,-2 0 0 0 0,1 1 0 0 0,0-1 1 0 0,0 0-1 0 0,-1 1 0 0 0,1-1 0 0 0,-1 0 1 0 0,0 1-1 0 0,1 0-44 0 0,-2 3 70 0 0,1 0 1 0 0,-1-1-1 0 0,0 1 0 0 0,-1 0 1 0 0,1-1-1 0 0,-1 0 0 0 0,0 1 1 0 0,0-1-1 0 0,-1 0 0 0 0,1 0 1 0 0,-2 2-71 0 0,-2 2 52 0 0,0-1 0 0 0,0 1 1 0 0,-1-1-1 0 0,0 0 0 0 0,-1-1 0 0 0,0 0 1 0 0,0 0-1 0 0,0-1 0 0 0,-1 0 1 0 0,-2 1-53 0 0,7-4-202 0 0,0-1 0 0 0,-1 1 0 0 0,1-1 0 0 0,0 0 1 0 0,-1-1-1 0 0,1 1 0 0 0,-1-1 0 0 0,0 0 0 0 0,1 0 1 0 0,-1 0-1 0 0,0-1 0 0 0,0 0 0 0 0,0 0 0 0 0,1 0 1 0 0,-1 0-1 0 0,0-1 0 0 0,0 0 0 0 0,1 0 0 0 0,-1 0 1 0 0,0 0-1 0 0,1-1 0 0 0,-1 0 0 0 0,-1-1 202 0 0,4 2-381 0 0,0 0-1 0 0,0-1 0 0 0,0 0 1 0 0,0 1-1 0 0,0-1 1 0 0,0 0-1 0 0,0 0 0 0 0,1 0 1 0 0,-1 0-1 0 0,1 0 1 0 0,0 0-1 0 0,-1-2 382 0 0,2 4-45 0 0,-4-15-2323 0 0</inkml:trace>
  <inkml:trace contextRef="#ctx0" brushRef="#br0" timeOffset="2108.3">1634 448 10592 0 0,'0'0'818'0'0,"0"0"-99"0"0,0 0 1561 0 0,0 0 742 0 0,1 1 2638 0 0,1 9-3653 0 0,9 41 1656 0 0,-5-29-3292 0 0,1 1 0 0 0,4 6-371 0 0,-8-23 71 0 0,0 0 0 0 0,0-1 0 0 0,0 1 1 0 0,1-1-1 0 0,-1 0 0 0 0,1 0 0 0 0,0 0 0 0 0,1-1 0 0 0,3 3-71 0 0,-7-5 15 0 0,0-1 0 0 0,1 0 0 0 0,-1 0 0 0 0,1 0 0 0 0,-1 0 0 0 0,1 0 0 0 0,0 0-1 0 0,-1-1 1 0 0,1 1 0 0 0,0-1 0 0 0,-1 1 0 0 0,1-1 0 0 0,0 1 0 0 0,0-1 0 0 0,0 0 0 0 0,-1 0 0 0 0,1 0 0 0 0,0 0 0 0 0,0 0 0 0 0,0 0 0 0 0,-1-1-1 0 0,1 1 1 0 0,0 0 0 0 0,0-1 0 0 0,-1 0 0 0 0,1 1 0 0 0,0-1 0 0 0,-1 0 0 0 0,1 0 0 0 0,-1 0 0 0 0,1 0 0 0 0,-1 0 0 0 0,1 0 0 0 0,-1 0-1 0 0,0 0 1 0 0,1-1-15 0 0,4-5 15 0 0,0 0 0 0 0,-1 0 0 0 0,0-1 0 0 0,0 1 0 0 0,0-1 0 0 0,-1 0-1 0 0,-1 0 1 0 0,1 0 0 0 0,-1-1 0 0 0,0 1 0 0 0,-1-2-15 0 0,2-9-38 0 0,0 0 0 0 0,-2-1 0 0 0,0 1 0 0 0,-1-17 38 0 0,-3 78-26 0 0,1-20 12 0 0,0 1 1 0 0,2 5 13 0 0,1-3-25 0 0,-1-8-83 0 0,0 1 0 0 0,1-1-1 0 0,1-1 1 0 0,1 1-1 0 0,5 16 109 0 0,-8-32-121 0 0,-1 0 0 0 0,1 0-1 0 0,-1 0 1 0 0,1 0-1 0 0,0 0 1 0 0,0 0-1 0 0,-1 0 1 0 0,1 0 0 0 0,0 0-1 0 0,0 0 1 0 0,0 0-1 0 0,0-1 122 0 0,6 3-8838 0 0,-3-3 317 0 0</inkml:trace>
  <inkml:trace contextRef="#ctx0" brushRef="#br0" timeOffset="2444.705">1985 0 23583 0 0,'0'0'539'0'0,"0"8"724"0"0,-3 16-749 0 0,2 0 0 0 0,0 1 0 0 0,2-1 0 0 0,0 0 0 0 0,3 9-514 0 0,0 12 619 0 0,15 165 790 0 0,-7-100-818 0 0,12 40-591 0 0,-23-140 9 0 0,3 4 38 0 0,-1-1-776 0 0,-2-6-3906 0 0,-1-11-4631 0 0</inkml:trace>
  <inkml:trace contextRef="#ctx0" brushRef="#br0" timeOffset="2445.705">1865 337 24479 0 0,'0'0'562'0'0,"0"0"72"0"0,0 0 36 0 0,0 0-82 0 0,15 2 1026 0 0,36-4 655 0 0,33-5-2269 0 0,50-12-2374 0 0,-114 16 1387 0 0</inkml:trace>
  <inkml:trace contextRef="#ctx0" brushRef="#br0" timeOffset="3229.079">463 1067 20503 0 0,'0'0'936'0'0,"0"0"-17"0"0,-5 6-550 0 0,4-2-234 0 0,0 0 0 0 0,0 0 0 0 0,0 1 0 0 0,0-1 0 0 0,0 0 0 0 0,1 0 0 0 0,0 1 0 0 0,0-1 0 0 0,0 0-135 0 0,0 8 313 0 0,0 49 1184 0 0,2-1 0 0 0,8 39-1497 0 0,0-8 373 0 0,19 297 356 0 0,-22-315-1778 0 0,5 10 1049 0 0,-12-81-362 0 0,0 0 0 0 0,0 0 0 0 0,1-1 0 0 0,-1 1 0 0 0,1 0 0 0 0,0-1-1 0 0,-1 1 1 0 0,1 0 0 0 0,0-1 0 0 0,0 1 0 0 0,0-1 362 0 0,0 1-8591 0 0</inkml:trace>
  <inkml:trace contextRef="#ctx0" brushRef="#br0" timeOffset="4244.972">783 1727 7832 0 0,'0'0'602'0'0,"0"0"-395"0"0,4 0 76 0 0,-4 0 1063 0 0,0 0 457 0 0,6-2 3139 0 0,7-3-1976 0 0,-11 3-2715 0 0,-1 0 1 0 0,1-1-1 0 0,0 1 1 0 0,-1 0-1 0 0,0-1 0 0 0,1 1 1 0 0,-1-1-1 0 0,0 0 1 0 0,0 1-1 0 0,0-1 1 0 0,-1 0-1 0 0,1 0 1 0 0,-1 1-1 0 0,0-1 0 0 0,1 0 1 0 0,-1 0-1 0 0,0 0 1 0 0,-1 1-1 0 0,1-1 1 0 0,0 0-1 0 0,-1 0 1 0 0,0 0-1 0 0,0-2-251 0 0,-2-5 397 0 0,0-1-1 0 0,-1 1 1 0 0,-1 0 0 0 0,1 0-1 0 0,-5-6-396 0 0,6 11 88 0 0,0 0 1 0 0,0 0-1 0 0,-1 0 0 0 0,0 1 1 0 0,0-1-1 0 0,0 1 0 0 0,0 0 1 0 0,-5-4-89 0 0,7 7 21 0 0,1 1 1 0 0,-1-1-1 0 0,1 0 1 0 0,-1 0-1 0 0,1 1 1 0 0,-1-1 0 0 0,0 1-1 0 0,1-1 1 0 0,-1 1-1 0 0,0 0 1 0 0,1-1 0 0 0,-1 1-1 0 0,0 0 1 0 0,1 0-1 0 0,-1 0 1 0 0,0 1-1 0 0,0-1 1 0 0,1 0 0 0 0,-1 1-1 0 0,0-1 1 0 0,1 1-1 0 0,-1-1 1 0 0,1 1 0 0 0,-1 0-1 0 0,1 0 1 0 0,-1-1-1 0 0,1 1 1 0 0,-1 0-1 0 0,1 0 1 0 0,0 1 0 0 0,-1-1-1 0 0,1 0 1 0 0,0 0-22 0 0,-3 3 2 0 0,1 0 0 0 0,0 0 1 0 0,0 0-1 0 0,0 1 0 0 0,1-1 0 0 0,-1 1 0 0 0,1-1 1 0 0,0 1-1 0 0,0 0 0 0 0,0 2-2 0 0,-3 12-20 0 0,0 0 0 0 0,1 3 20 0 0,2-7-38 0 0,-2 8 27 0 0,1 0 0 0 0,1 0 0 0 0,1 0 0 0 0,1 0 1 0 0,0 0-1 0 0,2 0 0 0 0,1 0 0 0 0,2 3 11 0 0,-4-23 0 0 0,-1 0 0 0 0,1 0-1 0 0,0 0 1 0 0,0-1 0 0 0,1 1 0 0 0,-1 0 0 0 0,1 0-1 0 0,-1-1 1 0 0,1 1 0 0 0,0-1 0 0 0,0 0 0 0 0,0 1-1 0 0,0-1 1 0 0,0 0 0 0 0,2 2 0 0 0,-2-4 2 0 0,-1 1 1 0 0,0 0-1 0 0,1-1 1 0 0,-1 1-1 0 0,1-1 1 0 0,-1 1-1 0 0,1-1 1 0 0,-1 0-1 0 0,1 0 1 0 0,0 0-1 0 0,-1 1 1 0 0,1-2-1 0 0,-1 1 1 0 0,1 0-1 0 0,-1 0 1 0 0,1 0-1 0 0,-1-1 1 0 0,1 1-1 0 0,-1-1 1 0 0,1 1 0 0 0,-1-1-1 0 0,1 1 1 0 0,-1-1-1 0 0,0 0 1 0 0,1 0-1 0 0,-1 0 1 0 0,0 0-1 0 0,0 0 1 0 0,1 0-1 0 0,-1-1-2 0 0,7-5 20 0 0,0-2 1 0 0,-1 1-1 0 0,0-1 0 0 0,0 1 1 0 0,-1-2-1 0 0,0 1 0 0 0,-1-1 1 0 0,3-6-21 0 0,5-15 77 0 0,-2-1 0 0 0,1-6-77 0 0,-8 23 40 0 0,-1-1-1 0 0,-1 1 0 0 0,1-11-39 0 0,-1 0 21 0 0,-4-7 43 0 0,2 32 15 0 0,-3 23 346 0 0,-2 12-386 0 0,1-1 1 0 0,1 1-1 0 0,2 0 0 0 0,3 28-39 0 0,-1-55 16 0 0,0 1-1 0 0,0 0 0 0 0,1 0 0 0 0,0-1 1 0 0,1 1-1 0 0,2 6-15 0 0,-4-11 3 0 0,0-1 1 0 0,0 0-1 0 0,1 1 0 0 0,-1-1 1 0 0,1 0-1 0 0,-1 0 1 0 0,1 1-1 0 0,0-1 0 0 0,0 0 1 0 0,0-1-1 0 0,0 1 1 0 0,0 0-1 0 0,0-1 0 0 0,0 1 1 0 0,0-1-1 0 0,1 1 0 0 0,-1-1 1 0 0,1 0-1 0 0,-1 0 1 0 0,1 0-1 0 0,0 0-3 0 0,-1-1 2 0 0,0 0 0 0 0,0 0-1 0 0,0 0 1 0 0,-1-1 0 0 0,1 1 0 0 0,0 0-1 0 0,0-1 1 0 0,0 1 0 0 0,0-1 0 0 0,0 0-1 0 0,-1 1 1 0 0,1-1 0 0 0,0 0 0 0 0,-1 0 0 0 0,1 0-1 0 0,0 0 1 0 0,-1 0 0 0 0,2-2-2 0 0,23-25 39 0 0,-22 24-38 0 0,2-4-1 0 0,0-1 0 0 0,-1 0 0 0 0,0 0 0 0 0,0 0 0 0 0,-1-1 0 0 0,0 1 0 0 0,-1-1 0 0 0,0 0 0 0 0,1-9 0 0 0,3-15 0 0 0,-2-2 0 0 0,-2-5 0 0 0,-3 1-115 0 0,-2 30 32 0 0,2 28 36 0 0,0 19 158 0 0,-2-12-96 0 0,2 0 0 0 0,1 0 1 0 0,2 0-1 0 0,0-1 0 0 0,1 1 0 0 0,4 9-15 0 0,-8-31-4 0 0,1-1-1 0 0,0 0 1 0 0,0 0-1 0 0,0 0 1 0 0,0 0-1 0 0,0 0 1 0 0,0 0-1 0 0,1-1 1 0 0,-1 1-1 0 0,0 0 1 0 0,1 0-1 0 0,0-1 0 0 0,-1 1 1 0 0,1-1-1 0 0,0 0 1 0 0,1 2 4 0 0,-2-3 3 0 0,1 1-1 0 0,-1-1 1 0 0,0 0 0 0 0,0 1 0 0 0,1-1 0 0 0,-1 0-1 0 0,0 0 1 0 0,0 0 0 0 0,1 0 0 0 0,-1 0-1 0 0,0 0 1 0 0,1 0 0 0 0,-1 0 0 0 0,0 0 0 0 0,0-1-1 0 0,1 1 1 0 0,-1 0 0 0 0,0-1 0 0 0,0 1 0 0 0,1-1-1 0 0,-1 0 1 0 0,0 1 0 0 0,0-1 0 0 0,0 0-1 0 0,0 0 1 0 0,0 0 0 0 0,1 0-3 0 0,4-6 10 0 0,0 1 1 0 0,0-1-1 0 0,0-1 0 0 0,-1 1 1 0 0,0-1-1 0 0,0 0 0 0 0,-1 0 1 0 0,0 0-1 0 0,1-2-10 0 0,6-19-108 0 0,7-30 108 0 0,-18 56-6 0 0,6-21-112 0 0,2-19 118 0 0,-5 25-13 0 0,0 44 86 0 0,-2 46 170 0 0,-2 64 201 0 0,-1-67-326 0 0,-1 1 188 0 0,-3 9-306 0 0,6-78 4 0 0,-6 40 210 0 0,-7 32-214 0 0,10-60 49 0 0,-1 0 0 0 0,-1-1 0 0 0,1 1 0 0 0,-2-1-1 0 0,0 0 1 0 0,0 0 0 0 0,-7 8-49 0 0,11-17-11 0 0,-1 0 1 0 0,1 0-1 0 0,-1 0 1 0 0,0 0-1 0 0,0-1 1 0 0,0 1-1 0 0,0-1 1 0 0,0 0-1 0 0,-1 0 0 0 0,1 0 1 0 0,0 0-1 0 0,-1-1 1 0 0,0 1-1 0 0,1-1 1 0 0,-1 0-1 0 0,0 0 1 0 0,0 0-1 0 0,-3 0 11 0 0,4-1-16 0 0,0 0 0 0 0,0 0 0 0 0,1-1 1 0 0,-1 1-1 0 0,0-1 0 0 0,0 1 0 0 0,1-1 0 0 0,-1 0 1 0 0,0 0-1 0 0,1 0 0 0 0,-1 0 0 0 0,1 0 0 0 0,-1-1 0 0 0,1 1 1 0 0,0-1-1 0 0,0 1 0 0 0,0-1 0 0 0,-1 0 0 0 0,2 0 0 0 0,-1 0 1 0 0,0 0-1 0 0,0-1 0 0 0,1 1 0 0 0,-1 0 0 0 0,1-1 1 0 0,-1 1-1 0 0,1-1 16 0 0,-2-6-509 0 0,0 0 0 0 0,0 0 1 0 0,0 0-1 0 0,1-1 0 0 0,1 1 1 0 0,0-1-1 0 0,0 0 0 0 0,1 1 0 0 0,0-1 1 0 0,0 0-1 0 0,1 1 0 0 0,1-1 1 0 0,-1 1-1 0 0,2-1 0 0 0,0 0 509 0 0,4-14-2216 0 0</inkml:trace>
  <inkml:trace contextRef="#ctx0" brushRef="#br0" timeOffset="4863.855">1280 1758 12896 0 0,'0'0'997'0'0,"9"-12"-313"0"0,-7 9 447 0 0,2 1 0 0 0,-1-1 0 0 0,0 1 0 0 0,0 0 0 0 0,1 1 0 0 0,-1-1 0 0 0,3 0-1131 0 0,27-8 4125 0 0,-26 8-3842 0 0,0 0-1 0 0,0 0 0 0 0,0-1 1 0 0,0 1-1 0 0,0-2 1 0 0,3-1-283 0 0,-8 4 15 0 0,8-6 15 0 0,0 0 0 0 0,0 0 0 0 0,0-1 0 0 0,-1-1 0 0 0,4-4-30 0 0,-11 11 10 0 0,0-1 0 0 0,0 1 0 0 0,-1 0-1 0 0,1-1 1 0 0,0 0 0 0 0,-1 1 0 0 0,0-1 0 0 0,0 0 0 0 0,0 0 0 0 0,0 0 0 0 0,0 1 0 0 0,0-1 0 0 0,-1 0 0 0 0,1 0 0 0 0,-1 0 0 0 0,0 0 0 0 0,0 0 0 0 0,0 0 0 0 0,0-1-1 0 0,-1 1 1 0 0,1 1 0 0 0,-1-1 0 0 0,0 0 0 0 0,0 0 0 0 0,0-1-10 0 0,1 3 5 0 0,-1 1 0 0 0,1-1-1 0 0,0 0 1 0 0,-1 1 0 0 0,1-1-1 0 0,0 0 1 0 0,-1 1 0 0 0,1-1-1 0 0,-1 1 1 0 0,1-1 0 0 0,-1 1-1 0 0,1-1 1 0 0,-1 1 0 0 0,0-1 0 0 0,1 1-1 0 0,-1-1 1 0 0,1 1 0 0 0,-1 0-1 0 0,0-1 1 0 0,1 1 0 0 0,-1 0-1 0 0,0 0 1 0 0,0-1 0 0 0,1 1-1 0 0,-1 0-4 0 0,-1 0 4 0 0,1 0 0 0 0,-1 0-1 0 0,0 0 1 0 0,1 1 0 0 0,-1-1-1 0 0,1 0 1 0 0,-1 1 0 0 0,1-1-1 0 0,-1 1 1 0 0,1-1 0 0 0,-1 1-1 0 0,1 0-3 0 0,-3 2 15 0 0,-1-1 0 0 0,1 1-1 0 0,0 0 1 0 0,0 1 0 0 0,0-1-1 0 0,1 1 1 0 0,-2 1-15 0 0,0 0 50 0 0,0 2 1 0 0,1-1-1 0 0,0 0 0 0 0,0 1 1 0 0,0 0-1 0 0,1 0 0 0 0,-3 7-50 0 0,0 4 81 0 0,2-9-4 0 0,0 0-1 0 0,1 0 1 0 0,1 0-1 0 0,-1 0 1 0 0,1 1-1 0 0,1-1 1 0 0,0 1 0 0 0,0-1-1 0 0,1 1 1 0 0,1 7-77 0 0,0-9 46 0 0,1 0 0 0 0,0 0 0 0 0,1-1 0 0 0,-1 1 0 0 0,1-1 0 0 0,1 1 0 0 0,-1-1 0 0 0,1 0 0 0 0,2 2-46 0 0,-4-6-8 0 0,-1-1-1 0 0,1 0 0 0 0,-1-1 0 0 0,1 1 0 0 0,0 0 1 0 0,0 0-1 0 0,0-1 0 0 0,0 1 0 0 0,0-1 1 0 0,0 0-1 0 0,0 1 0 0 0,1-1 0 0 0,-1 0 0 0 0,0 0 1 0 0,0 0-1 0 0,1-1 0 0 0,-1 1 0 0 0,1-1 0 0 0,-1 1 1 0 0,1-1-1 0 0,-1 0 0 0 0,1 0 0 0 0,-1 0 0 0 0,1 0 1 0 0,-1 0-1 0 0,1 0 0 0 0,-1-1 0 0 0,1 0 0 0 0,-1 1 1 0 0,0-1-1 0 0,1 0 0 0 0,0 0 9 0 0,3-2-343 0 0,0 0 0 0 0,-1-1-1 0 0,1 1 1 0 0,-1-1 0 0 0,0 0 0 0 0,0-1 0 0 0,0 1 0 0 0,-1-1-1 0 0,4-5 344 0 0,8-10-3842 0 0,-2 0-1 0 0,0-2 3843 0 0,1-2-3085 0 0,-2 4 1059 0 0,-9 12 1425 0 0,0 2-1 0 0,0-1 1 0 0,1 0 0 0 0,2-1 601 0 0,-4 5 619 0 0,0 0 0 0 0,-1 0 0 0 0,1 1-1 0 0,0-1 1 0 0,0 1 0 0 0,0 0 0 0 0,3-2-619 0 0,-5 4 167 0 0,0-1 1 0 0,0 1 0 0 0,-1 0-1 0 0,1 0 1 0 0,0 0-1 0 0,0-1 1 0 0,0 1-1 0 0,0 0 1 0 0,0 0-1 0 0,0 0 1 0 0,-1 0-1 0 0,1 0 1 0 0,0 0-1 0 0,0 1 1 0 0,0-1-1 0 0,0 0 1 0 0,0 0-1 0 0,-1 1 1 0 0,1-1-1 0 0,0 0 1 0 0,0 1-1 0 0,0-1 1 0 0,-1 1 0 0 0,1-1-1 0 0,0 1 1 0 0,-1-1-1 0 0,1 1 1 0 0,0 0-1 0 0,-1-1 1 0 0,1 1-1 0 0,-1 0 1 0 0,1-1-1 0 0,-1 1 1 0 0,1 0-1 0 0,-1 0 1 0 0,1 0-1 0 0,-1 0-167 0 0,5 7 847 0 0,-3-4-552 0 0,1 0 1 0 0,-1 0-1 0 0,0 0 0 0 0,-1 0 1 0 0,1 0-1 0 0,-1 1 0 0 0,0-1 1 0 0,1 1-296 0 0,0 11 585 0 0,-1 0 1 0 0,0 1-1 0 0,-1-1 1 0 0,-1 6-586 0 0,0 13 775 0 0,1-34-716 0 0,1-1 0 0 0,-1 1 1 0 0,0-1-1 0 0,0 0 0 0 0,0 1 0 0 0,0-1 1 0 0,0 1-1 0 0,0-1 0 0 0,0 1 0 0 0,0-1 1 0 0,-1 1-1 0 0,1-1 0 0 0,0 0 1 0 0,0 1-1 0 0,0-1 0 0 0,0 1 0 0 0,0-1 1 0 0,-1 0-1 0 0,1 1 0 0 0,0-1 0 0 0,-1 1-59 0 0,-7-12 612 0 0,3 1-566 0 0,1 0 1 0 0,0-1 0 0 0,1 1-1 0 0,0-1 1 0 0,1 0 0 0 0,0 0-1 0 0,0 0 1 0 0,1 0 0 0 0,1 0-1 0 0,0 0 1 0 0,1 0 0 0 0,1-9-47 0 0,-1 14 4 0 0,0 0-1 0 0,1 0 1 0 0,0 1 0 0 0,0-1 0 0 0,1 0 0 0 0,-1 1 0 0 0,1-1-1 0 0,1 1 1 0 0,-1 0 0 0 0,1 0 0 0 0,-1 0 0 0 0,1 0-1 0 0,1 1 1 0 0,-1 0 0 0 0,1 0 0 0 0,0 0 0 0 0,0 0-4 0 0,8-5-56 0 0,0 1 1 0 0,0 0 0 0 0,1 1 0 0 0,0 0-1 0 0,0 1 1 0 0,6-1 55 0 0,46-15-3361 0 0,-52 16 2178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2:02.2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23 135 6912 0 0,'-4'-21'387'0'0,"3"11"-171"0"0,-1 1-1 0 0,0 0 1 0 0,-1 0-1 0 0,-1-2-215 0 0,-2-13 11432 0 0,5 16-5279 0 0,6 18-5124 0 0,4 16-911 0 0,-2 1 0 0 0,0 0 0 0 0,-2 1-1 0 0,0 8-117 0 0,8 115 330 0 0,-11-118-226 0 0,3 143 383 0 0,-3-74-1497 0 0,12 85 1010 0 0,-7-159-3686 0 0,-4-20-4921 0 0</inkml:trace>
  <inkml:trace contextRef="#ctx0" brushRef="#br0" timeOffset="359.335">284 1 17967 0 0,'0'0'827'0'0,"0"0"-22"0"0,0 0-325 0 0,0 0 546 0 0,0 0 299 0 0,5 6 1339 0 0,0 3-2189 0 0,0 1-1 0 0,0-1 1 0 0,-1 1 0 0 0,-1 0 0 0 0,0 0 0 0 0,2 8-475 0 0,1 16 544 0 0,1 12-544 0 0,-5-27 256 0 0,6 76 599 0 0,-4 0 0 0 0,-6 69-855 0 0,-1-16 253 0 0,5-101 170 0 0,2 0 0 0 0,8 35-423 0 0,-9-71-305 0 0,0-1-671 0 0,-3-5-2521 0 0,1-11 1306 0 0</inkml:trace>
  <inkml:trace contextRef="#ctx0" brushRef="#br0" timeOffset="697.904">93 598 22663 0 0,'0'0'514'0'0,"0"0"71"0"0,0 0 32 0 0,0 0-66 0 0,0 0-246 0 0,0 0 302 0 0,13-2 1701 0 0,127-46-1092 0 0,-52 16-1692 0 0,-53 25-2493 0 0,-19 4-6417 0 0</inkml:trace>
  <inkml:trace contextRef="#ctx0" brushRef="#br0" timeOffset="1034.236">521 487 22431 0 0,'0'0'514'0'0,"0"0"71"0"0,0 0 30 0 0,0 0-75 0 0,8 13 21 0 0,-5-8-255 0 0,3 8-64 0 0,0 0-1 0 0,-1 0 1 0 0,-1 0 0 0 0,1 3-242 0 0,0 12 64 0 0,-1 1-1 0 0,0 15-63 0 0,4 29 81 0 0,-5-52-389 0 0,-2-9-401 0 0,1 0-1 0 0,1 0 1 0 0,0-1 0 0 0,4 11 709 0 0,-5-17-1183 0 0</inkml:trace>
  <inkml:trace contextRef="#ctx0" brushRef="#br0" timeOffset="1593.024">835 662 16184 0 0,'0'0'737'0'0,"0"0"-13"0"0,5-16 230 0 0,-4 14-722 0 0,0 0 0 0 0,-1 0-1 0 0,1 1 1 0 0,-1-1-1 0 0,1 0 1 0 0,-1 0-1 0 0,0 0 1 0 0,0 0-1 0 0,0 1 1 0 0,0-1-1 0 0,0 0 1 0 0,0 0 0 0 0,0 0-1 0 0,-1 0 1 0 0,1 0-1 0 0,-1 1 1 0 0,1-1-1 0 0,-1 0 1 0 0,0 0-1 0 0,0 1 1 0 0,0-2-232 0 0,-5-8 1012 0 0,-2-1-180 0 0,-11-12 405 0 0,17 21-1164 0 0,1 0-1 0 0,-1 1 1 0 0,0-1-1 0 0,0 1 1 0 0,-1-1-1 0 0,1 1 1 0 0,0 0-1 0 0,-1-1 1 0 0,1 1-1 0 0,-1 1 1 0 0,0-1 0 0 0,0 0-1 0 0,0 1 1 0 0,0-1-1 0 0,-3 0-72 0 0,4 1 3 0 0,-1 0-1 0 0,1 1 1 0 0,-1-1-1 0 0,0 1 1 0 0,0 0-1 0 0,1-1 1 0 0,-1 1-1 0 0,0 1 1 0 0,0-1-1 0 0,1 0 1 0 0,-1 1 0 0 0,0-1-1 0 0,1 1 1 0 0,-1 0-1 0 0,0 0 1 0 0,1 0-1 0 0,-1 0 1 0 0,1 0-1 0 0,0 0 1 0 0,-1 1-1 0 0,1-1 1 0 0,0 1-1 0 0,0 0 1 0 0,0 0-1 0 0,0 0 1 0 0,0 0 0 0 0,0 0-1 0 0,0 0 1 0 0,1 0-1 0 0,-2 2-2 0 0,-1 4-25 0 0,0 0 0 0 0,1 0-1 0 0,0 1 1 0 0,0-1 0 0 0,1 1 0 0 0,0 0-1 0 0,0 0 1 0 0,1 0 0 0 0,0 0 0 0 0,1 0-1 0 0,0 6 26 0 0,1-4-2 0 0,0 0-1 0 0,0 0 1 0 0,1-1 0 0 0,0 1-1 0 0,1 0 1 0 0,0-1-1 0 0,1 1 1 0 0,0-1-1 0 0,4 5 3 0 0,-7-12 0 0 0,1 0 0 0 0,1 1 0 0 0,-1-1 0 0 0,0 0 0 0 0,1 0 0 0 0,0-1 0 0 0,-1 1 0 0 0,1-1 0 0 0,0 1 0 0 0,0-1 0 0 0,1 0 0 0 0,-1 0 0 0 0,4 2 0 0 0,-6-4 5 0 0,0 1 0 0 0,1-1 0 0 0,-1 1 1 0 0,1-1-1 0 0,-1 0 0 0 0,1 0 1 0 0,-1 0-1 0 0,1 0 0 0 0,-1 0 1 0 0,1 0-1 0 0,-1 0 0 0 0,1 0 1 0 0,-1 0-1 0 0,0 0 0 0 0,1-1 1 0 0,-1 1-1 0 0,1-1 0 0 0,-1 1 1 0 0,0-1-1 0 0,1 0 0 0 0,-1 1 0 0 0,0-1 1 0 0,1 0-1 0 0,-1 0 0 0 0,0 0 1 0 0,0 0-1 0 0,0 0 0 0 0,0 0 1 0 0,0 0-1 0 0,0 0 0 0 0,0-1 1 0 0,0 1-1 0 0,-1 0 0 0 0,1-1 1 0 0,0 1-1 0 0,-1 0 0 0 0,1-1-5 0 0,11-21 154 0 0,-6 12-121 0 0,-1 1 0 0 0,0-2-1 0 0,0 1 1 0 0,-1 0 0 0 0,0-1 0 0 0,1-9-33 0 0,-5 19 2 0 0,4-20 46 0 0,-1-1 0 0 0,0 0 0 0 0,-2-19-48 0 0,-2 1 31 0 0,1 5-331 0 0,-5-31 300 0 0,-16-121-473 0 0,17 152 474 0 0,-3-16-1 0 0,1 26 393 0 0,6 25-242 0 0,0 3-59 0 0,2 43 139 0 0,3 2-231 0 0,-4-29 17 0 0,17 145 359 0 0,12 27-376 0 0,-24-162 13 0 0,1 0 0 0 0,1-1 0 0 0,2 0 0 0 0,0 0 0 0 0,3 1-13 0 0,5-3-2491 0 0,-15-22 1137 0 0</inkml:trace>
  <inkml:trace contextRef="#ctx0" brushRef="#br0" timeOffset="2195.642">1109 653 11520 0 0,'0'0'886'0'0,"5"-15"2156"0"0,-5 3-433 0 0,-1 0 1 0 0,0 0 0 0 0,-2-8-2610 0 0,1 11 331 0 0,0 1 1 0 0,-1-1-1 0 0,0 1 1 0 0,-1-1 0 0 0,0 1-1 0 0,0 0 1 0 0,0 1-1 0 0,-1-1 1 0 0,0 1 0 0 0,-4-4-332 0 0,7 9 33 0 0,1 0 0 0 0,-1 1 0 0 0,0-1 0 0 0,1 1 1 0 0,-1-1-1 0 0,0 1 0 0 0,0 0 0 0 0,0 0 1 0 0,0 0-1 0 0,0 0 0 0 0,0 0 0 0 0,0 0 1 0 0,0 0-1 0 0,-1 1 0 0 0,0-1-33 0 0,2 1 0 0 0,0 0 0 0 0,-1 0-1 0 0,1 0 1 0 0,-1 0 0 0 0,1 1 0 0 0,0-1-1 0 0,-1 0 1 0 0,1 1 0 0 0,0-1 0 0 0,-1 1 0 0 0,1 0-1 0 0,0-1 1 0 0,0 1 0 0 0,-1 0 0 0 0,1 0 0 0 0,0-1-1 0 0,0 1 1 0 0,0 0 0 0 0,0 0 0 0 0,0 0-1 0 0,0 0 1 0 0,0 1 0 0 0,1-1 0 0 0,-1 0 0 0 0,-5 6-27 0 0,1 1 1 0 0,1-1 0 0 0,-1 1-1 0 0,1 0 1 0 0,1 0-1 0 0,-2 3 27 0 0,-3 13-40 0 0,-3 22 40 0 0,9-37-6 0 0,1 0-1 0 0,0 0 0 0 0,1 0 1 0 0,0 0-1 0 0,0 0 0 0 0,2 8 7 0 0,0 1-2 0 0,0-4-14 0 0,0 0 0 0 0,5 13 16 0 0,-6-23-5 0 0,0 0 1 0 0,1 0 0 0 0,0 0 0 0 0,0 0-1 0 0,0-1 1 0 0,0 1 0 0 0,1-1 0 0 0,-1 1-1 0 0,1-1 1 0 0,0 0 0 0 0,2 3 4 0 0,-4-6-9 0 0,0 1 0 0 0,0-1 0 0 0,0 1 0 0 0,0-1 0 0 0,0 1 0 0 0,0-1 0 0 0,0 1 1 0 0,0-1-1 0 0,0 0 0 0 0,0 0 0 0 0,0 1 0 0 0,0-1 0 0 0,0 0 0 0 0,0 0 0 0 0,0 0 0 0 0,0 0 0 0 0,0 0 0 0 0,0 0 0 0 0,1-1 1 0 0,-1 1-1 0 0,0 0 0 0 0,0 0 0 0 0,0-1 0 0 0,0 1 0 0 0,0-1 0 0 0,-1 1 0 0 0,1-1 0 0 0,0 1 0 0 0,0-1 0 0 0,0 0 0 0 0,0 1 0 0 0,0-1 1 0 0,-1 0-1 0 0,1 0 0 0 0,0 0 9 0 0,4-4-34 0 0,-1 0 1 0 0,1 0 0 0 0,-1-1-1 0 0,0 0 1 0 0,-1 0 33 0 0,5-8-65 0 0,0 0-1 0 0,-2-1 0 0 0,0 0 1 0 0,0 0-1 0 0,1-10 66 0 0,1-9-148 0 0,-2 0 0 0 0,-1-5 148 0 0,-3 7-23 0 0,-1 1-1 0 0,-2 0 0 0 0,-2 0 1 0 0,-2-13 23 0 0,3 33-12 0 0,-19-140-635 0 0,-8-2 647 0 0,25 136 629 0 0,3 14 150 0 0,1 11-547 0 0,5 51 158 0 0,-2 20-390 0 0,-1-20 283 0 0,4 25-283 0 0,5 14 262 0 0,-5-38-106 0 0,2 0 1 0 0,3 0-1 0 0,9 25-156 0 0,-18-77-613 0 0,8 21 1357 0 0,-5-21-3249 0 0,1-1-3312 0 0,-3-6-2682 0 0</inkml:trace>
  <inkml:trace contextRef="#ctx0" brushRef="#br0" timeOffset="2568.328">1290 594 3224 0 0,'0'0'143'0'0,"0"0"626"0"0,0 0 2528 0 0,0 0 1108 0 0,0 0 218 0 0,0 0-498 0 0,0 0-2269 0 0,2 0-1000 0 0,2 1-722 0 0,0-1 0 0 0,0 0 0 0 0,-1 0 0 0 0,1 0 0 0 0,0 0 0 0 0,0 0 0 0 0,0-1 0 0 0,0 0 1 0 0,0 0-1 0 0,0 0 0 0 0,0 0 0 0 0,0-1 0 0 0,-1 1 0 0 0,1-1 0 0 0,-1 0 0 0 0,1 0 0 0 0,-1 0 0 0 0,1-1-134 0 0,1 0 71 0 0,-1-1 0 0 0,1 0-1 0 0,-1 1 1 0 0,0-2 0 0 0,0 1-1 0 0,0 0 1 0 0,0-1 0 0 0,-1 0-1 0 0,1 0 1 0 0,-1 0 0 0 0,-1 0-1 0 0,2-4-70 0 0,-3 6-7 0 0,0-1-1 0 0,0 1 1 0 0,0-1-1 0 0,-1 0 0 0 0,1 0 1 0 0,-1 1-1 0 0,0-1 1 0 0,0 0-1 0 0,-1 0 1 0 0,1 1-1 0 0,-1-1 1 0 0,0 0-1 0 0,0 0 0 0 0,0 1 1 0 0,0-1-1 0 0,-1 1 1 0 0,1-1-1 0 0,-1 1 1 0 0,0 0-1 0 0,-1-2 8 0 0,1 3-9 0 0,0-1 1 0 0,1 1-1 0 0,-1 0 1 0 0,0 0-1 0 0,0 0 0 0 0,-1 0 1 0 0,1 0-1 0 0,0 1 0 0 0,0-1 1 0 0,-1 0-1 0 0,1 1 1 0 0,-1 0-1 0 0,1 0 0 0 0,-1 0 1 0 0,0 0-1 0 0,0 0 0 0 0,1 0 1 0 0,-1 1-1 0 0,0-1 1 0 0,0 1-1 0 0,0 0 0 0 0,1 0 1 0 0,-1 0-1 0 0,0 0 0 0 0,0 0 1 0 0,0 1-1 0 0,0-1 9 0 0,-3 2 2 0 0,0 0-1 0 0,0 0 1 0 0,0 0 0 0 0,0 1-1 0 0,1 0 1 0 0,-1 0-1 0 0,1 0 1 0 0,0 1 0 0 0,0 0-1 0 0,0 0 1 0 0,0 0-1 0 0,1 0 1 0 0,-1 1 0 0 0,1 0-1 0 0,0 0 1 0 0,1 0-1 0 0,-1 0 1 0 0,1 0 0 0 0,0 1-1 0 0,0 0 1 0 0,1 0-1 0 0,0-1 1 0 0,0 1 0 0 0,0 0-1 0 0,0 3-1 0 0,-1 12 83 0 0,0-1 0 0 0,1 2-1 0 0,2-1 1 0 0,0 0 0 0 0,2 17-83 0 0,-1-34 11 0 0,-1 0 1 0 0,1 0 0 0 0,0-1 0 0 0,0 1 0 0 0,0-1-1 0 0,0 1 1 0 0,0-1 0 0 0,1 1 0 0 0,0-1 0 0 0,0 0 0 0 0,0 1-1 0 0,0-1 1 0 0,0 0 0 0 0,0 0 0 0 0,1-1 0 0 0,0 1 0 0 0,-1 0-1 0 0,1-1 1 0 0,0 0 0 0 0,0 0 0 0 0,0 0 0 0 0,1 0-1 0 0,-1 0 1 0 0,0 0 0 0 0,1-1 0 0 0,-1 0 0 0 0,1 1 0 0 0,-1-1-1 0 0,1-1 1 0 0,0 1 0 0 0,-1 0 0 0 0,1-1 0 0 0,0 0 0 0 0,0 0-1 0 0,-1 0 1 0 0,1 0 0 0 0,0-1 0 0 0,1 0-12 0 0,41-12-2104 0 0,-17 0-3348 0 0,-19 7-1862 0 0</inkml:trace>
  <inkml:trace contextRef="#ctx0" brushRef="#br0" timeOffset="2970.631">1516 471 9216 0 0,'-2'-14'537'0'0,"2"13"-334"0"0,0 1-1 0 0,0-1 1 0 0,-1 1-1 0 0,1-1 1 0 0,0 1-1 0 0,0-1 1 0 0,0 1 0 0 0,0-1-1 0 0,0 1 1 0 0,0-1-1 0 0,0 1 1 0 0,0-1-1 0 0,1 1 1 0 0,-1-1-1 0 0,0 1 1 0 0,0-1-1 0 0,0 1 1 0 0,0-1-1 0 0,1 1 1 0 0,-1-1-1 0 0,0 1 1 0 0,1 0 0 0 0,-1-1-203 0 0,0 1 2342 0 0,0-1 319 0 0,0-2-2069 0 0,0 3 4851 0 0,4 10-5234 0 0,-2 0 1 0 0,1 0 0 0 0,-2 1-1 0 0,1-1 1 0 0,-1 0 0 0 0,-1 8-210 0 0,4 23 195 0 0,-2-12-44 0 0,3 13 170 0 0,-2-26-163 0 0,-2-10-69 0 0,0 0 1 0 0,0 0-1 0 0,1 0 0 0 0,0 0 0 0 0,0 0 1 0 0,0-1-1 0 0,1 1 0 0 0,-1-1 1 0 0,1 0-1 0 0,1 1 0 0 0,2 2-89 0 0,-6-8 133 0 0,0 0 10 0 0,11-17 433 0 0,-7 7-505 0 0,0-1 1 0 0,-1 1-1 0 0,0-1 1 0 0,-1 0-1 0 0,0 0 0 0 0,-1-2-71 0 0,4-16 20 0 0,22-67-31 0 0,-26 90-6 0 0,1 0-1 0 0,1 1 0 0 0,-1-1 0 0 0,1 1 0 0 0,0 0 0 0 0,0-1 0 0 0,1 1 18 0 0,-3 3 0 0 0,0 1-1 0 0,0-1 1 0 0,1 0-1 0 0,-1 0 0 0 0,1 1 1 0 0,-1-1-1 0 0,1 1 1 0 0,0-1-1 0 0,0 1 1 0 0,-1 0-1 0 0,1 0 0 0 0,0 0 1 0 0,0 0-1 0 0,0 0 1 0 0,1 0-1 0 0,-1 0 1 0 0,0 1-1 0 0,0-1 0 0 0,2 0 1 0 0,0 2 47 0 0,-1 1-1 0 0,1-1 0 0 0,-1 1 1 0 0,0 0-1 0 0,1-1 0 0 0,-1 2 1 0 0,0-1-1 0 0,0 0 0 0 0,0 0 0 0 0,-1 1 1 0 0,3 1-47 0 0,0 2 16 0 0,0 1 0 0 0,-1-1 1 0 0,1 1-1 0 0,-1 0 0 0 0,0 0 1 0 0,-1 0-1 0 0,0 0 0 0 0,3 8-16 0 0,0 6 110 0 0,0 0-1 0 0,1 15-109 0 0,-3-14-107 0 0,1 0-352 0 0,-2 1-1 0 0,0 0 1 0 0,-2 3 459 0 0,-1-17-843 0 0</inkml:trace>
  <inkml:trace contextRef="#ctx0" brushRef="#br0" timeOffset="5074.512">1418 1008 6912 0 0,'4'-9'699'0'0,"5"-13"-490"0"0,-7 9 5083 0 0,-2 12-2250 0 0,0 1-198 0 0,0 0-945 0 0,0 0-421 0 0,0 0-80 0 0,0 0-113 0 0,0 0-394 0 0,1 1-709 0 0,0 0 1 0 0,0 0 0 0 0,0 0-1 0 0,-1 0 1 0 0,1 1 0 0 0,0-1-1 0 0,-1 0 1 0 0,1 0-1 0 0,-1 0 1 0 0,1 1 0 0 0,-1-1-183 0 0,3 10 315 0 0,-1 0 0 0 0,-1 0 1 0 0,0 0-1 0 0,-1 7-315 0 0,2 8 332 0 0,0 32 1138 0 0,-4 38-1470 0 0,0-33 807 0 0,4 15-807 0 0,-1-41 44 0 0,0-18-4 0 0,0-1 0 0 0,0 1-1 0 0,2-1 1 0 0,1 1 0 0 0,1 2-40 0 0,-5-20-17 0 0,0 1-1 0 0,1-1 1 0 0,-1 0 0 0 0,0 0-1 0 0,1 1 1 0 0,0-1 0 0 0,-1 0 0 0 0,1 0-1 0 0,-1 0 1 0 0,1 0 0 0 0,0 0-1 0 0,0 0 1 0 0,0 0 0 0 0,0 0-1 0 0,-1 0 1 0 0,1 0 0 0 0,0 0-1 0 0,1-1 1 0 0,-1 1 0 0 0,0 0-1 0 0,0-1 1 0 0,0 1 0 0 0,0-1 0 0 0,0 1-1 0 0,1-1 1 0 0,-1 0 0 0 0,0 1-1 0 0,0-1 1 0 0,1 0 0 0 0,-1 0-1 0 0,0 0 1 0 0,1 0 0 0 0,-1 0-1 0 0,0 0 1 0 0,0 0 0 0 0,2-1 17 0 0,4 0-175 0 0,-1-2 0 0 0,1 1 0 0 0,0-1 0 0 0,-1 0 0 0 0,0-1 0 0 0,4-1 175 0 0,11-7-303 0 0,13-4-879 0 0,-14 6-1142 0 0,0 1-5026 0 0,-6 4-953 0 0</inkml:trace>
  <inkml:trace contextRef="#ctx0" brushRef="#br0" timeOffset="6054.151">1795 1396 14600 0 0,'0'0'664'0'0,"11"-19"457"0"0,-9 16-585 0 0,-1 0 0 0 0,1 0-1 0 0,-1 0 1 0 0,0 0 0 0 0,0 0 0 0 0,0 0 0 0 0,-1 0 0 0 0,1 0-1 0 0,-1 0 1 0 0,0 0 0 0 0,0-1 0 0 0,0 1 0 0 0,0 0 0 0 0,0 0-1 0 0,0 0 1 0 0,-2-3-536 0 0,1 0 348 0 0,0-1 0 0 0,-1 1 1 0 0,0 1-1 0 0,-1-1 0 0 0,1 0 0 0 0,-1 0 0 0 0,0 1 0 0 0,-1-2-348 0 0,1 3 163 0 0,0 0-1 0 0,0 1 0 0 0,-1-1 1 0 0,1 0-1 0 0,-1 1 1 0 0,0 0-1 0 0,-1-1-162 0 0,4 3 14 0 0,0 0 0 0 0,0 0 0 0 0,0 1 1 0 0,0-1-1 0 0,-1 0 0 0 0,1 1 0 0 0,0-1 0 0 0,0 1 0 0 0,0 0 1 0 0,0-1-1 0 0,-1 1 0 0 0,1 0 0 0 0,0 0 0 0 0,0 0 0 0 0,0 0 1 0 0,-1 0-1 0 0,1 0 0 0 0,0 0 0 0 0,0 0 0 0 0,0 0 0 0 0,-1 0 1 0 0,1 1-1 0 0,0-1 0 0 0,0 0 0 0 0,0 1 0 0 0,0-1 0 0 0,-1 1 1 0 0,1 0-1 0 0,0-1 0 0 0,0 1 0 0 0,0 0-14 0 0,-4 4 9 0 0,0 1 1 0 0,0 0-1 0 0,0 0 0 0 0,1 0 0 0 0,0 0 1 0 0,1 1-1 0 0,-1 0 0 0 0,0 3-9 0 0,-4 10-73 0 0,1 0 0 0 0,-1 8 73 0 0,3-9-30 0 0,1 0 0 0 0,1 0 0 0 0,0 3 30 0 0,3-15-6 0 0,-1 1 0 0 0,1-1 0 0 0,1 1 0 0 0,-1-1 0 0 0,1 0 0 0 0,0 1 0 0 0,1-1 0 0 0,0 0 0 0 0,2 6 6 0 0,7 1 0 0 0,-11-13 0 0 0,0-1 0 0 0,0 0 0 0 0,0 1 0 0 0,1-1 0 0 0,-1 1 0 0 0,0-1 0 0 0,0 0 0 0 0,1 1 1 0 0,-1-1-1 0 0,0 0 0 0 0,1 0 0 0 0,-1 1 0 0 0,0-1 0 0 0,1 0 0 0 0,-1 0 0 0 0,1 1 0 0 0,-1-1 0 0 0,0 0 0 0 0,1 0 0 0 0,-1 0 0 0 0,1 0 0 0 0,-1 0 0 0 0,1 0 0 0 0,-1 1 0 0 0,0-1 0 0 0,1 0 0 0 0,-1 0 0 0 0,1 0 0 0 0,-1-1 0 0 0,1 1 1 0 0,-1 0-1 0 0,0 0 0 0 0,1 0 0 0 0,-1 0 0 0 0,2 0 9 0 0,1-1 9 0 0,0 1 0 0 0,0-1 1 0 0,0 0-1 0 0,0 0 0 0 0,0 0 0 0 0,0 0 1 0 0,0-1-1 0 0,0 1 0 0 0,-1-1 0 0 0,1 1 1 0 0,0-1-1 0 0,-1 0 0 0 0,1 0 0 0 0,-1 0 1 0 0,0 0-1 0 0,0-1 0 0 0,0 1 0 0 0,2-3-18 0 0,5-6 66 0 0,-1-2-1 0 0,0 1 1 0 0,2-6-66 0 0,-5 5-5 0 0,0 0-1 0 0,-1-1 1 0 0,0 1 0 0 0,-1-1-1 0 0,-1 0 1 0 0,0 0 0 0 0,-1-7 5 0 0,2 0-243 0 0,-5 41 246 0 0,1 0 0 0 0,1-1 1 0 0,1 1-1 0 0,2 14-3 0 0,-1-5-13 0 0,-1-24 15 0 0,0 0-1 0 0,0 0 0 0 0,0 1 1 0 0,0-1-1 0 0,1 0 1 0 0,0 0-1 0 0,0 0 1 0 0,0-1-1 0 0,1 1 0 0 0,0 0 1 0 0,0-1-1 0 0,0 0 1 0 0,0 1-1 0 0,3 2-1 0 0,-5-7 8 0 0,0 1 1 0 0,0-1-1 0 0,0 1 0 0 0,0-1 0 0 0,0 1 0 0 0,0-1 1 0 0,0 0-1 0 0,1 1 0 0 0,-1-1 0 0 0,0 0 0 0 0,0 0 1 0 0,0 0-1 0 0,0 0 0 0 0,0 0 0 0 0,0 0 0 0 0,0 0 1 0 0,1 0-1 0 0,-1-1 0 0 0,0 1 0 0 0,0 0 1 0 0,0-1-1 0 0,0 1 0 0 0,0-1 0 0 0,0 1 0 0 0,0-1 1 0 0,0 1-1 0 0,0-1 0 0 0,0 0-8 0 0,5-3 41 0 0,-1 0 0 0 0,0 0-1 0 0,0 0 1 0 0,1-3-41 0 0,-5 6 11 0 0,7-7-10 0 0,-1-1-1 0 0,0 0 1 0 0,0-1 0 0 0,-1 0-1 0 0,0 0 1 0 0,-1 0 0 0 0,0 0-1 0 0,0-1 1 0 0,-1 0 0 0 0,1-7-1 0 0,0-2-111 0 0,-1-1 0 0 0,0 0 0 0 0,-2 0 0 0 0,0-1 0 0 0,-2-6 111 0 0,0 23-1 0 0,-1 41 31 0 0,1-14-1 0 0,0 0 0 0 0,1 0 0 0 0,2 10-29 0 0,0-15 0 0 0,-3-9 0 0 0,2 0 0 0 0,-1 0 0 0 0,1-1 0 0 0,0 1 0 0 0,1 0 0 0 0,0 0 0 0 0,3 5 0 0 0,2 2 37 0 0,-5-9 7 0 0,-1-1 1 0 0,1 1-1 0 0,1-1 1 0 0,-1 0-1 0 0,1-1 1 0 0,0 1-1 0 0,0 0-44 0 0,-3-4 8 0 0,0 0 0 0 0,0-1-1 0 0,0 1 1 0 0,0 0-1 0 0,1-1 1 0 0,-1 1 0 0 0,0-1-1 0 0,0 1 1 0 0,0-1 0 0 0,1 1-1 0 0,-1-1 1 0 0,0 0 0 0 0,1 0-1 0 0,-1 1 1 0 0,0-1 0 0 0,1 0-1 0 0,-1 0 1 0 0,0 0-1 0 0,1-1 1 0 0,-1 1 0 0 0,0 0-1 0 0,0 0 1 0 0,1-1 0 0 0,-1 1-1 0 0,0-1 1 0 0,0 1 0 0 0,1-1-1 0 0,-1 1 1 0 0,0-1 0 0 0,0 0-1 0 0,0 0 1 0 0,0 1-1 0 0,0-1 1 0 0,0 0-8 0 0,5-5 16 0 0,0 1 1 0 0,0-1-1 0 0,-1 0 0 0 0,0 0 0 0 0,0-1 1 0 0,-1 0-1 0 0,1 0 0 0 0,-1 0 0 0 0,-1 0 1 0 0,0 0-1 0 0,0-1 0 0 0,0 0 0 0 0,1-6-16 0 0,0-2-36 0 0,0-1 0 0 0,-2 0-1 0 0,0 0 1 0 0,0 0-1 0 0,-2-2 37 0 0,0 53 35 0 0,3 115 14 0 0,-3-115 282 0 0,-2 16-331 0 0,1-17 289 0 0,0-12 14 0 0,0 19 403 0 0,-7 39-706 0 0,7-68 10 0 0,-1 0 0 0 0,-1 0-1 0 0,0-1 1 0 0,0 1 0 0 0,-1-1-1 0 0,-1 0 1 0 0,1 0 0 0 0,-2-1-1 0 0,-3 7-9 0 0,7-14 18 0 0,0 0-1 0 0,1 1 1 0 0,-1-1-1 0 0,-1 0 1 0 0,1 0-1 0 0,0 0 1 0 0,0 0-1 0 0,-1 0 1 0 0,1-1-1 0 0,-1 1 1 0 0,0-1-1 0 0,1 1 1 0 0,-1-1-1 0 0,0 0 1 0 0,0 0-1 0 0,0 0 1 0 0,0-1-1 0 0,0 1 1 0 0,0-1-1 0 0,0 1 1 0 0,0-1-1 0 0,0 0 1 0 0,0 0-1 0 0,0-1 1 0 0,0 1-1 0 0,0 0 1 0 0,0-1-1 0 0,1 0 1 0 0,-1 0-1 0 0,0 0 1 0 0,-1 0-18 0 0,-1-2-185 0 0,0 1 0 0 0,0-1 0 0 0,1 0 1 0 0,-1 0-1 0 0,1 0 0 0 0,0 0 0 0 0,0-1 1 0 0,0 0-1 0 0,0 1 0 0 0,1-2 0 0 0,-1 1 1 0 0,1 0-1 0 0,0-1 0 0 0,0 1 0 0 0,1-1 1 0 0,-1 0-1 0 0,0-3 185 0 0,-8-31-3001 0 0,9 18 843 0 0</inkml:trace>
  <inkml:trace contextRef="#ctx0" brushRef="#br0" timeOffset="6458.415">2227 1426 12440 0 0,'13'-1'1322'0'0,"3"-2"1679"0"0,-1-1-1 0 0,1 0 0 0 0,-1-1 0 0 0,11-5-3000 0 0,-5 1 709 0 0,-15 7-1050 0 0,1-1 440 0 0,-1 0-1 0 0,1 0 0 0 0,-1-1 1 0 0,0 0-1 0 0,0-1 1 0 0,-1 1-1 0 0,1-1 1 0 0,-1 0-1 0 0,0 0 0 0 0,0-1 1 0 0,2-3-99 0 0,-5 7 18 0 0,-1 0 0 0 0,-1 0 1 0 0,1 0-1 0 0,0 0 0 0 0,0 0 0 0 0,-1 0 1 0 0,1 0-1 0 0,-1-1 0 0 0,1 1 0 0 0,-1 0 1 0 0,0 0-1 0 0,0 0 0 0 0,0 0 0 0 0,0-1 1 0 0,-1 1-1 0 0,1 0 0 0 0,0 0 0 0 0,-1 0 1 0 0,0 0-1 0 0,1 0 0 0 0,-1 0 0 0 0,0 0 1 0 0,0 0-1 0 0,0 0 0 0 0,-1-1-18 0 0,1 1 5 0 0,0 1-1 0 0,0 0 1 0 0,0 0 0 0 0,0 0-1 0 0,-1 0 1 0 0,1 0-1 0 0,0 0 1 0 0,0 0 0 0 0,-1 0-1 0 0,1 0 1 0 0,0 1 0 0 0,-1-1-1 0 0,1 0 1 0 0,-1 1-1 0 0,1-1 1 0 0,-1 1 0 0 0,1 0-1 0 0,-1-1 1 0 0,1 1 0 0 0,-1 0-1 0 0,1 0 1 0 0,-1 0-1 0 0,0 0 1 0 0,1 0 0 0 0,-1 0-1 0 0,1 1 1 0 0,-1-1 0 0 0,1 0-1 0 0,-1 1 1 0 0,1-1-1 0 0,-1 1 1 0 0,1 0 0 0 0,0-1-1 0 0,-1 1 1 0 0,1 0 0 0 0,-1 0-6 0 0,-4 3 20 0 0,1 1-1 0 0,0-1 0 0 0,0 1 0 0 0,0-1 0 0 0,0 1 0 0 0,1 1 0 0 0,0-1 0 0 0,0 1 0 0 0,0-1 0 0 0,1 1 0 0 0,0 0 0 0 0,0 1 0 0 0,0-1 0 0 0,1 0 0 0 0,0 1 0 0 0,0-1 0 0 0,1 1 0 0 0,0 0 0 0 0,0-1 0 0 0,0 1 1 0 0,1 0-1 0 0,0 0-18 0 0,0 7 183 0 0,1-1 0 0 0,0 1 1 0 0,1 0-1 0 0,0-1 0 0 0,1 0 1 0 0,1 1-1 0 0,0-1 0 0 0,1-1 1 0 0,0 1-1 0 0,6 8-183 0 0,-10-19 7 0 0,0 1-1 0 0,1-1 1 0 0,0 1 0 0 0,0-1 0 0 0,0 0-1 0 0,0 0 1 0 0,0 1 0 0 0,0-1-1 0 0,0-1 1 0 0,0 1 0 0 0,1 0 0 0 0,-1-1-1 0 0,1 1 1 0 0,0-1 0 0 0,-1 0-1 0 0,1 1 1 0 0,0-1 0 0 0,0-1-1 0 0,0 1 1 0 0,-1 0 0 0 0,1-1 0 0 0,0 1-1 0 0,0-1 1 0 0,0 0 0 0 0,0 0-1 0 0,0 0 1 0 0,0 0 0 0 0,0-1 0 0 0,0 1-1 0 0,0-1 1 0 0,0 0 0 0 0,-1 0-1 0 0,1 0 1 0 0,0 0 0 0 0,1-1-7 0 0,2-2-252 0 0,0 0 1 0 0,-1-1-1 0 0,0 1 1 0 0,0-1-1 0 0,-1 0 0 0 0,1 0 1 0 0,-1-1-1 0 0,1 0 252 0 0,-1-1-797 0 0,0 1-1 0 0,-1 0 1 0 0,0-1 0 0 0,0 0-1 0 0,0 0 1 0 0,-1 0-1 0 0,1-3 798 0 0,8-24-3693 0 0,-5 19 2365 0 0,1-10-1230 0 0</inkml:trace>
  <inkml:trace contextRef="#ctx0" brushRef="#br0" timeOffset="6804.401">2559 1332 18287 0 0,'0'0'414'0'0,"0"0"56"0"0,0 0 32 0 0,0 0-60 0 0,11 9-138 0 0,-7-5 174 0 0,-1-1-1 0 0,1 1 1 0 0,-1 0-1 0 0,0 0 1 0 0,-1 1-1 0 0,1-1 0 0 0,-1 1 1 0 0,1-1-1 0 0,-1 1 1 0 0,0 0-1 0 0,0 3-477 0 0,4 12 703 0 0,-2 0-1 0 0,1 5-702 0 0,-5-22 87 0 0,4 17 535 0 0,-1-2 794 0 0,0 0-1 0 0,0 17-1415 0 0,-3-34 132 0 0,0-1-17 0 0,0 0-7 0 0,0 0-17 0 0,-4-14 159 0 0,1 0-138 0 0,0 0 0 0 0,1 0 0 0 0,1-1 0 0 0,0 1 0 0 0,1-1 0 0 0,0 1 0 0 0,1-1 0 0 0,1 1-1 0 0,0 0 1 0 0,1 0 0 0 0,1 0 0 0 0,0 0 0 0 0,6-13-112 0 0,-8 23-16 0 0,1 0 0 0 0,0 0 0 0 0,-1 0 1 0 0,2 0-1 0 0,-1 0 0 0 0,0 1 0 0 0,1-1 0 0 0,-1 1 0 0 0,1 0 0 0 0,0 0 1 0 0,0 1-1 0 0,0-1 0 0 0,1 1 0 0 0,-1 0 0 0 0,1 0 0 0 0,-1 0 0 0 0,1 0 0 0 0,0 1 1 0 0,-1 0-1 0 0,1 0 0 0 0,0 0 0 0 0,0 1 16 0 0,11-2-123 0 0,0 1 0 0 0,1 1 0 0 0,-1 0 0 0 0,0 1 0 0 0,16 3 123 0 0,-17-2-2543 0 0,0-2-8014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8.3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41 172 22543 0 0,'-1'-1'140'0'0,"0"1"0"0"0,0-1 0 0 0,0 0 0 0 0,-1 1 0 0 0,1-1 0 0 0,0 1 0 0 0,-1-1 0 0 0,1 1 1 0 0,0-1-1 0 0,-1 1 0 0 0,1 0 0 0 0,-1 0 0 0 0,1 0 0 0 0,-1 0 0 0 0,1 0 0 0 0,0 0 0 0 0,-2 0-140 0 0,2 1 35 0 0,0-1-1 0 0,0 0 1 0 0,1 1 0 0 0,-1-1 0 0 0,0 1 0 0 0,0-1 0 0 0,0 1 0 0 0,1-1 0 0 0,-1 1 0 0 0,0 0 0 0 0,1-1-1 0 0,-1 1 1 0 0,0 0 0 0 0,1-1 0 0 0,-1 1 0 0 0,1 0 0 0 0,-1 0 0 0 0,1 0 0 0 0,-1 0 0 0 0,1-1 0 0 0,0 1-1 0 0,-1 0 1 0 0,1 0 0 0 0,0 0 0 0 0,0 0 0 0 0,0 0 0 0 0,0 1-35 0 0,0 5 194 0 0,0 0 0 0 0,0 0 0 0 0,1 0-1 0 0,0 0 1 0 0,1 0 0 0 0,-1 0 0 0 0,2 0-194 0 0,13 48 1737 0 0,22 49-1737 0 0,-26-74 257 0 0,2-2-1 0 0,1 0 1 0 0,2 0 0 0 0,6 6-257 0 0,-15-22 64 0 0,1-1 0 0 0,1 0 0 0 0,-1 0 0 0 0,2-1 0 0 0,0 0 0 0 0,2 1-64 0 0,-9-8 18 0 0,1 0 1 0 0,-1 0 0 0 0,0-1 0 0 0,1 1-1 0 0,0-1 1 0 0,-1 0 0 0 0,1-1 0 0 0,0 1-1 0 0,0-1 1 0 0,0 0 0 0 0,0 0 0 0 0,0-1 0 0 0,0 1-1 0 0,1-1 1 0 0,-1 0 0 0 0,0 0 0 0 0,0-1-1 0 0,0 0 1 0 0,1 0-19 0 0,2-1 31 0 0,0-1 0 0 0,-1 0 0 0 0,0 0 0 0 0,0-1 0 0 0,0 0 0 0 0,0 0 0 0 0,0 0 0 0 0,-1-1 0 0 0,0 0 0 0 0,0-1 0 0 0,0 1 0 0 0,-1-1 0 0 0,0 0 0 0 0,0 0 0 0 0,0-1 0 0 0,2-4-31 0 0,1-2 58 0 0,-1-1 0 0 0,-1 1 0 0 0,0-1 0 0 0,0 0 0 0 0,-2 0 0 0 0,1-1 0 0 0,-2 0 0 0 0,1-7-58 0 0,-3 9 0 0 0,0-1 0 0 0,-1 1 0 0 0,-1 0 0 0 0,0-1 0 0 0,0 1 0 0 0,-2 0 0 0 0,1 0 0 0 0,-2 0 0 0 0,-3-9 0 0 0,-3-4 0 0 0,-1 0 0 0 0,-1 1 0 0 0,-2 0 0 0 0,-2-2 0 0 0,6 11-100 0 0,-1 1 0 0 0,-1 0 0 0 0,0 0 0 0 0,-1 1 1 0 0,0 1-1 0 0,-13-10 100 0 0,20 18-39 0 0,-1 0 0 0 0,0 0 1 0 0,0 0-1 0 0,-1 1 0 0 0,1 0 0 0 0,-1 0 1 0 0,0 1-1 0 0,0 0 0 0 0,-1 1 1 0 0,1-1-1 0 0,0 2 0 0 0,-1-1 1 0 0,1 1-1 0 0,-1 0 0 0 0,1 1 0 0 0,-1 0 39 0 0,3 0-4 0 0,1 1-1 0 0,0 0 0 0 0,-1 0 0 0 0,1 0 1 0 0,0 1-1 0 0,0 0 0 0 0,0 0 0 0 0,0 0 0 0 0,0 1 1 0 0,0-1-1 0 0,1 1 0 0 0,-1 0 0 0 0,1 0 0 0 0,-1 1 1 0 0,0 1 4 0 0,-1 1-3 0 0,1 0 0 0 0,0 0 0 0 0,1 1 0 0 0,-1-1 0 0 0,1 1 0 0 0,1 0 0 0 0,-1 0 0 0 0,1 1 0 0 0,0-1 0 0 0,1 2 3 0 0,-3 7-25 0 0,2 0-1 0 0,0 0 1 0 0,1 1-1 0 0,0-1 1 0 0,2 1-1 0 0,0 0 1 0 0,0-1-1 0 0,2 1 1 0 0,2 13 25 0 0,3-3-580 0 0,0 0-1 0 0,2-1 1 0 0,1-1 0 0 0,12 24 580 0 0,-4-15-2998 0 0,1 0 0 0 0,24 30 2998 0 0,-12-23-2358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15.1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306 18 14280 0 0,'-14'-3'1526'0'0,"-10"-1"1977"0"0,-18-1-3503 0 0,3 0 2626 0 0,36 5-2577 0 0,0 0 0 0 0,0-1 0 0 0,0 1 0 0 0,0 0 0 0 0,0 1 0 0 0,-1-1 0 0 0,1 1 0 0 0,0-1 0 0 0,0 1 0 0 0,0 0 0 0 0,0 0 0 0 0,1 0 0 0 0,-1 0 0 0 0,0 1 0 0 0,0-1-1 0 0,0 1-48 0 0,-1 1 149 0 0,0 1-1 0 0,0-1 0 0 0,0 1 0 0 0,1-1 1 0 0,0 1-1 0 0,-1 0 0 0 0,1 1 0 0 0,1-1 0 0 0,-2 3-148 0 0,-5 10 514 0 0,1 1 0 0 0,1 1 0 0 0,1 0-1 0 0,-3 15-513 0 0,7-24 28 0 0,-4 10-28 0 0,2 0 0 0 0,1 0 0 0 0,0 0 0 0 0,1 18 0 0 0,2-26 0 0 0,1 0 0 0 0,0-1 0 0 0,0 1 0 0 0,2 0 0 0 0,-1 0 0 0 0,1-1 0 0 0,1 1 0 0 0,0-1 0 0 0,0 0 0 0 0,1 0-7 0 0,0-1 0 0 0,1 0 0 0 0,0 0 0 0 0,0 0 0 0 0,8 7 7 0 0,-12-14-6 0 0,1 0 0 0 0,0 0 0 0 0,0 0 0 0 0,0-1 1 0 0,0 0-1 0 0,0 1 0 0 0,1-1 0 0 0,-1 0 1 0 0,1-1-1 0 0,0 1 0 0 0,-1-1 0 0 0,1 1 1 0 0,0-1-1 0 0,0 0 0 0 0,0-1 0 0 0,0 1 0 0 0,0-1 1 0 0,-1 1-1 0 0,2-1 6 0 0,2 0-136 0 0,1-1 0 0 0,-1 1 0 0 0,0-1 0 0 0,1-1-1 0 0,-1 1 1 0 0,6-3 136 0 0,-6 1-626 0 0,-1 1 0 0 0,0-2-1 0 0,1 1 1 0 0,-1-1-1 0 0,0 0 1 0 0,0 0 0 0 0,0-1 626 0 0,7-5-1710 0 0</inkml:trace>
  <inkml:trace contextRef="#ctx0" brushRef="#br0" timeOffset="330.565">1 296 14280 0 0,'0'0'1102'0'0,"0"0"-623"0"0,0 0 55 0 0,0 0 105 0 0,8-5 913 0 0,-1 3-1462 0 0,1 1 1 0 0,-1-1-1 0 0,1 1 0 0 0,0 1 0 0 0,0-1-90 0 0,14-1 48 0 0,-2-2-112 0 0,0 0 0 0 0,-1-2 0 0 0,16-6 64 0 0,4-3-2807 0 0,-22 8 115 0 0,13-5-3070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5.9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9 22143 0 0,'-7'-8'1016'0'0,"2"9"630"0"0,4 1-1470 0 0,0-1 0 0 0,0 1 0 0 0,0 0 0 0 0,0-1 0 0 0,0 1 0 0 0,0 0 0 0 0,1 0 0 0 0,-1-1 0 0 0,0 3-176 0 0,-5 26 1163 0 0,2 0 1 0 0,0 0 0 0 0,2 3-1164 0 0,-1 4 71 0 0,-12 195 1801 0 0,10 3-1872 0 0,6-125 314 0 0,1-69-104 0 0,2 0 0 0 0,2 0 0 0 0,2 1-210 0 0,-8-38 0 0 0,1-1 0 0 0,1 1 0 0 0,-1 0 0 0 0,0-1 0 0 0,1 0 0 0 0,0 1 0 0 0,0-1 0 0 0,0 0 0 0 0,0 0 0 0 0,1 2 0 0 0,-1-4 0 0 0,-1 1 0 0 0,1-1 0 0 0,-1 1 0 0 0,1-1 0 0 0,0 0 0 0 0,0 1 0 0 0,0-1 0 0 0,-1 0 0 0 0,1 0 0 0 0,0-1 0 0 0,0 1 0 0 0,0 0 0 0 0,0-1 0 0 0,0 1 0 0 0,1-1 0 0 0,-1 1 0 0 0,0-1 0 0 0,2 0 0 0 0,23-2-36 0 0,0-1 0 0 0,0-1 0 0 0,-1-1 1 0 0,23-8 35 0 0,-9 3-89 0 0,-17 3-1098 0 0,1-1 0 0 0,18-8 1187 0 0,-6-1-9335 0 0,-17 7 349 0 0</inkml:trace>
  <inkml:trace contextRef="#ctx0" brushRef="#br0" timeOffset="1021.272">647 723 19351 0 0,'0'-2'160'0'0,"-1"1"-1"0"0,0-1 1 0 0,1 0-1 0 0,-1 1 1 0 0,1-1-1 0 0,0 0 0 0 0,-1 0 1 0 0,1 0-1 0 0,0 1 1 0 0,0-1-1 0 0,0 0 1 0 0,1 0-1 0 0,-1 0-159 0 0,5-27 250 0 0,-1 9 1383 0 0,-4 18-1396 0 0,2-9 741 0 0,-1 0 1 0 0,-1 0-1 0 0,0 0 0 0 0,0-3-978 0 0,-1 10 112 0 0,1 1-1 0 0,-1-1 0 0 0,0 1 1 0 0,0-1-1 0 0,0 1 0 0 0,0 0 1 0 0,-1 0-1 0 0,1-1 0 0 0,-1 1 0 0 0,0 0 1 0 0,0 1-1 0 0,0-1 0 0 0,0 0 1 0 0,-1 0-1 0 0,0 0-111 0 0,0 0 91 0 0,0-1 66 0 0,-1 1 1 0 0,0-1 0 0 0,1 0 0 0 0,-1 1 0 0 0,-1 0 0 0 0,1 0 0 0 0,0 0 0 0 0,-1 1-1 0 0,1-1 1 0 0,-1 1 0 0 0,0 0 0 0 0,1 1 0 0 0,-1-1 0 0 0,0 1 0 0 0,-3-1-158 0 0,4 2 14 0 0,0-1 0 0 0,-1 1-1 0 0,1 0 1 0 0,0 0 0 0 0,0 0 0 0 0,0 1 0 0 0,0 0 0 0 0,0-1 0 0 0,0 1 0 0 0,-2 1-14 0 0,3-1-7 0 0,1 0 0 0 0,-1 1 0 0 0,1-1 1 0 0,-1 1-1 0 0,1-1 0 0 0,0 1 0 0 0,0 0 1 0 0,-1 0-1 0 0,1 0 0 0 0,1 0 0 0 0,-1 0 0 0 0,0 0 1 0 0,0 1-1 0 0,1-1 0 0 0,-2 3 7 0 0,-4 11 7 0 0,0-1-1 0 0,1 2 1 0 0,1-1-1 0 0,1 0 1 0 0,0 1-1 0 0,1 0 1 0 0,1 0-1 0 0,0 0 1 0 0,1 0-1 0 0,1 1 1 0 0,2 13-7 0 0,-1-19 5 0 0,1-1 1 0 0,0 0-1 0 0,1 0 0 0 0,0-1 1 0 0,1 1-1 0 0,3 8-5 0 0,-5-16 2 0 0,-1 1-1 0 0,1 0 1 0 0,0-1 0 0 0,1 1-1 0 0,-1-1 1 0 0,0 1 0 0 0,1-1 0 0 0,0 0-1 0 0,0 0 1 0 0,0 0 0 0 0,0-1-1 0 0,0 1 1 0 0,1-1 0 0 0,-1 0-1 0 0,1 0 1 0 0,-1 0 0 0 0,1 0-1 0 0,0 0 1 0 0,3 0-2 0 0,-4-2 0 0 0,0 1 0 0 0,0-1 0 0 0,0 0 0 0 0,1 0 0 0 0,-1 0 0 0 0,0-1 0 0 0,0 1 0 0 0,0-1 0 0 0,0 0 0 0 0,0 0 0 0 0,0 0 0 0 0,0 0 0 0 0,0 0 0 0 0,0-1 0 0 0,0 1 0 0 0,0-1 0 0 0,-1 0 0 0 0,1 0 0 0 0,-1 0 0 0 0,1 0 0 0 0,-1 0 0 0 0,0-1 0 0 0,1-1 0 0 0,7-7 0 0 0,-1-1 0 0 0,-1 0 0 0 0,0 0 0 0 0,3-7 0 0 0,-6 9 22 0 0,0-1 1 0 0,-1 1-1 0 0,0-1 0 0 0,-1 0 0 0 0,0 0 1 0 0,-1-1-1 0 0,1-6-22 0 0,-1-4 52 0 0,-1-1 0 0 0,0 1 0 0 0,-2-9-52 0 0,-4-5 64 0 0,-1 62-64 0 0,5 6 0 0 0,2-1 0 0 0,2 1 0 0 0,0-1 0 0 0,3 0 0 0 0,3 12 0 0 0,-7-36 16 0 0,0 0-1 0 0,1-1 1 0 0,0 1-1 0 0,0-1 1 0 0,4 6-16 0 0,-5-10-24 0 0,-1 1 1 0 0,1-1-1 0 0,-1 0 1 0 0,1 0-1 0 0,0 0 1 0 0,0 0-1 0 0,0 0 1 0 0,0-1-1 0 0,0 1 1 0 0,0-1 0 0 0,1 1-1 0 0,-1-1 1 0 0,0 0-1 0 0,1 0 1 0 0,-1 0-1 0 0,1 0 1 0 0,0 0 23 0 0,-1-1 23 0 0,-1 0 0 0 0,1 0-1 0 0,-1 0 1 0 0,1 0 0 0 0,0-1 0 0 0,-1 1 0 0 0,1 0 0 0 0,-1-1 0 0 0,1 0 0 0 0,-1 1 0 0 0,1-1 0 0 0,-1 0-1 0 0,1 0 1 0 0,-1 1 0 0 0,0-1 0 0 0,0 0 0 0 0,1 0 0 0 0,-1-1 0 0 0,0 1 0 0 0,0 0 0 0 0,1-1-23 0 0,22-31 96 0 0,-21 27-109 0 0,7-10 11 0 0,-1-1-1 0 0,-1 0 1 0 0,-1 0 0 0 0,-1-1 0 0 0,3-10 2 0 0,-5 11-24 0 0,-1-1 1 0 0,-1 0-1 0 0,1-17 24 0 0,-1 0-57 0 0,-3 24 57 0 0,-1 16 0 0 0,0 6 0 0 0,4 12-72 0 0,1-1 0 0 0,2 1 0 0 0,5 19 72 0 0,1-5-241 0 0,-3-11 536 0 0,8 21-295 0 0,-13-40-39 0 0,1 1 0 0 0,0-1 1 0 0,0 1-1 0 0,1-1 0 0 0,-1 0 0 0 0,2-1 1 0 0,4 7 38 0 0,-9-13-1 0 0,0 1 1 0 0,0 0 0 0 0,-1 0-1 0 0,1 0 1 0 0,0-1 0 0 0,0 1-1 0 0,0 0 1 0 0,0-1 0 0 0,0 1-1 0 0,0-1 1 0 0,0 1 0 0 0,0-1-1 0 0,0 1 1 0 0,0-1 0 0 0,0 0-1 0 0,1 0 1 0 0,-1 1 0 0 0,0-1-1 0 0,0 0 1 0 0,0 0 0 0 0,0 0-1 0 0,0 0 1 0 0,1 0 0 0 0,0-1 0 0 0,-1 1-1 0 0,1-1 0 0 0,-1 0 0 0 0,1 0 1 0 0,-1 0-1 0 0,1 0 0 0 0,-1 0 0 0 0,1 0 1 0 0,-1 0-1 0 0,0-1 0 0 0,1 1 1 0 0,-1 0-1 0 0,0-1 0 0 0,0 1 0 0 0,0-2 1 0 0,3-3-2 0 0,0-1 0 0 0,-1 0 0 0 0,0 0 0 0 0,-1 0 0 0 0,0-1 0 0 0,2-6 2 0 0,0-17-18 0 0,-1 0 0 0 0,-2-1-1 0 0,-2-22 19 0 0,0 7-21 0 0,10 65 9 0 0,11 66 146 0 0,-6-30 77 0 0,-2 1 1 0 0,-3 0-1 0 0,-1 8-211 0 0,-6-28-48 0 0,-1-1 0 0 0,-2 1-1 0 0,-2 13 49 0 0,2-37 38 0 0,-1 1-1 0 0,-1-1 0 0 0,1 1 0 0 0,-2-1 0 0 0,0 0 0 0 0,0-1 1 0 0,-1 1-1 0 0,0-1 0 0 0,-1 1 0 0 0,0-2 0 0 0,-1 1 0 0 0,0 0-37 0 0,4-7 8 0 0,-1 1-1 0 0,1-1 1 0 0,-1 0 0 0 0,0 0-1 0 0,0-1 1 0 0,0 1-1 0 0,0-1 1 0 0,0 1-1 0 0,-1-1 1 0 0,1-1-1 0 0,-1 1 1 0 0,1-1-1 0 0,-1 1 1 0 0,0-1 0 0 0,0-1-1 0 0,1 1 1 0 0,-1-1-1 0 0,0 1 1 0 0,0-1-1 0 0,0-1 1 0 0,0 1-8 0 0,0-1-103 0 0,1 1 0 0 0,-1-1 1 0 0,1 0-1 0 0,-1 0 1 0 0,1 0-1 0 0,0-1 0 0 0,-1 1 1 0 0,1-1-1 0 0,0 0 0 0 0,0-1 1 0 0,0 1-1 0 0,0-1 0 0 0,1 1 1 0 0,-1-1-1 0 0,1 0 0 0 0,-1 0 1 0 0,1-1-1 0 0,0 1 0 0 0,0-1 1 0 0,1 0-1 0 0,-1 1 0 0 0,0-2 103 0 0,2 3-311 0 0,0 0 0 0 0,1 0 0 0 0,-1-1 0 0 0,0 1 0 0 0,1 0 0 0 0,-1-1 0 0 0,1 1 0 0 0,0 0 0 0 0,-1-1 0 0 0,1 1 0 0 0,0 0 0 0 0,1-1 0 0 0,-1 1 0 0 0,0 0 0 0 0,1-2 311 0 0,3-12-1696 0 0</inkml:trace>
  <inkml:trace contextRef="#ctx0" brushRef="#br0" timeOffset="1418.21">1108 799 21191 0 0,'13'-4'2259'0'0,"8"-4"380"0"0,0 1 0 0 0,5 0-2639 0 0,-8 2 501 0 0,-1 0-1 0 0,0-1 1 0 0,0-1 0 0 0,3-2-501 0 0,-15 6 7 0 0,0 1 0 0 0,0-1 0 0 0,-1-1 0 0 0,1 1 0 0 0,-1-1 0 0 0,0 1-1 0 0,0-1 1 0 0,-1-1 0 0 0,1 1 0 0 0,-1 0 0 0 0,0-1 0 0 0,0 0 0 0 0,0 1 0 0 0,0-1 0 0 0,1-5-7 0 0,-3 5 5 0 0,1 1-1 0 0,-1-1 1 0 0,0 0 0 0 0,0 0-1 0 0,0 0 1 0 0,-1 0 0 0 0,1 0-1 0 0,-1 0 1 0 0,0 0-1 0 0,-1 0 1 0 0,0-2-5 0 0,1 5 1 0 0,-1 1 0 0 0,1-1 0 0 0,0 1 0 0 0,-1-1 0 0 0,0 1-1 0 0,1-1 1 0 0,-1 1 0 0 0,0-1 0 0 0,0 1 0 0 0,0 0 0 0 0,0 0 0 0 0,0-1 0 0 0,0 1 0 0 0,0 0-1 0 0,0 0 1 0 0,0 0 0 0 0,-1 0 0 0 0,1 0 0 0 0,0 0 0 0 0,-1 0 0 0 0,1 1 0 0 0,-1-1 0 0 0,1 0-1 0 0,-1 1 1 0 0,1-1 0 0 0,-1 1 0 0 0,1 0 0 0 0,-1-1 0 0 0,1 1 0 0 0,-1 0 0 0 0,0 0 0 0 0,1 0 0 0 0,-1 0-1 0 0,1 0 1 0 0,-1 1 0 0 0,0-1 0 0 0,1 0-1 0 0,-3 1 18 0 0,0 0 1 0 0,1 0-1 0 0,-1 0 0 0 0,1 1 0 0 0,-1-1 1 0 0,1 1-1 0 0,0 0 0 0 0,-1-1 1 0 0,1 2-1 0 0,0-1 0 0 0,0 0 0 0 0,0 1 1 0 0,1-1-1 0 0,-1 1 0 0 0,1 0 1 0 0,-1 0-1 0 0,1 0 0 0 0,0 0 0 0 0,0 0 1 0 0,0 0-1 0 0,0 3-18 0 0,-3 4 64 0 0,1 0 0 0 0,0 0 0 0 0,1 1 0 0 0,0 0 0 0 0,0 0 0 0 0,0 7-64 0 0,2-7 44 0 0,1 0 0 0 0,0 1 0 0 0,0-1 0 0 0,1 0 0 0 0,0 0 0 0 0,1 1 0 0 0,0-1 0 0 0,1 0 0 0 0,2 3-44 0 0,-3-6 30 0 0,1-1 1 0 0,0 1-1 0 0,1-1 1 0 0,0 1-1 0 0,0-1 1 0 0,0 0-1 0 0,1-1 1 0 0,0 1-1 0 0,0-1 1 0 0,1 0-1 0 0,0 0 1 0 0,0-1-1 0 0,1 1-30 0 0,-6-5-53 0 0,1 0 0 0 0,-1 0 0 0 0,0 0 0 0 0,1-1 0 0 0,-1 1 0 0 0,0 0 0 0 0,1-1 0 0 0,-1 1 0 0 0,1-1 0 0 0,-1 1 0 0 0,1-1 0 0 0,-1 0 1 0 0,1 0-1 0 0,-1 0 0 0 0,1 0 0 0 0,-1 0 0 0 0,1 0 0 0 0,-1 0 0 0 0,1 0 0 0 0,-1 0 0 0 0,1-1 0 0 0,-1 1 0 0 0,1-1 0 0 0,-1 1 0 0 0,0-1 0 0 0,1 1 0 0 0,-1-1 0 0 0,0 0 0 0 0,1 0 0 0 0,-1 0 0 0 0,0 1 0 0 0,0-1 0 0 0,0-1 0 0 0,0 1 0 0 0,0 0 0 0 0,0 0 0 0 0,1-1 53 0 0,3-5-600 0 0,0-1 0 0 0,0 0 0 0 0,-1 0 0 0 0,1 0 0 0 0,1-8 600 0 0,-2 8-301 0 0,-2 2-717 0 0,1 0 0 0 0,-1-1 0 0 0,0 1 0 0 0,-1-2 1018 0 0,1-9-2219 0 0</inkml:trace>
  <inkml:trace contextRef="#ctx0" brushRef="#br0" timeOffset="1767.92">1411 675 5064 0 0,'0'0'681'0'0,"1"-1"1"0"0,-1 1-1 0 0,1-1 0 0 0,-1 1 1 0 0,1 0-1 0 0,0-1 0 0 0,-1 1 1 0 0,1 0-1 0 0,0 0 1 0 0,-1-1-1 0 0,1 1 0 0 0,0 0 1 0 0,0 0-1 0 0,-1 0 0 0 0,1 0 1 0 0,0 0-1 0 0,-1 0 0 0 0,1 0 1 0 0,0 0-1 0 0,0 0 1 0 0,0 0-682 0 0,0 0 531 0 0,0 1 1 0 0,0-1-1 0 0,0 1 1 0 0,1 0 0 0 0,-1-1-1 0 0,0 1 1 0 0,0 0-1 0 0,0 0 1 0 0,0-1-1 0 0,0 1 1 0 0,0 1-532 0 0,3 3 335 0 0,0 0 0 0 0,0 0-1 0 0,-1 0 1 0 0,3 5-335 0 0,-3-4 919 0 0,4 7-524 0 0,-1 0 1 0 0,0 1 0 0 0,-1-1-1 0 0,-1 1 1 0 0,0 0-1 0 0,0 3-395 0 0,-4-17 4 0 0,0 1 24 0 0,2 7 260 0 0,-1-1 0 0 0,2 0-1 0 0,-1 0 1 0 0,1 0 0 0 0,0 0 0 0 0,3 4-288 0 0,-6-11 7 0 0,0 0 0 0 0,1-1 1 0 0,-1 1-1 0 0,1 0 0 0 0,-1 0 0 0 0,0 0 1 0 0,1 0-1 0 0,-1 0 0 0 0,1 0 1 0 0,-1-1-1 0 0,0 1 0 0 0,1 0 0 0 0,-1 0 1 0 0,0-1-1 0 0,1 1 0 0 0,-1 0 0 0 0,0-1 1 0 0,0 1-1 0 0,1 0 0 0 0,-1-1 1 0 0,0 1-1 0 0,0 0 0 0 0,1-1 0 0 0,-1 1 1 0 0,0 0-1 0 0,0-1-7 0 0,2-3 31 0 0,-1 1-1 0 0,0-1 1 0 0,0 0 0 0 0,0 0-1 0 0,-1 0 1 0 0,1 0 0 0 0,-1 1-1 0 0,0-1 1 0 0,0 0 0 0 0,0 0-31 0 0,-7-43 182 0 0,3 21-79 0 0,2 12-92 0 0,1 1-1 0 0,-1-1 0 0 0,1 1 0 0 0,1 0 0 0 0,1-8-10 0 0,0 17 1 0 0,-1 0-1 0 0,1 0 1 0 0,0 0 0 0 0,0 0 0 0 0,1 0 0 0 0,-1 0 0 0 0,1 0-1 0 0,0 0 1 0 0,0 1 0 0 0,0-1 0 0 0,1 0 0 0 0,-1 1 0 0 0,1 0-1 0 0,0 0 1 0 0,0 0 0 0 0,1-2-1 0 0,2 0-484 0 0,1 0 0 0 0,-1 1 0 0 0,1 0 1 0 0,0 0-1 0 0,1-1 484 0 0,0 2-1304 0 0,0 0 0 0 0,1 0 0 0 0,-1 0 0 0 0,1 1 0 0 0,-1 0 1 0 0,1 1-1 0 0,3-1 1304 0 0,3 2-9021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7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55 16583 0 0,'3'-38'1733'0'0,"-2"22"6349"0"0,-5 74-6180 0 0,-7 303 356 0 0,2-262-1725 0 0,-5 0 0 0 0,-17 60-533 0 0,-3-41 698 0 0,16-59-336 0 0,17-55-345 0 0,0-3-11 0 0,1 0 0 0 0,-1 1 0 0 0,1-1 0 0 0,0 0 0 0 0,-1 1 0 0 0,1-1 0 0 0,0 0 0 0 0,0 1 0 0 0,0-1 0 0 0,0 1 0 0 0,0-1-6 0 0,0 0 0 0 0,0-1 0 0 0,1 0 0 0 0,-1 1 0 0 0,0-1 0 0 0,0 1 0 0 0,0-1 0 0 0,0 0 0 0 0,1 1 0 0 0,-1-1 0 0 0,0 0 0 0 0,0 1 0 0 0,1-1 0 0 0,-1 0 0 0 0,0 1 0 0 0,1-1 0 0 0,-1 0 0 0 0,0 0 0 0 0,1 0 0 0 0,-1 1 0 0 0,0-1 0 0 0,1 0 0 0 0,-1 0 0 0 0,1 0 0 0 0,-1 0 0 0 0,0 1 0 0 0,1-1 0 0 0,-1 0 0 0 0,1 0 0 0 0,-1 0 0 0 0,0 0 0 0 0,1 0 0 0 0,-1 0 0 0 0,1 0 0 0 0,10-4 0 0 0,-10 4 0 0 0,9-5 0 0 0,0 0 0 0 0,1 1 0 0 0,-1 0 0 0 0,1 0 0 0 0,0 1 0 0 0,0 0 0 0 0,0 1 0 0 0,2 0 0 0 0,68-2-354 0 0,-36 3-346 0 0,-1-3 0 0 0,-1-1 1 0 0,31-8 699 0 0,-67 11-295 0 0,11-2-2526 0 0,-1-1-3287 0 0,2-3-2982 0 0</inkml:trace>
  <inkml:trace contextRef="#ctx0" brushRef="#br0" timeOffset="1">726 737 17423 0 0,'-2'-9'491'0'0,"0"1"0"0"0,1-1-1 0 0,0 0 1 0 0,1 1 0 0 0,-1-1-1 0 0,2-5-490 0 0,0 4 846 0 0,-1 0-1 0 0,0-1 0 0 0,0 1 0 0 0,-1 0 1 0 0,-1 0-1 0 0,0 0 0 0 0,0 0 0 0 0,-4-9-845 0 0,3 11 146 0 0,0 1-1 0 0,0 0 1 0 0,-1-1-1 0 0,0 1 1 0 0,-1 1-1 0 0,0-1 1 0 0,0 1-1 0 0,0-1 1 0 0,-1 2-1 0 0,1-1 1 0 0,-4-2-146 0 0,6 6 71 0 0,0 0 1 0 0,0-1-1 0 0,0 2 1 0 0,0-1-1 0 0,0 0 1 0 0,0 1-1 0 0,0-1 0 0 0,0 1 1 0 0,0 0-1 0 0,-1 0 1 0 0,1 0-1 0 0,-1 1-71 0 0,1-1 37 0 0,1 1-1 0 0,-1 0 0 0 0,1 1 0 0 0,-1-1 0 0 0,1 0 1 0 0,-1 1-1 0 0,1-1 0 0 0,-1 1 0 0 0,1 0 1 0 0,0 0-1 0 0,-1 0 0 0 0,1 0 0 0 0,0 0 0 0 0,0 0 1 0 0,0 1-1 0 0,0-1 0 0 0,-1 2-36 0 0,-4 3 16 0 0,0 1 0 0 0,0 1 0 0 0,1-1 0 0 0,0 1-1 0 0,1 0 1 0 0,-1 1 0 0 0,2-1 0 0 0,-1 1 0 0 0,1 0 0 0 0,0 0 0 0 0,1 0 0 0 0,-1 7-16 0 0,-3 10 40 0 0,1 1 1 0 0,1 0 0 0 0,0 26-41 0 0,4-39 35 0 0,1 0 0 0 0,0 0-1 0 0,1 0 1 0 0,1 4-35 0 0,-1-11 15 0 0,0-1-1 0 0,1 0 1 0 0,0 1 0 0 0,0-1-1 0 0,0 0 1 0 0,1 0 0 0 0,0 0-1 0 0,0-1 1 0 0,0 1 0 0 0,2 1-15 0 0,-3-5 6 0 0,-1-1-1 0 0,1 1 1 0 0,-1-1 0 0 0,1 1 0 0 0,0-1 0 0 0,0 0-1 0 0,-1 0 1 0 0,1 0 0 0 0,0 0 0 0 0,0 0 0 0 0,0 0-1 0 0,0 0 1 0 0,1-1 0 0 0,-1 1 0 0 0,0-1 0 0 0,0 1 0 0 0,0-1-1 0 0,0 0 1 0 0,1 0 0 0 0,-1 0 0 0 0,0 0 0 0 0,0 0-1 0 0,0-1 1 0 0,1 1 0 0 0,-1 0 0 0 0,0-1 0 0 0,0 0-1 0 0,2 0-5 0 0,1-1 15 0 0,0 0 0 0 0,1-1-1 0 0,-1 0 1 0 0,0 1 0 0 0,0-2-1 0 0,-1 1 1 0 0,1 0 0 0 0,0-1-1 0 0,-1 0 1 0 0,2-2-15 0 0,4-7 12 0 0,0 1 1 0 0,-1-2-1 0 0,-1 1 1 0 0,0-1-1 0 0,0-1 1 0 0,-2 1-1 0 0,0-1 1 0 0,0-1-1 0 0,-2 1 0 0 0,0 0 1 0 0,0-1-1 0 0,-2 0 1 0 0,0 0-1 0 0,0 0 1 0 0,-2-14-13 0 0,0 30 69 0 0,0 0-5 0 0,0 0 0 0 0,0 7 0 0 0,-10 111-2 0 0,10-102-60 0 0,-1-3-3 0 0,1 1-1 0 0,1 0 1 0 0,0-1 0 0 0,2 7 1 0 0,-2-14 5 0 0,0-1 1 0 0,0 0-1 0 0,1 1 1 0 0,0-1-1 0 0,0 0 0 0 0,0 0 1 0 0,1 0-1 0 0,0 0 1 0 0,-1-1-1 0 0,2 1 1 0 0,-1-1-1 0 0,2 2-5 0 0,-4-5 3 0 0,0 0 0 0 0,0 0 0 0 0,1 0 0 0 0,-1 0 0 0 0,0 0 0 0 0,1 0 0 0 0,-1 0 0 0 0,1 0-1 0 0,-1-1 1 0 0,0 1 0 0 0,1-1 0 0 0,0 1 0 0 0,-1-1 0 0 0,1 1 0 0 0,-1-1 0 0 0,1 0 0 0 0,-1 0 0 0 0,1 0 0 0 0,0 0-3 0 0,1 0 9 0 0,0-1 0 0 0,-1 1 0 0 0,1-1 0 0 0,-1 0 0 0 0,1 0 0 0 0,-1 0 0 0 0,1 0 0 0 0,-1 0 0 0 0,0-1 0 0 0,0 1 0 0 0,1-1-9 0 0,4-4 23 0 0,0 0 0 0 0,-1 0 0 0 0,0 0-1 0 0,0-1 1 0 0,0 0 0 0 0,2-4-23 0 0,-1-1 0 0 0,-1 1 0 0 0,0-1 0 0 0,-1 0 0 0 0,0 0 0 0 0,-1 0 0 0 0,-1-1 0 0 0,2-9 0 0 0,-2 12 0 0 0,9-50-76 0 0,-11 53 65 0 0,-1-1 0 0 0,1 1 0 0 0,-1-1 1 0 0,-1 0-1 0 0,1 1 0 0 0,-2-1 0 0 0,1 0 11 0 0,0 4 11 0 0,1 3 51 0 0,-2 19 257 0 0,1 5-322 0 0,0-1 0 0 0,2 1 0 0 0,0 0 1 0 0,2-1-1 0 0,1 1 0 0 0,0-1 0 0 0,6 14 3 0 0,-9-32 2 0 0,0 0 0 0 0,1-1 0 0 0,-1 1 0 0 0,1-1 0 0 0,0 1 0 0 0,0-1 0 0 0,1 1 0 0 0,-1-1-1 0 0,1 0 1 0 0,-1 0 0 0 0,1 0 0 0 0,0-1 0 0 0,0 1 0 0 0,0-1 0 0 0,0 1 0 0 0,1-1 0 0 0,1 1-2 0 0,-2-2 4 0 0,0 0 0 0 0,0 0 0 0 0,0 0 1 0 0,0-1-1 0 0,0 1 0 0 0,0-1 0 0 0,0 0 0 0 0,0 0 0 0 0,0 0 0 0 0,1 0 1 0 0,-1 0-1 0 0,0-1 0 0 0,0 1 0 0 0,0-1 0 0 0,0 0 0 0 0,0 0 0 0 0,0 0 0 0 0,0 0 1 0 0,-1 0-1 0 0,1-1 0 0 0,0 0 0 0 0,1 0-4 0 0,3-3-36 0 0,0-1 0 0 0,-1 0 0 0 0,0 0 0 0 0,0 0 0 0 0,0 0 0 0 0,-1-1 0 0 0,1 0 0 0 0,-2 0 0 0 0,1-1 0 0 0,-1 1 0 0 0,0-1 0 0 0,-1 0 0 0 0,1-2 36 0 0,3-10-94 0 0,-1 1 1 0 0,0-1-1 0 0,-2 0 1 0 0,-1-1-1 0 0,0 0 94 0 0,-5-5 11 0 0,-2 59 458 0 0,2 13-275 0 0,2 0-1 0 0,5 31-193 0 0,-1-21 293 0 0,-3 29-293 0 0,-2-58 4 0 0,0 16 56 0 0,-2 0 1 0 0,-8 42-61 0 0,8-72 8 0 0,0-1 0 0 0,0 0 1 0 0,-1 0-1 0 0,-1 0 0 0 0,0-1 0 0 0,0 1 1 0 0,-1-1-1 0 0,-1 0 0 0 0,0-1 0 0 0,0 0 1 0 0,-1 0-1 0 0,-4 4-8 0 0,6-9-14 0 0,0 0-1 0 0,0 0 1 0 0,0 0-1 0 0,-1-1 1 0 0,1 0 0 0 0,-1 0-1 0 0,0-1 1 0 0,0 0 0 0 0,-1 0-1 0 0,1 0 1 0 0,-1-1-1 0 0,1 0 1 0 0,-1-1 0 0 0,-3 1 14 0 0,7-2-12 0 0,1 0 1 0 0,-1 0-1 0 0,0 0 1 0 0,1 0 0 0 0,-1 0-1 0 0,0-1 1 0 0,1 0-1 0 0,-1 1 1 0 0,1-2 0 0 0,-1 1-1 0 0,1 0 1 0 0,-1 0 0 0 0,1-1-1 0 0,0 0 1 0 0,0 0-1 0 0,0 0 1 0 0,0 0 0 0 0,0 0-1 0 0,0-1 1 0 0,1 1-1 0 0,-1-1 1 0 0,1 0 0 0 0,-1 1-1 0 0,1-1 1 0 0,0 0-1 0 0,0 0 1 0 0,0-1 0 0 0,1 1-1 0 0,-1 0 1 0 0,1-1-1 0 0,0 0 12 0 0,-2-5-357 0 0,1-1-1 0 0,0 1 1 0 0,0-1-1 0 0,1 1 1 0 0,1-1-1 0 0,0 0 1 0 0,0 1 0 0 0,1-1-1 0 0,0 1 1 0 0,0-1-1 0 0,1 1 1 0 0,1-1-1 0 0,0 1 358 0 0,3-11-1375 0 0,1 2 0 0 0,0-1-1 0 0,2 1 1 0 0,0 0 0 0 0,10-13 1375 0 0,10-10-3001 0 0,2 2 1 0 0,16-14 3000 0 0,31-40 1811 0 0,-71 83-239 0 0,1 1-1 0 0,0 1 1 0 0,0-1-1 0 0,8-5-1571 0 0,-11 10 572 0 0,0 1 1 0 0,0-1-1 0 0,0 1 0 0 0,0 1 1 0 0,0-1-1 0 0,1 1 0 0 0,-1 0 1 0 0,1 0-1 0 0,0 1 0 0 0,3-1-572 0 0,-3 1 207 0 0,25-4 725 0 0,-1-1 0 0 0,1-2 0 0 0,4-2-932 0 0,-26 7 46 0 0,0-1 0 0 0,-1 0 0 0 0,1 0 0 0 0,-1-1 0 0 0,0 0 0 0 0,0 0 0 0 0,-1-1 0 0 0,0 0 0 0 0,1 0 0 0 0,-2 0 0 0 0,1-1 0 0 0,3-6-46 0 0,-9 12 0 0 0,0 0 1 0 0,0 0-1 0 0,-1 0 0 0 0,1 0 0 0 0,0 0 1 0 0,-1 0-1 0 0,1-1 0 0 0,-1 1 0 0 0,1 0 1 0 0,-1 0-1 0 0,0-1 0 0 0,0 1 0 0 0,1 0 1 0 0,-1-1-1 0 0,0 1 0 0 0,0 0 1 0 0,0 0-1 0 0,0-1 0 0 0,-1 1 0 0 0,1 0 1 0 0,0-1-1 0 0,0 1 0 0 0,-1 0 0 0 0,1 0 1 0 0,-1-1-1 0 0,1 1 0 0 0,-1 0 0 0 0,0 0 1 0 0,1 0-1 0 0,-1 0 0 0 0,0-1 0 0 0,0 1 6 0 0,0 0 0 0 0,0 0 0 0 0,-1 0-1 0 0,1 1 1 0 0,0-1 0 0 0,-1 0 0 0 0,1 0 0 0 0,0 1 0 0 0,-1-1-1 0 0,1 1 1 0 0,-1-1 0 0 0,1 1 0 0 0,-1-1 0 0 0,1 1 0 0 0,-1 0-1 0 0,1 0 1 0 0,-1 0 0 0 0,1 0 0 0 0,-1 0 0 0 0,1 0-1 0 0,-1 0 1 0 0,1 0 0 0 0,-1 1 0 0 0,1-1 0 0 0,0 1 0 0 0,-1-1-1 0 0,0 1-5 0 0,-3 2 17 0 0,0-1-1 0 0,0 2 1 0 0,0-1-1 0 0,0 0 1 0 0,1 1-1 0 0,-1 0 0 0 0,1 0 1 0 0,0 0-1 0 0,0 0 1 0 0,0 1-1 0 0,1 0 1 0 0,0-1-1 0 0,0 1 0 0 0,0 0 1 0 0,0 1-1 0 0,1-1 1 0 0,0 1-17 0 0,-2 3 26 0 0,1 0 0 0 0,1 0-1 0 0,-1 1 1 0 0,1-1 0 0 0,1 0 0 0 0,0 1 0 0 0,0-1 0 0 0,1 1 0 0 0,0-1 0 0 0,1 4-26 0 0,0-6 0 0 0,1 1 0 0 0,0-1 0 0 0,0 1 0 0 0,0-1 0 0 0,1 0 0 0 0,0 0 0 0 0,1 0 0 0 0,-1-1 0 0 0,4 5 0 0 0,-5-8 0 0 0,0 0 0 0 0,1 0 0 0 0,-1 0 0 0 0,1 0 0 0 0,0 0 0 0 0,-1 0 0 0 0,1-1 0 0 0,1 1 0 0 0,-1-1 0 0 0,0 0 0 0 0,1 0 0 0 0,-1 0 0 0 0,1 0 0 0 0,-1-1 0 0 0,1 1 0 0 0,0-1 0 0 0,0 0 0 0 0,0 0 0 0 0,1 0 0 0 0,-2-1-77 0 0,0-1 1 0 0,0 1-1 0 0,-1 0 0 0 0,1-1 1 0 0,0 0-1 0 0,0 1 0 0 0,0-1 0 0 0,0 0 1 0 0,-1-1-1 0 0,1 1 0 0 0,0 0 1 0 0,-1-1-1 0 0,1 0 77 0 0,5-3-485 0 0,0-1 0 0 0,-1 0 0 0 0,3-3 485 0 0,2-3-1775 0 0,-1 0 0 0 0,-1-1-1 0 0,0 0 1 0 0,8-14 1775 0 0,30-61-6826 0 0,-34 61 5975 0 0,-2 12 2348 0 0,-3 9 5512 0 0,-8 6-6850 0 0,0 0 1 0 0,-1 1-1 0 0,1-1 0 0 0,0 0 0 0 0,-1 1 0 0 0,1-1 0 0 0,0 0 0 0 0,-1 1 0 0 0,1-1 1 0 0,-1 1-1 0 0,1-1 0 0 0,-1 1 0 0 0,1-1 0 0 0,-1 1 0 0 0,1-1 0 0 0,-1 1 0 0 0,1 0 1 0 0,-1-1-1 0 0,0 1 0 0 0,1 0 0 0 0,-1-1 0 0 0,0 1-159 0 0,7 16 927 0 0,1 6-295 0 0,-1 0-1 0 0,-1 0 1 0 0,-1 1-1 0 0,-2 0 1 0 0,0 0-1 0 0,-1 4-631 0 0,-2-27 119 0 0,0-1-44 0 0,0 0-10 0 0,0 0-1 0 0,-2-2-48 0 0,1-1 0 0 0,0 1 0 0 0,-1-1 0 0 0,1 1 0 0 0,0-1 0 0 0,0 1 0 0 0,1-1 0 0 0,-1-2-16 0 0,0 4 0 0 0,-1-7 2 0 0,0 0 0 0 0,0-1 1 0 0,1 1-1 0 0,0-1 0 0 0,0 1 0 0 0,1-1 1 0 0,0 1-1 0 0,0-1 0 0 0,1 1 0 0 0,1-1 1 0 0,-1 1-1 0 0,1-1 0 0 0,0 1 0 0 0,1 0 1 0 0,0 0-1 0 0,1 0 0 0 0,-1 0 0 0 0,1 1 1 0 0,1-1-1 0 0,0 1 0 0 0,0 0 0 0 0,0 0 1 0 0,0 1-1 0 0,1 0 0 0 0,2-1-2 0 0,0-1-614 0 0,1 0 0 0 0,1 1 1 0 0,0 1-1 0 0,-1 0 0 0 0,2 0 0 0 0,-1 1 0 0 0,1 0 0 0 0,0 0 614 0 0,-4 3-588 0 0,-1 0 0 0 0,0 1 0 0 0,1 0 0 0 0,-1 0 0 0 0,1 0 0 0 0,0 1-1 0 0,-1 0 1 0 0,1 0 0 0 0,-1 1 0 0 0,1 0 0 0 0,-1 0 0 0 0,1 0-1 0 0,-1 1 1 0 0,0 0 0 0 0,1 0 588 0 0,5 3-8218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0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13 20735 0 0,'0'-13'2633'0'0,"-2"17"371"0"0,-1 22-161 0 0,2-22-3283 0 0,-6 77 2528 0 0,4 24-2088 0 0,0-15 568 0 0,-5 27 81 0 0,-16 70-649 0 0,-33 114-117 0 0,56-298 200 0 0,0 0 1 0 0,1 0-1 0 0,0 0 0 0 0,-1 0 1 0 0,1 0-1 0 0,0-1 0 0 0,1 1 1 0 0,-1 0-84 0 0,0-2-2 0 0,0-1 0 0 0,0 1 0 0 0,0-1 0 0 0,1 0 0 0 0,-1 1 0 0 0,0-1 0 0 0,0 0 0 0 0,1 1 0 0 0,-1-1 0 0 0,0 0 1 0 0,0 0-1 0 0,1 1 0 0 0,-1-1 0 0 0,0 0 0 0 0,1 0 0 0 0,-1 1 0 0 0,0-1 0 0 0,1 0 0 0 0,-1 0 0 0 0,1 0 0 0 0,-1 0 0 0 0,0 0 1 0 0,1 0-1 0 0,-1 1 0 0 0,0-1 0 0 0,1 0 0 0 0,-1 0 0 0 0,1 0 0 0 0,-1 0 0 0 0,0 0 0 0 0,1 0 0 0 0,-1-1 0 0 0,1 1 0 0 0,-1 0 1 0 0,0 0-1 0 0,1 0 0 0 0,-1 0 0 0 0,0 0 0 0 0,1-1 0 0 0,-1 1 0 0 0,1 0 0 0 0,-1 0 2 0 0,1-1-42 0 0,67-17-651 0 0,33-16 1198 0 0,21-6-196 0 0,-91 33-1115 0 0,0 1-1 0 0,3 1 807 0 0,6-1-2269 0 0,-22 4 874 0 0</inkml:trace>
  <inkml:trace contextRef="#ctx0" brushRef="#br0" timeOffset="895.505">687 679 14744 0 0,'-18'-31'2236'0'0,"13"22"725"0"0,0-1 0 0 0,1 0 0 0 0,-3-10-2961 0 0,5 11 341 0 0,-1 1 0 0 0,0 0 0 0 0,0 0-1 0 0,-1 0 1 0 0,1 0 0 0 0,-2 1 0 0 0,1-1 0 0 0,-1 1-1 0 0,0 0 1 0 0,-4-4-341 0 0,8 11 47 0 0,0-1-1 0 0,0 0 1 0 0,0 0 0 0 0,0 1-1 0 0,0-1 1 0 0,0 1-1 0 0,0-1 1 0 0,0 0 0 0 0,0 1-1 0 0,0 0 1 0 0,0-1 0 0 0,0 1-1 0 0,-1 0 1 0 0,1 0-1 0 0,0-1 1 0 0,0 1 0 0 0,0 0-1 0 0,0 0 1 0 0,-1 0 0 0 0,0 1-47 0 0,0-1 58 0 0,0 1 1 0 0,0-1 0 0 0,0 1 0 0 0,0 0-1 0 0,0 0 1 0 0,0 0 0 0 0,0 0 0 0 0,0 1-1 0 0,0-1 1 0 0,-1 1-59 0 0,-3 4 136 0 0,0 0 0 0 0,1 0 0 0 0,0 0 0 0 0,0 0 0 0 0,-3 5-136 0 0,0 3-10 0 0,0 0-1 0 0,1 1 1 0 0,1 0-1 0 0,0 0 0 0 0,1 0 1 0 0,0 1-1 0 0,0 3 11 0 0,3-6-18 0 0,0 0-1 0 0,0 0 1 0 0,1 0 0 0 0,1 0-1 0 0,0 1 1 0 0,1-1-1 0 0,0 0 1 0 0,1 0-1 0 0,2 3 19 0 0,-4-13 14 0 0,1 0-1 0 0,0 0 0 0 0,1 0 1 0 0,-1 0-1 0 0,0 0 1 0 0,1-1-1 0 0,0 1 1 0 0,-1 0-1 0 0,1-1 1 0 0,0 1-1 0 0,1-1 1 0 0,-1 0-1 0 0,0 1 1 0 0,1-1-1 0 0,-1 0 1 0 0,1-1-1 0 0,1 2-13 0 0,-2-2-9 0 0,0 0 0 0 0,0 0 0 0 0,0 0 0 0 0,1 0 0 0 0,-1-1 0 0 0,0 1 0 0 0,0-1 0 0 0,1 1 0 0 0,-1-1 0 0 0,0 0 0 0 0,1 0 0 0 0,-1 0 1 0 0,0 0-1 0 0,1 0 0 0 0,-1-1 0 0 0,0 1 0 0 0,0-1 0 0 0,1 1 0 0 0,-1-1 0 0 0,0 0 0 0 0,0 0 0 0 0,0 0 0 0 0,2-1 9 0 0,2-2 12 0 0,-1-1 1 0 0,1 1-1 0 0,-1-1 1 0 0,0 0-1 0 0,0-1 1 0 0,-1 1-1 0 0,1-1 1 0 0,-1 0-1 0 0,-1 0 0 0 0,1 0 1 0 0,-1 0-1 0 0,0-1 1 0 0,0 1-1 0 0,-1-1 1 0 0,2-6-13 0 0,1-10 65 0 0,0 0 0 0 0,-1 0-1 0 0,-2-1 1 0 0,0-3-65 0 0,-1 18 17 0 0,-1-1-1 0 0,0 1 1 0 0,0-1 0 0 0,-1 1-1 0 0,-1-3-16 0 0,-2 58 64 0 0,4-17-87 0 0,1-1 1 0 0,2 1-1 0 0,0 0 0 0 0,3-1 1 0 0,0 0-1 0 0,4 10 23 0 0,-8-34 2 0 0,-1-1 0 0 0,1 1 1 0 0,-1 0-1 0 0,1-1 0 0 0,0 0 0 0 0,1 1 0 0 0,-1-1 0 0 0,0 0 1 0 0,1 0-1 0 0,0 0 0 0 0,0-1 0 0 0,0 1 0 0 0,1 0-2 0 0,-3-2 2 0 0,0 0-1 0 0,1 0 1 0 0,-1-1-1 0 0,0 1 0 0 0,1 0 1 0 0,-1-1-1 0 0,1 0 1 0 0,-1 1-1 0 0,1-1 0 0 0,-1 0 1 0 0,1 0-1 0 0,-1 1 1 0 0,1-1-1 0 0,-1-1 0 0 0,1 1 1 0 0,-1 0-1 0 0,1 0 1 0 0,-1 0-1 0 0,0-1 0 0 0,1 1 1 0 0,-1-1-1 0 0,1 1 1 0 0,-1-1-1 0 0,0 1 0 0 0,1-1 1 0 0,-1 0-1 0 0,0 0 1 0 0,0 0-1 0 0,1 0 0 0 0,-1 0 1 0 0,0 0-1 0 0,0 0 1 0 0,0 0-1 0 0,0 0 0 0 0,0 0 1 0 0,0-1-2 0 0,8-10 15 0 0,-1 0 1 0 0,0 0-1 0 0,-1-1 1 0 0,0 0 0 0 0,-1 0-1 0 0,0 0 1 0 0,-1-1-1 0 0,-1 0 1 0 0,0 0-1 0 0,1-10-15 0 0,1-16-157 0 0,-3 1-1 0 0,0-1 0 0 0,-3-12 158 0 0,-1 47 70 0 0,0 16 9 0 0,-1 18 11 0 0,6 8-90 0 0,1 1 0 0 0,2-1 0 0 0,2-1 0 0 0,1 0 0 0 0,5 7 0 0 0,-1-14-136 0 0,-14-28 129 0 0,1 0 0 0 0,0 0 1 0 0,0 0-1 0 0,0 1 0 0 0,0-1 0 0 0,0 0 0 0 0,0 0 1 0 0,0 0-1 0 0,0 0 0 0 0,0 0 0 0 0,0-1 0 0 0,0 1 1 0 0,1 0-1 0 0,-1 0 0 0 0,0-1 0 0 0,1 1 0 0 0,-1-1 1 0 0,0 1-1 0 0,1-1 0 0 0,-1 0 7 0 0,1 0 6 0 0,-1-1 0 0 0,1 0-1 0 0,-1 0 1 0 0,0 1 0 0 0,0-1 0 0 0,1 0-1 0 0,-1 0 1 0 0,0 0 0 0 0,0-1 0 0 0,0 1 0 0 0,0 0-1 0 0,0 0 1 0 0,0 0 0 0 0,0-1 0 0 0,-1 1-1 0 0,1-1 1 0 0,0 0-6 0 0,2-4 19 0 0,4-4-4 0 0,-2-1-1 0 0,0 0 0 0 0,0 0 0 0 0,-1 0 1 0 0,0-1-1 0 0,1-8-14 0 0,4-21-45 0 0,-1-11 45 0 0,-6 33-19 0 0,1-4-20 0 0,-3 16 17 0 0,0 1 0 0 0,1 0 1 0 0,-1 0-1 0 0,2 0 0 0 0,-1 0 0 0 0,1 0 0 0 0,0 0 0 0 0,2-5 22 0 0,2 23-53 0 0,-2-3 69 0 0,-1 1 1 0 0,0 0-1 0 0,0 0 1 0 0,-1 0-1 0 0,0 9-16 0 0,2 5 66 0 0,4 35 23 0 0,-2-1 1 0 0,-3 1-1 0 0,-3 12-89 0 0,-1-24 151 0 0,-3 1 0 0 0,-2-1 0 0 0,-2 0 0 0 0,-2 0 0 0 0,-7 16-151 0 0,15-55 27 0 0,-1 1 0 0 0,0-1 0 0 0,-1-1 0 0 0,0 1 0 0 0,0-1 0 0 0,-1 2-27 0 0,4-7 7 0 0,-1 0 1 0 0,1-1-1 0 0,0 1 0 0 0,-1 0 0 0 0,0-1 0 0 0,1 1 0 0 0,-1-1 0 0 0,0 0 1 0 0,0 1-1 0 0,0-1 0 0 0,0 0 0 0 0,0 0-7 0 0,1-1 2 0 0,0 1-1 0 0,-1-1 1 0 0,1 0 0 0 0,0 0 0 0 0,0 1 0 0 0,-1-1-1 0 0,1 0 1 0 0,0 0 0 0 0,-1 0 0 0 0,1-1-1 0 0,0 1 1 0 0,-1 0 0 0 0,1 0 0 0 0,0-1-1 0 0,0 1 1 0 0,-1-1 0 0 0,1 1 0 0 0,0-1-1 0 0,0 1 1 0 0,0-1 0 0 0,-1 0-2 0 0,-4-3-201 0 0,0-1 1 0 0,1 0-1 0 0,-1 0 1 0 0,1 0-1 0 0,0-1 1 0 0,1 1-1 0 0,-1-1 0 0 0,1 0 1 0 0,0-1-1 0 0,1 1 1 0 0,-3-6 200 0 0,1 1-439 0 0,1 0 0 0 0,0 0 0 0 0,1 0 0 0 0,0-1 0 0 0,1 1 0 0 0,0-1 0 0 0,0 0 439 0 0,1-12-1745 0 0</inkml:trace>
  <inkml:trace contextRef="#ctx0" brushRef="#br0" timeOffset="1544.455">1135 701 17047 0 0,'0'0'1311'0'0,"13"-4"-518"0"0,22-3 5236 0 0,-24 5-5659 0 0,1-1-1 0 0,-1 1 1 0 0,0-2-1 0 0,-1 1 1 0 0,1-1 0 0 0,0-1-1 0 0,9-6-369 0 0,-17 9 63 0 0,7-4 143 0 0,-1-1 1 0 0,8-7-207 0 0,-14 12 12 0 0,-1 0 0 0 0,0 0-1 0 0,0 0 1 0 0,0 0 0 0 0,-1-1-1 0 0,1 1 1 0 0,0-1 0 0 0,-1 1 0 0 0,0-1-1 0 0,0 0 1 0 0,1 1 0 0 0,-2-1-1 0 0,1 0 1 0 0,0 0-12 0 0,0-3 32 0 0,0 4 1 0 0,-1-1-1 0 0,1 0 1 0 0,-1 1 0 0 0,0-1 0 0 0,0 1 0 0 0,0-1 0 0 0,-1-2-33 0 0,1 5 16 0 0,0-1-1 0 0,0 0 1 0 0,-1 0 0 0 0,1 0 0 0 0,0 1 0 0 0,-1-1 0 0 0,1 0 0 0 0,-1 1 0 0 0,1-1 0 0 0,-1 0 0 0 0,1 1-1 0 0,-1-1 1 0 0,1 1 0 0 0,-1-1 0 0 0,0 1 0 0 0,1-1 0 0 0,-1 1 0 0 0,0-1 0 0 0,1 1 0 0 0,-1 0-1 0 0,0-1 1 0 0,0 1 0 0 0,1 0 0 0 0,-1 0 0 0 0,0 0 0 0 0,0-1 0 0 0,0 1 0 0 0,0 0-16 0 0,-1 0 50 0 0,0 0 0 0 0,0 0 0 0 0,-1 1 0 0 0,1-1 0 0 0,0 0 0 0 0,0 1 1 0 0,0 0-1 0 0,0-1 0 0 0,-1 1 0 0 0,1 0 0 0 0,0 0 0 0 0,0 0 0 0 0,1 0 0 0 0,-1 1 1 0 0,0-1-1 0 0,0 0 0 0 0,0 1 0 0 0,1-1 0 0 0,-1 1 0 0 0,0 1-50 0 0,-3 2 116 0 0,0 1 0 0 0,0 0 0 0 0,1 0-1 0 0,0 1 1 0 0,-1 2-116 0 0,0 1 37 0 0,0 1-1 0 0,2 0 1 0 0,-1 0-1 0 0,1 0 1 0 0,1 0-1 0 0,0 0 1 0 0,0 1 0 0 0,2-1-1 0 0,-1 1 1 0 0,1-1-1 0 0,1 1 1 0 0,0-1-1 0 0,0 0 1 0 0,1 1 0 0 0,1-1-1 0 0,0 0 1 0 0,0 0-1 0 0,1 0 1 0 0,1-1-1 0 0,0 1 1 0 0,4 5-37 0 0,-7-13-36 0 0,0 1 0 0 0,0-1 0 0 0,0 0 0 0 0,1 0 0 0 0,0 0 0 0 0,-1 0 0 0 0,1 0 0 0 0,0-1 0 0 0,1 1 0 0 0,-1-1 0 0 0,2 1 36 0 0,-4-2-18 0 0,0-1-1 0 0,0 1 0 0 0,0-1 1 0 0,1 0-1 0 0,-1 0 1 0 0,0 1-1 0 0,0-1 1 0 0,0 0-1 0 0,0 0 1 0 0,0 0-1 0 0,0 0 1 0 0,1 0-1 0 0,-1 0 1 0 0,0 0-1 0 0,0-1 1 0 0,0 1-1 0 0,1 0 19 0 0,-1-1-17 0 0,1 0 1 0 0,-1 0-1 0 0,1 0 1 0 0,-1 0-1 0 0,1 0 0 0 0,-1 0 1 0 0,1 0-1 0 0,-1-1 0 0 0,0 1 1 0 0,0-1-1 0 0,0 1 0 0 0,0 0 1 0 0,0-1-1 0 0,0 0 17 0 0,11-16-1807 0 0,-2-1 0 0 0,-1 0 0 0 0,0-1 0 0 0,5-19 1807 0 0,23-72-6277 0 0,-36 110 6402 0 0,-1 0 0 0 0,1 0-1 0 0,-1 0 1 0 0,1 0 0 0 0,0 0-1 0 0,-1 0 1 0 0,1 0 0 0 0,0 0-1 0 0,0 0 1 0 0,0 0 0 0 0,0 0-1 0 0,0 1 1 0 0,0-1 0 0 0,0 0-1 0 0,0 1 1 0 0,0-1 0 0 0,0 0-1 0 0,0 1 1 0 0,0-1 0 0 0,0 1-125 0 0,0 0 151 0 0,0 0 1 0 0,-1 0 0 0 0,1 0-1 0 0,0 0 1 0 0,-1 0 0 0 0,1 0-1 0 0,0 0 1 0 0,-1 0 0 0 0,1 0-1 0 0,-1 0 1 0 0,1 0 0 0 0,0 1-1 0 0,-1-1 1 0 0,1 0 0 0 0,-1 0-1 0 0,1 1 1 0 0,0-1 0 0 0,-1 0 0 0 0,1 1-1 0 0,-1-1 1 0 0,1 1 0 0 0,-1-1-1 0 0,1 1 1 0 0,-1-1 0 0 0,0 1-1 0 0,1-1 1 0 0,-1 1 0 0 0,0-1-1 0 0,1 1 1 0 0,-1-1 0 0 0,0 1-1 0 0,0 0 1 0 0,1-1 0 0 0,-1 1-1 0 0,0 0 1 0 0,0-1 0 0 0,0 1-1 0 0,0 0-151 0 0,43 153 4083 0 0,-41-143-3845 0 0,2 4 550 0 0,-3-14-377 0 0,-1-1 6 0 0,0 0-50 0 0,0-2-345 0 0,0-1 0 0 0,0 1-1 0 0,-1-1 1 0 0,1 1 0 0 0,0-1 0 0 0,-1 1 0 0 0,0-1-22 0 0,1 3 6 0 0,-5-21 136 0 0,2 0 0 0 0,0-1 0 0 0,1 1 0 0 0,1-1 0 0 0,1-16-142 0 0,0 34 17 0 0,1 0-1 0 0,-1 0 0 0 0,1-1 1 0 0,0 1-1 0 0,0 0 0 0 0,1 0 1 0 0,-1 0-1 0 0,1 0 0 0 0,0 0 1 0 0,0 0-1 0 0,0 1 0 0 0,0-1 1 0 0,1 1-1 0 0,-1-1 0 0 0,1 1 1 0 0,0 0-1 0 0,0 0 0 0 0,0 0 1 0 0,1 1-1 0 0,-1-1 0 0 0,2 0-16 0 0,0 0-140 0 0,0 0 1 0 0,0 1-1 0 0,0 0 0 0 0,1 0 0 0 0,-1 0 0 0 0,1 1 0 0 0,1-1 140 0 0,1 1-1149 0 0,0 0-1 0 0,1 0 0 0 0,-1 1 1 0 0,8 1 1149 0 0,1 1-9931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2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5 369 2760 0 0,'0'0'306'0'0,"-1"-1"1"0"0,1 1-1 0 0,0 0 0 0 0,0 0 1 0 0,0 0-1 0 0,-1 0 0 0 0,1 0 1 0 0,0 0-1 0 0,0 0 1 0 0,0 0-1 0 0,-1 0 0 0 0,1 0 1 0 0,0 0-1 0 0,0-1 0 0 0,0 1 1 0 0,0 0-1 0 0,-1 0 1 0 0,1 0-1 0 0,0 0 0 0 0,0-1 1 0 0,0 1-1 0 0,0 0 0 0 0,0 0 1 0 0,0 0-1 0 0,0 0 0 0 0,-1-1 1 0 0,1 1-1 0 0,0 0 1 0 0,0 0-1 0 0,0 0 0 0 0,0-1 1 0 0,0 1-1 0 0,0 0 0 0 0,0 0 1 0 0,0 0-1 0 0,0-1 1 0 0,0 1-1 0 0,0 0 0 0 0,0 0-306 0 0,5-9 4025 0 0,-1 1-3740 0 0,4-4 916 0 0,-3 6-169 0 0,0-9 651 0 0,-4 7-827 0 0,1 3-592 0 0,0 1 1 0 0,0 0-1 0 0,0-1 1 0 0,0 1-1 0 0,1 0 0 0 0,-1 0 1 0 0,2-1-265 0 0,-1 1 136 0 0,0-1-1 0 0,0 1 1 0 0,0-1 0 0 0,-1 0-1 0 0,1 0 1 0 0,-1-1-136 0 0,4-15 354 0 0,0 0-1 0 0,0-12-353 0 0,5-106 1694 0 0,-6 121-1061 0 0,-3 14-252 0 0,1 13-212 0 0,7 67-28 0 0,-4-37 39 0 0,-2 0-1 0 0,-1 0 1 0 0,-3 18-180 0 0,-14 194 840 0 0,14-240-825 0 0,0-1 0 0 0,1 0 0 0 0,1 0-1 0 0,1 8-14 0 0,1 3 13 0 0,-4-18-149 0 0,1-1 0 0 0,-1 0 0 0 0,1 0 0 0 0,0 0 0 0 0,-1 0 0 0 0,1 0 0 0 0,0 0 0 0 0,0 0 0 0 0,0 0 0 0 0,1 0 0 0 0,-1 0 0 0 0,0 0 0 0 0,1-1 0 0 0,-1 1 0 0 0,1-1 0 0 0,1 2 136 0 0,5 1-1224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40 142 10592 0 0,'3'-36'1201'0'0,"-2"29"101"0"0,0 0-1 0 0,1 0 1 0 0,0 1-1 0 0,0-1 1 0 0,1 0 0 0 0,1-2-1302 0 0,-3 6 665 0 0,2-1 0 0 0,-1 0 0 0 0,0 1 1 0 0,1 0-1 0 0,-1-1 0 0 0,1 1 1 0 0,0 0-1 0 0,0 0 0 0 0,0 1 0 0 0,1-1 1 0 0,-1 1-666 0 0,1-1 47 0 0,-1 1-1 0 0,1 1 1 0 0,0-1 0 0 0,0 0 0 0 0,0 1 0 0 0,0 0 0 0 0,3-1-47 0 0,0 0 142 0 0,0 1 0 0 0,0 0 0 0 0,0 1 0 0 0,0 0 0 0 0,0 0 1 0 0,0 0-1 0 0,0 1 0 0 0,5 1-142 0 0,-9-1 43 0 0,0-1 0 0 0,-1 1 0 0 0,1 0 0 0 0,0 0 0 0 0,-1 0 0 0 0,1 1 0 0 0,0-1 0 0 0,-1 1 0 0 0,0-1 0 0 0,1 1 0 0 0,-1 0-1 0 0,0 0 1 0 0,0 0 0 0 0,0 0 0 0 0,0 0 0 0 0,0 1 0 0 0,0-1 0 0 0,-1 0 0 0 0,1 1 0 0 0,-1-1 0 0 0,1 1 0 0 0,-1 1-43 0 0,3 6 71 0 0,-1 0 0 0 0,-1 0 0 0 0,0 0 0 0 0,0 1 0 0 0,-1-1 0 0 0,0 1 0 0 0,0-1 0 0 0,-2 1 0 0 0,1-1 0 0 0,-1 1 0 0 0,-1-1 0 0 0,0 2-71 0 0,-2 6 131 0 0,-1 0 1 0 0,-1-1 0 0 0,-1 1-1 0 0,-1-1 1 0 0,0-1-1 0 0,-6 9-131 0 0,1-5 176 0 0,-2 0 0 0 0,0-2 0 0 0,-1 1 0 0 0,-5 2-176 0 0,-17 20 251 0 0,30-31-187 0 0,-5 5 83 0 0,-1 0-1 0 0,-3 1-146 0 0,6-4 60 0 0,10-10-43 0 0,0 0 1 0 0,-1-1-1 0 0,1 1 0 0 0,-1 0 0 0 0,0-1 0 0 0,1 1 1 0 0,-1-1-1 0 0,0 0 0 0 0,0 1 0 0 0,0-1-17 0 0,1-1 67 0 0,1 0 13 0 0,0 0-9 0 0,1 1-70 0 0,-1-1 0 0 0,0 1 1 0 0,1-1-1 0 0,-1 1 0 0 0,0-1 0 0 0,1 1 1 0 0,-1-1-1 0 0,1 1 0 0 0,-1-1 1 0 0,1 0-1 0 0,-1 1 0 0 0,1-1 1 0 0,-1 0-1 0 0,1 1 0 0 0,-1-1 0 0 0,1 0 1 0 0,-1 0-1 0 0,1 1 0 0 0,-1-1 1 0 0,1 0-1 0 0,0 0 0 0 0,0 0-1 0 0,15 3 5 0 0,-14-3-5 0 0,10 1 0 0 0,0-1 0 0 0,0 0 0 0 0,0-1 0 0 0,1 0 0 0 0,-1-1 0 0 0,21-2 0 0 0,10 1-329 0 0,-1 2 0 0 0,1 2 0 0 0,-1 2 0 0 0,18 5 329 0 0,-48-7-732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5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1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381.743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721.339">148 123 21967 0 0,'0'0'1010'0'0,"0"0"-25"0"0,3 18-316 0 0,6 24 321 0 0,-3 0 0 0 0,2 39-990 0 0,0 4-2262 0 0,-7-79 802 0 0,1-2-62 0 0</inkml:trace>
  <inkml:trace contextRef="#ctx0" brushRef="#br0" timeOffset="722.339">210 125 13824 0 0,'0'0'1061'0'0,"1"17"5423"0"0,10 46-4113 0 0,-3 1 0 0 0,-1 24-2371 0 0,0 5-2929 0 0,-6-88-2790 0 0,0-2-1800 0 0</inkml:trace>
  <inkml:trace contextRef="#ctx0" brushRef="#br0" timeOffset="1105.21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337.568">48 82 13824 0 0,'0'0'629'0'0,"0"0"-12"0"0,5 11 4194 0 0,2 35-2352 0 0,-3 0 0 0 0,-1 47-2459 0 0,-3-77 63 0 0,0 10-35 0 0,1-1 0 0 0,1 1 0 0 0,2 9-28 0 0,-1-26-721 0 0,0-3-5802 0 0,-2-3-1083 0 0</inkml:trace>
  <inkml:trace contextRef="#ctx0" brushRef="#br0" timeOffset="771.623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1626.129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1982.756">404 54 18655 0 0,'0'0'430'0'0,"0"0"55"0"0,0 0 26 0 0,0 0-62 0 0,16 5 2110 0 0,3 3-2190 0 0,26 14 1227 0 0,-25-9-3602 0 0,-5 3-4036 0 0,-14-16-1276 0 0</inkml:trace>
  <inkml:trace contextRef="#ctx0" brushRef="#br0" timeOffset="2364.269">483 27 2760 0 0,'0'0'735'0'0,"-3"2"11399"0"0,-3 6-7636 0 0,-13 43-846 0 0,1 0-6013 0 0,16-47-5345 0 0</inkml:trace>
  <inkml:trace contextRef="#ctx0" brushRef="#br0" timeOffset="2365.269">537 7 18399 0 0,'0'0'844'0'0,"0"0"-20"0"0,5 21 2088 0 0,5 37 2117 0 0,2 28-4878 0 0,-11-79-1101 0 0,1 0-60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26.8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1 18631 0 0,'0'0'852'0'0,"0"0"-20"0"0,0 0-462 0 0,-5 10 968 0 0,-18 33 758 0 0,-33 50-1448 0 0,18-33-2297 0 0,27-43-6597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29.5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66 159 11144 0 0,'0'0'506'0'0,"-3"-3"176"0"0,2 2-584 0 0,1 1 0 0 0,-1-1 1 0 0,0 1-1 0 0,1-1 1 0 0,-1 1-1 0 0,0-1 0 0 0,0 1 1 0 0,0-1-1 0 0,1 1 0 0 0,-1 0 1 0 0,0 0-1 0 0,0-1 1 0 0,0 1-1 0 0,0 0 0 0 0,1 0 1 0 0,-1 0-1 0 0,0 0 0 0 0,0 0 1 0 0,0 0-1 0 0,0 0 1 0 0,0 0-1 0 0,0 0 0 0 0,0 0 1 0 0,1 1-1 0 0,-1-1 0 0 0,0 0 1 0 0,0 1-1 0 0,0-1 1 0 0,1 0-1 0 0,-1 1 0 0 0,0-1 1 0 0,0 1-1 0 0,1-1 1 0 0,-1 1-1 0 0,0 0 0 0 0,1-1 1 0 0,-1 1-1 0 0,0-1 0 0 0,1 1 1 0 0,-1 0-99 0 0,-2 3 458 0 0,1-1 0 0 0,0 1-1 0 0,-1 0 1 0 0,1 0 0 0 0,1 0 0 0 0,-2 2-458 0 0,-1 8 285 0 0,1 0 0 0 0,0 0-1 0 0,1 0 1 0 0,1 0 0 0 0,0 1 0 0 0,1-1-1 0 0,1 11-284 0 0,-1-15 109 0 0,2 1-1 0 0,-1-1 1 0 0,1 0-1 0 0,1 1 1 0 0,-1-1-1 0 0,2-1 1 0 0,0 1-1 0 0,0 0 1 0 0,0-1-1 0 0,1 0 1 0 0,1 0-1 0 0,1 2-108 0 0,-4-7 43 0 0,0 0 0 0 0,1 0 0 0 0,-1 0 0 0 0,1 0 0 0 0,0-1 0 0 0,0 1 0 0 0,0-1 0 0 0,1 0 0 0 0,-1 0 0 0 0,1-1 0 0 0,0 1 0 0 0,0-1 0 0 0,0 0 0 0 0,0 0 0 0 0,0-1 0 0 0,0 1 0 0 0,0-1 0 0 0,0 0 0 0 0,1-1 0 0 0,-1 1 0 0 0,0-1 0 0 0,1 0 0 0 0,-1-1 0 0 0,2 1-43 0 0,3-2 120 0 0,-1 0 0 0 0,1 0 0 0 0,-1-1 1 0 0,0 0-1 0 0,0-1 0 0 0,0 1 0 0 0,0-2 0 0 0,-1 1 1 0 0,1-2-1 0 0,-1 1 0 0 0,-1-1 0 0 0,1 0 1 0 0,4-4-121 0 0,-7 4 47 0 0,0 0 1 0 0,0 1 0 0 0,0-2 0 0 0,0 1 0 0 0,-1 0 0 0 0,0-1 0 0 0,-1 0 0 0 0,1 0 0 0 0,-2 0 0 0 0,1 0-1 0 0,0-1 1 0 0,-1 1 0 0 0,-1-1 0 0 0,1 1 0 0 0,-1-1 0 0 0,-1 0 0 0 0,1-2-48 0 0,-2-6 52 0 0,0 0 1 0 0,0 0 0 0 0,-2 0-1 0 0,0 0 1 0 0,-1 1-1 0 0,0 0 1 0 0,-2-2-53 0 0,2 6 4 0 0,-1 0 0 0 0,0 1 0 0 0,-1-1-1 0 0,0 1 1 0 0,0 1 0 0 0,-1-1 0 0 0,0 1 0 0 0,-1 0 0 0 0,0 1 0 0 0,-1-1-4 0 0,6 6-31 0 0,1 1 1 0 0,-1 0 0 0 0,0-1 0 0 0,0 2 0 0 0,0-1-1 0 0,0 0 1 0 0,-1 0 0 0 0,1 1 0 0 0,0 0 0 0 0,-1 0 0 0 0,1 0-1 0 0,0 0 1 0 0,-1 0 0 0 0,1 1 0 0 0,-1-1 0 0 0,1 1-1 0 0,-1 0 1 0 0,0 0 0 0 0,1 1 0 0 0,-1-1 0 0 0,1 1 0 0 0,-1-1-1 0 0,-1 2 31 0 0,0 0-35 0 0,1 0 1 0 0,-1 0-1 0 0,0 0 0 0 0,1 1 0 0 0,-1 0 0 0 0,1 0 0 0 0,0 0 0 0 0,0 1 0 0 0,0-1 0 0 0,1 1 0 0 0,-1 0 0 0 0,1 0 0 0 0,0 0 0 0 0,0 0 0 0 0,-1 4 35 0 0,-8 14-133 0 0,1 0 1 0 0,1 1-1 0 0,1 1 0 0 0,1-1 1 0 0,1 1-1 0 0,-2 15 133 0 0,7-28-310 0 0,-1-2-230 0 0,1 0 1 0 0,1-1 0 0 0,0 1-1 0 0,0 0 1 0 0,0 0-1 0 0,1 0 1 0 0,1 0 0 0 0,1 8 539 0 0,0-5-1990 0 0</inkml:trace>
  <inkml:trace contextRef="#ctx0" brushRef="#br0" timeOffset="456.575">517 104 18023 0 0,'0'0'407'0'0,"0"0"60"0"0,0 0 23 0 0,0 0-50 0 0,-8 12 324 0 0,6-8-471 0 0,1 1 1 0 0,1 0-1 0 0,-1 0 0 0 0,1-1 0 0 0,-1 1 0 0 0,1 0 0 0 0,1 0 0 0 0,-1 1-293 0 0,7 39 799 0 0,0 14-310 0 0,-6-42-392 0 0,1 1 0 0 0,1-1 0 0 0,0 0 0 0 0,1 0 0 0 0,2 3-97 0 0,-4-15 36 0 0,0-1 0 0 0,0 1 0 0 0,0-1 0 0 0,1 0 0 0 0,-1 0 0 0 0,1 0 0 0 0,0 0 0 0 0,0 0 0 0 0,0 0 0 0 0,1-1 0 0 0,0 1 0 0 0,-1-1 1 0 0,1 0-1 0 0,0 0 0 0 0,0-1 0 0 0,1 1 0 0 0,-1-1 0 0 0,0 0 0 0 0,1 0 0 0 0,3 1-36 0 0,-6-3 49 0 0,1 1 1 0 0,-1-1-1 0 0,1 0 1 0 0,-1 0-1 0 0,1 0 1 0 0,-1 0-1 0 0,1 0 1 0 0,-1 0-1 0 0,1-1 1 0 0,-1 1-1 0 0,1-1 1 0 0,-1 0-1 0 0,0 1 0 0 0,1-1 1 0 0,-1 0-1 0 0,0 0 1 0 0,1-1-1 0 0,-1 1 1 0 0,0 0-1 0 0,0-1 1 0 0,0 0-1 0 0,0 1 1 0 0,-1-1-1 0 0,1 0 1 0 0,0 0-1 0 0,-1 0 1 0 0,1-1-50 0 0,5-6 168 0 0,-1 0 1 0 0,0-1-1 0 0,0 0 1 0 0,-1 0-1 0 0,2-6-167 0 0,-2 4 97 0 0,-1 0 0 0 0,-1-1 0 0 0,0 1 0 0 0,0-1 0 0 0,-1 1 0 0 0,-1-5-98 0 0,1-23-31 0 0,-2-14 31 0 0,-1 14 129 0 0,1 31-129 0 0,-5 30-100 0 0,5 18 83 0 0,-1 3-12 0 0,2 0 1 0 0,1-1-1 0 0,3 1 0 0 0,2 2 29 0 0,-4-30-27 0 0,-1 1-218 0 0,2-1 0 0 0,0 0 0 0 0,2 4 245 0 0,-5-15-123 0 0,0 0 1 0 0,0-1-1 0 0,0 1 0 0 0,0-1 1 0 0,1 1-1 0 0,-1-1 1 0 0,1 1-1 0 0,0-1 0 0 0,-1 0 1 0 0,1 0-1 0 0,0 0 1 0 0,1 0-1 0 0,-1 0 0 0 0,0 0 1 0 0,0-1-1 0 0,1 1 0 0 0,-1-1 1 0 0,1 1-1 0 0,0-1 123 0 0,5 1-6197 0 0,3-4-1889 0 0</inkml:trace>
  <inkml:trace contextRef="#ctx0" brushRef="#br0" timeOffset="819.545">974 118 18223 0 0,'2'8'1976'0'0,"-2"-3"-1687"0"0,-1 0 0 0 0,1-1 0 0 0,0 1 0 0 0,1 0 0 0 0,-1 0-1 0 0,1 0 1 0 0,0-1 0 0 0,0 1 0 0 0,1 0-289 0 0,1 12 675 0 0,7 49 1072 0 0,-3-14-649 0 0,3-1 0 0 0,4 12-1098 0 0,2-23 931 0 0,-16-39-752 0 0,0-1-3 0 0,0 0 23 0 0,0 0 94 0 0,1-5-119 0 0,0 0 1 0 0,0 0-1 0 0,-1-1 0 0 0,0 1 1 0 0,0 0-1 0 0,0 0 0 0 0,-1 0 1 0 0,0-4-175 0 0,-13-42 236 0 0,3 12-143 0 0,6 19-78 0 0,1 0-1 0 0,1 0 1 0 0,1-1-1 0 0,0 1 1 0 0,2 0-1 0 0,1-7-14 0 0,-1 21 0 0 0,1 0-1 0 0,0 0 1 0 0,1 0 0 0 0,-1-1-1 0 0,1 1 1 0 0,0 1 0 0 0,1-1 0 0 0,-1 0-1 0 0,1 0 1 0 0,0 1 0 0 0,1 0-1 0 0,-1-1 1 0 0,1 1 0 0 0,0 1-1 0 0,1-1 1 0 0,-1 1 0 0 0,1-1-1 0 0,-1 1 1 0 0,1 0 0 0 0,1 1-1 0 0,-1-1 1 0 0,3 0 0 0 0,13-6-503 0 0,1 1 0 0 0,0 0 0 0 0,0 2 0 0 0,1 1 0 0 0,0 1 0 0 0,0 0 0 0 0,9 1 503 0 0,-7 2-1199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3.6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 15664 0 0,'0'0'1206'0'0,"1"-2"-802"0"0,2-6 6257 0 0,0 7-6418 0 0,-1 0 0 0 0,1 0 0 0 0,0 0 0 0 0,0 1 0 0 0,-1-1 0 0 0,1 1 0 0 0,0-1 0 0 0,0 1 0 0 0,0 0 0 0 0,0 0 0 0 0,0 0 1 0 0,0 1-1 0 0,2-1-243 0 0,-3 1 98 0 0,0-1 0 0 0,0 0 0 0 0,1 1 0 0 0,-1 0 0 0 0,0-1 0 0 0,0 1 1 0 0,0 0-1 0 0,0 0 0 0 0,0 0 0 0 0,0 0 0 0 0,0 0 0 0 0,0 1 1 0 0,0-1-1 0 0,0 1 0 0 0,-1-1 0 0 0,1 1 0 0 0,1 1-98 0 0,-3-2 60 0 0,1 1 1 0 0,-1-1-1 0 0,0 1 0 0 0,0 0 0 0 0,0-1 0 0 0,0 1 1 0 0,0 0-1 0 0,0-1 0 0 0,0 1 0 0 0,0 0 0 0 0,0-1 0 0 0,-1 1 1 0 0,1-1-1 0 0,-1 1 0 0 0,1 0 0 0 0,-1-1 0 0 0,0 1 1 0 0,0-1-1 0 0,1 1 0 0 0,-1-1 0 0 0,0 0 0 0 0,0 1 1 0 0,0-1-1 0 0,-1 0 0 0 0,1 1-60 0 0,-6 5 372 0 0,1 0-1 0 0,-1 0 1 0 0,-6 4-372 0 0,9-8 172 0 0,-6 7 436 0 0,10-10-606 0 0,-1 0 0 0 0,1 0 1 0 0,0 0-1 0 0,0 1 0 0 0,0-1 0 0 0,0 0 0 0 0,0 0 1 0 0,0 0-1 0 0,0 0 0 0 0,0 1 0 0 0,0-1 1 0 0,0 0-1 0 0,0 0 0 0 0,-1 0 0 0 0,1 1 0 0 0,0-1 1 0 0,0 0-1 0 0,0 0 0 0 0,0 0 0 0 0,1 1 0 0 0,-1-1 1 0 0,0 0-1 0 0,0 0 0 0 0,0 0 0 0 0,0 0 0 0 0,0 1 1 0 0,0-1-1 0 0,0 0 0 0 0,0 0 0 0 0,0 0 0 0 0,0 0 1 0 0,0 1-1 0 0,1-1 0 0 0,-1 0 0 0 0,0 0 1 0 0,0 0-3 0 0,8 3 8 0 0,11-4 24 0 0,-17 1 5 0 0,59-3-344 0 0,-35 3-9617 0 0,-19 1 419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4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 11056 0 0,'0'0'505'0'0,"0"0"-9"0"0,0-1 285 0 0,2-10 10410 0 0,-2 8-9581 0 0,1 2-1536 0 0,0 0 0 0 0,0 0 0 0 0,0 0 0 0 0,0 0 0 0 0,-1 0 0 0 0,1 0-1 0 0,1 0 1 0 0,-1 0 0 0 0,0 0 0 0 0,0 1 0 0 0,0-1 0 0 0,0 0 0 0 0,0 1 0 0 0,1-1 0 0 0,-1 1 0 0 0,0 0-1 0 0,1-1 1 0 0,-1 1 0 0 0,0 0 0 0 0,1 0 0 0 0,-1-1 0 0 0,0 1 0 0 0,1 0 0 0 0,-1 1 0 0 0,0-1-1 0 0,1 0 1 0 0,-1 0 0 0 0,0 0 0 0 0,1 1 0 0 0,-1-1 0 0 0,0 1 0 0 0,0-1 0 0 0,1 1 0 0 0,-1-1 0 0 0,0 1-1 0 0,0 0 1 0 0,0 0 0 0 0,0 0 0 0 0,0-1 0 0 0,0 1 0 0 0,0 0 0 0 0,0 0 0 0 0,0 0 0 0 0,0 0-1 0 0,-1 1 1 0 0,1-1 0 0 0,0 0 0 0 0,-1 0 0 0 0,1 0 0 0 0,-1 1 0 0 0,1-1 0 0 0,-1 0 0 0 0,1 0-1 0 0,-1 1 1 0 0,0-1 0 0 0,0 0 0 0 0,0 1 0 0 0,0-1 0 0 0,0 0 0 0 0,0 1 0 0 0,0-1 0 0 0,0 0 0 0 0,0 1-1 0 0,-1 0-73 0 0,0 2 108 0 0,0 0-1 0 0,-1-1 0 0 0,1 1 0 0 0,-1 0 0 0 0,0-1 1 0 0,0 1-1 0 0,0-1 0 0 0,0 0 0 0 0,-1 0 1 0 0,1 0-1 0 0,-1 0 0 0 0,0 0 0 0 0,-2 1-107 0 0,-14 17 642 0 0,19-21-575 0 0,12 3 96 0 0,-3-5-112 0 0,0 0 0 0 0,-1 0 0 0 0,6-3-51 0 0,-7 2-79 0 0,1 1 0 0 0,0 0 0 0 0,0 0 0 0 0,7-1 79 0 0,2 3-1015 0 0,-6 0-2611 0 0,-4 0-6509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8.3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16783 0 0,'0'0'770'0'0,"0"0"-18"0"0,0-1-660 0 0,0 1 1 0 0,-1 0-1 0 0,1-1 0 0 0,0 1 1 0 0,0-1-1 0 0,0 1 1 0 0,0-1-1 0 0,0 1 0 0 0,0-1 1 0 0,0 1-1 0 0,1 0 1 0 0,-1-1-1 0 0,0 1 0 0 0,0-1 1 0 0,0 1-1 0 0,0-1 1 0 0,0 1-1 0 0,1 0 0 0 0,-1-1 1 0 0,0 1-1 0 0,0 0 1 0 0,1-1-1 0 0,-1 1 0 0 0,0 0 1 0 0,1-1-1 0 0,-1 1 1 0 0,0 0-1 0 0,1-1 0 0 0,-1 1 1 0 0,0 0-1 0 0,1 0 1 0 0,-1-1-93 0 0,12-8 2035 0 0,-11 9-1959 0 0,0-1 0 0 0,1 0 0 0 0,-1 1 0 0 0,0-1 0 0 0,0 1 0 0 0,1-1 0 0 0,-1 1 0 0 0,0-1-1 0 0,1 1 1 0 0,-1 0 0 0 0,0 0 0 0 0,1 0 0 0 0,-1 0 0 0 0,1 0 0 0 0,-1 0 0 0 0,0 0 0 0 0,1 0 0 0 0,-1 0 0 0 0,0 1 0 0 0,1-1 0 0 0,-1 1 0 0 0,0-1 0 0 0,1 1 0 0 0,-1-1-76 0 0,0 2 72 0 0,1-1 0 0 0,-1 0 0 0 0,0 1 0 0 0,0-1 0 0 0,0 0 0 0 0,-1 1 0 0 0,1-1 0 0 0,0 1 0 0 0,0-1 0 0 0,-1 1 0 0 0,1 0 0 0 0,-1-1 0 0 0,1 1 0 0 0,-1 0-1 0 0,0-1 1 0 0,0 1 0 0 0,0 0 0 0 0,0-1 0 0 0,0 1 0 0 0,0 0-72 0 0,0 0 45 0 0,0 0-1 0 0,0 0 1 0 0,0 0-1 0 0,0 0 1 0 0,-1-1-1 0 0,1 1 1 0 0,-1 0-1 0 0,1 0 1 0 0,-1 0-1 0 0,0-1 0 0 0,0 1 1 0 0,1 0-1 0 0,-1-1 1 0 0,0 1-1 0 0,-1 0 1 0 0,1-1-1 0 0,0 1 1 0 0,0-1-1 0 0,-1 0 1 0 0,1 1-1 0 0,0-1 1 0 0,-1 0-1 0 0,1 0 1 0 0,-1 0-1 0 0,0 0-44 0 0,6-2 88 0 0,1 1 0 0 0,0 0 0 0 0,-1 0-1 0 0,1 0 1 0 0,-1 0 0 0 0,1 1 0 0 0,0-1 0 0 0,-1 1-1 0 0,1 1 1 0 0,1 0-88 0 0,-4-2 34 0 0,-1 1 0 0 0,1-1 0 0 0,-1 1 0 0 0,1 0 0 0 0,-1 0 1 0 0,1 0-1 0 0,-1 0 0 0 0,0 0 0 0 0,1 0 0 0 0,-1 0 0 0 0,0 1 0 0 0,0-1 0 0 0,0 0 0 0 0,0 1 0 0 0,0-1 0 0 0,0 1 0 0 0,0-1 0 0 0,-1 1 0 0 0,1-1 1 0 0,0 1-1 0 0,-1-1 0 0 0,1 1 0 0 0,-1 0 0 0 0,0-1 0 0 0,0 1 0 0 0,1 0 0 0 0,-1-1 0 0 0,0 2-34 0 0,0-2 76 0 0,0 0 0 0 0,0 0 0 0 0,-1 0 0 0 0,1 1 0 0 0,0-1 0 0 0,0 0 1 0 0,-1 0-1 0 0,1 0 0 0 0,-1 0 0 0 0,1 0 0 0 0,-1 0 0 0 0,1 0 0 0 0,-1 0 0 0 0,0 0 0 0 0,1 0 0 0 0,-1 0 0 0 0,0 0 0 0 0,0 0 0 0 0,0 0 0 0 0,0 0 0 0 0,0 0-76 0 0,-2 0 70 0 0,1 1-1 0 0,-1-1 1 0 0,1 0-1 0 0,-1 0 0 0 0,0 0 1 0 0,1 0-1 0 0,-1 0 0 0 0,0 0 1 0 0,-1-1-70 0 0,-2 1-47 0 0,0 0 1 0 0,-1-1 0 0 0,1 0-1 0 0,0 0 1 0 0,-1 0-1 0 0,1-1 1 0 0,0 0 0 0 0,-3-1 46 0 0,-3-4-4304 0 0,11 4-5547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9.3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18919 0 0,'0'0'82'0'0,"0"0"0"0"0,0 0-1 0 0,0 0 1 0 0,0 0-1 0 0,1 0 1 0 0,-1 0 0 0 0,0 0-1 0 0,0 0 1 0 0,0 0-1 0 0,0 0 1 0 0,0 0 0 0 0,0 0-1 0 0,0 0 1 0 0,0 0-1 0 0,0 0 1 0 0,0 0 0 0 0,0 0-1 0 0,0 0 1 0 0,0 0 0 0 0,0-1-1 0 0,0 1 1 0 0,0 0-1 0 0,0 0 1 0 0,0 0 0 0 0,0 0-1 0 0,0 0 1 0 0,0 0-1 0 0,0 0 1 0 0,0 0 0 0 0,0 0-1 0 0,0 0 1 0 0,0 0-1 0 0,0 0 1 0 0,0 0 0 0 0,0 0-1 0 0,0 0 1 0 0,0 0-1 0 0,0 0 1 0 0,0 0 0 0 0,0 0-1 0 0,0 0 1 0 0,0 0-1 0 0,0 0 1 0 0,0-1 0 0 0,0 1-1 0 0,0 0 1 0 0,0 0-1 0 0,0 0 1 0 0,0 0 0 0 0,0 0-1 0 0,0 0 1 0 0,0 0-1 0 0,0 0 1 0 0,0 0 0 0 0,0 0-1 0 0,0 0 1 0 0,0 0 0 0 0,0 0-1 0 0,0 0 1 0 0,-1 0-82 0 0,9-3 1276 0 0,9 0-1065 0 0,-14 2-51 0 0,0 1 0 0 0,0 0 0 0 0,0 0 0 0 0,0 1 0 0 0,0-1 0 0 0,0 0 0 0 0,0 1 0 0 0,0 0 0 0 0,-1 0 0 0 0,2 0-160 0 0,-3-1 39 0 0,-1 1 0 0 0,1-1 0 0 0,0 0 0 0 0,-1 1 0 0 0,1-1 0 0 0,-1 1 0 0 0,1-1-1 0 0,-1 1 1 0 0,1-1 0 0 0,-1 1 0 0 0,1-1 0 0 0,-1 1 0 0 0,0-1 0 0 0,1 1 0 0 0,-1-1 0 0 0,0 1 0 0 0,1 0 0 0 0,-1-1 0 0 0,0 1-39 0 0,0 0 2 0 0,0 0 0 0 0,0 1 1 0 0,0-1-1 0 0,0 0 1 0 0,0 0-1 0 0,0 0 1 0 0,0 0-1 0 0,-1 0 1 0 0,1 0-1 0 0,0 0 1 0 0,-1 0-1 0 0,1 0 0 0 0,-1 0 1 0 0,1 0-1 0 0,-1 0 1 0 0,0 0-3 0 0,0 1 119 0 0,0 0 1 0 0,0-1-1 0 0,0 1 0 0 0,0-1 1 0 0,-1 1-1 0 0,1-1 0 0 0,0 1 1 0 0,-1-1-1 0 0,1 0 0 0 0,-1 1 1 0 0,1-1-1 0 0,-1 0 1 0 0,0 0-1 0 0,0 0 0 0 0,1-1 1 0 0,-1 1-1 0 0,0 0 0 0 0,0-1 1 0 0,0 1-1 0 0,0-1 0 0 0,-2 1-119 0 0,16-2-456 0 0,-9 0 475 0 0,-1 1 1 0 0,0 0-1 0 0,0 0 0 0 0,0 0 0 0 0,0 0 0 0 0,0 0 0 0 0,0 0 0 0 0,0 0 0 0 0,1 1-19 0 0,0 0 6 0 0,1 1 0 0 0,-1-1 0 0 0,1 1-1 0 0,-1 0 1 0 0,0 0 0 0 0,1 0-1 0 0,-1 1 1 0 0,0-1 0 0 0,-1 1-1 0 0,1 0 1 0 0,0 0 0 0 0,-1 0 0 0 0,3 2-6 0 0,-5-4 46 0 0,1 0 0 0 0,0 0-1 0 0,-1 0 1 0 0,1 0 0 0 0,0 0 0 0 0,-1 0 0 0 0,1 0 0 0 0,-1 1 0 0 0,1-1 0 0 0,-1 0 0 0 0,0 0 0 0 0,0 0 0 0 0,1 0 0 0 0,-1 1 0 0 0,0-1 0 0 0,0 0 0 0 0,0 0 0 0 0,0 0 0 0 0,0 1 0 0 0,0-1 0 0 0,-1 0 0 0 0,1 0 0 0 0,0 0 0 0 0,-1 0 0 0 0,1 0 0 0 0,-1 1 0 0 0,1-1 0 0 0,-1 0 0 0 0,1 0 0 0 0,-1 0 0 0 0,0 0-1 0 0,1 0 1 0 0,-1 0 0 0 0,0-1 0 0 0,0 1 0 0 0,0 0 0 0 0,0 0 0 0 0,0 0 0 0 0,0-1 0 0 0,0 1 0 0 0,0-1 0 0 0,0 1 0 0 0,0-1 0 0 0,0 1 0 0 0,0-1-46 0 0,-3 2 49 0 0,0-1-1 0 0,0 0 0 0 0,0 0 1 0 0,-1 0-1 0 0,1 0 1 0 0,0-1-1 0 0,0 1 1 0 0,0-1-1 0 0,0 0 1 0 0,-1-1-1 0 0,1 1 1 0 0,-4-2-49 0 0,-4-2-3296 0 0,3-2-3566 0 0,6 4-2809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2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21191 0 0,'0'0'480'0'0,"0"0"67"0"0,0 0 32 0 0,0 0-58 0 0,0 0-288 0 0,0 0 54 0 0,-1 19 2833 0 0,1-12-2836 0 0,0 1 0 0 0,0-1 0 0 0,-1 0 1 0 0,0 1-1 0 0,-1-1 0 0 0,0 0 0 0 0,0 0 1 0 0,0 0-1 0 0,-1 0 0 0 0,0 0 0 0 0,0 0 0 0 0,-1 0-284 0 0,7-6 149 0 0,0-1-1 0 0,0 1 0 0 0,0-1 0 0 0,0 0 1 0 0,0 0-1 0 0,0-1 0 0 0,0 1 0 0 0,0 0 1 0 0,1-1-149 0 0,16-1-384 0 0,-13 2 255 0 0,7 0-2306 0 0,-3-4-4318 0 0,-9 2 4662 0 0</inkml:trace>
  <inkml:trace contextRef="#ctx0" brushRef="#br0" timeOffset="365.124">98 42 19351 0 0,'0'0'439'0'0,"0"0"62"0"0,0 0 33 0 0,0 0-65 0 0,2 20 3780 0 0,-2 51-2125 0 0,0-40-9993 0 0,0-24-633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1.5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6 4144 0 0,'0'0'191'0'0,"0"0"7920"0"0,-1-2-3656 0 0,-2-2 1314 0 0,3 4 1009 0 0,-1 19-5876 0 0,-1 0-1 0 0,-4 18-901 0 0,1-5 452 0 0,5-32-455 0 0,0 1 1 0 0,0-1-1 0 0,0 0 0 0 0,0 0 0 0 0,0 0 0 0 0,0 0 1 0 0,0 1-1 0 0,0-1 0 0 0,0 0 0 0 0,0 0 1 0 0,0 0-1 0 0,0 1 0 0 0,0-1 0 0 0,0 0 1 0 0,0 0-1 0 0,0 0 0 0 0,0 0 0 0 0,0 1 1 0 0,0-1-1 0 0,0 0 0 0 0,1 0 0 0 0,-1 0 1 0 0,0 0-1 0 0,0 0 0 0 0,0 1 0 0 0,0-1 1 0 0,0 0-1 0 0,0 0 0 0 0,1 0 0 0 0,-1 0 0 0 0,0 0 1 0 0,0 0-1 0 0,0 0 0 0 0,0 0 0 0 0,1 0 1 0 0,-1 0-1 0 0,0 0 0 0 0,0 1 0 0 0,0-1 1 0 0,1 0 2 0 0,10-2-282 0 0,19-10-494 0 0,-20 7 417 0 0,-2 2-8332 0 0,-6 1 662 0 0</inkml:trace>
  <inkml:trace contextRef="#ctx0" brushRef="#br0" timeOffset="347.841">73 37 10136 0 0,'0'0'2216'0'0,"0"-1"11462"0"0,0 1-12395 0 0,0 0-3663 0 0,3 9 2892 0 0,-2-1 1 0 0,1 1 0 0 0,-1-1-1 0 0,-1 1 1 0 0,1-1 0 0 0,-2 7-513 0 0,3 30-1120 0 0,-1-39 166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0.84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95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  <inkml:trace contextRef="#ctx0" brushRef="#br0" timeOffset="81768.785">325 398 23039 0 0,'0'0'528'0'0,"0"-1"3872"0"0,1 50-2301 0 0,3 3-2099 0 0,0-9-9013 0 0,-3-36-48 0 0</inkml:trace>
  <inkml:trace contextRef="#ctx0" brushRef="#br1" timeOffset="103679.056">258 21 4608 0 0,'2'2'251'0'0,"-1"-7"2799"0"0,0-7 3789 0 0,-1 11-5999 0 0,0 1-38 0 0,0 0-9 0 0,0 0-37 0 0,0 0-149 0 0,0 0-60 0 0,0 0-17 0 0,0 0-31 0 0,0 0-124 0 0,0 0-58 0 0,0 0-12 0 0,0 0-9 0 0,0 0-34 0 0,0 0-20 0 0,0 0-2 0 0,0 0-9 0 0,0 0-40 0 0,0 0-21 0 0,0 0-2 0 0,-16 5 1800 0 0,14-5-1870 0 0,1 0-81 0 0,-1 0-1 0 0,1 0 0 0 0,0 0 0 0 0,0 0 0 0 0,-1 0 0 0 0,1 1 0 0 0,0-1 0 0 0,0 0 0 0 0,-1 1 0 0 0,1-1 1 0 0,0 1-1 0 0,0-1 0 0 0,0 1 0 0 0,0-1 0 0 0,0 1 0 0 0,0 0 0 0 0,-1 0-16 0 0,0 1 62 0 0,2 0 16 0 0,-1 10 192 0 0,0 0-1 0 0,1 0 0 0 0,1 0 0 0 0,0 0 1 0 0,2 6-270 0 0,1 16 525 0 0,3 49 1315 0 0,-7-82-1832 0 0,0-1 0 0 0,0 0 0 0 0,0 0 0 0 0,0 1 1 0 0,0-1-1 0 0,0 0 0 0 0,0 1 0 0 0,0-1 0 0 0,0 0 0 0 0,0 0 0 0 0,0 1 0 0 0,1-1 0 0 0,-1 0 0 0 0,0 0 0 0 0,0 1 1 0 0,0-1-1 0 0,1 0 0 0 0,-1 0 0 0 0,0 1 0 0 0,0-1 0 0 0,0 0 0 0 0,1 0 0 0 0,-1 0 0 0 0,0 0 0 0 0,0 1 0 0 0,1-1 1 0 0,-1 0-1 0 0,0 0 0 0 0,1 0 0 0 0,-1 0 0 0 0,0 0-8 0 0,14 0 1328 0 0,1-3-3332 0 0,-4-1-7744 0 0,-9 4 1578 0 0</inkml:trace>
  <inkml:trace contextRef="#ctx0" brushRef="#br1" timeOffset="104034.275">310 76 16184 0 0,'0'0'365'0'0,"0"0"56"0"0,0 0 24 0 0,0 0-55 0 0,0 0-132 0 0,0 0 380 0 0,1 17 3564 0 0,2-3-4005 0 0,-1 1-1 0 0,-1 0 1 0 0,-1 0-1 0 0,0 4-196 0 0,0-9-2280 0 0,0-10-5569 0 0</inkml:trace>
  <inkml:trace contextRef="#ctx0" brushRef="#br1" timeOffset="104958.5">328 2 11720 0 0,'0'0'132'0'0,"0"0"0"0"0,1 0 0 0 0,-1 0 0 0 0,0 0 0 0 0,0 0 0 0 0,0 0 0 0 0,0 0 0 0 0,0 0 0 0 0,0 0 0 0 0,0 0 0 0 0,0 0 0 0 0,0 0 0 0 0,0 0 0 0 0,0 0 0 0 0,0 0 0 0 0,0 0 1 0 0,0 0-1 0 0,0 0 0 0 0,0 0 0 0 0,0 0 0 0 0,0 0 0 0 0,0 0 0 0 0,0 0 0 0 0,1 0 0 0 0,-1 0 0 0 0,0 0 0 0 0,0 0 0 0 0,0 0 0 0 0,0 0 0 0 0,0 0 0 0 0,0 0 0 0 0,0 0 0 0 0,0 0 0 0 0,0 0 0 0 0,0 0 1 0 0,0 0-1 0 0,0 0 0 0 0,0 0 0 0 0,0 0 0 0 0,0-1 0 0 0,0 1 0 0 0,0 0 0 0 0,0 0 0 0 0,0 0 0 0 0,0 0 0 0 0,0 0 0 0 0,0 0 0 0 0,0 0 0 0 0,0 0 0 0 0,0 0 0 0 0,0 0 0 0 0,0 0 0 0 0,0 0 0 0 0,0 0 1 0 0,0 0-1 0 0,0 0 0 0 0,0 0 0 0 0,0 0 0 0 0,0 0 0 0 0,0 0 0 0 0,0 0 0 0 0,0 0 0 0 0,0-1-132 0 0,8 1 2132 0 0,11 3-1748 0 0,-10 0 33 0 0,-3 0 547 0 0,-2 7-858 0 0,3 49 1488 0 0,-3-22-1044 0 0,0 2 1207 0 0,0 38-1757 0 0,-4-76 64 0 0,-11 3 789 0 0,1-3-920 0 0,9 0-82 0 0,-1-1 0 0 0,1 0 0 0 0,-1 0 0 0 0,1 0 0 0 0,0 0 0 0 0,-1 0 0 0 0,1 0 0 0 0,-1 0 0 0 0,1 0 0 0 0,0-1 1 0 0,-1 1-1 0 0,1 0 0 0 0,-1-1 0 0 0,1 1 0 0 0,0-1 0 0 0,-1 0 149 0 0,0 0-1323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3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25 206 8288 0 0,'-18'-82'2354'0'0,"16"73"-829"0"0,0 0 0 0 0,1 0 0 0 0,0 0 0 0 0,1 0 0 0 0,0-3-1525 0 0,0 11 1196 0 0,0 1-114 0 0,9 20 315 0 0,50 116-184 0 0,-40-98-765 0 0,10 27 82 0 0,-24-50-459 0 0,1-1 1 0 0,0 0 0 0 0,1-1-1 0 0,1 1 1 0 0,0-1 0 0 0,1-1 0 0 0,0 1-1 0 0,1-1 1 0 0,9 8-72 0 0,-19-20 50 0 0,1 1-1 0 0,-1 0 1 0 0,1-1 0 0 0,-1 1 0 0 0,1-1-1 0 0,0 1 1 0 0,-1-1 0 0 0,1 1 0 0 0,0-1 0 0 0,0 1-1 0 0,-1-1 1 0 0,1 1 0 0 0,0-1 0 0 0,0 0-1 0 0,0 0 1 0 0,-1 1 0 0 0,1-1 0 0 0,0 0-1 0 0,0 0 1 0 0,0 0 0 0 0,0 0 0 0 0,-1 0-1 0 0,1 0 1 0 0,0 0 0 0 0,0 0 0 0 0,0 0-1 0 0,0-1 1 0 0,0 1 0 0 0,-1 0 0 0 0,1 0-1 0 0,0-1 1 0 0,0 1 0 0 0,-1 0 0 0 0,1-1 0 0 0,0 1-1 0 0,0-1 1 0 0,-1 1 0 0 0,1-1 0 0 0,0 0-1 0 0,-1 1 1 0 0,1-1 0 0 0,-1 1 0 0 0,1-1-1 0 0,-1 0 1 0 0,1 0 0 0 0,-1 1 0 0 0,0-1-1 0 0,1 0 1 0 0,-1 0 0 0 0,0 0 0 0 0,1 0-50 0 0,2-7 204 0 0,0 0 0 0 0,0 0-1 0 0,-1 0 1 0 0,0-1 0 0 0,-1 1-204 0 0,0 3 95 0 0,3-24 55 0 0,-2 0 0 0 0,-1 0 0 0 0,-1-1 0 0 0,-2 1 0 0 0,-2-10-150 0 0,1 9 35 0 0,0-6-74 0 0,0 20-44 0 0,2-1 0 0 0,0 1-1 0 0,1 0 1 0 0,0-1 0 0 0,1 1-1 0 0,3-15 84 0 0,-3 30-138 0 0,-1 0-1 0 0,0 0 1 0 0,0 0-1 0 0,0 0 1 0 0,0 0-1 0 0,1 0 1 0 0,-1 0-1 0 0,1 0 1 0 0,-1 0 0 0 0,1 0-1 0 0,-1 0 1 0 0,1 0-1 0 0,-1 0 1 0 0,1 0-1 0 0,0 1 1 0 0,-1-1-1 0 0,1 0 1 0 0,0 0-1 0 0,0 1 1 0 0,-1-1-1 0 0,1 0 1 0 0,0 1-1 0 0,0-1 1 0 0,0 1-1 0 0,0-1 1 0 0,0 1-1 0 0,0 0 1 0 0,0-1-1 0 0,0 1 1 0 0,0 0-1 0 0,0 0 1 0 0,0 0-1 0 0,0 0 1 0 0,0-1-1 0 0,0 1 1 0 0,0 1-1 0 0,0-1 1 0 0,0 0-1 0 0,0 0 1 0 0,1 0 138 0 0,8 2-1874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28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291 287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357.646">250 373 19151 0 0,'-9'1'894'0'0,"11"-1"800"0"0,15-2 686 0 0,10-8-4204 0 0,0-1-3453 0 0,-19 8-2037 0 0</inkml:trace>
  <inkml:trace contextRef="#ctx0" brushRef="#br0" timeOffset="85550.224">87 447 10136 0 0,'0'0'280'0'0,"0"0"1"0"0,0 0 0 0 0,0 0-1 0 0,0-1 1 0 0,0 1 0 0 0,0 0-1 0 0,-1 0 1 0 0,1 0 0 0 0,0 0-1 0 0,0 0 1 0 0,0 0 0 0 0,0 0-1 0 0,0 0 1 0 0,0-1 0 0 0,-1 1-1 0 0,1 0 1 0 0,0 0 0 0 0,0 0-1 0 0,0 0 1 0 0,0 0 0 0 0,0 0-1 0 0,-1 0 1 0 0,1 0 0 0 0,0 0-1 0 0,0 0 1 0 0,0 0 0 0 0,0 0-1 0 0,-1 0 1 0 0,1 0 0 0 0,0 0-1 0 0,0 0 1 0 0,0 0 0 0 0,0 0-1 0 0,-1 0 1 0 0,1 0 0 0 0,0 0-1 0 0,0 0 1 0 0,0 1-281 0 0,-2 6 5398 0 0,3 13-3081 0 0,-1-17-2142 0 0,1 11-67 0 0,4 40 908 0 0,3-18-4360 0 0,-7-32-6208 0 0</inkml:trace>
  <inkml:trace contextRef="#ctx0" brushRef="#br1" timeOffset="105229.658">43 35 3224 0 0,'0'0'143'0'0,"0"0"-3"0"0,3-9 6529 0 0,-1 1 8333 0 0,-6 6-10757 0 0,-4 3-5669 0 0,0 2 1741 0 0,7-3-277 0 0,0 1-1 0 0,0-1 0 0 0,-1 1 1 0 0,1-1-1 0 0,0 1 0 0 0,-1-1 1 0 0,1 0-1 0 0,0 0 0 0 0,-1 0 1 0 0,1 1-1 0 0,0-1 0 0 0,-1-1 1 0 0,1 1-1 0 0,-1 0-39 0 0,1 0 21 0 0,1 0 0 0 0,-1 1 0 0 0,1-1 0 0 0,-1 0 0 0 0,1 1 0 0 0,0-1 0 0 0,-1 1 0 0 0,1-1 0 0 0,0 0 0 0 0,-1 1 0 0 0,1-1 0 0 0,0 1 0 0 0,-1-1 0 0 0,1 1 0 0 0,0-1 0 0 0,0 1 0 0 0,0-1 0 0 0,0 1 0 0 0,-1-1 0 0 0,1 1 0 0 0,0-1 0 0 0,0 1 0 0 0,0 0-21 0 0,0-1 1 0 0,0 5 44 0 0,-1 1-1 0 0,1-1 1 0 0,0 1-1 0 0,1-1 1 0 0,-1 1 0 0 0,2 3-45 0 0,0 8 100 0 0,4 121 1596 0 0,-6-137-1670 0 0,0-1-1 0 0,0 0 1 0 0,1 0-1 0 0,-1 1 1 0 0,0-1 0 0 0,0 0-1 0 0,0 0 1 0 0,0 0-1 0 0,0 1 1 0 0,0-1 0 0 0,0 0-1 0 0,0 0 1 0 0,1 1-1 0 0,-1-1 1 0 0,0 0 0 0 0,0 0-1 0 0,0 0 1 0 0,0 0-1 0 0,1 1 1 0 0,-1-1 0 0 0,0 0-1 0 0,0 0 1 0 0,0 0-1 0 0,1 0 1 0 0,-1 0 0 0 0,0 0-1 0 0,0 1 1 0 0,1-1-1 0 0,-1 0 1 0 0,0 0 0 0 0,0 0-1 0 0,1 0-25 0 0,11 0 227 0 0,9-6-833 0 0,-17 5-6 0 0,1-1-1292 0 0,-1 0-6970 0 0,-3 2 41 0 0</inkml:trace>
  <inkml:trace contextRef="#ctx0" brushRef="#br1" timeOffset="105665.501">86 88 2760 0 0,'0'0'125'0'0,"0"0"541"0"0,0 0 2181 0 0,0 0 952 0 0,0 0 192 0 0,0 4 2261 0 0,1 11-5057 0 0,11 67 2737 0 0,-12-79-5634 0 0,0 0-6811 0 0</inkml:trace>
  <inkml:trace contextRef="#ctx0" brushRef="#br1" timeOffset="106731.087">123 8 14600 0 0,'1'-3'7254'0'0,"10"0"-4577"0"0,17 1-769 0 0,-25 2-1908 0 0,-2 1-26 0 0,-1-1-114 0 0,0 0-56 0 0,0 0-18 0 0,0 0 96 0 0,0 0 407 0 0,0 0 178 0 0,4 17 647 0 0,1 67 236 0 0,-1-30-652 0 0,-3-33-532 0 0,0 2 1721 0 0,3 19-1887 0 0,-3-39 11 0 0,-1-2-11 0 0,-1 1 0 0 0,0-1 0 0 0,-1 0 0 0 0,1 0 0 0 0,-1 0 0 0 0,1 0 0 0 0,-1-1 0 0 0,0 1 0 0 0,1 0 0 0 0,-1-1 0 0 0,0 1 0 0 0,0-1 0 0 0,0 1 0 0 0,-11 0-4584 0 0,10 0-5312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1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24 1840 0 0,'0'0'460'0'0,"0"0"1260"0"0,0 0 552 0 0,0 0 109 0 0,0 0-156 0 0,0 0-726 0 0,0 0-320 0 0,0 0-69 0 0,-5 2 6565 0 0,-10 3-7069 0 0,5-2 58 0 0,9-2-619 0 0,1-1 0 0 0,-1 1 0 0 0,1-1 0 0 0,0 1 0 0 0,0-1 0 0 0,-1 1 0 0 0,1-1 0 0 0,0 1 0 0 0,0 0 0 0 0,0-1 0 0 0,-1 1 0 0 0,1-1 0 0 0,0 1 0 0 0,0 0 0 0 0,0-1 0 0 0,0 1 0 0 0,0-1-1 0 0,0 1 1 0 0,0 0 0 0 0,0-1 0 0 0,0 1 0 0 0,1-1-45 0 0,1 12 191 0 0,3 10 810 0 0,-1 0-1 0 0,2 20-1000 0 0,2 13 1200 0 0,-5-39-407 0 0,-1-1 0 0 0,-1 1 0 0 0,0 0-793 0 0,22-23-477 0 0,-14 5-109 0 0,-4 1-1773 0 0,0 0-6101 0 0,-3 1 471 0 0</inkml:trace>
  <inkml:trace contextRef="#ctx0" brushRef="#br0" timeOffset="351.495">73 112 13648 0 0,'0'0'628'0'0,"0"0"-18"0"0,0 0-286 0 0,0 0 251 0 0,6 19 3865 0 0,-2-4-3356 0 0,8 28-1455 0 0,-11-41-912 0 0</inkml:trace>
  <inkml:trace contextRef="#ctx0" brushRef="#br0" timeOffset="1143.402">95 13 12352 0 0,'0'0'564'0'0,"0"0"-10"0"0,0 0-211 0 0,0 0 436 0 0,4-4 3214 0 0,4-3-2421 0 0,-6 7-1500 0 0,0-1 0 0 0,0 1-1 0 0,-1 0 1 0 0,1-1 0 0 0,0 1 0 0 0,0 0 0 0 0,0 0 0 0 0,0 0 0 0 0,0 0 0 0 0,0 1 0 0 0,0-1 0 0 0,0 1 0 0 0,-1-1 0 0 0,1 1 0 0 0,0-1-1 0 0,0 1-71 0 0,6 2 748 0 0,-7-3-644 0 0,-1 0 0 0 0,0 0 11 0 0,0 0 45 0 0,0 0 21 0 0,0 0 3 0 0,5 8 2072 0 0,9 81-256 0 0,-9-51-874 0 0,-2 1 0 0 0,0 22-1126 0 0,-3-57 79 0 0,0 1-1 0 0,0-1 1 0 0,1 0-1 0 0,0 0 1 0 0,-1 0-1 0 0,2 0 1 0 0,-1 0-1 0 0,0 0-78 0 0,-1-4 80 0 0,0 0 16 0 0,0 0-5 0 0,0 0-22 0 0,0 0-5 0 0,0 0 0 0 0,-19-2 197 0 0,1 1-2663 0 0,14 1 583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18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23 7832 0 0,'0'0'602'0'0,"0"0"-230"0"0,0-1 1779 0 0,-4-2 10557 0 0,4 3-11762 0 0,-2 1-869 0 0,1-1 0 0 0,0 1 0 0 0,0-1 0 0 0,-1 1 0 0 0,1-1 0 0 0,-1 1 0 0 0,1-1 1 0 0,0 0-1 0 0,-1 0 0 0 0,0 0-77 0 0,0 1 76 0 0,0-1 0 0 0,-1 0 0 0 0,1 1 0 0 0,0-1 0 0 0,0 1 1 0 0,0 0-1 0 0,0-1 0 0 0,0 1 0 0 0,0 0 0 0 0,-1 1-76 0 0,2-1 26 0 0,1 0-1 0 0,-1 1 1 0 0,0-1-1 0 0,1 1 1 0 0,-1-1 0 0 0,1 1-1 0 0,-1 0 1 0 0,1-1-1 0 0,0 1 1 0 0,-1-1-1 0 0,1 1 1 0 0,0 0-1 0 0,0-1 1 0 0,0 1 0 0 0,1 0-26 0 0,-1-1 58 0 0,1 33 855 0 0,5 21-913 0 0,-3-22 2165 0 0,1 23-2165 0 0,-5-49 11 0 0,1-5 22 0 0,0 0 1 0 0,0 0-1 0 0,0 1 1 0 0,0-1-1 0 0,0 0 1 0 0,0 1-1 0 0,1-1 1 0 0,0 1-34 0 0,-1-3 54 0 0,2 0-71 0 0,1 0-1 0 0,-1 0 0 0 0,0-1 0 0 0,1 1 0 0 0,-1-1 0 0 0,0 0 0 0 0,1 0 1 0 0,0 0 17 0 0,-1 0-144 0 0,0 0 1 0 0,0 0 0 0 0,0 1-1 0 0,0-1 1 0 0,0 1 0 0 0,1-1-1 0 0,-1 1 1 0 0,1 0 143 0 0,1-1-2868 0 0,-3 1 1188 0 0</inkml:trace>
  <inkml:trace contextRef="#ctx0" brushRef="#br0" timeOffset="441.479">76 111 17071 0 0,'0'0'121'0'0,"0"0"0"0"0,0 0-1 0 0,0 0 1 0 0,0 0 0 0 0,0 0-1 0 0,0 0 1 0 0,0 0-1 0 0,0 0 1 0 0,0 0 0 0 0,0 1-1 0 0,0-1 1 0 0,0 0-1 0 0,0 0 1 0 0,0 0 0 0 0,0 0-1 0 0,0 0 1 0 0,1 0-1 0 0,-1 0 1 0 0,0 0 0 0 0,0 0-1 0 0,0 0 1 0 0,0 0-1 0 0,0 0 1 0 0,0 0 0 0 0,0 0-1 0 0,0 0 1 0 0,0 0-1 0 0,0 0 1 0 0,0 0 0 0 0,0 0-1 0 0,0 0 1 0 0,0 0-1 0 0,0 0 1 0 0,0-1 0 0 0,0 1-1 0 0,0 0 1 0 0,0 0-1 0 0,0 0 1 0 0,0 0 0 0 0,0 0-1 0 0,1 0 1 0 0,-1 0 0 0 0,0 0-1 0 0,0 0 1 0 0,0 0-1 0 0,0 0 1 0 0,0 0 0 0 0,0 0-1 0 0,0 0 1 0 0,0 0-121 0 0,4 8 874 0 0,3 12-887 0 0,-4 1 1582 0 0,1 5-1889 0 0,1-11-7429 0 0,-4-14 230 0 0</inkml:trace>
  <inkml:trace contextRef="#ctx0" brushRef="#br0" timeOffset="990.848">101 12 12752 0 0,'8'-10'8071'0'0,"-6"10"-7864"0"0,1-1 0 0 0,-1 1-1 0 0,0 0 1 0 0,0 0-1 0 0,1 0 1 0 0,-1 0 0 0 0,0 0-1 0 0,0 0 1 0 0,1 1 0 0 0,1 0-207 0 0,-2-1 360 0 0,1 1 1 0 0,0-1 0 0 0,-1 0-1 0 0,1 1 1 0 0,0-1 0 0 0,-1 0 0 0 0,1-1-1 0 0,1 1-360 0 0,-4 0 104 0 0,0 1-28 0 0,2 5-4 0 0,-1 0 0 0 0,0 0 0 0 0,0-1 0 0 0,0 1-1 0 0,-1 0 1 0 0,0 0 0 0 0,-1 3-72 0 0,2 14 293 0 0,5 44 682 0 0,0-16 1002 0 0,-3 25-1977 0 0,-3-76 64 0 0,0 0 0 0 0,-17 3 640 0 0,14-2-976 0 0,1 0-1 0 0,0-1 0 0 0,0 1 1 0 0,-1-1-1 0 0,1 1 0 0 0,-1-1 1 0 0,1 0-1 0 0,0 0 0 0 0,-1 0 0 0 0,0 0 273 0 0,1-1-1361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4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15 13824 0 0,'0'0'629'0'0,"0"0"-12"0"0,-1-1-139 0 0,0 1 0 0 0,0-1 0 0 0,0 0 0 0 0,0 1 0 0 0,0-1 0 0 0,0 0-1 0 0,-1 1 1 0 0,1 0 0 0 0,0-1 0 0 0,0 1 0 0 0,0 0 0 0 0,0-1 0 0 0,-1 1 0 0 0,1 0-1 0 0,0 0 1 0 0,0 0 0 0 0,-1 0 0 0 0,1 0 0 0 0,0 0 0 0 0,0 0 0 0 0,0 1 0 0 0,-1-1-1 0 0,1 0 1 0 0,0 1 0 0 0,0-1 0 0 0,-1 1-478 0 0,1 0 3 0 0,1-1-1 0 0,-1 1 1 0 0,1-1-1 0 0,-1 1 1 0 0,1-1-1 0 0,-1 1 1 0 0,1 0-1 0 0,-1-1 1 0 0,1 1-1 0 0,0 0 1 0 0,0-1-1 0 0,-1 1 1 0 0,1 0-1 0 0,0 0 1 0 0,0-1-1 0 0,0 1 1 0 0,0 0-1 0 0,0-1 1 0 0,0 1-1 0 0,0 0-2 0 0,-1 17 71 0 0,1-14-64 0 0,-3 139 2332 0 0,-3-85-1226 0 0,6-58-1099 0 0,0 0 0 0 0,0 1-1 0 0,0-1 1 0 0,0 0 0 0 0,0 1 0 0 0,0-1-1 0 0,0 0 1 0 0,0 1 0 0 0,1-1 0 0 0,-1 0-1 0 0,0 0 1 0 0,0 1 0 0 0,0-1 0 0 0,0 0-1 0 0,1 0 1 0 0,-1 1 0 0 0,0-1 0 0 0,0 0-1 0 0,1 0 1 0 0,-1 0 0 0 0,0 1 0 0 0,0-1-1 0 0,1 0 1 0 0,-1 0 0 0 0,0 0 0 0 0,0 0-1 0 0,1 1 1 0 0,-1-1 0 0 0,0 0 0 0 0,1 0-1 0 0,-1 0 1 0 0,0 0 0 0 0,1 0 0 0 0,-1 0-1 0 0,0 0 1 0 0,1 0 0 0 0,-1 0 0 0 0,0 0 0 0 0,1 0-1 0 0,-1 0 1 0 0,0 0 0 0 0,1-1-14 0 0,18-3-455 0 0,-10 1-48 0 0,1 1-4037 0 0,-8 1 2536 0 0</inkml:trace>
  <inkml:trace contextRef="#ctx0" brushRef="#br0" timeOffset="359.949">80 101 2304 0 0,'0'0'101'0'0,"-1"-2"1"0"0,0-1 12360 0 0,1 2-5379 0 0,3 3-3905 0 0,0 4-6454 0 0,-1-3 5041 0 0,-1 5-1418 0 0,0 1-1 0 0,-1-1 1 0 0,0 1 0 0 0,0-1-1 0 0,0 1 1 0 0,-2 6-347 0 0,-1 21-1074 0 0,3-30-981 0 0,0-6 992 0 0</inkml:trace>
  <inkml:trace contextRef="#ctx0" brushRef="#br0" timeOffset="1048.223">115 11 13824 0 0,'0'0'141'0'0,"0"0"1"0"0,0 0-1 0 0,0 0 1 0 0,0 0 0 0 0,0 0-1 0 0,0 0 1 0 0,0 0-1 0 0,0 0 1 0 0,0 0 0 0 0,0 0-1 0 0,0 0 1 0 0,0 0 0 0 0,0 0-1 0 0,0 0 1 0 0,0 0-1 0 0,0 0 1 0 0,0 0 0 0 0,0 0-1 0 0,0 0 1 0 0,0 0-1 0 0,0 0 1 0 0,0-1 0 0 0,0 1-1 0 0,0 0 1 0 0,0 0-1 0 0,0 0 1 0 0,0 0 0 0 0,0 0-1 0 0,0 0 1 0 0,0 0 0 0 0,0 0-1 0 0,0 0 1 0 0,0 0-1 0 0,0 0 1 0 0,0 0 0 0 0,0 0-1 0 0,0 0 1 0 0,0 0-1 0 0,0 0 1 0 0,0 0 0 0 0,0 0-1 0 0,0 0 1 0 0,0 0-1 0 0,0 0 1 0 0,-1 0 0 0 0,1 0-142 0 0,7-3 1781 0 0,10-2-559 0 0,-13 4-692 0 0,-4 1-483 0 0,1 0 1 0 0,0 0-1 0 0,-1-1 0 0 0,1 1 1 0 0,0 0-1 0 0,0 0 0 0 0,-1 0 0 0 0,1 0 1 0 0,0 0-1 0 0,-1 0 0 0 0,1 0 1 0 0,0 0-1 0 0,0 0 0 0 0,-1 1 0 0 0,1-1 1 0 0,0 0-1 0 0,-1 0 0 0 0,1 1 1 0 0,0-1-1 0 0,-1 0 0 0 0,1 1 0 0 0,0-1 1 0 0,-1 1-1 0 0,1-1 0 0 0,-1 0 1 0 0,1 1-48 0 0,-1-1 85 0 0,0 0-10 0 0,3 179 4196 0 0,-3-95-3155 0 0,0-84-1021 0 0,-2 1-97 0 0,1-1 0 0 0,-1 0 0 0 0,1 1-1 0 0,0-1 1 0 0,-1 0 0 0 0,1 0 0 0 0,-1 0 0 0 0,1-1 0 0 0,-1 1 0 0 0,1 0-1 0 0,0 0 1 0 0,-1-1 0 0 0,1 1 0 0 0,-1-1 0 0 0,1 1 2 0 0,-10-3-1291 0 0,6 3-1978 0 0,3-1 1357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2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18 11808 0 0,'0'0'266'0'0,"0"0"44"0"0,0 0 11 0 0,0 0-38 0 0,-1-1 533 0 0,-2-7 10082 0 0,2 7-12081 0 0,-1 1 1434 0 0,0 0-1 0 0,0 0 0 0 0,-1 0 1 0 0,1-1-1 0 0,0 1 0 0 0,0-1 1 0 0,0 1-1 0 0,0-1 1 0 0,-2 0-251 0 0,-5-2-180 0 0,9 3 308 0 0,0 0-117 0 0,-1 0 0 0 0,1 0 0 0 0,-1 0 1 0 0,1 0-1 0 0,0 0 0 0 0,-1 0 0 0 0,1 1 1 0 0,-1-1-1 0 0,1 0 0 0 0,0 0 0 0 0,-1 0 1 0 0,1 1-1 0 0,0-1 0 0 0,-1 0 1 0 0,1 0-1 0 0,0 1 0 0 0,-1-1 0 0 0,1 0 1 0 0,0 1-1 0 0,0-1 0 0 0,-1 0 0 0 0,1 1 1 0 0,0-1-1 0 0,0 1 0 0 0,0-1 1 0 0,0 0-1 0 0,0 1 0 0 0,-1-1 0 0 0,1 1 1 0 0,0-1-1 0 0,0 1 0 0 0,0-1 0 0 0,0 0 1 0 0,0 1-1 0 0,0-1 0 0 0,0 1-11 0 0,2 14-344 0 0,-2-13 596 0 0,1 12 130 0 0,0 0 0 0 0,1 1 1 0 0,1-1-1 0 0,1 2-382 0 0,6 36 876 0 0,-8-32-542 0 0,6 33 692 0 0,-7-51-1041 0 0,4-2 1861 0 0,-3 0-2090 0 0,0-1 0 0 0,0 0-1 0 0,0 1 1 0 0,0-1 0 0 0,0 0 0 0 0,0 0 0 0 0,0 0-1 0 0,1-1 245 0 0,1-1 413 0 0,3 1-4951 0 0,-2 1 385 0 0,-3-1 2130 0 0</inkml:trace>
  <inkml:trace contextRef="#ctx0" brushRef="#br0" timeOffset="344.519">84 75 17855 0 0,'0'0'407'0'0,"0"0"60"0"0,0 0 21 0 0,0 0-60 0 0,0 0-180 0 0,0 0 292 0 0,4 23 2980 0 0,-3-1-1949 0 0,0-10-2351 0 0,0-1-1 0 0,0 0 0 0 0,2 6 781 0 0,-2-15-5719 0 0,-1-2-1800 0 0</inkml:trace>
  <inkml:trace contextRef="#ctx0" brushRef="#br0" timeOffset="1192.676">99 13 6448 0 0,'0'0'297'0'0,"0"-2"-1100"0"0,2-4 15035 0 0,8 6-11989 0 0,-7 1-2080 0 0,0-1 0 0 0,-1 0 0 0 0,1 0 1 0 0,-1 0-1 0 0,1 0 0 0 0,0 0 0 0 0,-1-1 0 0 0,1 1 1 0 0,-1-1-1 0 0,1 1 0 0 0,-1-1 0 0 0,2-1-163 0 0,-4 2 72 0 0,3 1 123 0 0,6 2 704 0 0,-9-3-833 0 0,0 0-2 0 0,5 22 1009 0 0,-4-17-975 0 0,23 129 1944 0 0,-21-117-1624 0 0,-1-1-1 0 0,-1 16-417 0 0,-1-31 75 0 0,-15-2 557 0 0,5-1-644 0 0,-4-1-795 0 0,5 3-2938 0 0,7 1 1850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9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17 13104 0 0,'0'0'26'0'0,"0"-1"1"0"0,0 1-1 0 0,0 0 1 0 0,0 0-1 0 0,0 0 1 0 0,0 0 0 0 0,0 0-1 0 0,0 0 1 0 0,0 0-1 0 0,0 0 1 0 0,0 0-1 0 0,0-1 1 0 0,0 1-1 0 0,0 0 1 0 0,0 0 0 0 0,0 0-1 0 0,0 0 1 0 0,0 0-1 0 0,0 0 1 0 0,-1 0-1 0 0,1 0 1 0 0,0 0-1 0 0,0 0 1 0 0,0 0 0 0 0,0 0-1 0 0,0-1 1 0 0,0 1-1 0 0,0 0 1 0 0,0 0-1 0 0,0 0 1 0 0,0 0 0 0 0,0 0-1 0 0,-1 0 1 0 0,1 0-1 0 0,0 0 1 0 0,0 0-1 0 0,0 0 1 0 0,0 0-1 0 0,0 0 1 0 0,0 0 0 0 0,0 0-1 0 0,0 0 1 0 0,0 0-1 0 0,-1 0 1 0 0,1 0-1 0 0,0 0 1 0 0,0 0-1 0 0,0 0 1 0 0,0 0 0 0 0,0 0-1 0 0,0 0 1 0 0,0 0-1 0 0,0 1 1 0 0,0-1-1 0 0,0 0 1 0 0,-1 0 0 0 0,1 0-1 0 0,0 0 1 0 0,0 0-1 0 0,0 0 1 0 0,0 0-1 0 0,0 0 1 0 0,0 0-1 0 0,0 0 1 0 0,0 0 0 0 0,0 0-1 0 0,0 1 1 0 0,0-1-27 0 0,-1-3 5248 0 0,1 3-4304 0 0,0 0-15 0 0,0 0-73 0 0,0 0-302 0 0,0 0-136 0 0,0 0-30 0 0,0 0-25 0 0,0 0-91 0 0,0 0-44 0 0,0 0-11 0 0,0 0-37 0 0,-5 0 88 0 0,0 0 0 0 0,0 1 0 0 0,0 0 0 0 0,0 0 0 0 0,0 1 0 0 0,0-1 0 0 0,0 1 0 0 0,0 0 0 0 0,0 0-268 0 0,5-1-3 0 0,-1 0 0 0 0,1 1-1 0 0,-1-1 1 0 0,1 0 0 0 0,-1 0-1 0 0,1 0 1 0 0,-1 0 0 0 0,1 0-1 0 0,0 1 1 0 0,0-1 0 0 0,0 0-1 0 0,-1 0 1 0 0,1 1 0 0 0,1-1 0 0 0,-1 0-1 0 0,0 0 1 0 0,0 1 0 0 0,0-1 3 0 0,0 2 27 0 0,4 126 2133 0 0,2-74-768 0 0,12-58-1379 0 0,7-4-743 0 0,-11-1-4170 0 0,-12 6 3349 0 0</inkml:trace>
  <inkml:trace contextRef="#ctx0" brushRef="#br0" timeOffset="390.534">77 83 18919 0 0,'0'0'430'0'0,"0"0"55"0"0,0 0 30 0 0,0 0-50 0 0,3 20 3160 0 0,-1 0-2553 0 0,-1-3-1044 0 0,1-1 0 0 0,3 8-28 0 0,-5-23-276 0 0,0 0-1162 0 0,0-1-512 0 0</inkml:trace>
  <inkml:trace contextRef="#ctx0" brushRef="#br0" timeOffset="1070.397">114 3 13104 0 0,'0'0'597'0'0,"0"0"-9"0"0,0 0-213 0 0,0 0 510 0 0,0 0 267 0 0,0 0 52 0 0,4-1 3683 0 0,11 0-3500 0 0,-9 4-986 0 0,-5-3-351 0 0,0 1-1 0 0,0-1 1 0 0,0 1 0 0 0,0-1 0 0 0,0 1 0 0 0,0-1 0 0 0,0 0 0 0 0,1 1 0 0 0,-1-1 0 0 0,0 0 0 0 0,0 0 0 0 0,0 0 0 0 0,1 0-50 0 0,-2 0 85 0 0,0 0-10 0 0,0 0 17 0 0,0 0 10 0 0,0 0 2 0 0,0 0-28 0 0,1 0-2 0 0,-1 1 1 0 0,1-1-1 0 0,-1 0 0 0 0,1 0 0 0 0,-1 0 0 0 0,0 0 1 0 0,1 1-1 0 0,-1-1 0 0 0,1 0 0 0 0,-1 1 0 0 0,0-1 1 0 0,1 0-1 0 0,-1 1 0 0 0,0-1 0 0 0,1 0 0 0 0,-1 1 1 0 0,0-1-1 0 0,0 0 0 0 0,1 1 0 0 0,-1-1 0 0 0,0 1 1 0 0,0-1-1 0 0,0 0 0 0 0,0 1 0 0 0,0-1 0 0 0,1 1 1 0 0,-1-1-1 0 0,0 1 0 0 0,0-1-74 0 0,2 19 9 0 0,-1-10 282 0 0,3 8 22 0 0,-2 1 0 0 0,0-1 1 0 0,-1 3-314 0 0,0-4 223 0 0,0 0 0 0 0,2 0 0 0 0,-1-1 0 0 0,2 1-223 0 0,-1 6 295 0 0,-3-19-180 0 0,0 0-1 0 0,1 1 1 0 0,-1-1 0 0 0,1 1-1 0 0,0-1 1 0 0,0 0-1 0 0,0 1-114 0 0,-1-4 1 0 0,0 0 0 0 0,1 0 0 0 0,-1 0-1 0 0,0 0 1 0 0,0 1 0 0 0,0-1 0 0 0,0 0-1 0 0,0 0 1 0 0,0 0 0 0 0,0 0 0 0 0,0 0-1 0 0,0 0 1 0 0,0 0 0 0 0,0 0 0 0 0,0 1-1 0 0,0-1 1 0 0,0 0 0 0 0,0 0-1 0 0,0 0 1 0 0,0 0 0 0 0,0 0 0 0 0,0 0-1 0 0,0 0 1 0 0,0 0 0 0 0,0 0 0 0 0,-1 1-1 0 0,1-1 1 0 0,0 0 0 0 0,0 0 0 0 0,0 0-1 0 0,0 0 1 0 0,0 0 0 0 0,0 0 0 0 0,0 0-1 0 0,0 0 1 0 0,0 0 0 0 0,0 0 0 0 0,0 0-1 0 0,-1 0 1 0 0,1 0 0 0 0,0 1 0 0 0,0-1-1 0 0,0 0 1 0 0,0 0 0 0 0,0 0 0 0 0,0 0-1 0 0,0 0 1 0 0,0 0 0 0 0,-1 0-1 0 0,-7 0 100 0 0,-9-4-510 0 0,9 2-1899 0 0,5 2 1138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21 2304 0 0,'0'0'101'0'0,"0"0"551"0"0,0 0 2229 0 0,-1 0 11352 0 0,-2 1-7165 0 0,0 0-5052 0 0,-6 3-4903 0 0,7-3 4742 0 0,-1-2-1695 0 0,-17 4 171 0 0,20-3-310 0 0,0 1 0 0 0,-1-1 0 0 0,1 1 0 0 0,0-1 0 0 0,-1 0 0 0 0,1 1 0 0 0,0-1 0 0 0,-1 1 0 0 0,1-1 0 0 0,0 1 0 0 0,0-1 1 0 0,-1 1-1 0 0,1-1 0 0 0,0 1 0 0 0,0-1 0 0 0,0 1 0 0 0,0-1 0 0 0,0 1 0 0 0,0-1 0 0 0,0 1 0 0 0,0-1 0 0 0,0 1 0 0 0,0-1 0 0 0,0 1 0 0 0,0-1 0 0 0,0 1-21 0 0,2 17 179 0 0,-1-15-127 0 0,2 36 650 0 0,-2 0-1 0 0,-1 14-701 0 0,-1-1 552 0 0,1-52-469 0 0,0 0 10 0 0,0 0-13 0 0,0 1-79 0 0,1-1-1 0 0,-1 0 0 0 0,0 0 1 0 0,0 1-1 0 0,0-1 1 0 0,1 0-1 0 0,-1 0 1 0 0,0 1-1 0 0,0-1 1 0 0,1 0-1 0 0,-1 0 1 0 0,0 0-1 0 0,1 1 1 0 0,-1-1-1 0 0,0 0 1 0 0,1 0-1 0 0,-1 0 1 0 0,0 0-1 0 0,1 0 1 0 0,-1 0-1 0 0,0 0 1 0 0,1 1-1 0 0,-1-1 1 0 0,0 0-1 0 0,1 0 1 0 0,-1 0-1 0 0,0 0 1 0 0,1-1-1 0 0,-1 1 1 0 0,0 0-1 0 0,1 0 0 0 0,-1 0 1 0 0,0 0-1 0 0,1 0 1 0 0,-1 0-1 0 0,0 0 0 0 0,13-4-1 0 0,4-6-1107 0 0,-6 2-5513 0 0,-9 6 4630 0 0</inkml:trace>
  <inkml:trace contextRef="#ctx0" brushRef="#br0" timeOffset="512.743">94 78 18719 0 0,'-2'12'6120'0'0,"2"13"-5090"0"0,-1 7-674 0 0,0-14 1134 0 0,1-10-5322 0 0,0-6 2031 0 0,0 0-6385 0 0</inkml:trace>
  <inkml:trace contextRef="#ctx0" brushRef="#br0" timeOffset="1112.889">117 5 7368 0 0,'0'0'333'0'0,"0"0"0"0"0,0 0 261 0 0,0 0 1878 0 0,0 0 845 0 0,0 0 165 0 0,0 0-343 0 0,0 0-1582 0 0,0 0-695 0 0,0 0-138 0 0,0 0-94 0 0,0 0-288 0 0,0 0-129 0 0,0 0-21 0 0,0 0-51 0 0,24 3 1406 0 0,-22-3-1468 0 0,0 0-12 0 0,0 0 0 0 0,1 0 1 0 0,-1 0-1 0 0,0 0 0 0 0,1 0 0 0 0,-1-1 1 0 0,0 1-1 0 0,0-1 0 0 0,1 0 0 0 0,-1 1 1 0 0,0-1-1 0 0,0 0 0 0 0,1-1-67 0 0,-3 2 23 0 0,0 0 0 0 0,0 0 0 0 0,0 0 0 0 0,1 0 0 0 0,-1 0 0 0 0,0 0 0 0 0,0-1 0 0 0,1 1 0 0 0,-1 0 0 0 0,0 0 0 0 0,0 0 0 0 0,0 0 0 0 0,1 0 0 0 0,-1 0 0 0 0,0 0 0 0 0,0 0 0 0 0,0 0 0 0 0,1 0 0 0 0,-1 1 0 0 0,0-1 0 0 0,0 0 0 0 0,1 0 0 0 0,-1 0 0 0 0,0 0 0 0 0,0 0 0 0 0,0 0 0 0 0,0 0 0 0 0,1 0 0 0 0,-1 1 0 0 0,0-1 0 0 0,0 0 0 0 0,0 0 0 0 0,0 0 0 0 0,1 0 0 0 0,-1 1 0 0 0,0-1 0 0 0,0 0 0 0 0,0 0 0 0 0,0 0 0 0 0,0 0 0 0 0,0 1 0 0 0,0-1 0 0 0,0 0 0 0 0,0 0 0 0 0,1 1 0 0 0,-1-1 0 0 0,0 0 0 0 0,0 0 0 0 0,0 0 0 0 0,0 1 1 0 0,0-1-1 0 0,0 0 0 0 0,0 0 0 0 0,-1 1-24 0 0,4 14 409 0 0,-3-12-349 0 0,1 3-7 0 0,0-1 0 0 0,0 1 0 0 0,-1 0-1 0 0,0-1 1 0 0,0 4-52 0 0,1 21 187 0 0,9 77 1137 0 0,-9-104-1310 0 0,-1 0 0 0 0,1 0 0 0 0,-1 0 0 0 0,0 0 0 0 0,0 0 0 0 0,-1-1 0 0 0,1 1 0 0 0,-1 0 0 0 0,1 0 0 0 0,-1 0 0 0 0,0 0 0 0 0,0 1-14 0 0,0-3 27 0 0,0 0-1 0 0,0 0 1 0 0,0 0-1 0 0,0 0 1 0 0,0 0-1 0 0,1 0 1 0 0,-2 0-1 0 0,1 0 1 0 0,0 0-1 0 0,0-1 1 0 0,0 1-1 0 0,0 0 1 0 0,0-1-1 0 0,-1 1 1 0 0,1-1-1 0 0,0 0 1 0 0,0 1-1 0 0,-1-1 1 0 0,1 0-1 0 0,0 0 1 0 0,-1 0-1 0 0,1 1 1 0 0,0-1-1 0 0,-1-1 1 0 0,1 1-1 0 0,0 0 1 0 0,-1 0-27 0 0,-28-6-1044 0 0,26 6-531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37.0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14 585 16128 0 0,'0'0'737'0'0,"0"7"241"0"0,0-7-921 0 0,0 1 0 0 0,0 0 0 0 0,0-1 0 0 0,0 1-1 0 0,0 0 1 0 0,1-1 0 0 0,-1 1 0 0 0,0 0 0 0 0,0-1-1 0 0,1 1 1 0 0,-1 0 0 0 0,0-1 0 0 0,1 1 0 0 0,-1-1-1 0 0,0 1 1 0 0,1-1 0 0 0,-1 1 0 0 0,1-1-1 0 0,-1 1 1 0 0,1-1 0 0 0,-1 1 0 0 0,1-1 0 0 0,-1 1-1 0 0,1-1 1 0 0,0 0 0 0 0,-1 1 0 0 0,1-1 0 0 0,-1 0-1 0 0,1 0 1 0 0,0 1 0 0 0,-1-1 0 0 0,1 0-57 0 0,20 1 1383 0 0,-18-1-1236 0 0,3-1 27 0 0,0 1 0 0 0,0-1 0 0 0,0 0 0 0 0,0-1-1 0 0,0 1 1 0 0,-1-1 0 0 0,1 0 0 0 0,-1-1 0 0 0,1 1-1 0 0,-1-1 1 0 0,0 0 0 0 0,3-3-174 0 0,3-2 237 0 0,0-1 1 0 0,-1 0 0 0 0,-1 0-1 0 0,1-1 1 0 0,-1 0-238 0 0,-7 6 23 0 0,1 1 1 0 0,-1 0 0 0 0,1-1 0 0 0,-1 0 0 0 0,0 1 0 0 0,0-1 0 0 0,-1 0 0 0 0,1 0 0 0 0,-1 0-1 0 0,0 0 1 0 0,0 0 0 0 0,0 0 0 0 0,-1-1 0 0 0,1 1 0 0 0,-1-3-24 0 0,0 4 12 0 0,0 0 0 0 0,-1 1-1 0 0,1-1 1 0 0,-1 0 0 0 0,0 0 0 0 0,0 0 0 0 0,0 0 0 0 0,0 1-1 0 0,0-1 1 0 0,-1 1 0 0 0,1-1 0 0 0,-1 1 0 0 0,1-1 0 0 0,-1 1 0 0 0,0 0-1 0 0,0 0 1 0 0,0-1 0 0 0,0 2 0 0 0,-1-1 0 0 0,1 0 0 0 0,0 0-1 0 0,-1 1 1 0 0,0-1-12 0 0,-1 0 6 0 0,0-1-1 0 0,-1 1 0 0 0,1 0 1 0 0,-1 1-1 0 0,0-1 0 0 0,0 1 1 0 0,1 0-1 0 0,-1 0 0 0 0,-1 0-5 0 0,3 1 1 0 0,0 0 0 0 0,1 0 0 0 0,-1 0 0 0 0,0 0 0 0 0,1 0 0 0 0,-1 1-1 0 0,1 0 1 0 0,-1-1 0 0 0,1 1 0 0 0,-1 0 0 0 0,1 0 0 0 0,-1 0 0 0 0,1 0 0 0 0,0 1 0 0 0,0-1-1 0 0,-1 1 1 0 0,1-1 0 0 0,0 1-1 0 0,-5 6 33 0 0,-1 0-1 0 0,1 0 1 0 0,1 0 0 0 0,0 1-1 0 0,0 0 1 0 0,0 0 0 0 0,1 1-1 0 0,1-1 1 0 0,0 1-1 0 0,0 0 1 0 0,1 0 0 0 0,0 1-1 0 0,-1 6-32 0 0,1 1 69 0 0,1 1-1 0 0,1-1 1 0 0,0 0-1 0 0,1 0 1 0 0,1 1 0 0 0,1-1-1 0 0,3 11-68 0 0,-4-21 9 0 0,1 0 0 0 0,0-1 0 0 0,1 1 0 0 0,0-1 0 0 0,0 1 0 0 0,0-1 0 0 0,1 0 0 0 0,0-1 0 0 0,0 1 0 0 0,1-1 0 0 0,0 1 0 0 0,3 2-9 0 0,-4-5 18 0 0,0-1 0 0 0,0 1 0 0 0,0-1-1 0 0,1 0 1 0 0,-1 0 0 0 0,1-1 0 0 0,0 1-1 0 0,0-1 1 0 0,-1 0 0 0 0,2 0 0 0 0,-1 0 0 0 0,0-1-1 0 0,0 0 1 0 0,0 0 0 0 0,1 0 0 0 0,-1-1-1 0 0,0 0 1 0 0,5 0-18 0 0,3-1-271 0 0,0-1 0 0 0,1 0 0 0 0,-1-1 0 0 0,0-1-1 0 0,-1 0 1 0 0,4-2 271 0 0,21-10-6225 0 0,13-8 6225 0 0,-38 18-1002 0 0,18-9-1363 0 0</inkml:trace>
  <inkml:trace contextRef="#ctx0" brushRef="#br0" timeOffset="332.715">608 513 16847 0 0,'0'-1'90'0'0,"-1"-1"0"0"0,1 1 0 0 0,-1 0 0 0 0,1 0 0 0 0,-1-1-1 0 0,0 1 1 0 0,0 0 0 0 0,1 0 0 0 0,-1 0 0 0 0,0 0 0 0 0,0 0-1 0 0,0 0 1 0 0,0 0 0 0 0,0 0 0 0 0,0 0 0 0 0,0 0-1 0 0,-1 0-89 0 0,-22-13 321 0 0,18 11 27 0 0,0 1-1 0 0,-1-1 1 0 0,1 1-1 0 0,-1 0 1 0 0,0 1-1 0 0,1-1 1 0 0,-1 1-1 0 0,0 1 1 0 0,0-1-1 0 0,0 1 1 0 0,0 1-1 0 0,0-1 1 0 0,1 1-1 0 0,-1 0 1 0 0,0 0-1 0 0,0 1 1 0 0,1 0-1 0 0,-1 0 1 0 0,-5 3-348 0 0,9-3 64 0 0,1 0 0 0 0,-1 0 1 0 0,1 1-1 0 0,-1-1 0 0 0,1 0 0 0 0,0 1 1 0 0,-1 0-1 0 0,1-1 0 0 0,1 1 0 0 0,-1 0 1 0 0,0 0-1 0 0,1 0 0 0 0,-1 0 0 0 0,1 1-64 0 0,-2 3 36 0 0,1 0-1 0 0,0 0 1 0 0,0 0 0 0 0,1 1-1 0 0,-1 4-35 0 0,1-1 29 0 0,1 0 0 0 0,1 0 0 0 0,-1-1 0 0 0,2 1 0 0 0,-1 0 0 0 0,2-1-1 0 0,-1 1 1 0 0,1-1 0 0 0,5 10-29 0 0,-6-15 12 0 0,1 0 0 0 0,0 0 1 0 0,0-1-1 0 0,0 1 0 0 0,1-1 0 0 0,0 1 0 0 0,-1-1 0 0 0,2 0 0 0 0,-1 0 0 0 0,1 0-12 0 0,2 1 25 0 0,0 1-1 0 0,1-1 1 0 0,-1-1-1 0 0,1 1 1 0 0,0-2-1 0 0,2 2-24 0 0,-3-3 1 0 0,1 0-1 0 0,-1 0 1 0 0,1-1 0 0 0,0 1-1 0 0,-1-2 1 0 0,1 1-1 0 0,0-1 1 0 0,-1 0-1 0 0,1-1 1 0 0,0 0 0 0 0,-1 0-1 0 0,1-1 1 0 0,-1 0-1 0 0,6-2 0 0 0,-5 1-403 0 0,1 0-1 0 0,-1-1 1 0 0,0 0-1 0 0,0-1 1 0 0,-1 0-1 0 0,0 0 1 0 0,1 0-1 0 0,-1-1 404 0 0,7-6-2172 0 0</inkml:trace>
  <inkml:trace contextRef="#ctx0" brushRef="#br0" timeOffset="681.275">722 1 20591 0 0,'0'0'464'0'0,"0"0"68"0"0,4 8 532 0 0,19 78 748 0 0,-9-41-24 0 0,6 33-1788 0 0,-11-41 320 0 0,9 54 331 0 0,-5 2-1 0 0,0 40-650 0 0,0-6 287 0 0,-11-110-330 0 0,1 0-1 0 0,1 0 1 0 0,1 0 0 0 0,0-1-1 0 0,1 1 1 0 0,4 6 43 0 0,4-1-1170 0 0,-7-16-5848 0 0,-2-6-1461 0 0</inkml:trace>
  <inkml:trace contextRef="#ctx0" brushRef="#br0" timeOffset="1030.637">746 414 20591 0 0,'-2'-4'202'0'0,"2"3"-122"0"0,0 1 0 0 0,0-1 0 0 0,0 1 0 0 0,0-1 0 0 0,-1 1 0 0 0,1-1 0 0 0,0 0 0 0 0,-1 1 0 0 0,1-1 0 0 0,0 1 0 0 0,-1-1 0 0 0,1 1 0 0 0,-1-1 0 0 0,1 1 0 0 0,0 0 0 0 0,-1-1 0 0 0,0 1-80 0 0,1-1 498 0 0,-6-2-302 0 0,2-1-124 0 0,3 3 299 0 0,1 1 117 0 0,0 0 21 0 0,16-1 233 0 0,216-12-2770 0 0,-210 13 18 0 0</inkml:trace>
  <inkml:trace contextRef="#ctx0" brushRef="#br0" timeOffset="1031.637">1105 455 18023 0 0,'-5'15'591'0'0,"1"0"1"0"0,0 0-1 0 0,1 0 0 0 0,0 1 0 0 0,1-1 0 0 0,1 1 0 0 0,1 7-591 0 0,0-12 319 0 0,1-1 0 0 0,0 0 0 0 0,0 1 1 0 0,1-1-1 0 0,0 0 0 0 0,1 0 1 0 0,0 0-1 0 0,4 8-319 0 0,-6-15 58 0 0,1 0 0 0 0,-1 0 0 0 0,1 0-1 0 0,0 0 1 0 0,0 0 0 0 0,0 0 0 0 0,0-1 0 0 0,0 1 0 0 0,1-1 0 0 0,-1 1 0 0 0,1-1 0 0 0,0 0 0 0 0,0 0 0 0 0,-1 0 0 0 0,1-1 0 0 0,1 1-1 0 0,-1 0 1 0 0,0-1 0 0 0,0 0 0 0 0,0 0 0 0 0,1 0 0 0 0,-1 0 0 0 0,0-1 0 0 0,1 1 0 0 0,-1-1 0 0 0,1 0 0 0 0,-1 0 0 0 0,1 0-58 0 0,4-1 86 0 0,-1 0 1 0 0,1 0-1 0 0,0-1 1 0 0,-1-1 0 0 0,1 1-1 0 0,-1-1 1 0 0,1 0-1 0 0,-1-1 1 0 0,0 1 0 0 0,-1-2-1 0 0,1 1 1 0 0,-1-1 0 0 0,1 0-1 0 0,-1 0 1 0 0,-1 0-1 0 0,1-1 1 0 0,-1 0-87 0 0,1-1 28 0 0,-1 1 0 0 0,-1-1 0 0 0,1 1 0 0 0,-1-1-1 0 0,0-1 1 0 0,-1 1 0 0 0,1 0 0 0 0,-2-1 0 0 0,1 0 0 0 0,-1 0 0 0 0,0 1 0 0 0,0-1-1 0 0,-1 0 1 0 0,0-1 0 0 0,-1 1 0 0 0,0-5-28 0 0,-1 3 10 0 0,0-1-1 0 0,-1 1 0 0 0,0 0 1 0 0,-1 0-1 0 0,0 0 1 0 0,0 0-1 0 0,-1 1 1 0 0,-1-1-1 0 0,0 1 1 0 0,0 0-1 0 0,0 1 1 0 0,-7-8-10 0 0,4 6-210 0 0,0 1 0 0 0,-1 0 0 0 0,0 1 0 0 0,0 0 0 0 0,-1 0 0 0 0,0 1 0 0 0,-1 0 1 0 0,0 1-1 0 0,0 0 0 0 0,-6-2 210 0 0,14 7-67 0 0,0-1 0 0 0,0 1 0 0 0,-1 0 0 0 0,1 0 0 0 0,-1 1 0 0 0,1-1 0 0 0,-1 0 0 0 0,1 1 0 0 0,-1 0-1 0 0,1 0 1 0 0,-1 0 0 0 0,1 1 0 0 0,-1-1 0 0 0,1 1 0 0 0,-1-1 0 0 0,1 1 0 0 0,0 0 0 0 0,-2 1 67 0 0,1 1-37 0 0,-1-1 1 0 0,1 1-1 0 0,0-1 0 0 0,0 1 0 0 0,1 0 1 0 0,-1 1-1 0 0,0-1 0 0 0,1 1 0 0 0,0 0 0 0 0,0-1 1 0 0,0 1-1 0 0,0 2 37 0 0,-3 4-7 0 0,1 0 1 0 0,0 1-1 0 0,1-1 0 0 0,0 1 1 0 0,0 0-1 0 0,1 0 0 0 0,1 0 1 0 0,0 0-1 0 0,1 1 0 0 0,-1 10 7 0 0,2-10-2 0 0,1 0-1 0 0,0 1 0 0 0,1-1 1 0 0,1 0-1 0 0,-1 0 1 0 0,2 0-1 0 0,0-1 0 0 0,0 1 1 0 0,3 2 2 0 0,-4-7-175 0 0,0-1 0 0 0,1 0 1 0 0,-1 0-1 0 0,1 0 1 0 0,1-1-1 0 0,-1 0 0 0 0,1 1 1 0 0,0-1-1 0 0,0-1 1 0 0,1 1-1 0 0,0-1 0 0 0,-1 0 1 0 0,1 0-1 0 0,1-1 1 0 0,-1 1-1 0 0,5 0 175 0 0,5 2-1619 0 0</inkml:trace>
  <inkml:trace contextRef="#ctx0" brushRef="#br0" timeOffset="1388.236">1485 392 3224 0 0,'1'0'240'0'0,"0"0"258"0"0,0-1 0 0 0,0 1 0 0 0,0 0 0 0 0,1 0 0 0 0,-1 0 0 0 0,0 0 0 0 0,0 0 0 0 0,0 0 0 0 0,0 0 0 0 0,0 0 0 0 0,0 0 0 0 0,0 0 0 0 0,0 0 1 0 0,0 1-1 0 0,0-1 0 0 0,0 1 0 0 0,0-1 0 0 0,0 1 0 0 0,0-1 0 0 0,0 1 0 0 0,0-1 0 0 0,0 1 0 0 0,0 0 0 0 0,0 0-498 0 0,2 1 827 0 0,-1 1 1 0 0,1 0-1 0 0,-1 1 0 0 0,0-1 0 0 0,2 3-827 0 0,0 0 402 0 0,0 1-48 0 0,0 1 0 0 0,0 0 0 0 0,-1 0 0 0 0,0 0 0 0 0,0 1 0 0 0,-1-1 0 0 0,1 9-354 0 0,6 19 838 0 0,26 88 2002 0 0,-17-70-1568 0 0,-14-38-587 0 0,-3-13 3 0 0,-2-11-381 0 0,-3-9-23 0 0,0 0 0 0 0,-1-1-1 0 0,-6-11-283 0 0,6 15 31 0 0,0-1 0 0 0,1 1 0 0 0,0-1 0 0 0,1 0-1 0 0,-1-10-30 0 0,4 13 5 0 0,-1 0-1 0 0,2 0 1 0 0,0 0-1 0 0,0 0-4 0 0,0 8-6 0 0,0 0 0 0 0,0-1 0 0 0,0 1-1 0 0,0 0 1 0 0,1 0 0 0 0,0 0 0 0 0,0 0 0 0 0,0 0 0 0 0,0 1 0 0 0,1-1 0 0 0,0 0-1 0 0,1-1 7 0 0,2-1-18 0 0,1 0 0 0 0,0 0 0 0 0,0 1 0 0 0,1 0-1 0 0,-1 0 1 0 0,1 1 0 0 0,0 0 0 0 0,0 0 0 0 0,0 1 0 0 0,1 0-1 0 0,-1 0 1 0 0,1 1 18 0 0,23-5-1316 0 0,0 2 1 0 0,24-1 1315 0 0,-33 3-1441 0 0,2 0-154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0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7 10048 0 0,'1'6'237'0'0,"1"-7"2285"0"0,3-8 9062 0 0,-5 9-11036 0 0,0 0-118 0 0,0 0-57 0 0,0 0-12 0 0,0 0-31 0 0,-19 3 580 0 0,9-2-698 0 0,9-2-209 0 0,0 1 0 0 0,1 0 1 0 0,-1 0-1 0 0,1 0 0 0 0,-1 0 1 0 0,0 0-1 0 0,1 0 0 0 0,-1 0 0 0 0,1 0 1 0 0,-1 0-1 0 0,0 0 0 0 0,1 0 1 0 0,-1 0-1 0 0,1 0 0 0 0,-1 1 1 0 0,1-1-1 0 0,-1 0 0 0 0,1 0 0 0 0,-1 1 1 0 0,1-1-1 0 0,-1 0 0 0 0,1 1 1 0 0,-1-1-1 0 0,1 0 0 0 0,-1 1 1 0 0,1-1-1 0 0,-1 1 0 0 0,1-1 0 0 0,0 1 1 0 0,-1-1-1 0 0,1 1 0 0 0,0-1 1 0 0,0 1-1 0 0,-1-1 0 0 0,1 1 1 0 0,0-1-1 0 0,0 1 0 0 0,0 0 0 0 0,0-1 1 0 0,-1 1-1 0 0,1-1 0 0 0,0 1 1 0 0,0 0-1 0 0,0-1 0 0 0,0 1-3 0 0,2 41 1338 0 0,3 16-1338 0 0,2 11 1378 0 0,-5-27-27 0 0,20-42-1290 0 0,-4-5-1239 0 0,-2-5-8325 0 0,-16 9 7144 0 0</inkml:trace>
  <inkml:trace contextRef="#ctx0" brushRef="#br0" timeOffset="536.786">62 96 5064 0 0,'0'0'389'0'0,"0"0"75"0"0,0 0 1240 0 0,1-5 7149 0 0,2-6-4624 0 0,-3 11-4116 0 0,1-1-1 0 0,0 0 0 0 0,-1 0 0 0 0,1 1 1 0 0,0-1-1 0 0,0 0 0 0 0,0 1 0 0 0,-1-1 1 0 0,1 1-1 0 0,0-1 0 0 0,0 1 0 0 0,0-1 1 0 0,0 1-1 0 0,0-1 0 0 0,0 1 0 0 0,0 0 1 0 0,0 0-1 0 0,0 0 0 0 0,0-1 1 0 0,0 1-1 0 0,0 0 0 0 0,0 0 0 0 0,0 0 1 0 0,0 1-1 0 0,0-1 0 0 0,0 0 0 0 0,0 0 1 0 0,0 0-1 0 0,0 1 0 0 0,0-1 0 0 0,0 1 1 0 0,1-1-113 0 0,-1 1 63 0 0,0 0 1 0 0,0 0-1 0 0,0 0 1 0 0,0 0 0 0 0,0 0-1 0 0,0 0 1 0 0,-1 0 0 0 0,1 0-1 0 0,0 0 1 0 0,0 0-1 0 0,-1 0 1 0 0,1 0 0 0 0,-1 1-1 0 0,1-1 1 0 0,-1 0-1 0 0,1 0 1 0 0,-1 1 0 0 0,0-1-1 0 0,0 0 1 0 0,0 1-1 0 0,0-1 1 0 0,0 0 0 0 0,0 1-1 0 0,0-1 1 0 0,0 1-64 0 0,-1 0 111 0 0,1 1 1 0 0,-1-1 0 0 0,0 0-1 0 0,0 1 1 0 0,0-1-1 0 0,0 0 1 0 0,0 0-1 0 0,0 0 1 0 0,0 0 0 0 0,-1 0-1 0 0,1 0 1 0 0,-1 0-1 0 0,0 0 1 0 0,0-1-1 0 0,1 1 1 0 0,-1 0-1 0 0,-2 0-111 0 0,-8 8 837 0 0,13-9-846 0 0,-1 0-1 0 0,1 0 1 0 0,0 0-1 0 0,-1 0 1 0 0,1-1-1 0 0,0 1 1 0 0,0 0-1 0 0,0-1 1 0 0,-1 1-1 0 0,1-1 1 0 0,0 1-1 0 0,0-1 0 0 0,0 1 1 0 0,0-1-1 0 0,0 1 10 0 0,5-1 115 0 0,0 0-1 0 0,0 0 0 0 0,0 0 0 0 0,0 0 1 0 0,6-2-115 0 0,4-3-5015 0 0,-14 4-3778 0 0</inkml:trace>
  <inkml:trace contextRef="#ctx0" brushRef="#br0" timeOffset="1499.4">131 3 5064 0 0,'0'0'389'0'0,"0"0"26"0"0,0 0 1033 0 0,0 0 478 0 0,0 0 98 0 0,0 0-113 0 0,0 0-563 0 0,27-1 9662 0 0,-3 0-10567 0 0,-23 1-368 0 0,4 19 1612 0 0,13 142 631 0 0,-18-160-2259 0 0,0-1 1 0 0,0 1-1 0 0,0 0 0 0 0,0 0 1 0 0,1-1-1 0 0,-1 1 1 0 0,0 0-1 0 0,-1 0 0 0 0,1 0 1 0 0,0-1-1 0 0,0 1 1 0 0,0 0-1 0 0,0 0 1 0 0,-1-1-1 0 0,1 1 0 0 0,0 0 1 0 0,-1-1-1 0 0,1 1 1 0 0,0 0-1 0 0,-1 0-59 0 0,-1 0 49 0 0,1 0-1 0 0,0-1 1 0 0,-1 1 0 0 0,1-1 0 0 0,-1 1-1 0 0,1-1 1 0 0,-1 1 0 0 0,0-1-1 0 0,1 0 1 0 0,-1 0-49 0 0,0 1-114 0 0,-19 0-6018 0 0,17 0 4532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4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15 5528 0 0,'0'0'249'0'0,"0"0"-1"0"0,0 0 148 0 0,0 0 1195 0 0,0 0 545 0 0,-1 0 8646 0 0,-2 2-5540 0 0,-12 4-5464 0 0,14-6 236 0 0,0 0 0 0 0,0 0 0 0 0,0 0 0 0 0,0 0 0 0 0,0 0 0 0 0,0 1 0 0 0,0-1 1 0 0,0 0-1 0 0,0 1 0 0 0,0-1 0 0 0,1 1 0 0 0,-1-1 0 0 0,0 1 0 0 0,0-1 0 0 0,0 1 0 0 0,0 0 0 0 0,1 0 0 0 0,-1-1 1 0 0,0 1-1 0 0,1 0 0 0 0,-1 0 0 0 0,0 0 0 0 0,1-1 0 0 0,-1 1 0 0 0,1 0 0 0 0,0 0 0 0 0,-1 0 0 0 0,1 0 0 0 0,0 0 1 0 0,-1 0-1 0 0,1 0 0 0 0,0 0 0 0 0,0 0 0 0 0,0 0 0 0 0,0 0 0 0 0,0 0 0 0 0,0 1-14 0 0,1 20 671 0 0,1 1 0 0 0,3 10-671 0 0,-2-9 1002 0 0,0-1 1 0 0,-1 14-1003 0 0,-2-37 76 0 0,0 0-11 0 0,0 0-1 0 0,0 0 0 0 0,0 0 0 0 0,0 0 0 0 0,2 2 0 0 0,-2-2-57 0 0,1 1 1 0 0,0-1-1 0 0,0 0 0 0 0,0 1 0 0 0,0-1 0 0 0,0 0 1 0 0,0 0-1 0 0,0 1 0 0 0,0-1 0 0 0,0 0 1 0 0,0 0-1 0 0,0 0 0 0 0,0 0 0 0 0,0 0 1 0 0,0-1-1 0 0,0 1 0 0 0,0 0 0 0 0,0 0 1 0 0,0-1-1 0 0,0 1 0 0 0,-1 0 0 0 0,1-1 0 0 0,0 1-7 0 0,5-2 26 0 0,14-4-5213 0 0,-15 4 3904 0 0,-5 2-729 0 0,0 0-18 0 0</inkml:trace>
  <inkml:trace contextRef="#ctx0" brushRef="#br0" timeOffset="443.745">72 85 9672 0 0,'0'0'440'0'0,"0"0"-6"0"0,0 0 16 0 0,0 0 1090 0 0,0 0 510 0 0,0 0 102 0 0,2-2 2315 0 0,9-6-2314 0 0,-10 7-2065 0 0,0 1-1 0 0,0 0 1 0 0,0-1-1 0 0,-1 1 1 0 0,1 0 0 0 0,0 0-1 0 0,0 0 1 0 0,0 0 0 0 0,0 0-1 0 0,-1 0 1 0 0,1 0 0 0 0,0 0-1 0 0,0 0 1 0 0,0 0-1 0 0,-1 1 1 0 0,1-1 0 0 0,0 0-1 0 0,0 0 1 0 0,0 1 0 0 0,-1-1-1 0 0,1 1-87 0 0,0-1 39 0 0,-1 1-1 0 0,1-1 0 0 0,-1 1 1 0 0,1 0-1 0 0,-1-1 1 0 0,0 1-1 0 0,1 0 0 0 0,-1-1 1 0 0,0 1-1 0 0,0 0 1 0 0,0-1-1 0 0,1 1 0 0 0,-1 0 1 0 0,0-1-1 0 0,0 1 0 0 0,0 0 1 0 0,0-1-1 0 0,0 1 1 0 0,0 0-39 0 0,-1 3 172 0 0,1-1 0 0 0,-1 1 0 0 0,0-1 1 0 0,0 0-1 0 0,0 0 0 0 0,0 0 0 0 0,-1 0 1 0 0,1 1-1 0 0,-2 0-172 0 0,2-2 88 0 0,-1 0-1 0 0,1 1 1 0 0,0-1 0 0 0,0 0 0 0 0,0 1-1 0 0,0-1 1 0 0,0 0 0 0 0,1 1 0 0 0,-1-1 0 0 0,1 1-1 0 0,0 0 1 0 0,0 0-88 0 0,0-3 60 0 0,0 0 16 0 0,0 1-103 0 0,0-1 0 0 0,1 0-1 0 0,-1 0 1 0 0,0 1 0 0 0,1-1 0 0 0,-1 0 0 0 0,1 0-1 0 0,-1 0 1 0 0,1 1 0 0 0,-1-1 0 0 0,0 0-1 0 0,1 0 1 0 0,-1 0 0 0 0,1 0 0 0 0,-1 0-1 0 0,1 0 1 0 0,-1 0 0 0 0,1 0 0 0 0,-1 0 0 0 0,1 0-1 0 0,-1 0 1 0 0,1 0 0 0 0,-1-1 27 0 0,12 0 994 0 0,2-1-535 0 0,-5 1-2473 0 0,-1-1-6517 0 0,-6 0 374 0 0</inkml:trace>
  <inkml:trace contextRef="#ctx0" brushRef="#br0" timeOffset="1260.072">126 4 13392 0 0,'0'0'612'0'0,"0"0"-15"0"0,0 0-254 0 0,0 0 342 0 0,0 0 195 0 0,0 0 42 0 0,23 0 4318 0 0,-21-1-4953 0 0,0 1 0 0 0,1-1 0 0 0,-1 0 0 0 0,1 1 0 0 0,-1-1-1 0 0,1 1 1 0 0,1 0-287 0 0,-3 0 88 0 0,6 6 2000 0 0,4 52-751 0 0,12 56 110 0 0,-21-107-1134 0 0,1 3 305 0 0,-2-1-221 0 0,-2-9-387 0 0,1 1 0 0 0,0-1-1 0 0,0 1 1 0 0,0-1 0 0 0,0 0 0 0 0,0 1 0 0 0,0-1-1 0 0,-1 1 1 0 0,1-1 0 0 0,0 0 0 0 0,0 1-1 0 0,-1-1 1 0 0,1 0 0 0 0,0 0 0 0 0,0 1 0 0 0,-1-1-1 0 0,1 0 1 0 0,0 0 0 0 0,-1 1 0 0 0,1-1 0 0 0,0 0-1 0 0,-1 0 1 0 0,1 0 0 0 0,0 1 0 0 0,-1-1-1 0 0,1 0 1 0 0,-1 0 0 0 0,1 0 0 0 0,0 0 0 0 0,-1 0-1 0 0,1 0 1 0 0,-1 0 0 0 0,1 0 0 0 0,0 0 0 0 0,-1 0-1 0 0,1 0 1 0 0,-1 0 0 0 0,1 0 0 0 0,-1 0-10 0 0,-14-4-194 0 0,2 0-898 0 0,4 2-3633 0 0,6 1-4581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7.2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2304 0 0,'-5'1'10997'0'0,"3"0"-3927"0"0,3 4-1504 0 0,1 2-5936 0 0,-1 15 138 0 0,2 10 414 0 0,2-11-7170 0 0,-4-19-973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8.0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11520 0 0,'0'0'-435'0'0,"-2"-2"10249"0"0,2 2-8322 0 0,3 15-908 0 0,0 0 0 0 0,0 7-584 0 0,4 20 200 0 0,-6-38-80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44.5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 18975 0 0,'0'0'432'0'0,"0"0"66"0"0,0 0 22 0 0,0 0-64 0 0,18 3 3084 0 0,2-7-3124 0 0,9-1-270 0 0,-27 4-2312 0 0,-2 1 852 0 0</inkml:trace>
  <inkml:trace contextRef="#ctx0" brushRef="#br0" timeOffset="348.678">9 60 13072 0 0,'0'0'297'0'0,"0"0"39"0"0,0 0 19 0 0,0 0-34 0 0,0 0-70 0 0,19 4 5582 0 0,-6-4-4380 0 0,4-1-4221 0 0,-16 0 1777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35.9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1 650 2304 0 0,'0'1'-75'0'0,"-1"8"17419"0"0,2-7-14820 0 0,4 1-1820 0 0,1-1-1 0 0,0 1 1 0 0,0-1 0 0 0,0-1 0 0 0,0 1 0 0 0,0-1 0 0 0,4 1-704 0 0,21 5 1590 0 0,-3 4-955 0 0,0 1 0 0 0,-1 1 0 0 0,0 1 0 0 0,6 6-635 0 0,2 1 1525 0 0,36 16-1525 0 0,-62-34 9 0 0,-4-1 2 0 0,-1 0 1 0 0,1 0-1 0 0,-1 0 0 0 0,0 1 0 0 0,0-1 1 0 0,0 1-1 0 0,2 1-11 0 0,21 15 0 0 0,-26-18 0 0 0,-2-2 0 0 0,-9-20 0 0 0,-11-21 0 0 0,-22-33 0 0 0,30 54 0 0 0,0-1 0 0 0,-1-7 0 0 0,-33-86 0 0 0,29 65 0 0 0,11 36 0 0 0,5 10 0 0 0,1 1 0 0 0,-1-1 0 0 0,1 0 0 0 0,-1 0 0 0 0,1 0 0 0 0,0 0 0 0 0,0 0 0 0 0,1-1 0 0 0,0 3 0 0 0,1 1-97 0 0,3 12-4747 0 0,-3-6 2337 0 0</inkml:trace>
  <inkml:trace contextRef="#ctx0" brushRef="#br0" timeOffset="3628.586">625 359 1376 0 0,'0'0'551'0'0,"0"0"1775"0"0,0 0 782 0 0,0 0 157 0 0,0 0-259 0 0,0 0-1208 0 0,0 0-529 0 0,1-5 3030 0 0,1-11-1330 0 0,-3 13-2727 0 0,0 1 0 0 0,0-1 0 0 0,-1 1 0 0 0,1 0 0 0 0,-1-1 0 0 0,0 1 0 0 0,0 0 0 0 0,1 0 0 0 0,-2 0 0 0 0,1 0 0 0 0,0 1-1 0 0,0-1 1 0 0,0 1 0 0 0,-1-1 0 0 0,1 1 0 0 0,-2-1-242 0 0,-5-2 177 0 0,0 0-1 0 0,0 1 1 0 0,0 0-1 0 0,-2 0-176 0 0,11 2 26 0 0,-1 1 0 0 0,0 0-1 0 0,0 0 1 0 0,0 0-1 0 0,1 0 1 0 0,-1 0-1 0 0,0 0 1 0 0,0 0-1 0 0,0 0 1 0 0,0 0-1 0 0,1 0 1 0 0,-1 1-1 0 0,0-1 1 0 0,0 0-1 0 0,0 1 1 0 0,1-1-1 0 0,-1 0 1 0 0,0 1-1 0 0,0-1 1 0 0,1 1 0 0 0,-1-1-1 0 0,0 1 1 0 0,1-1-1 0 0,-1 1-25 0 0,-1 1 34 0 0,1 0 1 0 0,0 0-1 0 0,-1 0 0 0 0,1 0 0 0 0,0 0 0 0 0,0 0 0 0 0,0 0 1 0 0,0 0-1 0 0,0 1-34 0 0,-1 6-149 0 0,0 0 0 0 0,0 0 0 0 0,1 0-1 0 0,0 3 150 0 0,0 7-366 0 0,1 0 0 0 0,1 17 366 0 0,0-29 91 0 0,0-1 0 0 0,0 1 1 0 0,0-1-1 0 0,1 0 1 0 0,0 0-1 0 0,0 0 1 0 0,0 0-1 0 0,1 0 0 0 0,0 0 1 0 0,1 2-92 0 0,-3-7 24 0 0,0 0 0 0 0,-1 0 1 0 0,1 0-1 0 0,0 0 0 0 0,0 0 1 0 0,-1 0-1 0 0,1-1 0 0 0,0 1 0 0 0,0 0 1 0 0,0 0-1 0 0,0-1 0 0 0,0 1 1 0 0,0 0-1 0 0,0-1 0 0 0,0 1 0 0 0,1-1 1 0 0,-1 0-1 0 0,0 1 0 0 0,0-1 1 0 0,0 0-1 0 0,0 1 0 0 0,1-1 0 0 0,0 0-24 0 0,-1-1 5 0 0,1 1 0 0 0,-1 0 0 0 0,1-1-1 0 0,-1 0 1 0 0,1 1 0 0 0,-1-1 0 0 0,0 0-1 0 0,1 1 1 0 0,-1-1 0 0 0,0 0 0 0 0,0 0-1 0 0,1 0 1 0 0,-1 0 0 0 0,0-1 0 0 0,0 1-1 0 0,0 0-4 0 0,4-5 5 0 0,-1-1 0 0 0,0 0 0 0 0,0 1 0 0 0,0-1 0 0 0,-1-1 0 0 0,2-3-5 0 0,-2 1 476 0 0,0 0 1 0 0,0 0 0 0 0,-1 0-1 0 0,1-5-476 0 0,-3 10-60 0 0,1 1 0 0 0,-1-1 0 0 0,0 1 0 0 0,0 0 0 0 0,-1-1 0 0 0,1 1 0 0 0,-1-1 0 0 0,0 1 0 0 0,0 0 0 0 0,-1 0 0 0 0,1-1 0 0 0,-1 0 60 0 0,2 5 152 0 0,0 14 483 0 0,4 19-659 0 0,3 1-1 0 0,1-1 1 0 0,1 0 0 0 0,4 6 24 0 0,-13-38-310 0 0,1 0 0 0 0,-1 0 0 0 0,1 0 0 0 0,-1 0 0 0 0,1 0 1 0 0,0 0-1 0 0,-1 0 0 0 0,1 0 0 0 0,0 0 0 0 0,-1 0 0 0 0,1-1 0 0 0,0 1 1 0 0,0 0-1 0 0,0-1 0 0 0,0 1 310 0 0,1 0-1991 0 0</inkml:trace>
  <inkml:trace contextRef="#ctx0" brushRef="#br0" timeOffset="5449.465">749 34 9792 0 0,'0'0'446'0'0,"0"0"-10"0"0,0 0-108 0 0,0 0 580 0 0,0 0 284 0 0,0 0 59 0 0,0-1-907 0 0,1 0 8954 0 0,-2 0-8482 0 0,-2 1-744 0 0,0-1-1 0 0,1 1 0 0 0,-1 0 1 0 0,0 0-1 0 0,0 0 0 0 0,0 0 1 0 0,0 0-1 0 0,0 1 0 0 0,1 0 1 0 0,-1-1-1 0 0,0 1 0 0 0,0 0 1 0 0,1 0-1 0 0,-1 0 0 0 0,1 1 1 0 0,-1-1-1 0 0,1 1 0 0 0,-2 1-71 0 0,2-2 11 0 0,1 0 32 0 0,0 1-22 0 0,1-2 22 0 0,-1 1-22 0 0,1-1 32 0 0,-1 2 2 0 0,1 1 0 0 0,-1-1 0 0 0,1 0 0 0 0,0 1 0 0 0,0-1 0 0 0,0 1 0 0 0,0-1 0 0 0,1 1-55 0 0,19 156 3096 0 0,-20-135-2788 0 0,2 6 1341 0 0,19-33-1582 0 0,3-4-595 0 0,-16 5-1861 0 0,0-1-3310 0 0,-8 3-2884 0 0</inkml:trace>
  <inkml:trace contextRef="#ctx0" brushRef="#br0" timeOffset="5853.611">791 94 16991 0 0,'0'0'388'0'0,"0"0"52"0"0,0 0 28 0 0,0 0-58 0 0,4 18 4104 0 0,-2 1-3114 0 0,0-1 0 0 0,-1 7-1400 0 0,2 28 860 0 0,-2-50-757 0 0,0 2-3222 0 0,-1-5-5504 0 0</inkml:trace>
  <inkml:trace contextRef="#ctx0" brushRef="#br0" timeOffset="6770.198">826 12 10912 0 0,'0'0'497'0'0,"0"0"-8"0"0,0 0-103 0 0,0 0 711 0 0,0 0 344 0 0,0 0 67 0 0,0 0-80 0 0,0 0-405 0 0,0 0-178 0 0,0 0-40 0 0,0 0-54 0 0,0 0-208 0 0,0 0-95 0 0,21-7 2141 0 0,-12 5-2358 0 0,-6 1-202 0 0,-1 1 0 0 0,0 0 0 0 0,0-1 0 0 0,1 1 0 0 0,-1 0 0 0 0,0 0 0 0 0,0 0 0 0 0,1 0 0 0 0,-1 0 0 0 0,0 1 0 0 0,0-1 0 0 0,0 1 0 0 0,1-1 0 0 0,-1 1-29 0 0,-1-1 235 0 0,-1 0 18 0 0,0 0-19 0 0,0 0-96 0 0,0 0-39 0 0,0 0-10 0 0,0 0 7 0 0,0 0 35 0 0,0 0 18 0 0,0 0 3 0 0,0 0-14 0 0,4 18 940 0 0,5 50 775 0 0,3 3-1853 0 0,-2-16 478 0 0,-9-52-477 0 0,1 8 305 0 0,-1 0 1 0 0,0 0-1 0 0,0 4-306 0 0,-1-15 149 0 0,0 0 3 0 0,-2 1-77 0 0,1-1-1 0 0,-1 0 1 0 0,1 0-1 0 0,-1 0 1 0 0,0 0 0 0 0,1 0-1 0 0,-1 0 1 0 0,0 0-1 0 0,1-1 1 0 0,-2 1-75 0 0,-3-1-2 0 0,-3 1-84 0 0,5-1-550 0 0,0 1-1 0 0,0 0 0 0 0,0 1 0 0 0,-1-1 1 0 0,1 1-1 0 0,0 0 0 0 0,0 0 0 0 0,-2 1 637 0 0,2-1-1396 0 0</inkml:trace>
  <inkml:trace contextRef="#ctx0" brushRef="#br0" timeOffset="7923.972">769 514 15608 0 0,'0'0'356'0'0,"0"0"49"0"0,0 0 20 0 0,0 0-46 0 0,0 0-130 0 0,0 0 372 0 0,8 18 3463 0 0,-5-2-2894 0 0,-1 0 1 0 0,0-1-1 0 0,-1 11-1190 0 0,2 10 469 0 0,0-23-1681 0 0,-2-9 520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46.5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117 251 14600 0 0,'0'0'330'0'0,"0"0"45"0"0,0 0 20 0 0,0 0-38 0 0,-5 16 2647 0 0,0 41-795 0 0,1-3-297 0 0,3-47-1609 0 0,-8 36 1039 0 0,9-40-1231 0 0,-1-1-1 0 0,0 0 1 0 0,0 0 0 0 0,0 0 0 0 0,0 0-1 0 0,0 0 1 0 0,0 0 0 0 0,0 0 0 0 0,-1 0 0 0 0,1 0-1 0 0,-1 0 1 0 0,1-1 0 0 0,-1 1 0 0 0,0-1-1 0 0,1 1 1 0 0,-3 0-111 0 0,3-2 35 0 0,0 1 0 0 0,0-1 0 0 0,0 0 0 0 0,1 0 0 0 0,-1 0 0 0 0,0 0 0 0 0,0 0-1 0 0,0 0 1 0 0,0 0 0 0 0,0-1 0 0 0,0 1 0 0 0,0 0 0 0 0,0 0 0 0 0,1-1 0 0 0,-1 1 0 0 0,0 0 0 0 0,0-1 0 0 0,0 1-1 0 0,0-1 1 0 0,1 1 0 0 0,-1-1 0 0 0,0 0 0 0 0,1 1 0 0 0,-1-1 0 0 0,0 0 0 0 0,1 1 0 0 0,-1-1 0 0 0,1 0-1 0 0,-1 0 1 0 0,1 0 0 0 0,-1 0-35 0 0,-14-28 305 0 0,15 29-303 0 0,-8-19 166 0 0,0 0 0 0 0,2-1-168 0 0,4 14-36 0 0,0-1 0 0 0,1 0 0 0 0,0 1 0 0 0,0-1-1 0 0,0 0 1 0 0,1 0 0 0 0,1-6 36 0 0,-1 11 4 0 0,0 0-1 0 0,0 1 1 0 0,1-1 0 0 0,-1 1-1 0 0,1-1 1 0 0,0 0-1 0 0,-1 1 1 0 0,1-1-1 0 0,0 1 1 0 0,0 0 0 0 0,0-1-1 0 0,0 1 1 0 0,0 0-1 0 0,0-1 1 0 0,0 1 0 0 0,0 0-1 0 0,0 0 1 0 0,2-1-4 0 0,0 0 30 0 0,0 1-1 0 0,0-1 1 0 0,0 1 0 0 0,0-1 0 0 0,0 1 0 0 0,0 0 0 0 0,1 0 0 0 0,-1 1-1 0 0,1-1-29 0 0,7-1 127 0 0,1 2 0 0 0,-1-1-1 0 0,1 1 1 0 0,-1 1 0 0 0,1 0-127 0 0,1 0 65 0 0,-1-1 0 0 0,0 0-1 0 0,0-1 1 0 0,1-1 0 0 0,-1 1 0 0 0,0-2 0 0 0,9-3-65 0 0,-12 3-1492 0 0,-1 0 0 0 0,1 0 1 0 0,6-5 1491 0 0,-13 7-9113 0 0</inkml:trace>
  <inkml:trace contextRef="#ctx0" brushRef="#br0" timeOffset="632.077">423 61 14744 0 0,'-3'2'191'0'0,"1"-1"0"0"0,-1 1 0 0 0,1-1 1 0 0,-1 1-1 0 0,1 0 0 0 0,0 0 0 0 0,0 0 1 0 0,0 0-1 0 0,0 1 0 0 0,-1 1-191 0 0,-16 26 788 0 0,17-26-393 0 0,-5 9 257 0 0,1 0-1 0 0,1 0 1 0 0,0 0-1 0 0,0 1 1 0 0,2 0-1 0 0,0-1 1 0 0,0 1-1 0 0,1 1 1 0 0,1-1-1 0 0,0 12-651 0 0,2-3 407 0 0,0-1 1 0 0,1 1-1 0 0,2-1 0 0 0,0 1 1 0 0,1-1-1 0 0,5 9-407 0 0,-7-19 138 0 0,2-1 0 0 0,-1 0 1 0 0,2 0-1 0 0,0-1 0 0 0,4 8-138 0 0,-6-13-258 0 0,-1-1-1 0 0,1 1 1 0 0,0-1 0 0 0,0 0-1 0 0,1 0 1 0 0,-1 0-1 0 0,1 0 1 0 0,0-1 0 0 0,0 0-1 0 0,0 0 1 0 0,0 0 0 0 0,3 1 258 0 0,-2-2-8829 0 0</inkml:trace>
  <inkml:trace contextRef="#ctx0" brushRef="#br0" timeOffset="1712.754">474 281 1376 0 0,'-1'-10'-379'0'0,"-2"0"4371"0"0,0-8 13505 0 0,3 36-16807 0 0,1-1 1 0 0,1 1-1 0 0,1-1 0 0 0,2 10-690 0 0,-1-11 48 0 0,-1-1 53 0 0,1-1-1 0 0,2 7-100 0 0,-5-18 9 0 0,1 0 1 0 0,-1 0-1 0 0,0 1 0 0 0,1-1 0 0 0,0-1 0 0 0,0 1 0 0 0,0 0 0 0 0,0 0 1 0 0,0-1-1 0 0,1 1 0 0 0,-1-1 0 0 0,1 0 0 0 0,-1 1-9 0 0,-1-3 17 0 0,0 1-1 0 0,-1-1 1 0 0,1 0-1 0 0,0 1 1 0 0,-1-1-1 0 0,1 0 1 0 0,0 1-1 0 0,0-1 1 0 0,-1 0-1 0 0,1 0 1 0 0,0 1-1 0 0,0-1 1 0 0,-1 0-1 0 0,1 0 1 0 0,0 0-1 0 0,0 0 1 0 0,0 0-1 0 0,-1 0 1 0 0,1 0-1 0 0,0-1 1 0 0,0 1-1 0 0,-1 0 1 0 0,1 0-1 0 0,0-1 1 0 0,0 1-17 0 0,0-1 78 0 0,0 0 0 0 0,1 0 0 0 0,-1 0 0 0 0,0 0 0 0 0,0 0 0 0 0,0 0 1 0 0,0 0-1 0 0,0-1 0 0 0,0 1 0 0 0,-1 0 0 0 0,1-1 0 0 0,0 0-78 0 0,3-6 414 0 0,-1-1-1 0 0,-1 1 1 0 0,0 0-1 0 0,1-6-413 0 0,-2 10 52 0 0,1-9 18 0 0,0 0 0 0 0,-1 0-1 0 0,-1-1 1 0 0,0 1 0 0 0,0 0-1 0 0,-2 0 1 0 0,-1-10-70 0 0,5 38-34 0 0,6 28-468 0 0,10 35 502 0 0,-17-75 15 0 0,0 0 0 0 0,1 0 0 0 0,-1 0 0 0 0,1 0-1 0 0,0 0 1 0 0,0 0 0 0 0,0-1 0 0 0,0 1 0 0 0,0-1 0 0 0,0 1 0 0 0,1-1 0 0 0,-1 0-1 0 0,1 0 1 0 0,2 2-15 0 0,-4-4 37 0 0,0 1 0 0 0,0 0-1 0 0,0-1 1 0 0,0 1-1 0 0,1-1 1 0 0,-1 0 0 0 0,0 1-1 0 0,0-1 1 0 0,0 0 0 0 0,1 0-1 0 0,-1 0 1 0 0,0 0 0 0 0,1 0-1 0 0,-1 0 1 0 0,0 0 0 0 0,0 0-1 0 0,0 0 1 0 0,1-1 0 0 0,-1 1-1 0 0,0 0 1 0 0,0-1-1 0 0,0 1 1 0 0,1-1 0 0 0,-1 0-1 0 0,0 1 1 0 0,0-1 0 0 0,0 0-1 0 0,0 0 1 0 0,0 1 0 0 0,0-1-1 0 0,0 0 1 0 0,-1 0 0 0 0,1 0-1 0 0,0 0 1 0 0,0 0-1 0 0,-1 0 1 0 0,1 0 0 0 0,-1 0-1 0 0,1-1-36 0 0,2-4 75 0 0,0 0-1 0 0,-1 0 0 0 0,0 0 1 0 0,0-1-1 0 0,0 1 0 0 0,-1 0 1 0 0,0-1-1 0 0,0 1 0 0 0,-1-1 1 0 0,0 1-1 0 0,0-1 0 0 0,0 1 1 0 0,-1-1-1 0 0,0 0-74 0 0,-1-3-69 0 0,0 0 1 0 0,0 0-1 0 0,-1 0 0 0 0,-1 1 0 0 0,1-1 1 0 0,-1 1-1 0 0,-1 0 0 0 0,-4-7 69 0 0,8 15-322 0 0,-7-10-778 0 0,4 7-4042 0 0,4 4 3426 0 0</inkml:trace>
  <inkml:trace contextRef="#ctx0" brushRef="#br0" timeOffset="2064.965">774 400 7368 0 0,'0'2'513'0'0,"-2"13"12903"0"0,1-11-10900 0 0,5 51 1228 0 0,1-1-5556 0 0,-6-50-676 0 0,1-1-6017 0 0</inkml:trace>
  <inkml:trace contextRef="#ctx0" brushRef="#br0" timeOffset="2842.444">779 49 17423 0 0,'0'0'396'0'0,"0"-4"1074"0"0,0-9-583 0 0,-1 9 4815 0 0,-1 4-5630 0 0,1 0 1 0 0,-1 0-1 0 0,0 0 0 0 0,1 0 0 0 0,-1 1 1 0 0,0-1-1 0 0,1 0 0 0 0,-1 1 1 0 0,1 0-1 0 0,-1-1 0 0 0,1 1 1 0 0,-2 1-73 0 0,1-1 50 0 0,0 0 0 0 0,0 0-1 0 0,0-1 1 0 0,-1 1 0 0 0,1 0 0 0 0,0-1 0 0 0,-2 1-50 0 0,3-1 9 0 0,0 0-1 0 0,1 0 0 0 0,-1 0 1 0 0,1 0-1 0 0,-1 0 0 0 0,1 0 1 0 0,-1 1-1 0 0,1-1 0 0 0,-1 0 1 0 0,1 0-1 0 0,-1 0 0 0 0,1 1 1 0 0,-1-1-1 0 0,1 0 1 0 0,-1 1-1 0 0,1-1 0 0 0,-1 0 1 0 0,1 1-1 0 0,0-1 0 0 0,-1 1 1 0 0,1-1-1 0 0,0 0 0 0 0,-1 1 1 0 0,1 0-9 0 0,-4 15 86 0 0,4-6 58 0 0,1-1-1 0 0,-1 0 1 0 0,3 4-144 0 0,-2-1 455 0 0,5 60 3471 0 0,-2 29-3926 0 0,18-108 93 0 0,-8 3-301 0 0,10-3-1598 0 0,-8 5-5354 0 0,-16 2-1377 0 0</inkml:trace>
  <inkml:trace contextRef="#ctx0" brushRef="#br0" timeOffset="3197.729">827 102 20815 0 0,'0'0'472'0'0,"0"0"68"0"0,0 0 34 0 0,0 0-69 0 0,1-1-328 0 0,0 0-85 0 0,-1 1-29 0 0,0 0 1 0 0,1 0-1 0 0,-1 0 0 0 0,0 0 0 0 0,1 0 0 0 0,-1 0 0 0 0,0 0 1 0 0,0 0-1 0 0,1 1 0 0 0,-1-1 0 0 0,0 0 0 0 0,0 0 0 0 0,1 0 1 0 0,-1 0-1 0 0,0 1 0 0 0,0-1 0 0 0,0 0 0 0 0,1 0 0 0 0,-1 0 1 0 0,0 1-1 0 0,0-1 0 0 0,0 0 0 0 0,0 0 0 0 0,0 1 0 0 0,1-1 1 0 0,-1 0-1 0 0,0 1 0 0 0,0-1 0 0 0,0 0 0 0 0,0 0 0 0 0,0 1 1 0 0,0-1-1 0 0,0 0 0 0 0,0 1-63 0 0,3 10 556 0 0,-2-1-199 0 0,0 0 0 0 0,-1 0 0 0 0,-1 3-357 0 0,1 26-899 0 0,6-16-7131 0 0,-6-22 265 0 0</inkml:trace>
  <inkml:trace contextRef="#ctx0" brushRef="#br0" timeOffset="4110.109">860 5 2304 0 0,'0'0'437'0'0,"0"0"997"0"0,0 0 432 0 0,0 0 87 0 0,0 0-69 0 0,0 0-373 0 0,0 0-167 0 0,2 0 5954 0 0,2-1-3964 0 0,8 0-1764 0 0,-9 1-1438 0 0,0 1-1 0 0,0 0 1 0 0,0-1-1 0 0,0 1 0 0 0,1-1 1 0 0,-1 0-1 0 0,0 0 1 0 0,0 0-1 0 0,0 0 0 0 0,0-1 1 0 0,1 0-1 0 0,-1 1 1 0 0,0-1-1 0 0,3-1-131 0 0,-6 2 98 0 0,1 0-44 0 0,0 0 1 0 0,0 0-1 0 0,0 1 1 0 0,0-1 0 0 0,0 1-1 0 0,0-1 1 0 0,0 1-1 0 0,0-1 1 0 0,0 1 0 0 0,-1-1-1 0 0,1 1 1 0 0,0 0-1 0 0,0 0 1 0 0,0-1 0 0 0,-1 1-1 0 0,1 0 1 0 0,-1 0-1 0 0,1 0 1 0 0,0 0 0 0 0,-1 0-1 0 0,1-1 1 0 0,-1 1 0 0 0,0 0-1 0 0,1 0 1 0 0,-1 0-1 0 0,0 1 1 0 0,0-1 0 0 0,1 0-55 0 0,5 38 215 0 0,-5-29 80 0 0,5 63 1007 0 0,-5-52-1062 0 0,1 0 0 0 0,0 1 1 0 0,2-2-1 0 0,4 16-240 0 0,-8-36 28 0 0,0 1 0 0 0,0-1-1 0 0,0 0 1 0 0,0 0 0 0 0,0 0 0 0 0,0 0 0 0 0,0 1 0 0 0,0-1-1 0 0,0 0 1 0 0,0 0 0 0 0,0 0 0 0 0,0 0 0 0 0,0 1-1 0 0,0-1 1 0 0,0 0 0 0 0,0 0 0 0 0,0 0 0 0 0,0 0-1 0 0,0 1 1 0 0,0-1 0 0 0,-1 0 0 0 0,1 0 0 0 0,0 0-1 0 0,0 0 1 0 0,0 0 0 0 0,0 1 0 0 0,0-1 0 0 0,0 0 0 0 0,0 0-1 0 0,-1 0 1 0 0,1 0 0 0 0,0 0 0 0 0,0 0 0 0 0,0 0-28 0 0,-9 2 517 0 0,-19-4-413 0 0,0 1-732 0 0,9 4-2918 0 0,15-3 1609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56.6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0 152 18799 0 0,'0'0'862'0'0,"0"0"-18"0"0,3 17 338 0 0,16 68 804 0 0,9 42-596 0 0,-23-94 554 0 0,1 19-1944 0 0,-6-40 809 0 0,-1-17 405 0 0,1-23-413 0 0,1 23-809 0 0,0-1 0 0 0,1 0 1 0 0,0 1-1 0 0,0-1 0 0 0,0 1 0 0 0,0-1 0 0 0,1 1 0 0 0,0 0 0 0 0,1-2 8 0 0,-3 6-11 0 0,0 0-1 0 0,0-1 1 0 0,1 1-1 0 0,-1 0 1 0 0,0 0-1 0 0,1 0 1 0 0,-1 0-1 0 0,1 0 1 0 0,-1 0-1 0 0,1 0 0 0 0,-1 0 1 0 0,1 1-1 0 0,0-1 1 0 0,-1 0-1 0 0,1 1 1 0 0,0 0-1 0 0,0-1 1 0 0,-1 1-1 0 0,1 0 1 0 0,0 0-1 0 0,0 0 0 0 0,-1 0 1 0 0,1 0-1 0 0,0 0 1 0 0,0 1-1 0 0,-1-1 1 0 0,1 1-1 0 0,0-1 1 0 0,0 1-1 0 0,-1-1 1 0 0,1 1-1 0 0,1 1 12 0 0,1 0 76 0 0,1 1 0 0 0,-1-1-1 0 0,0 1 1 0 0,1 0 0 0 0,-1 1-1 0 0,0-1 1 0 0,-1 1 0 0 0,1 0 0 0 0,-1 0-1 0 0,1 0 1 0 0,-1 0 0 0 0,-1 0 0 0 0,1 1-1 0 0,0-1 1 0 0,0 3-76 0 0,-2-5 31 0 0,-1 0-1 0 0,1 0 1 0 0,0 0 0 0 0,-1 0 0 0 0,1 0-1 0 0,-1 0 1 0 0,0 0 0 0 0,1 0-1 0 0,-1 0 1 0 0,0 1 0 0 0,0-1-1 0 0,-1 0 1 0 0,1 0 0 0 0,0 0 0 0 0,-1 0-1 0 0,1 0 1 0 0,-1 0 0 0 0,0 0-1 0 0,0 0 1 0 0,1 0 0 0 0,-1 0 0 0 0,-1 0-1 0 0,1 0 1 0 0,0 0 0 0 0,0-1-1 0 0,-1 1 1 0 0,1-1 0 0 0,-1 1-1 0 0,1-1 1 0 0,-1 1 0 0 0,0-1 0 0 0,1 0-1 0 0,-1 0 1 0 0,0 1 0 0 0,0-1-1 0 0,0-1 1 0 0,-1 2-31 0 0,0-1-44 0 0,0 1-1 0 0,0-1 1 0 0,0 0-1 0 0,0 0 1 0 0,0 0-1 0 0,0 0 1 0 0,0-1 0 0 0,0 1-1 0 0,0-1 1 0 0,0 0-1 0 0,0 0 1 0 0,-1 0-1 0 0,1 0 1 0 0,0-1 0 0 0,0 1-1 0 0,0-1 1 0 0,0 0-1 0 0,0 1 1 0 0,0-1-1 0 0,0-1 1 0 0,0 1 0 0 0,0 0-1 0 0,1-1 1 0 0,-1 0-1 0 0,0 1 1 0 0,1-1-1 0 0,-1 0 1 0 0,1 0 0 0 0,0-1-1 0 0,0 1 1 0 0,-1-1 44 0 0,3 2-250 0 0,-1 1 1 0 0,1-1-1 0 0,-1 0 1 0 0,1 0-1 0 0,0 0 1 0 0,-1 1-1 0 0,1-1 1 0 0,0 0-1 0 0,0 0 1 0 0,-1 0-1 0 0,1 0 1 0 0,0 0-1 0 0,0 0 1 0 0,0 0-1 0 0,0 0 250 0 0,0-5-1808 0 0</inkml:trace>
  <inkml:trace contextRef="#ctx0" brushRef="#br0" timeOffset="748.574">279 40 10136 0 0,'0'0'464'0'0,"0"0"-10"0"0,0 0 72 0 0,0 0 1387 0 0,0 0 639 0 0,0 0 126 0 0,0 0-235 0 0,0 0-1111 0 0,0 0-489 0 0,0 0-99 0 0,0 0-78 0 0,0 0-236 0 0,0 0-101 0 0,0 0-17 0 0,0 0-41 0 0,-6 10 1547 0 0,-14-3-1283 0 0,18-7-521 0 0,0 1 0 0 0,-1-1 0 0 0,1 1 0 0 0,0 0 0 0 0,-1 0 0 0 0,1 0 0 0 0,0 0 0 0 0,0 0-1 0 0,0 0 1 0 0,0 1 0 0 0,0-1 0 0 0,0 1 0 0 0,-1 0-14 0 0,3 0 42 0 0,-1 0 0 0 0,1 0 1 0 0,0 1-1 0 0,-1-1 0 0 0,1 0 0 0 0,0 0 0 0 0,1 0 1 0 0,-1 1-1 0 0,0-1 0 0 0,0 0 0 0 0,1 0 0 0 0,0 0 0 0 0,0 2-42 0 0,1 8 27 0 0,5 187 2802 0 0,14-211-2416 0 0,-17 10-408 0 0,1 0 1 0 0,0 0-1 0 0,-1 0 0 0 0,1 0 0 0 0,4 0-5 0 0,5-2-3737 0 0,-1-2-7421 0 0,-11 5 3559 0 0</inkml:trace>
  <inkml:trace contextRef="#ctx0" brushRef="#br0" timeOffset="1104.745">324 100 9672 0 0,'2'2'9476'0'0,"1"0"-3887"0"0,2 8-2505 0 0,2 9-4305 0 0,-7-19 1792 0 0,1 6-386 0 0,0 0 1 0 0,0 0-1 0 0,-1 0 0 0 0,0 0 0 0 0,0 0 0 0 0,0 0 1 0 0,-1 3-186 0 0,0-2 55 0 0,1 0 0 0 0,0-1 0 0 0,0 1 0 0 0,0 0 0 0 0,2 3-55 0 0,-1-5 24 0 0,0-1-1082 0 0,-1-1-3246 0 0,0-3-4325 0 0</inkml:trace>
  <inkml:trace contextRef="#ctx0" brushRef="#br0" timeOffset="1917.07">383 10 14368 0 0,'0'0'661'0'0,"0"0"-17"0"0,0 0-415 0 0,-2 0-55 0 0,2 0 589 0 0,0 0 251 0 0,0 0 46 0 0,0 0-3 0 0,0 0-53 0 0,0 0-20 0 0,0 0-7 0 0,0 0-110 0 0,0 0-459 0 0,0 0-199 0 0,20-2 1435 0 0,2 1-981 0 0,-17 1-442 0 0,-1 0 0 0 0,1-1-1 0 0,0 1 1 0 0,0-1 0 0 0,0 0-1 0 0,-1 0 1 0 0,2-1-221 0 0,-5 2 77 0 0,0 0-5 0 0,-1 0 14 0 0,4 19 231 0 0,20 139 1441 0 0,-23-151-1708 0 0,6 22 302 0 0,-4-15-16 0 0,-1-1 0 0 0,0 1 0 0 0,0 11-336 0 0,-2-25 11 0 0,0 1 1 0 0,0-1-1 0 0,0 1 0 0 0,0-1 0 0 0,0 0 1 0 0,0 1-1 0 0,0-1 0 0 0,0 1 0 0 0,-1-1 1 0 0,1 0-1 0 0,0 1 0 0 0,0-1 1 0 0,0 0-1 0 0,-1 1 0 0 0,1-1 0 0 0,0 0 1 0 0,-1 1-1 0 0,1-1 0 0 0,0 0 0 0 0,0 1 1 0 0,-1-1-1 0 0,1 0 0 0 0,-1 0 1 0 0,1 1-1 0 0,0-1 0 0 0,-1 0 0 0 0,1 0 1 0 0,-1 0-1 0 0,1 0 0 0 0,0 0 0 0 0,-1 1 1 0 0,1-1-1 0 0,-1 0 0 0 0,1 0 1 0 0,0 0-1 0 0,-1 0 0 0 0,1 0 0 0 0,-1 0 1 0 0,1 0-1 0 0,-1 0 0 0 0,1-1 0 0 0,0 1 1 0 0,-1 0-1 0 0,1 0 0 0 0,-1 0 1 0 0,1 0-12 0 0,-21-8-22 0 0,20 8-35 0 0,-3-2-110 0 0,1 1-1 0 0,-1 0 1 0 0,1 0 0 0 0,-1 0 0 0 0,0 0-1 0 0,1 0 1 0 0,-2 1 167 0 0,-5 0-3404 0 0,0 3-4487 0 0,4-2-730 0 0</inkml:trace>
  <inkml:trace contextRef="#ctx0" brushRef="#br0" timeOffset="2337.573">382 424 22087 0 0,'0'0'498'0'0,"0"0"72"0"0,-1 17 866 0 0,4 58 1176 0 0,-2-51-3452 0 0,-1-16-588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41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18287 0 0,'0'0'400'0'0,"0"0"80"0"0,0 0 24 0 0,0 0 8 0 0,0 0-408 0 0,0 0-104 0 0,0 0 0 0 0,0 0 0 0 0,0 0 0 0 0,8 5-104 0 0,0 0 16 0 0,0 0-5287 0 0,0 2-1057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55.5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71 18719 0 0,'-1'-1'262'0'0,"1"1"-1"0"0,0 0 1 0 0,0 0-1 0 0,-1-1 0 0 0,1 1 1 0 0,0 0-1 0 0,-1-1 1 0 0,1 1-1 0 0,0 0 0 0 0,0-1 1 0 0,0 1-1 0 0,-1 0 1 0 0,1-1-1 0 0,0 1 0 0 0,0 0 1 0 0,0-1-1 0 0,0 1 1 0 0,0-1-1 0 0,0 1 1 0 0,0 0-1 0 0,-1-1 0 0 0,1 1-261 0 0,11-3 2541 0 0,-8 2-3241 0 0,73-15 1064 0 0,-61 13 689 0 0,-9 1-3189 0 0,1 0-7494 0 0,-5 2 2724 0 0</inkml:trace>
  <inkml:trace contextRef="#ctx0" brushRef="#br0" timeOffset="349.795">73 0 12896 0 0,'0'0'594'0'0,"0"0"-16"0"0,0 0-177 0 0,0 0 635 0 0,0 0 314 0 0,1 5 3051 0 0,-1 7-3302 0 0,5 9-754 0 0,-2 0-1 0 0,0 1-344 0 0,0 10-1223 0 0,-2-27-6550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00.2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 16416 0 0,'0'0'65'0'0,"0"0"1"0"0,0 0-1 0 0,0 0 1 0 0,1 0-1 0 0,-1 0 1 0 0,0 0 0 0 0,0 0-1 0 0,0-1 1 0 0,0 1-1 0 0,0 0 1 0 0,1 0 0 0 0,-1 0-1 0 0,0 0 1 0 0,0 0-1 0 0,0 0 1 0 0,0 0 0 0 0,0 0-1 0 0,0 0 1 0 0,1 0-1 0 0,-1 0 1 0 0,0 0 0 0 0,0-1-1 0 0,0 1 1 0 0,0 0-1 0 0,0 0 1 0 0,0 0 0 0 0,0 0-1 0 0,0 0 1 0 0,0 0-1 0 0,0-1 1 0 0,0 1 0 0 0,1 0-1 0 0,-1 0 1 0 0,0 0-1 0 0,0 0 1 0 0,0 0 0 0 0,0-1-1 0 0,0 1 1 0 0,0 0-1 0 0,0 0 1 0 0,0 0 0 0 0,0 0-1 0 0,0 0 1 0 0,0-1-1 0 0,-1 1 1 0 0,1 0 0 0 0,0 0-1 0 0,0 0 1 0 0,0 0-1 0 0,0 0 1 0 0,0-1 0 0 0,0 1-1 0 0,0 0 1 0 0,0 0-1 0 0,0 0 1 0 0,0 0 0 0 0,0 0-1 0 0,-1 0 1 0 0,1 0-1 0 0,0 0 1 0 0,0-1-66 0 0,11 5 2282 0 0,-7-1-2066 0 0,-1 1 1 0 0,0 0-1 0 0,0 0 0 0 0,0 0 0 0 0,0 0 0 0 0,0 0 0 0 0,-1 0 1 0 0,2 5-217 0 0,0-1 185 0 0,6 10 235 0 0,-2 1 0 0 0,0-1 0 0 0,-1 2 0 0 0,-1-1 0 0 0,0 1 0 0 0,-2 2-420 0 0,0-1 334 0 0,-1 1 0 0 0,-1-1 0 0 0,-2 1 0 0 0,0 0 0 0 0,-1 0 1 0 0,-1 0-1 0 0,-1-1 0 0 0,-5 21-334 0 0,2-22 211 0 0,0 0-1 0 0,-1 0 1 0 0,-4 5-211 0 0,3-7-176 0 0,-7 15-424 0 0,3-12-4961 0 0,9-16-3365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31.2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114 42 9672 0 0,'-1'1'8393'0'0,"0"7"-6316"0"0,2 11-1364 0 0,1-5 241 0 0,1 7 979 0 0,-1 0 0 0 0,0 21-1933 0 0,-2-37 179 0 0,0 1 0 0 0,-1 0-1 0 0,0-1 1 0 0,0 1 0 0 0,0-1 0 0 0,0 0 0 0 0,-1 1-1 0 0,0-1 1 0 0,0 0 0 0 0,0 0 0 0 0,-1 0-1 0 0,0 0 1 0 0,-2 3-179 0 0,4-7 20 0 0,1-1 1 0 0,0 1-1 0 0,-1-1 0 0 0,1 1 0 0 0,-1-1 0 0 0,1 0 1 0 0,-1 1-1 0 0,1-1 0 0 0,-1 0 0 0 0,1 1 1 0 0,-1-1-1 0 0,1 0 0 0 0,-1 1 0 0 0,0-1 0 0 0,1 0 1 0 0,-1 0-1 0 0,1 0 0 0 0,-1 0 0 0 0,0 0 1 0 0,1 0-1 0 0,-1 0 0 0 0,1 0 0 0 0,-1 0 0 0 0,0 0 1 0 0,1 0-1 0 0,-1 0-20 0 0,-1 0 36 0 0,1-1-1 0 0,-1 0 1 0 0,1 1 0 0 0,-1-1 0 0 0,1 0 0 0 0,0 0-1 0 0,-1 0 1 0 0,1 0 0 0 0,0 0 0 0 0,-1 0-36 0 0,-3-4 66 0 0,1 0 0 0 0,-1 0 0 0 0,1-1 0 0 0,-2-3-66 0 0,6 9 6 0 0,-7-11-29 0 0,0 0 0 0 0,1-1 1 0 0,0 1-1 0 0,1-1 0 0 0,-3-11 23 0 0,7 21-4 0 0,1-1 0 0 0,-1 0 0 0 0,0 0 0 0 0,1 1 0 0 0,0-1 0 0 0,0 0 0 0 0,0 0-1 0 0,0 0 1 0 0,0 1 0 0 0,0-1 0 0 0,1 0 0 0 0,0 0 0 0 0,-1 1 0 0 0,1-1 0 0 0,0 0 0 0 0,0 1 0 0 0,0-1 0 0 0,1 0-1 0 0,-1 1 1 0 0,1 0 0 0 0,-1-1 0 0 0,1 1 0 0 0,0 0 0 0 0,0 0 0 0 0,0 0 0 0 0,0 0 0 0 0,0 0 0 0 0,0 0-1 0 0,2 0 5 0 0,5-4 163 0 0,1 0 0 0 0,0 1 0 0 0,0 0 0 0 0,1 1 0 0 0,0 0 0 0 0,-1 1 0 0 0,7-1-163 0 0,17-3-233 0 0,28-1 233 0 0,-34 5-913 0 0,-18 2 125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30.3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 16615 0 0,'0'0'374'0'0,"0"0"54"0"0,0 0 24 0 0,17 5 1481 0 0,-12-4-1466 0 0,-1-1-1 0 0,1 0 1 0 0,0-1 0 0 0,-1 1-1 0 0,1-1 1 0 0,-1 1-1 0 0,5-3-466 0 0,-4 2 70 0 0,-1 0 0 0 0,1 0 0 0 0,0 0 0 0 0,0 1-1 0 0,0 0 1 0 0,4 0-70 0 0,-6 1-1562 0 0,-2 0-6251 0 0</inkml:trace>
  <inkml:trace contextRef="#ctx0" brushRef="#br0" timeOffset="373.717">33 53 15200 0 0,'0'0'58'0'0,"0"0"1"0"0,0 0 0 0 0,0 0 0 0 0,0 0-1 0 0,0 0 1 0 0,0 0 0 0 0,0 0 0 0 0,0 0-1 0 0,0 0 1 0 0,0 0 0 0 0,0 1 0 0 0,0-1-1 0 0,0 0 1 0 0,0 0 0 0 0,0 0 0 0 0,0 0-1 0 0,0 0 1 0 0,0 0 0 0 0,0 0 0 0 0,0 0-1 0 0,0 0 1 0 0,0 0 0 0 0,0 0 0 0 0,0 0-1 0 0,0 0 1 0 0,0 0 0 0 0,0 0 0 0 0,0 0-1 0 0,0 0 1 0 0,0 0 0 0 0,0 1 0 0 0,-1-1-1 0 0,1 0 1 0 0,0 0 0 0 0,0 0 0 0 0,0 0-1 0 0,0 0 1 0 0,0 0 0 0 0,0 0 0 0 0,0 0-1 0 0,0 0 1 0 0,0 0 0 0 0,0 0 0 0 0,0 0-1 0 0,0 0 1 0 0,0 0 0 0 0,0 0 0 0 0,0 0-1 0 0,0 0 1 0 0,-1 0 0 0 0,1 0 0 0 0,0 0-1 0 0,0 0 1 0 0,0 0 0 0 0,0 0 0 0 0,0 0-1 0 0,0 0 1 0 0,0 0 0 0 0,0 0 0 0 0,0 0-1 0 0,0-1-58 0 0,0 2 71 0 0,0-1-1 0 0,0 1 1 0 0,0-1-1 0 0,1 0 1 0 0,-1 1-1 0 0,0-1 0 0 0,0 0 1 0 0,1 0-1 0 0,-1 1 1 0 0,0-1-1 0 0,0 0 0 0 0,1 0 1 0 0,-1 1-1 0 0,0-1 1 0 0,1 0-1 0 0,-1 0 0 0 0,0 0 1 0 0,1 1-1 0 0,-1-1 1 0 0,1 0-1 0 0,-1 0 0 0 0,0 0 1 0 0,1 0-1 0 0,-1 0 1 0 0,0 0-1 0 0,1 0-70 0 0,4 1 312 0 0,1-1 0 0 0,-1 0 1 0 0,0-1-1 0 0,5 0-312 0 0,5 0-6239 0 0,-10 0-489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09.7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75 6912 0 0,'-3'4'-161'0'0,"-1"-3"7029"0"0,5-4 448 0 0,3 2-6681 0 0,8-2 261 0 0,-1 1 0 0 0,1 1 1 0 0,1 0-897 0 0,-1 0 588 0 0,0 0 0 0 0,0-1 0 0 0,1-1-588 0 0,27-9 1080 0 0,-2-1 0 0 0,28-15-1080 0 0,-62 27 48 0 0,0-1 0 0 0,0 1 0 0 0,0 0 0 0 0,1 0 0 0 0,-1 0 0 0 0,0 0 0 0 0,1 1 0 0 0,1-1-48 0 0,-6 1 64 0 0,0 0 1 0 0,0 0 9 0 0,0 0 12 0 0,0 0 9 0 0,0 0 1 0 0,0 0-5 0 0,0 0-22 0 0,0 0-16 0 0,-2 1-52 0 0,0 0 0 0 0,1 0 0 0 0,-1-1 0 0 0,0 1-1 0 0,1 0 1 0 0,-1 1 0 0 0,1-1 0 0 0,-1 0-1 0 0,1 0 1 0 0,0 1 0 0 0,-1-1 0 0 0,1 1 0 0 0,0-1-1 0 0,0 1 1 0 0,0 0-1 0 0,-3 3-1 0 0,-5 6 57 0 0,0 1 0 0 0,1 1 0 0 0,0-1 0 0 0,1 1 0 0 0,-1 3-56 0 0,-16 27 112 0 0,7-11-300 0 0,-6 13 188 0 0,9-18 257 0 0,14-25-191 0 0,-1-2-109 0 0,1 1-3167 0 0,0-1-6384 0 0</inkml:trace>
  <inkml:trace contextRef="#ctx0" brushRef="#br0" timeOffset="2138.007">355 479 10680 0 0,'0'0'241'0'0,"0"0"38"0"0,0 0 11 0 0,2-21 6899 0 0,-2 19-7091 0 0,-1 0 0 0 0,0 0 0 0 0,1 0 0 0 0,-1 0 0 0 0,0 0 0 0 0,0 0 0 0 0,0 0 0 0 0,0 1 0 0 0,0-1 0 0 0,-1 0 0 0 0,1 1 0 0 0,-1-1 0 0 0,1 1-1 0 0,-1 0 1 0 0,1-1 0 0 0,-1 1 0 0 0,0 0 0 0 0,1 0 0 0 0,-1 0 0 0 0,0 0 0 0 0,0 0 0 0 0,0 0 0 0 0,0 0 0 0 0,0 1 0 0 0,0-1 0 0 0,0 1 0 0 0,0 0 0 0 0,0-1-1 0 0,0 1 1 0 0,0 0 0 0 0,0 0-98 0 0,-2 0 139 0 0,1 0 0 0 0,0 0 0 0 0,0 0 0 0 0,0 0 0 0 0,0 1 0 0 0,0-1 0 0 0,0 1 0 0 0,0 0 0 0 0,0 0 0 0 0,0 0 0 0 0,0 0 0 0 0,0 1 0 0 0,0-1 0 0 0,0 1 0 0 0,1 0 0 0 0,-1-1 0 0 0,1 1 0 0 0,-1 0 0 0 0,1 1 0 0 0,-1-1-139 0 0,0 3 12 0 0,0 1 1 0 0,0-1-1 0 0,0 0 0 0 0,1 1 0 0 0,0-1 0 0 0,0 1 0 0 0,0 0 1 0 0,0 0-1 0 0,1 0 0 0 0,0 0 0 0 0,1 0 0 0 0,-1 4-12 0 0,1 4 50 0 0,1 1-1 0 0,0-1 1 0 0,1 0-1 0 0,3 12-49 0 0,-5-23 28 0 0,1 1-1 0 0,0-1 1 0 0,1 0 0 0 0,-1 0-1 0 0,0 0 1 0 0,1 0-1 0 0,0 0 1 0 0,0 0 0 0 0,0-1-1 0 0,0 1 1 0 0,0 0-1 0 0,0-1 1 0 0,1 0-1 0 0,0 1-27 0 0,-2-2 58 0 0,0 0-1 0 0,0 0 1 0 0,1 0-1 0 0,-1-1 1 0 0,0 1-1 0 0,1 0 1 0 0,-1-1-1 0 0,1 1 1 0 0,-1-1-1 0 0,0 1 1 0 0,1-1-1 0 0,-1 0 1 0 0,1 1-1 0 0,-1-1 1 0 0,1 0-1 0 0,0 0 1 0 0,-1 0-1 0 0,1 0 1 0 0,-1-1-1 0 0,1 1 0 0 0,-1 0 1 0 0,0-1-1 0 0,1 1 1 0 0,-1-1-1 0 0,1 1 1 0 0,-1-1-1 0 0,1 0 1 0 0,-1 1-1 0 0,0-1 1 0 0,0 0-1 0 0,1 0-57 0 0,2-3 43 0 0,1 0 1 0 0,-1-1-1 0 0,0 1 0 0 0,0-1 1 0 0,-1 0-1 0 0,0 0 0 0 0,1 0 0 0 0,-2 0 1 0 0,1-1-1 0 0,-1 1 0 0 0,1-1 0 0 0,-2 0 1 0 0,1 0-1 0 0,1-5-43 0 0,0-7 159 0 0,0-1-1 0 0,-2 1 1 0 0,1-1-1 0 0,-2-3-158 0 0,1 37-50 0 0,0-1 0 0 0,3 8 50 0 0,0 4-36 0 0,-1-3 62 0 0,5 32 131 0 0,-7-49-142 0 0,1 0 0 0 0,0 0 0 0 0,0 0 0 0 0,0 0 0 0 0,1 0 0 0 0,-1 0 0 0 0,3 2-15 0 0,-4-8-197 0 0,-1 1 0 0 0,1 0 0 0 0,-1 0 0 0 0,1-1 0 0 0,-1 1 0 0 0,1 0 0 0 0,0-1 0 0 0,-1 1 0 0 0,1 0 0 0 0,0-1 0 0 0,0 1 0 0 0,0-1 0 0 0,-1 0 0 0 0,1 1 0 0 0,0-1 0 0 0,0 1 0 0 0,0-1 0 0 0,0 0 197 0 0,2 0-1302 0 0</inkml:trace>
  <inkml:trace contextRef="#ctx0" brushRef="#br0" timeOffset="17617.942">521 228 15120 0 0,'0'0'693'0'0,"0"0"-21"0"0,0 0-294 0 0,0 0 365 0 0,0 0 206 0 0,0 0 41 0 0,-1-1 3038 0 0,-7 0-2050 0 0,-16 6-1248 0 0,20-5-520 0 0,-1 1 1 0 0,1 0-1 0 0,-1 0 0 0 0,1 0 1 0 0,0 0-1 0 0,-3 2-210 0 0,6-3 75 0 0,0 1-54 0 0,0 0-1 0 0,0 0 1 0 0,0 0 0 0 0,1 0 0 0 0,-1 0 0 0 0,0 0 0 0 0,0 0-1 0 0,1 0 1 0 0,-1 0 0 0 0,1 1 0 0 0,-1-1 0 0 0,1 0-1 0 0,0 0 1 0 0,-1 0 0 0 0,1 1 0 0 0,0-1 0 0 0,0 0 0 0 0,0 0-1 0 0,0 1 1 0 0,0 0-21 0 0,2 32 468 0 0,-1-16-211 0 0,1 23 692 0 0,2 0 0 0 0,8 33-949 0 0,-8-52 366 0 0,-3-13-290 0 0,0-2 46 0 0,0 1 0 0 0,1-1-1 0 0,0 0 1 0 0,0 1 0 0 0,2 0-122 0 0,-4-7 90 0 0,0-1-36 0 0,2-3 42 0 0,0 1-1 0 0,0-1 0 0 0,0 1 0 0 0,0 0 0 0 0,1 0 0 0 0,-1 0 1 0 0,1 1-1 0 0,1-2-95 0 0,21-6-5411 0 0,-23 8 4007 0 0</inkml:trace>
  <inkml:trace contextRef="#ctx0" brushRef="#br0" timeOffset="17972.796">566 331 17503 0 0,'0'0'803'0'0,"-4"12"1754"0"0,20 103 4195 0 0,-15-111-12362 0 0,-3-8 3564 0 0</inkml:trace>
  <inkml:trace contextRef="#ctx0" brushRef="#br0" timeOffset="18828.383">593 219 10136 0 0,'0'0'464'0'0,"0"0"-10"0"0,0 0-40 0 0,0 0 916 0 0,2-2 5837 0 0,8-7-4197 0 0,51 0 1719 0 0,-61 9-4677 0 0,0 0-1 0 0,1 0 1 0 0,-1 0-1 0 0,0 0 0 0 0,0 1 1 0 0,1-1-1 0 0,-1 0 1 0 0,0 0-1 0 0,0 0 0 0 0,1 1 1 0 0,-1-1-1 0 0,0 0 0 0 0,0 0 1 0 0,0 1-1 0 0,0-1 1 0 0,1 0-1 0 0,-1 1 0 0 0,0-1 1 0 0,0 0-1 0 0,0 1 1 0 0,0-1-1 0 0,0 0 0 0 0,0 0 1 0 0,0 1-1 0 0,0-1 0 0 0,0 0 1 0 0,0 1-12 0 0,3 12 155 0 0,-3-11-66 0 0,16 100 1445 0 0,5 20 435 0 0,-20-116-1971 0 0,4 12 19 0 0,-5-17-6 0 0,0-1 1 0 0,0 1-1 0 0,0-1 1 0 0,0 0 0 0 0,0 1-1 0 0,-1-1 1 0 0,1 0-1 0 0,0 1 1 0 0,0-1 0 0 0,0 0-1 0 0,-1 1 1 0 0,1-1-1 0 0,0 0 1 0 0,0 0 0 0 0,-1 1-1 0 0,1-1 1 0 0,0 0-1 0 0,-1 0 1 0 0,1 1 0 0 0,0-1-1 0 0,-1 0 1 0 0,1 0-1 0 0,0 0 1 0 0,-1 0-1 0 0,1 0 1 0 0,0 1 0 0 0,-1-1-1 0 0,1 0 1 0 0,-1 0-1 0 0,1 0 1 0 0,0 0 0 0 0,-1 0-12 0 0,-12 2 130 0 0,-11-2 310 0 0,12 0-1169 0 0,0 0-3442 0 0,10 0-5917 0 0</inkml:trace>
  <inkml:trace contextRef="#ctx0" brushRef="#br0" timeOffset="19504.648">581 631 19351 0 0,'0'0'439'0'0,"0"0"62"0"0,0 0 33 0 0,0 0-65 0 0,3 15 1660 0 0,-2-4-1292 0 0,-2 0 1 0 0,1 0-1 0 0,-1 0 0 0 0,-1 0 0 0 0,0 0 1 0 0,-3 9-838 0 0,1-5 1200 0 0,4-14-1134 0 0,0-1 0 0 0,-1 1 0 0 0,1 0 0 0 0,0 0 0 0 0,0 0-1 0 0,0-1 1 0 0,0 1 0 0 0,0 0 0 0 0,0 0 0 0 0,0-1 0 0 0,0 1 0 0 0,0 0 0 0 0,0 0 0 0 0,0-1-1 0 0,1 1 1 0 0,-1 0-66 0 0,0-1-25 0 0,1 1 1 0 0,0-1-1 0 0,-1 0 0 0 0,1 0 0 0 0,-1 0 0 0 0,1 1 0 0 0,0-1 0 0 0,-1 0 0 0 0,1 0 0 0 0,-1 0 1 0 0,1 0-1 0 0,0 0 0 0 0,-1 0 0 0 0,1 0 0 0 0,0-1 0 0 0,-1 1 0 0 0,1 0 0 0 0,-1 0 0 0 0,1 0 1 0 0,-1-1-1 0 0,1 1 0 0 0,0 0 25 0 0,35-15-222 0 0,-14 2-7648 0 0,-20 11-312 0 0</inkml:trace>
  <inkml:trace contextRef="#ctx0" brushRef="#br0" timeOffset="19898.182">657 649 17503 0 0,'0'0'399'0'0,"0"0"60"0"0,-5 15 743 0 0,4-1 597 0 0,0 0 0 0 0,2 0 0 0 0,1 10-1799 0 0,0 18 2655 0 0,-2 15-3907 0 0,1-51-176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45.0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79 17047 0 0,'0'0'1311'0'0,"0"0"-846"0"0,0 0-181 0 0,0 0 716 0 0,0 0 332 0 0,2 1 2142 0 0,11 3-2048 0 0,-3-3-1293 0 0,0 0 1 0 0,-1-1-1 0 0,1 0 0 0 0,0-1 0 0 0,0 0 0 0 0,-1 0 1 0 0,1-1-1 0 0,-1-1 0 0 0,1 1 0 0 0,0-2-133 0 0,-6 2-468 0 0,-2 2-55 0 0,-1-1 0 0 0,0 0 0 0 0,1 1-1 0 0,0-1 1 0 0,-1 1 0 0 0,1-1-1 0 0,-1 1 1 0 0,1 0 0 0 0,-1 0 0 0 0,1 0-1 0 0,1 0 524 0 0,-1 0-2000 0 0</inkml:trace>
  <inkml:trace contextRef="#ctx0" brushRef="#br0" timeOffset="351.094">65 0 7832 0 0,'0'0'602'0'0,"2"6"9284"0"0,3 8-5769 0 0,-1-1-3290 0 0,0 0 1 0 0,-1 1 0 0 0,-1-1 0 0 0,0 1 0 0 0,0-1 0 0 0,-2 3-828 0 0,2 1-874 0 0,-1 0 0 0 0,2 0 0 0 0,2 5 874 0 0,-3-14-991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31.8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121 34 15288 0 0,'-2'0'124'0'0,"0"1"0"0"0,1-1 0 0 0,-1 0 1 0 0,1 1-1 0 0,-1-1 0 0 0,1 1 0 0 0,-1 0 0 0 0,1 0 1 0 0,-1-1-1 0 0,1 1 0 0 0,0 0 0 0 0,-1 0 1 0 0,1 0-1 0 0,0 0 0 0 0,0 0 0 0 0,0 1 1 0 0,0-1-1 0 0,0 0 0 0 0,-1 1-124 0 0,-17 29 2100 0 0,14-21-1226 0 0,-7 12-257 0 0,2 0 0 0 0,1 0 0 0 0,1 1 1 0 0,1 0-1 0 0,0 0 0 0 0,2 1 0 0 0,1 0 0 0 0,1 0 0 0 0,1 0 0 0 0,1 0 0 0 0,1 0 1 0 0,1 0-1 0 0,1 0 0 0 0,3 11-617 0 0,-3-24 23 0 0,1 1 1 0 0,0-1 0 0 0,1 0 0 0 0,0 0-1 0 0,1-1 1 0 0,0 1 0 0 0,0-1 0 0 0,1 0-1 0 0,5 5-23 0 0,-4-6 28 0 0,1 0 0 0 0,-1-1 0 0 0,2 0-1 0 0,-1 0 1 0 0,1-1 0 0 0,2 1-28 0 0,-9-7-40 0 0,27 18-77 0 0,-7-9-2874 0 0,-13-7-6576 0 0</inkml:trace>
  <inkml:trace contextRef="#ctx0" brushRef="#br0" timeOffset="7612.534">189 278 15176 0 0,'-2'-4'1431'0'0,"2"4"3400"0"0,2 12-4041 0 0,-1 1-1 0 0,0-1 1 0 0,-1 1-790 0 0,3 29 868 0 0,0-25-600 0 0,2 14 582 0 0,4 14-850 0 0,-7-36 143 0 0,1 0 0 0 0,0-1 0 0 0,1 1 0 0 0,-1 0 0 0 0,2-1 0 0 0,-1 0 0 0 0,2 1-143 0 0,-5-7 36 0 0,-1-1 1 0 0,1 0 0 0 0,0 0-1 0 0,-1 0 1 0 0,1 0-1 0 0,0 0 1 0 0,0-1 0 0 0,0 1-1 0 0,0 0 1 0 0,0 0-1 0 0,0 0 1 0 0,0-1-1 0 0,0 1 1 0 0,0 0 0 0 0,0-1-1 0 0,0 1 1 0 0,0-1-1 0 0,1 0 1 0 0,-1 1 0 0 0,0-1-1 0 0,0 0 1 0 0,0 0-1 0 0,1 1 1 0 0,-1-1-37 0 0,0-1 67 0 0,0 1 0 0 0,1-1 0 0 0,-1 1 0 0 0,0-1 0 0 0,0 1 0 0 0,0-1 0 0 0,1 0 0 0 0,-1 0 0 0 0,0 1 0 0 0,0-1 0 0 0,0 0 0 0 0,0 0 0 0 0,-1 0 0 0 0,1 0 0 0 0,0 0 0 0 0,0 0 0 0 0,-1-1 0 0 0,1 1-67 0 0,4-8 157 0 0,-1 1 0 0 0,-1-1 0 0 0,0 1 0 0 0,0-1 0 0 0,1-6-157 0 0,1-7 12 0 0,-1 0 0 0 0,-2-1 0 0 0,0 1 0 0 0,-1 0 0 0 0,-1-1 0 0 0,-3-20-12 0 0,11 111-336 0 0,-3-36 333 0 0,1 0 1 0 0,2 0-1 0 0,1 2 3 0 0,-7-30 18 0 0,0 1 0 0 0,0-1-1 0 0,1 1 1 0 0,-1-1 0 0 0,1 0 0 0 0,0 0-1 0 0,0 0 1 0 0,0 0 0 0 0,1-1-1 0 0,-1 1-17 0 0,-2-3 25 0 0,0 0 0 0 0,0-1 0 0 0,0 1 0 0 0,0 0 0 0 0,0-1 0 0 0,0 1 0 0 0,0 0 0 0 0,0-1 0 0 0,0 0 0 0 0,0 1 0 0 0,0-1 0 0 0,0 1 0 0 0,1-1 0 0 0,-1 0 0 0 0,0 0-1 0 0,0 0 1 0 0,0 0 0 0 0,1 0 0 0 0,-1 0 0 0 0,0 0 0 0 0,0 0 0 0 0,0 0 0 0 0,0 0 0 0 0,1-1 0 0 0,-1 1 0 0 0,0 0 0 0 0,0-1 0 0 0,0 1 0 0 0,0-1 0 0 0,0 0 0 0 0,0 1-1 0 0,0-1 1 0 0,0 0 0 0 0,0 1 0 0 0,0-1 0 0 0,0 0 0 0 0,-1 0 0 0 0,1 0 0 0 0,0 0 0 0 0,0 0 0 0 0,-1 0 0 0 0,1 0 0 0 0,-1 0 0 0 0,1 0-25 0 0,3-6 86 0 0,0-1 0 0 0,0 0 0 0 0,-1 0 0 0 0,0 0 0 0 0,0 0 0 0 0,-1-1 0 0 0,0 1 0 0 0,0-1 1 0 0,-1 0-1 0 0,0 1 0 0 0,-1-1 0 0 0,0-7-86 0 0,-1-4 29 0 0,-1 0 1 0 0,-1 0 0 0 0,0 0-1 0 0,-1 1 1 0 0,-2-2-30 0 0,4 16 168 0 0,1 1 1 0 0,-1 0-1 0 0,0 1 1 0 0,0-1-1 0 0,-2-3-168 0 0,-3-3-2914 0 0,2 2-4746 0 0,4 6-1855 0 0</inkml:trace>
  <inkml:trace contextRef="#ctx0" brushRef="#br0" timeOffset="8797.198">603 16 8752 0 0,'0'0'673'0'0,"0"0"-216"0"0,0 0 717 0 0,0 0 360 0 0,0 0 70 0 0,0 0-50 0 0,0 0-285 0 0,0 0-128 0 0,0 0-21 0 0,0 0-84 0 0,0 0-325 0 0,0 0-139 0 0,0 0-27 0 0,0 0-25 0 0,-10 2 1961 0 0,6 0-2304 0 0,-1 1 0 0 0,1-1 1 0 0,-1 0-1 0 0,1 0 0 0 0,-1-1 0 0 0,1 1 0 0 0,-1-1 0 0 0,0 0 0 0 0,0 0 0 0 0,0-1 0 0 0,1 1 1 0 0,-4-1-178 0 0,7 0 20 0 0,0 0 1 0 0,1 0-1 0 0,-1 1 1 0 0,0-1-1 0 0,1 0 1 0 0,-1 1-1 0 0,0-1 1 0 0,1 0-1 0 0,-1 1 1 0 0,1-1-1 0 0,-1 1 1 0 0,1-1-1 0 0,-1 1 1 0 0,1-1 0 0 0,-1 1-1 0 0,1-1 1 0 0,-1 1-1 0 0,1-1 1 0 0,0 1-1 0 0,-1 0 1 0 0,1-1-1 0 0,0 1 1 0 0,0 0-1 0 0,-1-1 1 0 0,1 1-1 0 0,0 0 1 0 0,0-1-1 0 0,0 1 1 0 0,0 0 0 0 0,0-1-1 0 0,0 1 1 0 0,0 0-1 0 0,0 0 1 0 0,0-1-21 0 0,1 31 376 0 0,-1-24-295 0 0,7 54 1129 0 0,-3-36-693 0 0,-2-1 0 0 0,-1 5-517 0 0,-1 7 551 0 0,2-35-519 0 0,-1-1 1 0 0,1 1-1 0 0,0-1 0 0 0,-1 0 1 0 0,1 1-1 0 0,-1-1 0 0 0,1 0 1 0 0,0 0-1 0 0,-1 0 0 0 0,1 0 1 0 0,-1-1-1 0 0,2 1-32 0 0,8-2-162 0 0,26-5-760 0 0,-14-2-7762 0 0,-20 8 6444 0 0</inkml:trace>
  <inkml:trace contextRef="#ctx0" brushRef="#br0" timeOffset="10346.474">654 72 8752 0 0,'3'8'7628'0'0,"-1"1"-3313"0"0,-2 28-2476 0 0,0-11-462 0 0,2 22-353 0 0,-1-28-8821 0 0,-1-20 419 0 0</inkml:trace>
  <inkml:trace contextRef="#ctx0" brushRef="#br0" timeOffset="11195.689">696 17 12464 0 0,'-1'-3'2045'0'0,"1"1"4405"0"0,1 1-6288 0 0,-1 0-1 0 0,1 0 0 0 0,0 0 0 0 0,0 1 0 0 0,0-1 1 0 0,0 0-1 0 0,0 0 0 0 0,0 1 0 0 0,0-1 0 0 0,0 1 1 0 0,1-1-1 0 0,-1 1 0 0 0,0-1 0 0 0,0 1 0 0 0,0 0 1 0 0,1-1-1 0 0,-1 1 0 0 0,0 0 0 0 0,0 0 1 0 0,1 0-162 0 0,27 3 636 0 0,-2-1 409 0 0,-27-2-992 0 0,1 1 1 0 0,-1-1 0 0 0,1 1 0 0 0,-1-1 0 0 0,1 0 0 0 0,-1 1 0 0 0,0-1 0 0 0,1 1-1 0 0,-1 0 1 0 0,0-1 0 0 0,1 1 0 0 0,-1-1 0 0 0,0 1 0 0 0,1-1 0 0 0,-1 1 0 0 0,0 0-1 0 0,0-1 1 0 0,0 1 0 0 0,0 0 0 0 0,0-1 0 0 0,0 1 0 0 0,0-1 0 0 0,0 1 0 0 0,0 0-1 0 0,0-1-53 0 0,1 20 340 0 0,1 20 607 0 0,1 0-1 0 0,2 1 1 0 0,8 29-947 0 0,-11-59 57 0 0,-1-9 20 0 0,0 0 0 0 0,0 1 0 0 0,-1-1-1 0 0,0 1 1 0 0,1-1 0 0 0,-1 1 0 0 0,0-1 0 0 0,0 0-1 0 0,0 2-76 0 0,-1-3 22 0 0,1-1 0 0 0,0 1 1 0 0,-1 0-1 0 0,1-1 0 0 0,-1 1 0 0 0,1 0 0 0 0,-1-1 0 0 0,1 1 0 0 0,-1-1 0 0 0,1 1 0 0 0,-1-1 0 0 0,0 1 0 0 0,1-1 0 0 0,-1 0 0 0 0,1 1 0 0 0,-1-1 0 0 0,0 0 0 0 0,0 1 0 0 0,1-1 0 0 0,-1 0 0 0 0,0 0 0 0 0,0 0 1 0 0,1 1-1 0 0,-1-1 0 0 0,0 0 0 0 0,0 0 0 0 0,1 0 0 0 0,-1 0 0 0 0,0 0 0 0 0,0-1 0 0 0,1 1 0 0 0,-1 0 0 0 0,0 0-22 0 0,-3-1 45 0 0,0 0 0 0 0,0 0-1 0 0,0 0 1 0 0,1 0 0 0 0,-1 0 0 0 0,0-1-1 0 0,-1 0-44 0 0,-21-8-4301 0 0,23 10 2517 0 0</inkml:trace>
  <inkml:trace contextRef="#ctx0" brushRef="#br0" timeOffset="11740.342">621 479 19439 0 0,'0'0'892'0'0,"0"0"-25"0"0,2-2 4237 0 0,1 7-3676 0 0,2 11-1504 0 0,-5 25 1673 0 0,0-37-1426 0 0,-1-1 1 0 0,1 1-1 0 0,-1-1 1 0 0,0 0 0 0 0,0 1-1 0 0,0-1 1 0 0,0 0 0 0 0,-1 1-1 0 0,1-1 1 0 0,-2 2-172 0 0,3-5 69 0 0,0 0 22 0 0,0 0 2 0 0,0 0-13 0 0,19-5-13 0 0,0 1 200 0 0,5-1-2179 0 0,-10-1-3173 0 0,-12 4 3383 0 0</inkml:trace>
  <inkml:trace contextRef="#ctx0" brushRef="#br0" timeOffset="12101.741">707 486 19351 0 0,'0'0'439'0'0,"0"0"62"0"0,0 0 33 0 0,0 0-65 0 0,3 19 4176 0 0,0 0-3347 0 0,-1 0-1 0 0,0 0 1 0 0,-1 7-1298 0 0,3 32-1561 0 0,-3-52-23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50.8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16727 0 0,'0'0'382'0'0,"0"0"54"0"0,0 0 21 0 0,0 0-50 0 0,1 3-223 0 0,2 5 308 0 0,21 48 2562 0 0,4 8-470 0 0,-3 2 0 0 0,-3 1-2584 0 0,-15-42 562 0 0,-1 0-1 0 0,-2 0 0 0 0,1 24-561 0 0,-4-30 552 0 0,-1 0 0 0 0,-1 0 0 0 0,-1 8-552 0 0,-3-1 306 0 0,-1 0-1 0 0,-2 0 0 0 0,0-1 1 0 0,-3 4-306 0 0,-15 48-2846 0 0,23-66 1334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46.6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7 165 14280 0 0,'-7'-8'5373'0'0,"10"18"1037"0"0,0 0-7498 0 0,38 170 2862 0 0,-33-135-1168 0 0,-3 1 0 0 0,-1-1 0 0 0,-3 3-606 0 0,0-46 150 0 0,0-5 127 0 0,3-13 476 0 0,4-23 283 0 0,-8 35-1041 0 0,1-1 0 0 0,0 1 0 0 0,0-1-1 0 0,1 1 1 0 0,-1 0 0 0 0,1 0 0 0 0,0 0 0 0 0,0 0 0 0 0,1 0 0 0 0,-1 0-1 0 0,1 0 1 0 0,0 1 0 0 0,0-1 0 0 0,0 0 5 0 0,-1 3-2 0 0,-1 0 0 0 0,1-1-1 0 0,0 1 1 0 0,-1 0 0 0 0,1 0 0 0 0,0 0-1 0 0,0 0 1 0 0,-1 1 0 0 0,1-1 0 0 0,0 0-1 0 0,0 1 1 0 0,0-1 0 0 0,0 1 0 0 0,0 0-1 0 0,0 0 1 0 0,0 0 0 0 0,0 0 0 0 0,0 0-1 0 0,0 0 1 0 0,0 0 0 0 0,0 0 0 0 0,0 1-1 0 0,0-1 1 0 0,0 1 0 0 0,0 0 0 0 0,0-1-1 0 0,-1 1 1 0 0,1 0 0 0 0,0 0 0 0 0,0 0-1 0 0,-1 0 1 0 0,2 1 2 0 0,0 0 33 0 0,0 0 0 0 0,-1 0-1 0 0,1 0 1 0 0,0 1 0 0 0,-1-1-1 0 0,0 0 1 0 0,1 1 0 0 0,-1 0 0 0 0,0-1-1 0 0,0 1 1 0 0,0 0 0 0 0,-1 0 0 0 0,1 0-1 0 0,-1 0 1 0 0,0 1 0 0 0,0-1 0 0 0,0 0-1 0 0,0 0 1 0 0,0 1 0 0 0,-1-1-1 0 0,1 0 1 0 0,-1 1 0 0 0,0-1 0 0 0,0 1-1 0 0,0-1 1 0 0,-1 0 0 0 0,1 1 0 0 0,-1-1-1 0 0,0 1 1 0 0,0-1 0 0 0,0 0-1 0 0,0 0 1 0 0,0 0 0 0 0,-1 0 0 0 0,0 0-1 0 0,1 0 1 0 0,-1 0 0 0 0,0 0 0 0 0,0 0-1 0 0,-2 0-32 0 0,0 2 57 0 0,0 0 0 0 0,-1-1 0 0 0,1 0 0 0 0,-1 0-1 0 0,0 0 1 0 0,0-1 0 0 0,-1 0 0 0 0,1 0 0 0 0,-5 2-57 0 0,8-4-6 0 0,1 0 1 0 0,-1-1 0 0 0,0 1 0 0 0,0 0 0 0 0,0-1 0 0 0,-1 1 0 0 0,1-1 0 0 0,0 0 0 0 0,0 1 0 0 0,0-1 0 0 0,0 0 0 0 0,0 0 0 0 0,0-1 0 0 0,0 1 0 0 0,0 0 0 0 0,0-1 0 0 0,0 1 0 0 0,0-1 0 0 0,0 0 0 0 0,0 1 0 0 0,0-1 0 0 0,0 0 0 0 0,0 0 0 0 0,0-1 0 0 0,1 1-1 0 0,-1 0 1 0 0,0 0 0 0 0,1-1 0 0 0,-1 1 0 0 0,1-1 5 0 0,-1 0-269 0 0,1 0 0 0 0,0 0 0 0 0,0 0 0 0 0,0 0 0 0 0,1 0-1 0 0,-1 0 1 0 0,0 0 0 0 0,1-1 0 0 0,-1 1 0 0 0,1 0 0 0 0,0 0-1 0 0,0-1 1 0 0,0 1 0 0 0,0 0 0 0 0,0 0 0 0 0,0-1 0 0 0,1 1 268 0 0,0-6-1452 0 0</inkml:trace>
  <inkml:trace contextRef="#ctx0" brushRef="#br0" timeOffset="1136.895">321 25 5528 0 0,'0'0'422'0'0,"-1"0"-276"0"0,1-1 239 0 0,0 1 1532 0 0,0 0 666 0 0,0 0 128 0 0,0 0-214 0 0,0 0-1015 0 0,0 0-443 0 0,0 0-88 0 0,0 0-74 0 0,0 0-228 0 0,0 0-103 0 0,0 0-24 0 0,0 0-30 0 0,0 0-117 0 0,0 0-50 0 0,0 0-6 0 0,0 0-238 0 0,-1 0 1 0 0,1 1 0 0 0,0-1-1 0 0,0 1 1 0 0,-1-1-1 0 0,1 0 1 0 0,0 1-1 0 0,-1-1 1 0 0,1 0-1 0 0,0 1 1 0 0,-1-1-1 0 0,1 0 1 0 0,0 0-1 0 0,-1 1 1 0 0,1-1-1 0 0,-1 0 1 0 0,1 0-1 0 0,-1 0 1 0 0,1 0 0 0 0,-1 1-1 0 0,1-1 1 0 0,0 0-1 0 0,-1 0 1 0 0,1 0-1 0 0,-1 0-81 0 0,-13 2 1256 0 0,13-2-1174 0 0,-15 1 668 0 0,13-2-648 0 0,0 1 1 0 0,-1 1 0 0 0,1-1-1 0 0,-1 0 1 0 0,1 1-1 0 0,0 0 1 0 0,-2 0-103 0 0,5 0 16 0 0,-1 0-1 0 0,0 0 1 0 0,1 0 0 0 0,0 0 0 0 0,-1 0-1 0 0,1 0 1 0 0,0 0 0 0 0,-1 0 0 0 0,1 1 0 0 0,0-1-1 0 0,0 0 1 0 0,0 0 0 0 0,0 0 0 0 0,0 0-1 0 0,0 0 1 0 0,0 0 0 0 0,0 1 0 0 0,1 0-16 0 0,-1 4 142 0 0,0 2 40 0 0,0 0-1 0 0,0 0 0 0 0,1 0 0 0 0,1 5-181 0 0,1 9 279 0 0,0 38 390 0 0,-1-22 152 0 0,1-1 0 0 0,6 20-821 0 0,-6-43 385 0 0,17-21-354 0 0,18-4-5999 0 0,-36 11 3936 0 0</inkml:trace>
  <inkml:trace contextRef="#ctx0" brushRef="#br0" timeOffset="1487.19">346 132 12440 0 0,'0'-1'957'0'0,"0"0"-354"0"0,0 1 827 0 0,0 0 429 0 0,0 0 86 0 0,0 0-117 0 0,2 2 1859 0 0,6 6-2393 0 0,-5 2-838 0 0,1-1 0 0 0,-2 1 0 0 0,1 0 0 0 0,-1 0 0 0 0,-1 0 0 0 0,1 9-456 0 0,6 30 180 0 0,-8-45-1371 0 0,0-3-1870 0 0,0-1-5958 0 0</inkml:trace>
  <inkml:trace contextRef="#ctx0" brushRef="#br0" timeOffset="2147.779">412 39 3224 0 0,'0'-7'1738'0'0,"1"-6"11241"0"0,1 12-12444 0 0,-1 0 0 0 0,1-1 0 0 0,0 1 0 0 0,0 0 0 0 0,0 0 0 0 0,0 0-1 0 0,0 0 1 0 0,0 0 0 0 0,0 1 0 0 0,0-1 0 0 0,0 1 0 0 0,0-1 0 0 0,0 1 0 0 0,2 0-535 0 0,16-6 713 0 0,-19 6-703 0 0,-1 0 1 0 0,1 0-1 0 0,0 0 0 0 0,-1 0 1 0 0,1 0-1 0 0,0 0 0 0 0,-1 0 0 0 0,1 1 1 0 0,-1-1-1 0 0,1 0 0 0 0,0 0 0 0 0,-1 0 1 0 0,1 1-1 0 0,-1-1 0 0 0,1 0 0 0 0,-1 1 1 0 0,1-1-1 0 0,-1 1 0 0 0,1-1 0 0 0,-1 0 1 0 0,1 1-1 0 0,-1-1 0 0 0,1 1 0 0 0,-1-1 1 0 0,0 1-1 0 0,1 0 0 0 0,-1-1 0 0 0,0 1 1 0 0,1-1-1 0 0,-1 1-10 0 0,0-1 2 0 0,2 6 232 0 0,-1-1 0 0 0,0 1 0 0 0,0 0 0 0 0,0-1 0 0 0,0 1 0 0 0,-1 0-234 0 0,1 11 390 0 0,5 25 463 0 0,2 12 740 0 0,2 1 1 0 0,3 2-1594 0 0,-13-56-6 0 0,1 2 25 0 0,0 0-1 0 0,0 0 0 0 0,-1 0 0 0 0,1 0 0 0 0,-1 0 0 0 0,0 0 1 0 0,1 0-1 0 0,-2 2-18 0 0,1-5 7 0 0,0 1-1 0 0,0-1 1 0 0,0 1 0 0 0,0-1 0 0 0,0 1 0 0 0,-1-1 0 0 0,1 1-1 0 0,0-1 1 0 0,-1 0 0 0 0,1 1 0 0 0,0-1 0 0 0,0 1-1 0 0,-1-1 1 0 0,1 0 0 0 0,-1 1 0 0 0,1-1 0 0 0,0 0 0 0 0,-1 1-1 0 0,1-1 1 0 0,-1 0-7 0 0,0 1 4 0 0,0-1 0 0 0,-1 1 0 0 0,1-1 0 0 0,0 0 0 0 0,-1 0 0 0 0,1 0 0 0 0,0 1 0 0 0,-1-1 0 0 0,1 0 0 0 0,0-1 0 0 0,-2 1-4 0 0,-9-2-164 0 0,-7 0-2154 0 0,6 4-2832 0 0,8-1-4025 0 0</inkml:trace>
  <inkml:trace contextRef="#ctx0" brushRef="#br0" timeOffset="3222.19">318 506 17879 0 0,'0'0'123'0'0,"0"0"1"0"0,0 0-1 0 0,0 0 0 0 0,-1 0 0 0 0,1 0 0 0 0,0 0 0 0 0,0 0 0 0 0,0-1 0 0 0,0 1 0 0 0,0 0 0 0 0,0 0 0 0 0,0 0 0 0 0,0 0 0 0 0,0 0 0 0 0,0 0 0 0 0,0-1 0 0 0,0 1 0 0 0,0 0 0 0 0,0 0 0 0 0,0 0 0 0 0,0 0 0 0 0,0 0 0 0 0,1 0 0 0 0,-1 0 0 0 0,0-1 0 0 0,0 1 0 0 0,0 0 0 0 0,0 0 0 0 0,0 0 0 0 0,0 0 0 0 0,0 0 0 0 0,0 0 0 0 0,0 0 0 0 0,0 0 0 0 0,0 0 0 0 0,1-1 0 0 0,-1 1 0 0 0,0 0 1 0 0,0 0-1 0 0,0 0 0 0 0,0 0 0 0 0,0 0 0 0 0,0 0 0 0 0,0 0 0 0 0,1 0 0 0 0,-1 0-123 0 0,4 5 1836 0 0,3 11-1093 0 0,-6-8-370 0 0,-1 0 0 0 0,0 0 0 0 0,-1 1 1 0 0,0-1-1 0 0,0 0 0 0 0,0 0 0 0 0,-1-1 0 0 0,0 1 1 0 0,-1 0-1 0 0,0 0 0 0 0,-1 1-373 0 0,4-9 171 0 0,0 1-159 0 0,0-1-1 0 0,0 0 1 0 0,0 1 0 0 0,1-1 0 0 0,-1 1 0 0 0,0-1 0 0 0,0 0 0 0 0,0 1-1 0 0,1-1 1 0 0,-1 0 0 0 0,0 1 0 0 0,1-1 0 0 0,-1 0 0 0 0,0 1 0 0 0,0-1-1 0 0,1 0 1 0 0,-1 0 0 0 0,1 0 0 0 0,-1 1 0 0 0,0-1 0 0 0,1 0 0 0 0,-1 0-12 0 0,2 1 32 0 0,3 0-605 0 0,0-1-1 0 0,0 0 1 0 0,1-1-1 0 0,-1 1 1 0 0,0-1-1 0 0,0 0 1 0 0,0-1-1 0 0,2 0 574 0 0,4-1-2144 0 0,-7 3-6715 0 0</inkml:trace>
  <inkml:trace contextRef="#ctx0" brushRef="#br0" timeOffset="3553.349">397 542 21743 0 0,'0'0'994'0'0,"0"0"-22"0"0,-2 14 862 0 0,-2 44 1473 0 0,2-43-3471 0 0,0 0 0 0 0,2 0 1 0 0,0-1-1 0 0,0 1 0 0 0,1 1 164 0 0,1-10-312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2:07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20903 0 0,'0'0'472'0'0,"0"0"68"0"0,0 0 35 0 0,0 0-64 0 0,0 0-250 0 0,16 2 2964 0 0,7 0-2377 0 0,1-2 0 0 0,10 0-848 0 0,-19-2-1675 0 0,1 0 0 0 0,6-2 1675 0 0,-16 4-6219 0 0,-2-1-1811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40.9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 19119 0 0,'1'-10'-498'0'0,"1"-2"4170"0"0,0 14-1649 0 0,2 7-1076 0 0,2 14-540 0 0,-2 0-1 0 0,0 1 0 0 0,-1 0 0 0 0,-1 1-406 0 0,0 98-65 0 0,-2-87-89 0 0,0-34-781 0 0,0-2-302 0 0,0 0-1411 0 0,0 0-5409 0 0</inkml:trace>
  <inkml:trace contextRef="#ctx0" brushRef="#br0" timeOffset="682.905">363 0 16439 0 0,'-16'1'1755'0'0,"-15"1"-1561"0"0,19-2 993 0 0,-1 1 0 0 0,1 1 0 0 0,0 0 0 0 0,0 0 0 0 0,-1 1 0 0 0,-7 4-1187 0 0,15-5 283 0 0,0 1 0 0 0,0 0 0 0 0,0 1 1 0 0,0-1-1 0 0,0 1 0 0 0,0 0 0 0 0,1 0 0 0 0,-1 2-283 0 0,4-5 21 0 0,1 0 1 0 0,-1 0-1 0 0,1 0 0 0 0,-1 1 1 0 0,1-1-1 0 0,0 0 1 0 0,0 0-1 0 0,0 0 0 0 0,0 1 1 0 0,-1-1-1 0 0,2 0 0 0 0,-1 0 1 0 0,0 0-1 0 0,0 1 0 0 0,0-1 1 0 0,0 0-1 0 0,1 0 0 0 0,-1 0 1 0 0,1 0-1 0 0,-1 0 0 0 0,1 1 1 0 0,-1-1-1 0 0,1 0 0 0 0,0 0 1 0 0,-1 0-1 0 0,1 0 0 0 0,0-1 1 0 0,0 1-1 0 0,0 0 0 0 0,-1 0 1 0 0,1 0-1 0 0,0-1 0 0 0,1 1-21 0 0,3 4-2 0 0,1 0 0 0 0,1-1 0 0 0,-1 0 0 0 0,4 2 2 0 0,10 4 20 0 0,0-1 0 0 0,19 5-20 0 0,18 8 24 0 0,-26-9 47 0 0,-13-6 88 0 0,-1 0 0 0 0,7 6-159 0 0,-19-11 19 0 0,-1 1 1 0 0,0 0-1 0 0,0 0 1 0 0,0 0-1 0 0,0 1 1 0 0,0-1-1 0 0,-1 1 0 0 0,1 0 1 0 0,-1 0-1 0 0,0 0 1 0 0,0 1-20 0 0,-3-4 24 0 0,1 0 1 0 0,0 0 0 0 0,-1 0-1 0 0,1 1 1 0 0,-1-1-1 0 0,1 0 1 0 0,-1 0 0 0 0,0 1-1 0 0,0-1 1 0 0,1 0 0 0 0,-1 0-1 0 0,0 1 1 0 0,0-1-1 0 0,0 0 1 0 0,0 1 0 0 0,-1-1-1 0 0,1 0 1 0 0,0 0 0 0 0,0 1-1 0 0,-1-1 1 0 0,1 0-1 0 0,-1 0 1 0 0,0 2-25 0 0,0-1 60 0 0,-1 0 1 0 0,0 0-1 0 0,1 0 1 0 0,-1 0-1 0 0,0 0 1 0 0,0 0-1 0 0,0-1 1 0 0,-1 1-1 0 0,1-1 0 0 0,0 1 1 0 0,-2 0-61 0 0,-5 2 114 0 0,1 0 0 0 0,-1-1 0 0 0,0 0 0 0 0,0-1 1 0 0,0 0-1 0 0,-6 1-114 0 0,1-2-15 0 0,-3 2 142 0 0,0-1 0 0 0,0-2 0 0 0,-11 0-127 0 0,22 0-103 0 0,1-1 0 0 0,0 1 0 0 0,-1-2 1 0 0,1 1-1 0 0,0 0 0 0 0,-1-1 0 0 0,1 0 0 0 0,0 0 0 0 0,0-1 0 0 0,1 1 0 0 0,-1-1 0 0 0,0 0 0 0 0,-2-3 103 0 0,-5-5-699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2:07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7832 0 0,'0'0'602'0'0,"5"4"10154"0"0,1 0-6459 0 0,6-1-3838 0 0,0-1 0 0 0,1-1 0 0 0,-1 0-1 0 0,0-1 1 0 0,11-1-459 0 0,1 1 13 0 0,4-5 525 0 0,-15 3-1572 0 0,-7 1 319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2:24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256 463 10592 0 0,'0'0'818'0'0,"0"0"-407"0"0,0 20 3804 0 0,3 10-2225 0 0,-1 1 0 0 0,-2 0 1 0 0,-1 0-1 0 0,-4 26-1990 0 0,2-41 361 0 0,0 0-1 0 0,0 0 1 0 0,-2-1-1 0 0,0 1 0 0 0,-1-1 1 0 0,0 0-1 0 0,-1-1 1 0 0,-1 0-1 0 0,0 0 1 0 0,-3 2-361 0 0,9-13 34 0 0,0 0 0 0 0,-1 0-1 0 0,1 0 1 0 0,-1-1 0 0 0,0 1 0 0 0,0-1 0 0 0,0 1 0 0 0,0-1-1 0 0,0 0 1 0 0,0-1 0 0 0,-1 1 0 0 0,1 0 0 0 0,-1-1 0 0 0,1 0-1 0 0,-1 0 1 0 0,1 0 0 0 0,-2 0-34 0 0,3-1 43 0 0,-1 1 1 0 0,0-1-1 0 0,0-1 1 0 0,1 1-1 0 0,-1 0 1 0 0,0-1-1 0 0,1 1 0 0 0,-1-1 1 0 0,1 0-1 0 0,-1 1 1 0 0,1-2-1 0 0,-1 1 1 0 0,1 0-1 0 0,-1 0 0 0 0,1-1 1 0 0,0 1-1 0 0,0-1 1 0 0,0 1-1 0 0,0-1 0 0 0,0 0 1 0 0,0 0-1 0 0,0 0 1 0 0,0 0-1 0 0,1-1-43 0 0,-10-13-173 0 0,1-1 0 0 0,1-1 0 0 0,1 1 1 0 0,0-1-1 0 0,2-1 0 0 0,0 1 0 0 0,1-1 0 0 0,0 0 0 0 0,0-14 173 0 0,4 25 33 0 0,0 1 1 0 0,0-1-1 0 0,1 0 0 0 0,0 0 0 0 0,1 0 0 0 0,0 0 0 0 0,0 0 1 0 0,1 1-1 0 0,0-3-33 0 0,0 4 29 0 0,0 1 1 0 0,1 0-1 0 0,0-1 1 0 0,-1 1 0 0 0,2 0-1 0 0,-1 0 1 0 0,1 1-1 0 0,-1-1 1 0 0,1 1-1 0 0,1 0 1 0 0,-1 0-1 0 0,4-3-29 0 0,2 0 94 0 0,0 0 0 0 0,1 1 0 0 0,-1 0 0 0 0,1 0 0 0 0,1 1 0 0 0,-1 1 0 0 0,1 0 0 0 0,8-2-94 0 0,20-2 577 0 0,40-5-577 0 0,-17 4 458 0 0,-2-2 376 0 0,-1-3 0 0 0,5-4-834 0 0,-43 12-477 0 0,15-5 1137 0 0,-26 5-3822 0 0,0-1-3357 0 0,-8 4-3058 0 0</inkml:trace>
  <inkml:trace contextRef="#ctx0" brushRef="#br0" timeOffset="983.533">945 19 12440 0 0,'-1'-1'70'0'0,"0"1"1"0"0,0-1 0 0 0,0 1 0 0 0,0-1 0 0 0,1 1-1 0 0,-1 0 1 0 0,0 0 0 0 0,0-1 0 0 0,0 1-1 0 0,0 0 1 0 0,0 0 0 0 0,0 0 0 0 0,0 0 0 0 0,0 0-1 0 0,1 0 1 0 0,-1 0 0 0 0,0 0 0 0 0,0 0-1 0 0,0 1 1 0 0,0-1 0 0 0,0 0-71 0 0,-1 1 221 0 0,-1 0 0 0 0,1 0 0 0 0,-1 1 1 0 0,1-1-1 0 0,0 1 0 0 0,-1-1 0 0 0,-1 3-221 0 0,-3 2 235 0 0,1 1 1 0 0,-1 0-1 0 0,1 0 1 0 0,0 2-236 0 0,-11 16 911 0 0,2 1 1 0 0,0 0-1 0 0,2 1 1 0 0,1 1 0 0 0,-7 22-912 0 0,-5 29 3840 0 0,-5 39-3840 0 0,20-75 753 0 0,1-1 1 0 0,3 1-1 0 0,-1 30-753 0 0,6-48 189 0 0,1 1 0 0 0,1-1 1 0 0,1 0-1 0 0,2 0 0 0 0,0-1 0 0 0,1 1 0 0 0,2-1-189 0 0,0-3 121 0 0,0-2-1 0 0,2 0 1 0 0,0 0 0 0 0,1 0 0 0 0,1-1 0 0 0,1-1 0 0 0,0 0-1 0 0,5 3-120 0 0,22 22-266 0 0,2-3 0 0 0,22 15 266 0 0,-52-45-1762 0 0,-4-5-5943 0 0,-4-2-644 0 0</inkml:trace>
  <inkml:trace contextRef="#ctx0" brushRef="#br0" timeOffset="2819.561">1000 412 3224 0 0,'-4'-2'-1950'0'0,"1"-1"4929"0"0,-2 0 10912 0 0,3 5-8984 0 0,2 6-5316 0 0,3 42 1070 0 0,2 0 1 0 0,2-1-1 0 0,2 0 0 0 0,3 0 1 0 0,7 19-662 0 0,-17-63-136 0 0,2 11 378 0 0,2-1-1 0 0,3 9-241 0 0,-7-21 113 0 0,-1 0-1 0 0,1 1 1 0 0,0-1-1 0 0,0 0 1 0 0,0 0-1 0 0,0 0 1 0 0,0-1-1 0 0,1 1 1 0 0,-1-1-1 0 0,1 1 1 0 0,0-1-1 0 0,0 0 1 0 0,0 0-1 0 0,1 1-112 0 0,-3-2 40 0 0,0-1 0 0 0,0 1 0 0 0,0-1 0 0 0,0 0 0 0 0,1 1 0 0 0,-1-1 1 0 0,0 0-1 0 0,0 0 0 0 0,0 0 0 0 0,1 0 0 0 0,-1 0 0 0 0,0 0 0 0 0,0 0 0 0 0,0 0 0 0 0,0 0 0 0 0,1-1 0 0 0,-1 1 0 0 0,0 0 0 0 0,0-1 0 0 0,0 1 0 0 0,1-1-40 0 0,0-1 48 0 0,0 1-1 0 0,0-1 0 0 0,0 0 0 0 0,0 1 1 0 0,0-1-1 0 0,-1 0 0 0 0,1 0 1 0 0,-1 0-1 0 0,1 0 0 0 0,0-1-47 0 0,2-6 105 0 0,1-1 0 0 0,-1 0 0 0 0,0 1-1 0 0,1-8-104 0 0,2-14 62 0 0,-1-2 0 0 0,-1 1 0 0 0,-2-1 0 0 0,-1 1 0 0 0,-2-2-62 0 0,4-53 141 0 0,15 176 744 0 0,-13-55-974 0 0,0 4 355 0 0,2 1 1 0 0,6 11-267 0 0,-11-39-9 0 0,1 0 1 0 0,0-1-1 0 0,1 0 1 0 0,0 0-1 0 0,1 0 1 0 0,0 0-1 0 0,0-1 1 0 0,1 0 0 0 0,1 0-1 0 0,2 2 9 0 0,-9-10 15 0 0,0 0 0 0 0,0 0 0 0 0,0 0 0 0 0,0 0 0 0 0,0 0 0 0 0,1 0 0 0 0,-1 0 0 0 0,0-1 0 0 0,1 1 0 0 0,-1 0 0 0 0,0-1-1 0 0,1 1 1 0 0,-1-1 0 0 0,1 0 0 0 0,-1 1 0 0 0,1-1 0 0 0,-1 0 0 0 0,1 0 0 0 0,-1 0 0 0 0,1 0 0 0 0,-1 0 0 0 0,2 0-15 0 0,-2-1 23 0 0,1 1-1 0 0,-1-1 1 0 0,1 0-1 0 0,-1 0 1 0 0,0 0 0 0 0,1 0-1 0 0,-1 0 1 0 0,0 0 0 0 0,0 0-1 0 0,0 0 1 0 0,0 0-1 0 0,0-1 1 0 0,0 1 0 0 0,0 0-1 0 0,0-1 1 0 0,0 1 0 0 0,-1-1-1 0 0,1 1 1 0 0,-1-1-1 0 0,1 1 1 0 0,-1-2-23 0 0,4-11 9 0 0,0-1-1 0 0,-2 0 1 0 0,0 0-1 0 0,0 0 1 0 0,-2 0-1 0 0,0-1 1 0 0,0 1-1 0 0,-1 0 1 0 0,-2-5-9 0 0,-6-32 205 0 0,-16-50-205 0 0,22 93 54 0 0,-5-19-159 0 0,-1-6-135 0 0,4 11-3224 0 0,4 17-6879 0 0</inkml:trace>
  <inkml:trace contextRef="#ctx0" brushRef="#br0" timeOffset="3587.693">1623 16 20127 0 0,'0'0'463'0'0,"0"0"61"0"0,0 0 27 0 0,0 0-67 0 0,-17 13 4004 0 0,4-6-3276 0 0,9-4-977 0 0,-1 0 0 0 0,1 0 1 0 0,-1-1-1 0 0,0 0 0 0 0,0 0 1 0 0,0 0-1 0 0,0-1 0 0 0,0 1 0 0 0,0-1 1 0 0,-1-1-1 0 0,1 1 0 0 0,-4 0-235 0 0,7-2 54 0 0,0 1-7 0 0,0 0-1 0 0,0-1 1 0 0,0 1 0 0 0,0 0 0 0 0,1 0-1 0 0,-1 0 1 0 0,0 1 0 0 0,0-1 0 0 0,0 0 0 0 0,1 1-1 0 0,-1-1 1 0 0,0 1-47 0 0,1 0 0 0 0,1-1 0 0 0,-1 1 0 0 0,0 0 0 0 0,1 0 0 0 0,-1-1 0 0 0,1 1 0 0 0,0 0 0 0 0,-1 0 0 0 0,1 0 0 0 0,0-1 0 0 0,-1 1 0 0 0,1 0 0 0 0,0 0 0 0 0,0 0 0 0 0,0 0 0 0 0,0 0 0 0 0,0 0 0 0 0,0 0 0 0 0,0 20 0 0 0,0-16 0 0 0,8 303 1424 0 0,-8-295-1418 0 0,0-6 0 0 0,0-1 1 0 0,0 0-1 0 0,1 0 0 0 0,-1 0 0 0 0,2 0 1 0 0,-1 1-1 0 0,1-1 0 0 0,0 0-6 0 0,-2-5 0 0 0,0-1 0 0 0,1 0 0 0 0,-1 0 0 0 0,0 0 0 0 0,1 0 0 0 0,-1 0 0 0 0,0 0 0 0 0,1 0 0 0 0,-1 0 0 0 0,0 0 0 0 0,1 0 0 0 0,-1 0 0 0 0,1 0 0 0 0,-1 0 0 0 0,0 0 0 0 0,1 0 0 0 0,-1 0 0 0 0,0 0 0 0 0,0-1 0 0 0,1 1 0 0 0,-1 0 0 0 0,0 0 0 0 0,1 0 0 0 0,-1-1 0 0 0,0 1 0 0 0,0 0 0 0 0,1 0 0 0 0,7-5 0 0 0,-1 0-475 0 0,0 1 0 0 0,1 0 0 0 0,0 0-1 0 0,0 0 1 0 0,0 1 0 0 0,0 1 0 0 0,3-1 475 0 0,1-1-2295 0 0,0 0 0 0 0,9-5 2295 0 0,-14 5-9171 0 0</inkml:trace>
  <inkml:trace contextRef="#ctx0" brushRef="#br0" timeOffset="4005.576">1648 198 16128 0 0,'0'-4'-131'0'0,"-1"2"901"0"0,1 0 0 0 0,-1 0 0 0 0,1 0 0 0 0,0 0 1 0 0,0 0-1 0 0,0 0 0 0 0,0 1 0 0 0,0-1 0 0 0,1-2-770 0 0,-1 3 290 0 0,1 0 0 0 0,-1 0 1 0 0,1 0-1 0 0,0 0 0 0 0,-1 0 1 0 0,1 0-1 0 0,0 1 0 0 0,0-1 0 0 0,-1 0 1 0 0,1 0-1 0 0,0 1 0 0 0,0-1 1 0 0,0 1-1 0 0,0-1 0 0 0,0 1 1 0 0,0-1-1 0 0,0 1 0 0 0,0-1 0 0 0,0 1 1 0 0,0 0-291 0 0,3-1 108 0 0,-1 0 0 0 0,0 0 0 0 0,1 0 1 0 0,-1 1-1 0 0,1 0 0 0 0,-1 0 0 0 0,0 0 1 0 0,1 0-1 0 0,-1 0 0 0 0,1 0 0 0 0,-1 1 0 0 0,0 0 1 0 0,1 0-1 0 0,1 0-108 0 0,-4 0 22 0 0,0-1 0 0 0,0 1 0 0 0,0-1 0 0 0,1 1 0 0 0,-1-1 0 0 0,0 1 0 0 0,0 0 0 0 0,0 0 1 0 0,0-1-1 0 0,0 1 0 0 0,0 0 0 0 0,-1 0 0 0 0,1 0 0 0 0,0 0 0 0 0,0 0 0 0 0,-1 0 0 0 0,1 0 0 0 0,0 1 0 0 0,-1-1 0 0 0,1 0 0 0 0,-1 0 0 0 0,1 0 1 0 0,-1 1-1 0 0,0-1 0 0 0,0 0 0 0 0,0 0 0 0 0,1 1 0 0 0,-1-1 0 0 0,0 0 0 0 0,0 0 0 0 0,-1 1 0 0 0,1-1 0 0 0,0 0 0 0 0,0 1 0 0 0,-1-1 1 0 0,1 0-1 0 0,0 0 0 0 0,-1 0 0 0 0,0 1-22 0 0,-5 12 291 0 0,-2 0 1 0 0,1 0 0 0 0,-2-1 0 0 0,-2 3-292 0 0,0 1 243 0 0,0 0 0 0 0,0 3-243 0 0,10-19 0 0 0,1 0 1 0 0,-1 0-1 0 0,1 0 0 0 0,-1 0 0 0 0,1 0 1 0 0,-1 0-1 0 0,1 0 0 0 0,0 0 0 0 0,0 0 1 0 0,0 0-1 0 0,0 0 0 0 0,0 0 0 0 0,0 1 1 0 0,0-1-1 0 0,0 0 0 0 0,0 0 0 0 0,0-1 0 0 0,0 0 0 0 0,1 1 0 0 0,-1-1 0 0 0,0 1 0 0 0,0-1 0 0 0,1 0 0 0 0,-1 1 0 0 0,0-1 0 0 0,0 0 0 0 0,1 0 0 0 0,-1 1 0 0 0,0-1 1 0 0,1 0-1 0 0,-1 0 0 0 0,1 1 0 0 0,-1-1 0 0 0,0 0 0 0 0,1 0 0 0 0,-1 0 0 0 0,0 0 0 0 0,1 0 0 0 0,-1 0 0 0 0,1 1 0 0 0,0-1 0 0 0,3 0 0 0 0,0 0 0 0 0,0-1 0 0 0,1 1-1 0 0,-1-1 1 0 0,0 0 0 0 0,3-1 0 0 0,-3 1 0 0 0,14-3-1962 0 0,-1 0 0 0 0,0-2 0 0 0,6-2 1962 0 0,-18 5-9874 0 0</inkml:trace>
  <inkml:trace contextRef="#ctx0" brushRef="#br0" timeOffset="7119.771">1848 6 20127 0 0,'-12'-5'4826'0'0,"22"4"-1453"0"0,22 6-2588 0 0,-24-3-547 0 0,1-1 1 0 0,-1 0-1 0 0,1 0 1 0 0,-1-1-1 0 0,8-1-238 0 0,-10 0 79 0 0,7 1 471 0 0,-13 0-537 0 0,1 0 0 0 0,-1 1-1 0 0,1-1 1 0 0,-1 0 0 0 0,0 1 0 0 0,1-1 0 0 0,-1 1-1 0 0,0-1 1 0 0,0 0 0 0 0,1 1 0 0 0,-1-1-1 0 0,0 1 1 0 0,0-1 0 0 0,0 1 0 0 0,1-1 0 0 0,-1 1-1 0 0,0-1 1 0 0,0 1 0 0 0,0-1 0 0 0,0 1 0 0 0,0-1-1 0 0,0 1 1 0 0,0-1 0 0 0,0 1 0 0 0,0-1 0 0 0,0 1-1 0 0,0-1 1 0 0,0 1 0 0 0,-1-1-13 0 0,-4 55 366 0 0,3 1 0 0 0,1-1 0 0 0,4 0 0 0 0,4 27-366 0 0,6 45 0 0 0,-12-123 0 0 0,-1-1 0 0 0,0 1 0 0 0,0 0 0 0 0,-1 0 0 0 0,1 0 0 0 0,-1 0 0 0 0,0 0 0 0 0,0-1 0 0 0,0 1 0 0 0,-1 1 0 0 0,1-4 0 0 0,1 0 0 0 0,-1 0 0 0 0,0 1 0 0 0,1-1 0 0 0,-1 0 0 0 0,0 0 0 0 0,0 0 0 0 0,0 0 0 0 0,0 0 0 0 0,0-1 0 0 0,0 1 0 0 0,0 0 0 0 0,0 0 0 0 0,-1-1 0 0 0,1 1 0 0 0,0-1 0 0 0,0 1 0 0 0,-1-1 0 0 0,1 1 0 0 0,0-1 0 0 0,-1 0 0 0 0,1 1 0 0 0,0-1 0 0 0,-1 0 0 0 0,1 0 0 0 0,0 0 0 0 0,-1 0 0 0 0,1 0 0 0 0,0-1 0 0 0,-1 1 0 0 0,-28-6-736 0 0,21 4 247 0 0,1 0-1 0 0,0 1 1 0 0,-1 0 0 0 0,1 0-1 0 0,-2 1 490 0 0,2 1-1505 0 0</inkml:trace>
  <inkml:trace contextRef="#ctx0" brushRef="#br0" timeOffset="7519.816">1632 782 15200 0 0,'0'0'1172'0'0,"1"8"7829"0"0,0 3-5487 0 0,5 26-2730 0 0,0-4-223 0 0,-2 0 1 0 0,-2 5-562 0 0,2 15-1546 0 0,-3-43 625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02.1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17 16128 0 0,'0'0'1241'0'0,"1"6"5265"0"0,4 5-3071 0 0,6 8-2146 0 0,2 0 1 0 0,0-2-1 0 0,1 1-1289 0 0,-2-3-33 0 0,0 1-1 0 0,-1 0 1 0 0,0 1-1 0 0,-1 1 34 0 0,-2-4-3004 0 0,-8-14 1539 0 0</inkml:trace>
  <inkml:trace contextRef="#ctx0" brushRef="#br0" timeOffset="336.089">97 1 7832 0 0,'-1'0'681'0'0,"1"0"0"0"0,-1 0 1 0 0,0 0-1 0 0,1 0 0 0 0,-1 0 0 0 0,0 1 1 0 0,1-1-1 0 0,-1 0 0 0 0,0 0 1 0 0,1 1-1 0 0,-1-1 0 0 0,0 0 0 0 0,1 1 1 0 0,-1-1-1 0 0,1 1 0 0 0,-1-1 1 0 0,1 1-682 0 0,-9 11 6069 0 0,-2 21-2924 0 0,8-22-2474 0 0,-18 49 1132 0 0,-18 57-2437 0 0,37-111-787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01.14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47 17735 0 0,'4'5'6592'0'0,"-2"8"-4055"0"0,1 14-1539 0 0,-3-26-812 0 0,0 28 1223 0 0,0 1-1 0 0,-3 4-1408 0 0,1 10 846 0 0,2-42-859 0 0,-1 30-1441 0 0,2-20-312 0 0,0-10 585 0 0,0-5-211 0 0,1-2-8161 0 0</inkml:trace>
  <inkml:trace contextRef="#ctx0" brushRef="#br0" timeOffset="404.759">3 69 20015 0 0,'-2'-4'5194'0'0,"24"-5"-1356"0"0,17 3-2408 0 0,-15 3-743 0 0,42-13-107 0 0,-57 13-499 0 0,0 0 0 0 0,-1 0 0 0 0,1-1 1 0 0,-1 0-1 0 0,0-1 0 0 0,2-1-81 0 0,-7 4-2655 0 0,1 2-4551 0 0,-4 0-2420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08.3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47 21191 0 0,'0'-4'4792'0'0,"4"5"-4643"0"0,0 1-1 0 0,0 0 1 0 0,0 1-1 0 0,0-1 1 0 0,0 1-1 0 0,-1 0 1 0 0,1-1-1 0 0,-1 1 1 0 0,0 1-1 0 0,0-1 1 0 0,0 1-1 0 0,0-1 1 0 0,0 1-149 0 0,8 12 1263 0 0,-1 1 1 0 0,5 9-1264 0 0,-3-4 366 0 0,-8-16-540 0 0,-1 0-735 0 0,1 0 0 0 0,-1 0 0 0 0,0 0 0 0 0,-1 0 1 0 0,1 3 908 0 0,-3-7-1874 0 0</inkml:trace>
  <inkml:trace contextRef="#ctx0" brushRef="#br0" timeOffset="370.097">121 1 17503 0 0,'-9'11'7254'0'0,"-3"19"-4387"0"0,2-4-1436 0 0,-1 0 1 0 0,-7 11-1432 0 0,-2-5 956 0 0,9-14-905 0 0,0 0-1 0 0,-5 15-50 0 0,16-32-29 0 0,-1 0-105 0 0,1 0 1 0 0,0-1-1 0 0,-1 1 0 0 0,1 0 1 0 0,0 0-1 0 0,0 0 0 0 0,-1-1 0 0 0,1 1 1 0 0,0 0-1 0 0,0 0 0 0 0,0 0 1 0 0,0 0-1 0 0,0-1 0 0 0,0 1 134 0 0,2 2-1012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07.2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111 55 5984 0 0,'0'0'273'0'0,"0"0"-5"0"0,0 0 287 0 0,0 0 1839 0 0,0 0 828 0 0,0 0 159 0 0,0 0-261 0 0,0 0-1248 0 0,-1 4 1682 0 0,1 10-1130 0 0,4 61 2041 0 0,10 38-3327 0 0,-12-100-1037 0 0,-2-12-182 0 0,0 0-115 0 0,0-1-392 0 0,0 0-168 0 0,2-5-2798 0 0,-2 1 1441 0 0</inkml:trace>
  <inkml:trace contextRef="#ctx0" brushRef="#br0" timeOffset="383.094">2 88 8288 0 0,'-2'-9'1473'0'0,"4"1"9089"0"0,4 2-1643 0 0,2 4-10367 0 0,35-7 3917 0 0,-3 1-434 0 0,28-10-2035 0 0,-45 12-15 0 0,-18 5-178 0 0,-1 0 0 0 0,1 0 0 0 0,0 0 0 0 0,-1 0 0 0 0,1-1 0 0 0,-1 0 0 0 0,0 0 1 0 0,1 0-1 0 0,-1-1 0 0 0,3-2 193 0 0,-6 5-1099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13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46 18719 0 0,'-3'29'7833'0'0,"3"31"-5997"0"0,0-8-801 0 0,2 76 816 0 0,-1-43-2767 0 0,-2-96-2681 0 0,1 5 1227 0 0</inkml:trace>
  <inkml:trace contextRef="#ctx0" brushRef="#br0" timeOffset="352.301">5 75 22431 0 0,'0'0'77'0'0,"-1"0"0"0"0,1 0 0 0 0,0 0 0 0 0,-1 0 0 0 0,1-1 0 0 0,0 1 0 0 0,0 0 0 0 0,-1 0 0 0 0,1-1 0 0 0,0 1-1 0 0,0 0 1 0 0,0-1 0 0 0,-1 1 0 0 0,1 0 0 0 0,0-1 0 0 0,0 1 0 0 0,0 0 0 0 0,0-1 0 0 0,-1 1 0 0 0,1 0 0 0 0,0-1 0 0 0,0 1 0 0 0,0 0 0 0 0,0-1-1 0 0,0 1 1 0 0,0 0 0 0 0,0-1 0 0 0,0 1 0 0 0,0 0 0 0 0,0-1-77 0 0,1 1 122 0 0,-1-1 1 0 0,1 1-1 0 0,-1-1 1 0 0,1 1-1 0 0,-1-1 1 0 0,1 1-1 0 0,-1 0 0 0 0,1-1 1 0 0,-1 1-1 0 0,1 0 1 0 0,-1-1-1 0 0,1 1 1 0 0,0 0-1 0 0,-1 0 1 0 0,1 0-1 0 0,0-1-122 0 0,29-2 2173 0 0,-25 2-2118 0 0,82-8 1484 0 0,43-8-677 0 0,-127 16-893 0 0,13-1-120 0 0,-1 0-1 0 0,0-1 1 0 0,0-1-1 0 0,0-1 1 0 0,0 0-1 0 0,3-2 152 0 0,-16 6-1276 0 0,-2 1-76 0 0</inkml:trace>
  <inkml:trace contextRef="#ctx0" brushRef="#br0" timeOffset="1383.746">614 921 10680 0 0,'0'0'489'0'0,"0"-1"-432"0"0,3-12 5096 0 0,-3 10-3534 0 0,1 0-1040 0 0,-1 1 0 0 0,1-1-1 0 0,-1 1 1 0 0,0-1 0 0 0,0 0 0 0 0,0 1-1 0 0,0-1 1 0 0,-1 0 0 0 0,1 1 0 0 0,-1-1-1 0 0,0 1 1 0 0,1-1 0 0 0,-1 0-579 0 0,-1-1 388 0 0,0 0 1 0 0,0-1-1 0 0,-1 1 1 0 0,0 0-1 0 0,1 0 1 0 0,-1 0 0 0 0,-2-1-389 0 0,2 1 82 0 0,-1 0 1 0 0,0 1 0 0 0,0-1-1 0 0,0 1 1 0 0,0 0 0 0 0,0 0-1 0 0,-1 1 1 0 0,1-1 0 0 0,-1 1-1 0 0,1 0 1 0 0,-1 0 0 0 0,0 0-1 0 0,0 1 1 0 0,-1-1-83 0 0,4 2 13 0 0,0 0 0 0 0,1 0 0 0 0,-1 0 0 0 0,0 0 0 0 0,1 0 0 0 0,-1 1 0 0 0,0-1 1 0 0,1 0-1 0 0,-1 1 0 0 0,0 0 0 0 0,1-1 0 0 0,-1 1 0 0 0,1 0 0 0 0,-1-1 0 0 0,1 1 0 0 0,-1 0 0 0 0,0 1-13 0 0,-1 1 5 0 0,0 0-1 0 0,0 0 1 0 0,1 0-1 0 0,-1 0 1 0 0,1 0-1 0 0,0 0 1 0 0,0 1-1 0 0,0-1-4 0 0,-3 7-73 0 0,1 0-1 0 0,0 0 0 0 0,0 0 0 0 0,1 0 0 0 0,0 8 74 0 0,-1 1 89 0 0,1 0 0 0 0,2 0 0 0 0,0 1 0 0 0,1 1-89 0 0,0-11 41 0 0,1-1-1 0 0,0 0 1 0 0,1 1 0 0 0,-1-1 0 0 0,2 0 0 0 0,0 0-1 0 0,0 0 1 0 0,0 0 0 0 0,3 3-41 0 0,-6-10 12 0 0,1-1 0 0 0,0 1-1 0 0,0-1 1 0 0,-1 0 0 0 0,1 1 0 0 0,0-1 0 0 0,0 0-1 0 0,0 0 1 0 0,0 0 0 0 0,1 0 0 0 0,-1 0-1 0 0,0 0 1 0 0,0 0 0 0 0,0 0 0 0 0,1 0 0 0 0,-1 0-1 0 0,1-1 1 0 0,-1 1 0 0 0,1 0 0 0 0,-1-1-1 0 0,1 1 1 0 0,-1-1 0 0 0,1 0 0 0 0,-1 0 0 0 0,1 1-1 0 0,-1-1 1 0 0,1 0-12 0 0,1-1 27 0 0,0 1 0 0 0,-1-1 0 0 0,1 0 0 0 0,-1 0 0 0 0,1 0 1 0 0,-1 0-1 0 0,0-1 0 0 0,1 1 0 0 0,-1 0 0 0 0,0-1 0 0 0,0 0 0 0 0,0 0 0 0 0,0 1 0 0 0,0-1 0 0 0,0-1-27 0 0,7-7 59 0 0,0-1-1 0 0,-1 1 0 0 0,-1-2 1 0 0,0 1-1 0 0,0-1 1 0 0,-1 0-1 0 0,-1 0 1 0 0,0-1-1 0 0,-1 1 1 0 0,0-1-1 0 0,-1 0 1 0 0,0-1-1 0 0,0-11-58 0 0,-3 22 11 0 0,1 15 19 0 0,1-1 1 0 0,-1 0-1 0 0,2 0 0 0 0,0 2-30 0 0,3 12 56 0 0,-4-13-293 0 0,5 20 828 0 0,5 17-591 0 0,-9-39-561 0 0,0-1 1 0 0,1-1 0 0 0,0 1-1 0 0,0 0 1 0 0,1-1-1 0 0,0 0 1 0 0,4 4 560 0 0,-2-2-10163 0 0</inkml:trace>
  <inkml:trace contextRef="#ctx0" brushRef="#br0" timeOffset="2191.503">889 381 17999 0 0,'0'0'267'0'0,"0"-1"-1"0"0,-1 0 0 0 0,1 1 0 0 0,0-1 1 0 0,-1 0-1 0 0,1 1 0 0 0,0-1 0 0 0,-1 1 1 0 0,1-1-1 0 0,0 1 0 0 0,-1-1 0 0 0,1 1 0 0 0,-1-1 1 0 0,1 1-1 0 0,-1-1 0 0 0,0 1 0 0 0,1 0 1 0 0,-1-1-1 0 0,1 1 0 0 0,-1 0 0 0 0,0 0 1 0 0,1-1-1 0 0,-1 1 0 0 0,1 0 0 0 0,-1 0 0 0 0,0 0 1 0 0,1 0-1 0 0,-1 0 0 0 0,0 0 0 0 0,0 0-266 0 0,-25-3 2196 0 0,19 3-2003 0 0,3 0-150 0 0,0-1 46 0 0,-1 1 0 0 0,0 0 0 0 0,0 0 0 0 0,0 0 1 0 0,0 0-1 0 0,0 1 0 0 0,-3 1-89 0 0,6-2 20 0 0,1 1 1 0 0,0-1-1 0 0,-1 1 1 0 0,1 0-1 0 0,0 0 1 0 0,-1 0-1 0 0,1 0 1 0 0,0 0-1 0 0,0 0 1 0 0,0 0-1 0 0,0 0 1 0 0,0 0-1 0 0,0 0 1 0 0,0 1-1 0 0,0-1 1 0 0,1 0 0 0 0,-1 1-1 0 0,0-1 1 0 0,1 1-1 0 0,-1-1 1 0 0,1 1-1 0 0,-1-1 1 0 0,1 1-1 0 0,0-1 1 0 0,0 1-1 0 0,0 1-20 0 0,-2 15 229 0 0,2 0-1 0 0,0 0 1 0 0,2 0-1 0 0,1 7-228 0 0,1 21 381 0 0,0 10-113 0 0,1 47 743 0 0,-5-84-856 0 0,-1 0-1 0 0,0 0 1 0 0,-2 0-1 0 0,-1 4-154 0 0,4-22 0 0 0,-1-1 0 0 0,1 0 0 0 0,0 0 0 0 0,0 1 0 0 0,0-1 0 0 0,0 0 0 0 0,0 1 0 0 0,0-1 0 0 0,-1 0 0 0 0,1 1 0 0 0,0-1 0 0 0,0 0 0 0 0,0 1 0 0 0,0-1 0 0 0,0 0 0 0 0,0 1 0 0 0,0-1 0 0 0,0 0 0 0 0,1 1 0 0 0,-1-1 0 0 0,0 0 0 0 0,0 1 0 0 0,0-1 0 0 0,0 0 0 0 0,0 1 0 0 0,1-1 0 0 0,-1 0 0 0 0,0 1 0 0 0,0-1 0 0 0,0 0 0 0 0,1 0 0 0 0,-1 1 0 0 0,0-1 0 0 0,0 0 0 0 0,1 0 0 0 0,-1 0 0 0 0,0 1 0 0 0,1-1 0 0 0,12-3 0 0 0,-2-1 0 0 0,32-1-3170 0 0,4-1-4957 0 0,-41 4-1127 0 0</inkml:trace>
  <inkml:trace contextRef="#ctx0" brushRef="#br0" timeOffset="2608.138">942 508 17359 0 0,'0'0'795'0'0,"0"0"-16"0"0,2 16 2643 0 0,8 78 3082 0 0,-6-45-6950 0 0,1 1-7109 0 0,-4-45-1407 0 0</inkml:trace>
  <inkml:trace contextRef="#ctx0" brushRef="#br0" timeOffset="3391.307">1026 366 5984 0 0,'-1'0'648'0'0,"0"-1"0"0"0,1 1 0 0 0,-1-1 1 0 0,1 1-1 0 0,-1-1 0 0 0,1 1 0 0 0,-1-1 0 0 0,1 0 1 0 0,0 1-1 0 0,-1-1 0 0 0,1 0 0 0 0,0 1 0 0 0,-1-1 1 0 0,1 0-1 0 0,0 1 0 0 0,0-1 0 0 0,0 0 0 0 0,-1 0 1 0 0,1 1-1 0 0,0-1 0 0 0,0 0 0 0 0,0 0-648 0 0,5-3 5415 0 0,5 4-6260 0 0,1 1 1380 0 0,-1-1-1 0 0,0 0 1 0 0,6-1-535 0 0,27 1 597 0 0,-43 0-541 0 0,1 0-1 0 0,0 1 1 0 0,0-1-1 0 0,0 0 1 0 0,0 1-1 0 0,0-1 1 0 0,0 1-1 0 0,0-1 1 0 0,-1 1-1 0 0,1 0 1 0 0,0-1-1 0 0,0 1 1 0 0,-1 0-1 0 0,1 0 1 0 0,0-1-1 0 0,-1 1 1 0 0,1 0-1 0 0,-1 0 1 0 0,1 0-1 0 0,-1 0 1 0 0,0 0-1 0 0,1-1 1 0 0,-1 1-1 0 0,0 0 1 0 0,1 0-1 0 0,-1 0 1 0 0,0 0 0 0 0,0 1-56 0 0,3 35 488 0 0,-2-19-230 0 0,39 262 2713 0 0,-35-259-2956 0 0,1 13 31 0 0,-6-32-44 0 0,0 0 0 0 0,0 0 1 0 0,0 0-1 0 0,0 1 0 0 0,0-1 0 0 0,-1 0 1 0 0,1 0-1 0 0,-1 0 0 0 0,1 0 1 0 0,-1 0-1 0 0,0 0 0 0 0,0 2-2 0 0,0-3 2 0 0,0 0 0 0 0,0 0 0 0 0,1 0 0 0 0,-1 0 0 0 0,0 0 0 0 0,0-1 0 0 0,0 1 0 0 0,0 0 0 0 0,0-1 0 0 0,0 1 0 0 0,0-1 0 0 0,0 1 0 0 0,0-1 0 0 0,0 1 0 0 0,0-1 0 0 0,0 0 0 0 0,-1 1 0 0 0,1-1-1 0 0,0 0 1 0 0,0 0 0 0 0,0 0 0 0 0,0 0 0 0 0,-1 0 0 0 0,1 0 0 0 0,0 0 0 0 0,-1-1-2 0 0,-5 0-19 0 0,0 0-1 0 0,0-1 0 0 0,0-1 0 0 0,-2 0 20 0 0,-9-2-272 0 0,12 4-1075 0 0,-1 0-422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17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9 113 18943 0 0,'-8'-7'2167'0'0,"8"6"-1599"0"0,0 1 172 0 0,0 0 27 0 0,0 0-3 0 0,0 0-43 0 0,18-4 2407 0 0,31 1-2571 0 0,25-2-382 0 0,-25 3-3788 0 0,-43 2 1831 0 0</inkml:trace>
  <inkml:trace contextRef="#ctx0" brushRef="#br0" timeOffset="353.424">112 1 22575 0 0,'0'0'1035'0'0,"-8"15"570"0"0,7-7-1256 0 0,1 0 0 0 0,0 0 0 0 0,0 0-1 0 0,1 0 1 0 0,0 0 0 0 0,1 0 0 0 0,0 0 0 0 0,2 5-349 0 0,3 19 158 0 0,-5-18-2405 0 0,0-4-3245 0 0,0 2-3277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18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14 330 20159 0 0,'0'-1'65'0'0,"-1"1"0"0"0,1 0-1 0 0,0 0 1 0 0,-1-1 0 0 0,1 1-1 0 0,0 0 1 0 0,0 0-1 0 0,-1 0 1 0 0,1 0 0 0 0,0-1-1 0 0,-1 1 1 0 0,1 0 0 0 0,-1 0-1 0 0,1 0 1 0 0,0 0-1 0 0,-1 0 1 0 0,1 0 0 0 0,0 0-1 0 0,-1 0 1 0 0,1 0 0 0 0,0 0-1 0 0,-1 0 1 0 0,1 0-1 0 0,0 0 1 0 0,-1 0 0 0 0,1 1-1 0 0,0-1 1 0 0,-1 0 0 0 0,1 0-1 0 0,-1 0-64 0 0,-1 11 572 0 0,6 18-492 0 0,-3-25 185 0 0,47 252 2351 0 0,-23-83-1573 0 0,-22-125-391 0 0,-3-43-389 0 0,0 0 0 0 0,-1 0 0 0 0,1-1 0 0 0,-1 1 1 0 0,0 0-1 0 0,-1 0 0 0 0,1 0 0 0 0,-1 2-263 0 0,2-7 12 0 0,0 0 0 0 0,0 0 1 0 0,0 0-1 0 0,0 0 0 0 0,0 0 0 0 0,0 0 0 0 0,0 0 0 0 0,0 0 1 0 0,0 0-1 0 0,-1 0 0 0 0,1 0 0 0 0,0 1 0 0 0,0-1 0 0 0,0 0 1 0 0,0 0-1 0 0,0 0 0 0 0,0 0 0 0 0,0 0 0 0 0,0 0 0 0 0,0 0 1 0 0,0 0-1 0 0,0 0 0 0 0,0 0 0 0 0,0 0 0 0 0,0 0 0 0 0,0 0 1 0 0,0 0-1 0 0,0 0 0 0 0,0 0 0 0 0,0 0 0 0 0,0 1 0 0 0,-1-1 1 0 0,1 0-1 0 0,0 0 0 0 0,0 0 0 0 0,0 0 0 0 0,0 0 0 0 0,0 0 1 0 0,0 0-1 0 0,0 0 0 0 0,0 0 0 0 0,0 0 0 0 0,0 0 0 0 0,0 0 1 0 0,0 0-1 0 0,-1 0 0 0 0,1 0 0 0 0,0 0 0 0 0,0 0 0 0 0,0-1 1 0 0,0 1-1 0 0,0 0 0 0 0,0 0 0 0 0,0 0 0 0 0,0 0 0 0 0,0 0 1 0 0,0 0-1 0 0,0 0 0 0 0,0 0 0 0 0,0 0 0 0 0,0 0 0 0 0,0 0 1 0 0,-1 0-1 0 0,1 0 0 0 0,0 0 0 0 0,0 0 0 0 0,0 0-12 0 0,-2-9 301 0 0,1-9-114 0 0,3 5-198 0 0,0 0 1 0 0,2 0 0 0 0,-1 1 0 0 0,2 0-1 0 0,-1-1 1 0 0,2 2 0 0 0,-1-1-1 0 0,2-1 11 0 0,-5 10-4 0 0,1-1 0 0 0,-1 1 0 0 0,1 0 0 0 0,-1-1 0 0 0,1 1 0 0 0,0 0 0 0 0,0 1 0 0 0,0-1 0 0 0,1 0 0 0 0,-1 1 0 0 0,1 0 0 0 0,-1 0 0 0 0,1 0 0 0 0,0 0 0 0 0,-1 1 0 0 0,1-1 0 0 0,0 1 0 0 0,0 0 0 0 0,0 0 0 0 0,0 0 0 0 0,1 1 0 0 0,-1 0 0 0 0,0-1 0 0 0,0 1 0 0 0,0 1 0 0 0,0-1 0 0 0,2 1 4 0 0,-1 0 29 0 0,0 0 1 0 0,0 0-1 0 0,0 1 0 0 0,0 0 0 0 0,-1 0 1 0 0,1 0-1 0 0,-1 1 0 0 0,1-1 1 0 0,-1 1-1 0 0,0 0 0 0 0,0 0 0 0 0,0 1 1 0 0,-1-1-1 0 0,1 1 0 0 0,-1 0 0 0 0,0 0 1 0 0,0 0-1 0 0,0 0 0 0 0,0 0 1 0 0,-1 1-1 0 0,1-1 0 0 0,0 4-29 0 0,-1-2 41 0 0,0-1-1 0 0,0 1 1 0 0,0 0 0 0 0,-1 1-1 0 0,0-1 1 0 0,0 0 0 0 0,-1 0-1 0 0,0 0 1 0 0,0 1 0 0 0,0-1-1 0 0,-1 0 1 0 0,0 0 0 0 0,0 0-1 0 0,0 1 1 0 0,-1-1 0 0 0,0 0-1 0 0,0-1 1 0 0,-1 3-41 0 0,-1-1 43 0 0,0 0-1 0 0,0 0 1 0 0,0 0-1 0 0,-1-1 1 0 0,0 0-1 0 0,-1 0 1 0 0,1 0-1 0 0,-1 0 1 0 0,0-1-1 0 0,0 0 1 0 0,-4 2-43 0 0,6-4 22 0 0,-1-1 1 0 0,0 1-1 0 0,1-1 0 0 0,-1 0 1 0 0,-1 0-1 0 0,1-1 0 0 0,0 0 1 0 0,0 0-1 0 0,0 0 1 0 0,-1 0-1 0 0,1-1 0 0 0,0 1 1 0 0,-1-2-1 0 0,1 1 0 0 0,-1 0 1 0 0,1-1-1 0 0,-4-1-22 0 0,6 1-389 0 0,0 0-1 0 0,0 0 1 0 0,0 0 0 0 0,0 0 0 0 0,0 0-1 0 0,0-1 1 0 0,1 1 0 0 0,-1-2 389 0 0,1 2-761 0 0,0-1-1 0 0,0 1 1 0 0,0-1 0 0 0,0 0 0 0 0,1 0 0 0 0,-1 0-1 0 0,1 0 1 0 0,-1 0 0 0 0,1 0 0 0 0,0-2 761 0 0,-4-7-9489 0 0</inkml:trace>
  <inkml:trace contextRef="#ctx0" brushRef="#br0" timeOffset="625.018">525 200 19895 0 0,'-2'-10'5579'0'0,"-2"11"-5144"0"0,1-1-1 0 0,-1 1 1 0 0,0 0-1 0 0,0 0 1 0 0,1 0 0 0 0,-1 0-1 0 0,0 1-434 0 0,0 0 76 0 0,0-1 0 0 0,0 0 0 0 0,0 0 0 0 0,0 0-1 0 0,0 0 1 0 0,0 0 0 0 0,-1-1-76 0 0,-8-1 224 0 0,11 1-173 0 0,-1 0 0 0 0,1 0 0 0 0,-1 0 0 0 0,1 0 0 0 0,-1 0 0 0 0,1 0 0 0 0,-1 1 0 0 0,0-1-51 0 0,3 0 4 0 0,-1 1 0 0 0,0-1 0 0 0,0 1-1 0 0,1-1 1 0 0,-1 0 0 0 0,0 1 0 0 0,1-1 0 0 0,-1 1 0 0 0,1 0 0 0 0,-1-1-1 0 0,1 1 1 0 0,-1-1 0 0 0,1 1 0 0 0,-1 0 0 0 0,1-1 0 0 0,0 1 0 0 0,-1 0-1 0 0,1 0 1 0 0,0-1 0 0 0,-1 1 0 0 0,1 0 0 0 0,0 0 0 0 0,0-1 0 0 0,0 1-1 0 0,0 0 1 0 0,0 0 0 0 0,0 0 0 0 0,0 0-4 0 0,-2 87 1369 0 0,5 22-1369 0 0,0 58 1291 0 0,-5-113-971 0 0,3-56-320 0 0,-1 0 0 0 0,1 0 0 0 0,-1 0 0 0 0,1 0 0 0 0,-1 0 0 0 0,1 0 0 0 0,-1 0 0 0 0,1 0 0 0 0,0 0 0 0 0,0 0 0 0 0,-1 0 0 0 0,1 0 0 0 0,0 0 0 0 0,0 1 0 0 0,0-1 0 0 0,0 0 0 0 0,0 1 0 0 0,1-1 0 0 0,20-12 0 0 0,-21 13 0 0 0,73-29-5925 0 0,-67 26 3858 0 0</inkml:trace>
  <inkml:trace contextRef="#ctx0" brushRef="#br0" timeOffset="977.401">537 390 22255 0 0,'0'-2'198'0'0,"0"0"0"0"0,0-1 0 0 0,1 1 0 0 0,-1-1 0 0 0,0 1 0 0 0,1 0 0 0 0,0-1 0 0 0,0 1 0 0 0,0 0 0 0 0,0-1 0 0 0,0 1 0 0 0,0 0 0 0 0,0 0 0 0 0,1 0 0 0 0,-1 0 0 0 0,1 0-198 0 0,-1 0 77 0 0,1 1-1 0 0,-1 0 1 0 0,0 0-1 0 0,1 1 1 0 0,-1-1-1 0 0,0 0 1 0 0,1 0-1 0 0,-1 1 1 0 0,1-1 0 0 0,-1 1-1 0 0,1-1 1 0 0,-1 1-1 0 0,1-1 1 0 0,-1 1-1 0 0,1 0 1 0 0,0 0-1 0 0,-1 0 1 0 0,1 0-1 0 0,-1 0 1 0 0,1 0-1 0 0,0 0 1 0 0,-1 1-1 0 0,1-1 1 0 0,-1 1-1 0 0,1-1 1 0 0,-1 1-77 0 0,1-1 69 0 0,0 1 0 0 0,0 0 1 0 0,0-1-1 0 0,0 1 1 0 0,0 0-1 0 0,-1 0 1 0 0,1 0-1 0 0,0 1 1 0 0,-1-1-1 0 0,1 0 1 0 0,-1 1-1 0 0,0-1 1 0 0,1 0-1 0 0,-1 1 1 0 0,0 0-1 0 0,0-1 1 0 0,0 1-1 0 0,0 0 1 0 0,1 1-70 0 0,-1 0 85 0 0,-1-1 0 0 0,1 1 0 0 0,-1 0 0 0 0,1-1 0 0 0,-1 1 0 0 0,0 0 0 0 0,0 0 0 0 0,0-1 0 0 0,-1 1 1 0 0,1 0-1 0 0,-1-1 0 0 0,1 1 0 0 0,-1 1-85 0 0,-4 8 368 0 0,0 0 1 0 0,-1 0 0 0 0,0 0-1 0 0,-1 0 1 0 0,-4 5-369 0 0,6-10 245 0 0,4-6-234 0 0,1-1 0 0 0,0 1-1 0 0,-1-1 1 0 0,1 0 0 0 0,0 1 0 0 0,-1-1-1 0 0,1 1 1 0 0,0-1 0 0 0,0 1 0 0 0,0-1 0 0 0,-1 1-1 0 0,1-1 1 0 0,0 1 0 0 0,0-1 0 0 0,0 1-1 0 0,0-1 1 0 0,0 1 0 0 0,0-1 0 0 0,0 1 0 0 0,0-1-1 0 0,0 1 1 0 0,0-1 0 0 0,0 1 0 0 0,0-1 0 0 0,0 1-1 0 0,0-1 1 0 0,0 1 0 0 0,1-1 0 0 0,-1 1-11 0 0,1-1 5 0 0,-1 1 1 0 0,1-1 0 0 0,0 0-1 0 0,0 1 1 0 0,-1-1 0 0 0,1 0-1 0 0,0 0 1 0 0,0 0 0 0 0,-1 0-1 0 0,1 0 1 0 0,0 0 0 0 0,0 0 0 0 0,-1 0-1 0 0,1 0 1 0 0,0 0 0 0 0,0 0-1 0 0,0 0-5 0 0,34-11-28 0 0,-33 11 32 0 0,12-5-405 0 0,6-2-779 0 0,-8 1-3498 0 0,-7 3-4864 0 0</inkml:trace>
  <inkml:trace contextRef="#ctx0" brushRef="#br0" timeOffset="1596.471">684 167 14280 0 0,'0'0'654'0'0,"0"0"-11"0"0,0 0-272 0 0,0 0 384 0 0,0 0 217 0 0,0 0 42 0 0,0 0-24 0 0,0 0-131 0 0,0 0-54 0 0,0 0-6 0 0,0 0-43 0 0,0 0-159 0 0,0 0-70 0 0,0 0-14 0 0,21 8 3410 0 0,-15-8-3592 0 0,1-1 0 0 0,-1 0 0 0 0,1 0 1 0 0,4-2-332 0 0,-5 1 188 0 0,0 1 0 0 0,1 0 0 0 0,-1 0 0 0 0,5 0-188 0 0,-10 1 25 0 0,-1 0-1 0 0,1 1 1 0 0,0-1-1 0 0,-1 1 1 0 0,1-1 0 0 0,0 1-1 0 0,-1-1 1 0 0,1 1-1 0 0,-1-1 1 0 0,1 1 0 0 0,-1 0-1 0 0,1-1 1 0 0,-1 1-1 0 0,0 0 1 0 0,1-1-1 0 0,-1 1 1 0 0,0 0 0 0 0,1-1-1 0 0,-1 1 1 0 0,0 0-25 0 0,5 16 201 0 0,3 21 162 0 0,-2 1 0 0 0,-2-1 0 0 0,-2 1 0 0 0,-1 6-363 0 0,0 13 10 0 0,6 18-10 0 0,-5-59-2 0 0,1 3 41 0 0,-1 1 1 0 0,-1 3-40 0 0,-1-24-2 0 0,0 1 1 0 0,0-1-1 0 0,-1 1 0 0 0,1-1 0 0 0,0 1 1 0 0,0-1-1 0 0,0 1 0 0 0,-1-1 0 0 0,1 1 1 0 0,0-1-1 0 0,-1 1 0 0 0,1-1 0 0 0,0 1 1 0 0,-1-1-1 0 0,1 0 0 0 0,-1 1 0 0 0,1-1 1 0 0,0 0-1 0 0,-1 1 0 0 0,1-1 1 0 0,-1 0-1 0 0,1 0 0 0 0,-1 1 0 0 0,1-1 1 0 0,-1 0-1 0 0,0 0 0 0 0,1 0 0 0 0,-1 0 1 0 0,1 0-1 0 0,-1 1 0 0 0,1-1 0 0 0,-1 0 1 0 0,1 0-1 0 0,-1 0 0 0 0,1-1 0 0 0,-1 1 1 0 0,0 0-1 0 0,1 0 0 0 0,-1 0 2 0 0,-28-6-1244 0 0,20 4-36 0 0,1 1-6114 0 0,-1 0-2403 0 0</inkml:trace>
  <inkml:trace contextRef="#ctx0" brushRef="#br0" timeOffset="2057.382">602 902 22663 0 0,'-4'-1'4610'0'0,"8"82"-1091"0"0,-1-18-3511 0 0,-1-39-1023 0 0,0-9-6693 0 0,-1-3-1777 0 0</inkml:trace>
  <inkml:trace contextRef="#ctx0" brushRef="#br0" timeOffset="2858.373">920 0 15664 0 0,'5'5'2101'0'0,"0"1"-1327"0"0,0 0 1 0 0,0 0 0 0 0,-1 0-1 0 0,1 1-774 0 0,49 95 4493 0 0,6 13-4215 0 0,-48-88 421 0 0,-1 0 1 0 0,-1 0 0 0 0,2 15-701 0 0,-4-5 378 0 0,-1 1 0 0 0,-2-1 0 0 0,-2 1 0 0 0,-1-1 0 0 0,-3 34-377 0 0,-2-31 204 0 0,-2 0 0 0 0,-2 0 0 0 0,-2 0 0 0 0,-1-1 0 0 0,-2-1 1 0 0,-1 1-1 0 0,-3-2 0 0 0,-12 23-204 0 0,-1-9 365 0 0,-2-2 0 0 0,-13 15-365 0 0,30-45-344 0 0,2 0-1 0 0,-4 9 345 0 0,3 2-2845 0 0,9-16 1158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31.8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0 615 17159 0 0,'3'-8'204'0'0,"0"0"-1"0"0,1-1 0 0 0,0 2 0 0 0,0-1 0 0 0,0 0 0 0 0,1 1 0 0 0,0 0 0 0 0,1 0 1 0 0,0 0-1 0 0,0 1 0 0 0,0 0 0 0 0,1 0 0 0 0,0 0 0 0 0,0 1 0 0 0,0 0 0 0 0,1 0 1 0 0,-1 1-1 0 0,2 0-203 0 0,8-4 207 0 0,-1 1 0 0 0,1 1 0 0 0,1 1 0 0 0,-1 0-1 0 0,1 1 1 0 0,0 1 0 0 0,0 1 0 0 0,8 0-207 0 0,-18 2 38 0 0,0 0 1 0 0,0 0-1 0 0,0 1 0 0 0,1 0 0 0 0,-1 1 0 0 0,0 0 0 0 0,-1 0 0 0 0,1 0 0 0 0,0 1 0 0 0,-1 0 0 0 0,1 1 0 0 0,-1 0 1 0 0,0 0-1 0 0,2 2-38 0 0,-4-3 32 0 0,0 1 1 0 0,0 1 0 0 0,0-1 0 0 0,-1 1 0 0 0,0-1 0 0 0,0 1-1 0 0,0 1 1 0 0,0-1 0 0 0,-1 0 0 0 0,0 1 0 0 0,0 0-1 0 0,0 0 1 0 0,-1 0 0 0 0,0 0 0 0 0,0 0 0 0 0,0 0-1 0 0,-1 0 1 0 0,1 3-33 0 0,-2-2 88 0 0,1 0 0 0 0,-1 0 0 0 0,0 0 0 0 0,-1 0-1 0 0,0 0 1 0 0,0 0 0 0 0,0-1 0 0 0,-1 1 0 0 0,0 0-1 0 0,0-1 1 0 0,-1 1 0 0 0,0-1 0 0 0,0 1 0 0 0,0-1-1 0 0,-1 0 1 0 0,-3 3-88 0 0,1 0 121 0 0,-1-2-1 0 0,0 1 1 0 0,-1-1-1 0 0,0 0 1 0 0,0 0-1 0 0,0-1 1 0 0,-1-1-1 0 0,0 1 1 0 0,0-1-1 0 0,-1-1 1 0 0,0 1-121 0 0,-6 2 110 0 0,-1-1-1 0 0,0 0 1 0 0,0-1 0 0 0,-1-1 0 0 0,0-1-1 0 0,-6 1-109 0 0,16-4 42 0 0,-1 1 0 0 0,1-1-1 0 0,0-1 1 0 0,-1 1 0 0 0,1-2-1 0 0,0 1 1 0 0,0-1-1 0 0,0 0 1 0 0,0 0 0 0 0,0-1-1 0 0,0-1 1 0 0,1 1 0 0 0,-1-1-1 0 0,-4-4-41 0 0,8 6 16 0 0,0-1-1 0 0,0 0 0 0 0,0 0 1 0 0,1 0-1 0 0,-1-1 0 0 0,-2-3-15 0 0,6 6-138 0 0,-1 1-1 0 0,1-1 0 0 0,-1 0 0 0 0,1 1 0 0 0,-1-1 0 0 0,1 0 0 0 0,0 0 0 0 0,-1 0 0 0 0,1 1 0 0 0,0-1 0 0 0,0 0 0 0 0,0 0 0 0 0,0 0 0 0 0,-1 0 0 0 0,1 1 0 0 0,0-1 1 0 0,1 0-1 0 0,-1 0 0 0 0,0 0 0 0 0,0 0 0 0 0,0 0 0 0 0,0 1 0 0 0,1-1 0 0 0,-1 0 0 0 0,0 0 0 0 0,1 0 0 0 0,-1 1 0 0 0,0-1 0 0 0,1 0 0 0 0,-1 0 0 0 0,1 1 0 0 0,-1-1 1 0 0,1 1-1 0 0,0-1 0 0 0,-1 0 0 0 0,1 1 0 0 0,0-1 0 0 0,-1 1 0 0 0,1-1 0 0 0,0 1 139 0 0,8-7-8166 0 0</inkml:trace>
  <inkml:trace contextRef="#ctx0" brushRef="#br0" timeOffset="356.09">529 577 17999 0 0,'0'0'407'0'0,"0"0"60"0"0,4 8 611 0 0,22 34 134 0 0,41 83 2040 0 0,-64-119-3053 0 0,0 1 1 0 0,0 0-1 0 0,-1 0 0 0 0,0 0 0 0 0,-1 0 1 0 0,1 1-1 0 0,-1 5-199 0 0,-1-12 317 0 0,0-1 3 0 0,0 0 11 0 0,-13-3 834 0 0,9 0-1062 0 0,1 0 1 0 0,-1-1-1 0 0,1 1 0 0 0,0-1 1 0 0,1 1-1 0 0,-1-1 0 0 0,1 0 0 0 0,-1 0 1 0 0,1 0-1 0 0,0 0 0 0 0,0-3-103 0 0,-1 2 97 0 0,-3-10-22 0 0,0 0 0 0 0,1 0-1 0 0,1 0 1 0 0,0-1 0 0 0,1 1-1 0 0,1-1 1 0 0,1 0 0 0 0,0 0-1 0 0,1 0 1 0 0,0 0 0 0 0,3-15-75 0 0,-2 24-78 0 0,1 0-1 0 0,0 1 1 0 0,0-1 0 0 0,0 0 0 0 0,1 1 0 0 0,-1-1 0 0 0,2 1-1 0 0,0-3 79 0 0,-1 5-9 0 0,0 0 0 0 0,0 1 0 0 0,0-1 0 0 0,0 0 0 0 0,0 1 0 0 0,1 0 0 0 0,-1-1 0 0 0,1 1-1 0 0,0 1 1 0 0,0-1 0 0 0,0 0 0 0 0,3 0 9 0 0,-2 1-110 0 0,-1-1 0 0 0,1 1 0 0 0,0 1 0 0 0,0-1-1 0 0,0 1 1 0 0,0 0 0 0 0,0 0 0 0 0,1 0 0 0 0,-1 1 0 0 0,0 0-1 0 0,0 0 1 0 0,0 0 0 0 0,6 1 110 0 0,22 5-2193 0 0,14 2-3196 0 0,-20-3 730 0 0,-24-4 2293 0 0</inkml:trace>
  <inkml:trace contextRef="#ctx0" brushRef="#br0" timeOffset="692.188">808 577 13448 0 0,'0'0'298'0'0,"7"13"745"0"0,-3-8-669 0 0,-1-1 0 0 0,1 1 0 0 0,0-1 1 0 0,0 1-1 0 0,0-1 0 0 0,0 0 0 0 0,1 0 1 0 0,0-1-1 0 0,0 0 0 0 0,0 1 0 0 0,1-1-374 0 0,-3-1 202 0 0,1-1 1 0 0,-1 0-1 0 0,0 0 0 0 0,0 0 0 0 0,1 0 1 0 0,-1-1-1 0 0,0 1 0 0 0,1-1 0 0 0,-1 0 1 0 0,1 0-1 0 0,-1 0 0 0 0,0-1 0 0 0,1 1 1 0 0,-1-1-1 0 0,1 1 0 0 0,-1-1 0 0 0,0 0 0 0 0,0-1 1 0 0,0 1-1 0 0,2-1-202 0 0,6-4 161 0 0,-1 0 0 0 0,0-1 1 0 0,-1 0-1 0 0,1 0 0 0 0,-1-1 0 0 0,-1 0 1 0 0,0-1-1 0 0,0 0 0 0 0,0 0 0 0 0,-1-1 1 0 0,-1 1-1 0 0,1-2 0 0 0,-2 1 0 0 0,1-1-161 0 0,-5 9 15 0 0,0 0-1 0 0,0 0 1 0 0,-1 0-1 0 0,1 1 1 0 0,-1-1 0 0 0,1 0-1 0 0,-1 0 1 0 0,1 0-1 0 0,-1 0 1 0 0,0 0-1 0 0,0 0 1 0 0,0 0-1 0 0,0 0 1 0 0,0 0-1 0 0,-1 0 1 0 0,1 0-1 0 0,-1 0 1 0 0,1 0 0 0 0,-1 1-1 0 0,1-1 1 0 0,-1 0-1 0 0,0 0 1 0 0,0 0-1 0 0,0 1 1 0 0,0-1-1 0 0,0 0 1 0 0,-1 1-1 0 0,1-1 1 0 0,0 1 0 0 0,-1 0-15 0 0,0-1 27 0 0,-1 0 1 0 0,1 0-1 0 0,-1 0 1 0 0,1 1-1 0 0,-1-1 1 0 0,0 1-1 0 0,0 0 1 0 0,0 0 0 0 0,0 0-1 0 0,0 0 1 0 0,0 1-1 0 0,0-1 1 0 0,0 1-1 0 0,0 0 1 0 0,0 0 0 0 0,0 0-1 0 0,0 0 1 0 0,0 0-1 0 0,-1 1-27 0 0,-2 0 0 0 0,0 0 0 0 0,0 1 0 0 0,1 0 0 0 0,-1 0 0 0 0,0 1 0 0 0,1 0 0 0 0,0 0 0 0 0,0 0 0 0 0,0 0 0 0 0,0 1 0 0 0,0 0 0 0 0,1 0 0 0 0,-1 0 0 0 0,1 0 0 0 0,0 1 0 0 0,1 0 0 0 0,-1 0 0 0 0,-4 6-2 0 0,0 0 1 0 0,1 0-1 0 0,0 0 0 0 0,1 1 0 0 0,0 0 0 0 0,1 1 0 0 0,0-1 1 0 0,1 3 1 0 0,1-4 21 0 0,0-1 1 0 0,1 1-1 0 0,1 0 0 0 0,0-1 1 0 0,0 1-1 0 0,1 0 1 0 0,0 0-1 0 0,1 0 1 0 0,1 0-1 0 0,0 3-21 0 0,-1-8 20 0 0,0-1 0 0 0,1 1-1 0 0,0 0 1 0 0,0-1 0 0 0,0 1-1 0 0,1-1 1 0 0,-1 0 0 0 0,1 0 0 0 0,1 0-1 0 0,-1 0 1 0 0,1 0 0 0 0,-1-1-1 0 0,2 1 1 0 0,-1-1 0 0 0,0 0 0 0 0,1 0-1 0 0,-1-1 1 0 0,1 1 0 0 0,0-1-1 0 0,0 0 1 0 0,1-1 0 0 0,-1 1 0 0 0,1-1-1 0 0,-1 0 1 0 0,1 0 0 0 0,0-1-1 0 0,-1 1 1 0 0,2-1-20 0 0,11 1-3 0 0,-3 1-582 0 0,-1-2-1 0 0,1 1 1 0 0,0-2 0 0 0,11-1 585 0 0,0-1-3856 0 0,-14-1 1872 0 0</inkml:trace>
  <inkml:trace contextRef="#ctx0" brushRef="#br0" timeOffset="1225.572">1370 620 18343 0 0,'0'0'414'0'0,"1"-17"1163"0"0,-3-14-893 0 0,2 28-465 0 0,1 0 1 0 0,-1 0-1 0 0,-1 0 0 0 0,1 0 1 0 0,0 0-1 0 0,-1 0 1 0 0,1 0-1 0 0,-1 0 0 0 0,0 0 1 0 0,0 0-1 0 0,0 0 0 0 0,-1-1-219 0 0,-20-33 979 0 0,17 32-863 0 0,0 0 1 0 0,0 1-1 0 0,-1-1 1 0 0,1 1-1 0 0,-1 0 1 0 0,0 0-1 0 0,0 1 1 0 0,-1 0-1 0 0,1 0 1 0 0,-1 0-1 0 0,1 1 1 0 0,-1 0-1 0 0,-5-1-116 0 0,9 3-2 0 0,0 0 0 0 0,0 0 0 0 0,0 0 0 0 0,1 0 0 0 0,-1 1-1 0 0,0 0 1 0 0,0-1 0 0 0,0 1 0 0 0,0 0 0 0 0,1 0 0 0 0,-1 0 0 0 0,0 1 0 0 0,1-1-1 0 0,-1 1 1 0 0,1-1 0 0 0,0 1 0 0 0,-1 0 0 0 0,1 0 0 0 0,0 0 0 0 0,0 0-1 0 0,0 0 1 0 0,0 0 2 0 0,-2 4-67 0 0,-1 0 0 0 0,1 0 0 0 0,0 1 0 0 0,0-1-1 0 0,0 1 1 0 0,1 0 0 0 0,-2 6 67 0 0,-1 7-21 0 0,1-1-1 0 0,1 1 1 0 0,0 0 0 0 0,2 1-1 0 0,0-1 1 0 0,1 0 0 0 0,2 1-1 0 0,1 12 22 0 0,-1-23 0 0 0,1-1-1 0 0,0 1 1 0 0,0-1 0 0 0,1 1-1 0 0,1 1 1 0 0,-2-7 2 0 0,0 0 0 0 0,0 0 0 0 0,0 0 0 0 0,0-1 1 0 0,1 1-1 0 0,-1 0 0 0 0,1-1 0 0 0,0 0 0 0 0,0 1 0 0 0,0-1 0 0 0,1 0 0 0 0,1 0-2 0 0,-4-2 13 0 0,0 0 0 0 0,1-1 1 0 0,-1 1-1 0 0,0-1 0 0 0,1 1 0 0 0,-1-1 1 0 0,1 0-1 0 0,-1 0 0 0 0,0 1 0 0 0,1-1 1 0 0,-1 0-1 0 0,1 0 0 0 0,-1-1 0 0 0,1 1 1 0 0,-1 0-1 0 0,1 0 0 0 0,-1-1 0 0 0,0 1 1 0 0,1-1-1 0 0,-1 1 0 0 0,0-1 0 0 0,1 1 1 0 0,-1-1-1 0 0,0 0 0 0 0,0 0 0 0 0,1 0 1 0 0,-1 0-14 0 0,4-3 46 0 0,-1 1 0 0 0,0-1 0 0 0,-1 1 0 0 0,1-1 1 0 0,-1 0-1 0 0,0-1 0 0 0,1 0-46 0 0,12-22 67 0 0,-1 0 0 0 0,-1-1-1 0 0,-1-1 1 0 0,-2 0 0 0 0,7-27-67 0 0,-8 21 14 0 0,-1 0 1 0 0,-2-1 0 0 0,-1 0-1 0 0,-2 0 1 0 0,-2 0 0 0 0,-1-16-15 0 0,-5-34-83 0 0,-5 0 0 0 0,-8-27 83 0 0,16 104-45 0 0,-1 1 0 0 0,0-1-1 0 0,-1 1 1 0 0,-1-2 45 0 0,2 17-4 0 0,1 1 1 0 0,-1 0-1 0 0,1 8 4 0 0,1 8 44 0 0,1 0-1 0 0,1 1 1 0 0,3 12-44 0 0,-2-10 20 0 0,34 303 709 0 0,-16-148-449 0 0,-17-157-124 0 0,1 0 0 0 0,1 0-1 0 0,1-1 1 0 0,1 0 0 0 0,7 12-156 0 0,-15-34 4 0 0,2 2-19 0 0,-1 0 1 0 0,1-1 0 0 0,0 1-1 0 0,0 0 1 0 0,0-1 0 0 0,1 1 14 0 0,-3-4-78 0 0,1 0 1 0 0,-1 1 0 0 0,0-1 0 0 0,1 1 0 0 0,-1-1-1 0 0,0 0 1 0 0,1 1 0 0 0,-1-1 0 0 0,1 0 0 0 0,-1 0 0 0 0,1 1-1 0 0,-1-1 1 0 0,1 0 0 0 0,-1 0 0 0 0,1 0 0 0 0,-1 0-1 0 0,1 0 1 0 0,-1 1 0 0 0,1-1 0 0 0,-1 0 0 0 0,1 0 0 0 0,-1 0-1 0 0,1 0 1 0 0,-1 0 0 0 0,1-1 0 0 0,-1 1 0 0 0,1 0 0 0 0,-1 0-1 0 0,1 0 1 0 0,-1 0 0 0 0,1 0 0 0 0,-1-1 0 0 0,1 1-1 0 0,-1 0 1 0 0,0-1 0 0 0,1 1 0 0 0,-1 0 0 0 0,1 0 0 0 0,-1-1-1 0 0,0 1 1 0 0,1-1 0 0 0,-1 1 0 0 0,0 0 0 0 0,1-1-1 0 0,-1 1 1 0 0,0-1 0 0 0,0 1 0 0 0,0-1 0 0 0,1 1 0 0 0,-1-1 77 0 0,7-10-1462 0 0</inkml:trace>
  <inkml:trace contextRef="#ctx0" brushRef="#br0" timeOffset="1559.406">1523 402 21743 0 0,'0'0'496'0'0,"0"0"67"0"0,0 0 29 0 0,0 0-67 0 0,6 11-317 0 0,0 12-55 0 0,10 31 2206 0 0,2 21-2359 0 0,-11-36 209 0 0,0 3-94 0 0,2 0 0 0 0,2-1-1 0 0,1 0 1 0 0,5 6-115 0 0,-12-36-339 0 0,0 1 0 0 0,1-1 0 0 0,8 10 339 0 0,4 1-1075 0 0</inkml:trace>
  <inkml:trace contextRef="#ctx0" brushRef="#br0" timeOffset="1895.231">2055 627 12440 0 0,'0'0'957'0'0,"-8"0"-586"0"0,-8-1 1550 0 0,0 0 1 0 0,0-1-1 0 0,1-1 1 0 0,-9-3-1922 0 0,19 5 103 0 0,0 0-1 0 0,0 0 0 0 0,0 1 1 0 0,0-1-1 0 0,0 1 1 0 0,0 0-1 0 0,0 1 1 0 0,0-1-1 0 0,0 1 1 0 0,0 0-1 0 0,0 0 1 0 0,1 1-1 0 0,-1-1 1 0 0,0 1-1 0 0,1 0 1 0 0,-1 0-1 0 0,1 1 1 0 0,-1 0-1 0 0,1-1 1 0 0,0 1-1 0 0,0 0 1 0 0,1 1-1 0 0,-1-1 1 0 0,1 1-1 0 0,-1 0 1 0 0,1 0-1 0 0,0 0 1 0 0,0 0-1 0 0,1 1-102 0 0,-3 3 15 0 0,0 1 0 0 0,1-1 0 0 0,0 1 0 0 0,1 0-1 0 0,0 1 1 0 0,0-1 0 0 0,1 1 0 0 0,0-1 0 0 0,1 1 0 0 0,0-1-1 0 0,1 1 1 0 0,0 0 0 0 0,0-1 0 0 0,2 8-15 0 0,-2-14 6 0 0,1 0 0 0 0,0 0-1 0 0,0 0 1 0 0,0 0 0 0 0,0 0 0 0 0,0 0 0 0 0,1 0 0 0 0,-1 0-1 0 0,1-1 1 0 0,0 1 0 0 0,-1-1 0 0 0,1 1 0 0 0,1-1 0 0 0,-1 1-1 0 0,1-1-5 0 0,1 2 14 0 0,1-1 0 0 0,-1 0 0 0 0,1 0 0 0 0,0 0 0 0 0,0-1-1 0 0,0 1 1 0 0,0-1 0 0 0,3 0-14 0 0,6 2 44 0 0,-1-1 0 0 0,0-1 0 0 0,1 0 0 0 0,-1-1-1 0 0,1 0 1 0 0,11-2-44 0 0,7-1-344 0 0,0-2 0 0 0,3-3 344 0 0,8-1-6566 0 0,-11 1-1099 0 0</inkml:trace>
  <inkml:trace contextRef="#ctx0" brushRef="#br0" timeOffset="2229.551">2231 39 8752 0 0,'-9'-6'673'0'0,"7"5"-53"0"0,5 16 6898 0 0,-1-8-6557 0 0,-1 0-1 0 0,1-1 0 0 0,0 1 1 0 0,1 1-961 0 0,6 25 296 0 0,5 21 401 0 0,-8-36-268 0 0,-1 0-1 0 0,-1 4-428 0 0,11 82 2463 0 0,0 91-2463 0 0,-7-48 685 0 0,-6-69-323 0 0,4 1 0 0 0,11 52-362 0 0,-15-118 144 0 0,0-2-637 0 0,-6-22-1454 0 0,-10-45-1966 0 0,6 20 1898 0 0</inkml:trace>
  <inkml:trace contextRef="#ctx0" brushRef="#br0" timeOffset="2582.6">2133 545 15200 0 0,'0'0'1172'0'0,"0"0"-623"0"0,0 0 228 0 0,10-11 3015 0 0,-7 9-3443 0 0,1 1 0 0 0,0 0 0 0 0,1 0 0 0 0,-1 0 0 0 0,0 0 0 0 0,0 1 0 0 0,0 0 0 0 0,1 0-349 0 0,3-1 155 0 0,240-10-845 0 0,-230 10-5067 0 0,-3 1-1977 0 0</inkml:trace>
  <inkml:trace contextRef="#ctx0" brushRef="#br0" timeOffset="2583.6">2603 443 10136 0 0,'0'0'777'0'0,"-4"14"-206"0"0,-2 32 6612 0 0,3 25-2886 0 0,1-12-2847 0 0,1-11-850 0 0,3-1 1 0 0,2 3-601 0 0,-2-19 102 0 0,-1-18-96 0 0,4 34 166 0 0,-5-43-179 0 0,1 0 0 0 0,0-1 0 0 0,1 1 0 0 0,-1-1 0 0 0,0 1 0 0 0,1-1 0 0 0,0 0 0 0 0,0 1 0 0 0,0-1 0 0 0,0 0 0 0 0,1 0 7 0 0,-3-2-76 0 0,1-1 1 0 0,-1 1-1 0 0,0-1 1 0 0,1 0 0 0 0,-1 1-1 0 0,1-1 1 0 0,-1 0-1 0 0,0 1 1 0 0,1-1-1 0 0,-1 0 1 0 0,1 0-1 0 0,-1 1 1 0 0,1-1-1 0 0,-1 0 1 0 0,1 0-1 0 0,-1 0 1 0 0,1 0-1 0 0,-1 0 1 0 0,1 0-1 0 0,-1 0 1 0 0,1 0-1 0 0,-1 0 1 0 0,1 0-1 0 0,-1 0 1 0 0,1 0 0 0 0,-1 0-1 0 0,1 0 1 0 0,0 0 75 0 0,9-4-8521 0 0</inkml:trace>
  <inkml:trace contextRef="#ctx0" brushRef="#br0" timeOffset="2927.836">2730 567 16959 0 0,'0'0'778'0'0,"0"0"-20"0"0,0 8-454 0 0,7 40 1104 0 0,-6-39-1073 0 0,1-1 0 0 0,0 1 0 0 0,0-1 0 0 0,1 1 0 0 0,0-1 0 0 0,1 2-335 0 0,3 8 517 0 0,-4-8-334 0 0,1 0 1 0 0,0 0-1 0 0,0-1 1 0 0,1 1-1 0 0,1-1 1 0 0,0 0-1 0 0,0-1 0 0 0,0 1 1 0 0,1-1-1 0 0,1 0 1 0 0,-1-1-1 0 0,7 5-183 0 0,-10-9 104 0 0,1 0-1 0 0,-1-1 0 0 0,1 0 1 0 0,0 0-1 0 0,0 0 1 0 0,0 0-1 0 0,0-1 1 0 0,0 1-1 0 0,0-1 0 0 0,0-1 1 0 0,0 1-1 0 0,0-1 1 0 0,5 0-104 0 0,-6 0 50 0 0,0 0 1 0 0,0-1 0 0 0,0 1 0 0 0,0-1 0 0 0,0 0-1 0 0,0 0 1 0 0,-1-1 0 0 0,1 1 0 0 0,0-1 0 0 0,-1 0-1 0 0,1 0 1 0 0,-1 0 0 0 0,1 0 0 0 0,-1-1 0 0 0,0 1-1 0 0,0-1 1 0 0,2-3-51 0 0,3-3 127 0 0,0-1 0 0 0,-1 0 0 0 0,0-1 0 0 0,0 0 0 0 0,-1 0 0 0 0,-1 0 0 0 0,0-1-1 0 0,-1 0 1 0 0,1-1-127 0 0,-3 6 4 0 0,-1 0-1 0 0,0-1 1 0 0,0 1-1 0 0,0 0 1 0 0,-1-1-1 0 0,0 1 0 0 0,0 0 1 0 0,-1-1-1 0 0,0 1 1 0 0,0 0-1 0 0,-1-1 1 0 0,0 1-1 0 0,0 0 1 0 0,-1 0-1 0 0,1 1 0 0 0,-3-3-3 0 0,2 2-95 0 0,-1 0-1 0 0,-1 0 0 0 0,1 0 0 0 0,-1 1 0 0 0,0-1 1 0 0,-1 1-1 0 0,1 0 0 0 0,-1 1 0 0 0,-1-1 0 0 0,0 0 96 0 0,2 4-65 0 0,1-1 0 0 0,0 1-1 0 0,-1-1 1 0 0,1 1 0 0 0,-1 1-1 0 0,1-1 1 0 0,-1 1 0 0 0,0-1-1 0 0,0 1 1 0 0,0 1-1 0 0,0-1 1 0 0,0 1 0 0 0,0 0-1 0 0,0 0 1 0 0,0 0 0 0 0,1 0-1 0 0,-4 2 66 0 0,-2-1-79 0 0,1 1 1 0 0,0 1-1 0 0,0-1 0 0 0,1 1 0 0 0,-1 1 1 0 0,1 0-1 0 0,-1 0 0 0 0,1 0 0 0 0,0 1 1 0 0,1 0-1 0 0,-1 1 0 0 0,1 0 0 0 0,-1 2 79 0 0,-4 4-31 0 0,0 1 0 0 0,2 1 0 0 0,0 0 0 0 0,0 0 0 0 0,1 1 0 0 0,-5 13 31 0 0,12-22-48 0 0,-1 1 0 0 0,2-1 0 0 0,-1 1 0 0 0,1 0 0 0 0,0-1 0 0 0,0 1 0 0 0,0 0 48 0 0,-1 12-368 0 0,2-16 241 0 0,0 0 0 0 0,0 0 0 0 0,0-1 0 0 0,0 1 0 0 0,0 0 0 0 0,1 0 0 0 0,-1-1 0 0 0,1 1 0 0 0,0 1 127 0 0,7 15-6313 0 0,-1-7-964 0 0</inkml:trace>
  <inkml:trace contextRef="#ctx0" brushRef="#br0" timeOffset="3317.795">3114 478 18975 0 0,'0'0'432'0'0,"0"0"66"0"0,0 0 22 0 0,0 0-64 0 0,13 8-175 0 0,-9-1 125 0 0,0-1 1 0 0,-1 1-1 0 0,0 0 0 0 0,0 0 1 0 0,0 0-1 0 0,-1 1 1 0 0,-1-1-1 0 0,2 6-406 0 0,-2-7 14 0 0,9 36 684 0 0,-2 1 0 0 0,-2 0 0 0 0,-2 0 0 0 0,-2 5-698 0 0,-1-22 543 0 0,0-16-40 0 0,0-9-39 0 0,0-4 199 0 0,3-27 128 0 0,3-17-519 0 0,-6 23-260 0 0,1 0-1 0 0,1 0 0 0 0,1 0 1 0 0,2 0-1 0 0,0 1 1 0 0,1 0-1 0 0,6-11-11 0 0,-9 28-24 0 0,-1 0-1 0 0,1 0 1 0 0,1 0-1 0 0,-1 1 1 0 0,1-1-1 0 0,0 1 1 0 0,0 0 0 0 0,0 1-1 0 0,6-5 25 0 0,-9 8-8 0 0,-1 0 0 0 0,1 0 0 0 0,-1 0 0 0 0,1 0 0 0 0,0 1 0 0 0,-1-1 0 0 0,1 0-1 0 0,0 1 1 0 0,-1-1 0 0 0,1 1 0 0 0,0-1 0 0 0,0 1 0 0 0,0 0 0 0 0,-1 0 0 0 0,1 0 0 0 0,0 0 0 0 0,0 0 0 0 0,0 0 0 0 0,-1 0-1 0 0,1 1 1 0 0,0-1 0 0 0,0 1 0 0 0,-1-1 0 0 0,1 1 0 0 0,0 0 0 0 0,-1 0 0 0 0,2 0 8 0 0,0 1-45 0 0,1 0 0 0 0,-1 1 0 0 0,0-1-1 0 0,0 1 1 0 0,0 0 0 0 0,0 0 0 0 0,0 0 0 0 0,-1 0 0 0 0,1 1 0 0 0,-1-1-1 0 0,1 2 46 0 0,24 41-310 0 0,-17-31 326 0 0,-1 0-1 0 0,0 0 1 0 0,-1 1-1 0 0,-1 1 1 0 0,0-1-1 0 0,0 6-15 0 0,0 5 89 0 0,-3-15-112 0 0,-1 1 1 0 0,0-1-1 0 0,-1 1 1 0 0,-1-1-1 0 0,1 6 23 0 0,-1 1-159 0 0,1 12-139 0 0,-2-30 130 0 0,0 1 1 0 0,0 0-1 0 0,0 0 1 0 0,0 0 0 0 0,-1 0-1 0 0,1-1 1 0 0,-1 1 0 0 0,1 0-1 0 0,-1 0 1 0 0,0-1 0 0 0,0 1-1 0 0,1 0 1 0 0,-2 0 167 0 0,-2 3-1727 0 0</inkml:trace>
  <inkml:trace contextRef="#ctx0" brushRef="#br0" timeOffset="3666.436">2517 263 18399 0 0,'0'0'408'0'0,"0"0"80"0"0,0 0 24 0 0,0 0 0 0 0,0 0-416 0 0,0 0-96 0 0,0 0 0 0 0,0 0 0 0 0,0 0 72 0 0,0 0-8 0 0,0 0 0 0 0,5 7 0 0 0,3-2-584 0 0,-2-3-120 0 0</inkml:trace>
  <inkml:trace contextRef="#ctx0" brushRef="#br0" timeOffset="4031.439">1577 109 16439 0 0,'0'0'360'0'0,"0"0"80"0"0,5 2 8 0 0,4-2 16 0 0,1 0-368 0 0,1 0-96 0 0</inkml:trace>
  <inkml:trace contextRef="#ctx0" brushRef="#br0" timeOffset="24995.663">21 556 9648 0 0,'-2'-2'1022'0'0,"0"1"-800"0"0,1 1 835 0 0,1 0 362 0 0,0 0 70 0 0,0 0-76 0 0,0 1-1301 0 0,1-1 0 0 0,-1 0-1 0 0,0 1 1 0 0,0-1 0 0 0,1 1 0 0 0,-1-1-1 0 0,0 0 1 0 0,0 1 0 0 0,0-1 0 0 0,1 1-1 0 0,-1-1 1 0 0,0 1 0 0 0,0-1 0 0 0,0 1-1 0 0,0-1 1 0 0,0 0 0 0 0,0 1 0 0 0,0-1 0 0 0,0 1-1 0 0,0-1 1 0 0,0 1 0 0 0,0-1 0 0 0,0 1-1 0 0,-1-1 1 0 0,1 1-112 0 0,-2 15 1218 0 0,2-15-1019 0 0,-3 28 763 0 0,1-1 1 0 0,2 1-1 0 0,1 7-962 0 0,0 15 509 0 0,-3 151 608 0 0,2 136-676 0 0,1-294-1321 0 0,3 1 880 0 0,1-4-556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3:03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259 1 9672 0 0,'-10'0'1226'0'0,"9"1"-885"0"0,-1 0 0 0 0,1 0-1 0 0,-1 0 1 0 0,1 0 0 0 0,0 0 0 0 0,-1 0-1 0 0,1 0 1 0 0,0 1 0 0 0,0-1-1 0 0,-1 1 1 0 0,1-1 0 0 0,0 1-1 0 0,1-1 1 0 0,-1 1 0 0 0,0-1 0 0 0,0 1-1 0 0,1 0 1 0 0,-1-1 0 0 0,1 1-341 0 0,-10 38 2055 0 0,9-31-1727 0 0,-3 19 336 0 0,1 1-1 0 0,2 0 0 0 0,2 23-663 0 0,-1 26 916 0 0,1 326 1947 0 0,2-318-2426 0 0,10 229 699 0 0,-1-193-214 0 0,16 66-922 0 0,-20-145 104 0 0,2-1 1 0 0,2-1-1 0 0,2 0 0 0 0,2 0 0 0 0,19 35-104 0 0,-24-55 28 0 0,1 0 0 0 0,2-1-1 0 0,0 0 1 0 0,1-1 0 0 0,1-1-1 0 0,0 0 1 0 0,2-1 0 0 0,0-1-1 0 0,0-1 1 0 0,2 0-1 0 0,5 2-27 0 0,10 4 113 0 0,20 8-113 0 0,-43-23-210 0 0,0-1-1 0 0,0-1 1 0 0,1 0-1 0 0,-1-1 0 0 0,1 0 1 0 0,10 1 210 0 0,-20-4-229 0 0,0 0 0 0 0,0 0 1 0 0,0 0-1 0 0,0 0 0 0 0,1-1 0 0 0,-1 1 0 0 0,0-1 1 0 0,-1 0-1 0 0,1 0 0 0 0,0 0 0 0 0,0 0 1 0 0,1-1 228 0 0,13-4-1430 0 0</inkml:trace>
  <inkml:trace contextRef="#ctx0" brushRef="#br0" timeOffset="1198.187">211 86 3680 0 0,'0'0'284'0'0,"0"0"-75"0"0,0 0 381 0 0,2-25 7759 0 0,-4-11-1974 0 0,2 35-5713 0 0,0 1-113 0 0,-3 5 2321 0 0,-8 21-2539 0 0,-8 18 248 0 0,9-23-288 0 0,0-3 71 0 0,-1 0 1 0 0,0-1-1 0 0,-1 0 1 0 0,-9 9-363 0 0,4-4 388 0 0,1 0 0 0 0,-1 4-388 0 0,-1 0 238 0 0,13-18-125 0 0,-1 0 1 0 0,1 0 0 0 0,1 0-1 0 0,-1 2-113 0 0,4-8 25 0 0,-7 7 109 0 0,7-9-61 0 0,1 0 3 0 0,9-5 33 0 0,11-28 114 0 0,-6 11-148 0 0,0-1-1 0 0,-2 0 1 0 0,4-13-75 0 0,-5 10 7 0 0,1-2 22 0 0,1 1-1 0 0,10-14-28 0 0,-7 14 0 0 0,-8 13 0 0 0,0 0 0 0 0,2 1 0 0 0,2-2 0 0 0,-7 10 0 0 0,2 3 13 0 0,-4-2 54 0 0,-3 4 13 0 0,13-3 672 0 0,-12 3-743 0 0,0 1 0 0 0,0-1 0 0 0,0 1 0 0 0,0 0 0 0 0,0 0-1 0 0,0-1 1 0 0,-1 1 0 0 0,1 0 0 0 0,0 0 0 0 0,-1 0 0 0 0,1 0 0 0 0,0 0 0 0 0,-1 0 0 0 0,1 0-1 0 0,-1 0 1 0 0,1 0-9 0 0,6 22 122 0 0,-4-13-66 0 0,7 15 355 0 0,1-1-1 0 0,1 0 1 0 0,6 7-411 0 0,-4-5-30 0 0,2-1 0 0 0,1-1 0 0 0,1 0 0 0 0,15 15 30 0 0,-31-37 0 0 0,21 22-258 0 0,1 0 0 0 0,1-2 0 0 0,1 0 0 0 0,12 6 258 0 0,-18-16-1344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1:08:54.4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308 196 11808,'1'-3'1241,"0"1"1,0-1-1,-1 1 0,1-1 1,-1 0-1,0 0 1,1 1-1,-1-1 1,0 0-1,-1-2-1241,0 0 637,0 0-1,0 0 0,0 0 1,-1 1-1,1-1 1,-2 0-637,-2-5 226,-1 0 0,0 0 1,-1 0-1,0 1 0,-1-1-226,2 3 79,0 1 0,0 0-1,-1 0 1,0 0-1,0 1 1,-1 0-1,1 0 1,-1 1-1,0 0 1,0 1-1,-1-1 1,1 1 0,-5 0-79,9 2 6,-1 0 1,0 0 0,1 1 0,-1-1 0,1 1 0,-1 0 0,0 1 0,1-1-1,-1 1 1,1 0 0,-1 0 0,1 0 0,-1 1 0,1-1 0,0 1 0,0 0-1,0 0 1,0 1 0,0-1 0,0 1 0,1 0 0,-1 0 0,1 0 0,-1 1 0,1-1-1,-1 3-6,-1 1 3,0 1 0,1 0-1,0 0 1,0 0 0,1 0 0,0 1-1,0-1 1,1 1 0,0 0-3,-1 9 40,1-1-1,1 1 1,0 17-40,2-23-10,0 0 0,1 0 0,0 0 0,1 0 0,0 0 0,1-1 0,0 1 0,1-1 0,0 0 0,1 0 0,3 4 10,-5-9 9,-1 0-1,1-1 1,1 0 0,-1 0-1,1 0 1,0 0 0,0 0 0,0-1-1,1 0 1,0 0 0,-1-1 0,1 0-1,1 0 1,-1 0 0,0 0-1,1-1 1,-1 0 0,1-1 0,0 1-1,5-1-8,-8-1 14,0 0-1,0-1 0,-1 1 0,1-1 0,0 0 0,0 0 0,-1 0 0,1-1 0,-1 1 1,1-1-1,-1 0 0,0 0 0,0 0 0,1-1 0,-1 1 0,-1-1 0,1 1 1,0-1-1,-1 0 0,1 0 0,-1 0 0,0-1 0,0 1 0,0 0-13,5-10 47,-1 0 0,0-1 0,0 1 0,-1-1 0,1-10-47,0-1 194,2-24-194,-6 27 410,2 0-1,4-13-409,-3 75 288,-3-17-282,1 1 0,1-1 0,1 0 0,0-1 0,4 5-6,-4-14-29,0 0 0,1 0-1,1-1 1,0 1-1,0-1 1,2-1-1,-1 0 1,1 0-1,3 2 30,28 22-1204,-11-15-2375,-9-9 1381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02.1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433 107 13360 0 0,'0'0'612'0'0,"0"0"-15"0"0,-2 1-382 0 0,1-1-146 0 0,0 1 0 0 0,0-1 1 0 0,0 1-1 0 0,0-1 1 0 0,0 1-1 0 0,0 0 1 0 0,0-1-1 0 0,0 1 1 0 0,1 0-1 0 0,-1 0 1 0 0,0 0-1 0 0,0 0 1 0 0,0 0-1 0 0,1 0 1 0 0,-1 0-1 0 0,1 0 0 0 0,-1 0 1 0 0,1 0-1 0 0,-1 0 1 0 0,1 0-1 0 0,-1 0-69 0 0,-1 5 803 0 0,-4 6 112 0 0,1 0 0 0 0,1 0 0 0 0,0 1 0 0 0,0 0 0 0 0,2-1 0 0 0,-2 12-915 0 0,-5 20 1056 0 0,-3 12-272 0 0,7-27 124 0 0,-6 14-908 0 0,8-33 234 0 0,0-1 0 0 0,-1 0 0 0 0,0-1 0 0 0,0 1 0 0 0,-1-1 0 0 0,-4 6-234 0 0,8-12 44 0 0,0 0 0 0 0,-1 0 0 0 0,1-1 0 0 0,0 1 0 0 0,-1 0-1 0 0,1-1 1 0 0,-1 1 0 0 0,0-1 0 0 0,0 0 0 0 0,1 1 0 0 0,-1-1 0 0 0,0 0 0 0 0,0 0 0 0 0,0 0-1 0 0,0 0 1 0 0,0-1 0 0 0,0 1 0 0 0,0 0 0 0 0,-1-1 0 0 0,1 0 0 0 0,0 1 0 0 0,0-1 0 0 0,0 0-1 0 0,-1 0 1 0 0,1 0 0 0 0,0 0 0 0 0,0-1 0 0 0,0 1 0 0 0,0-1 0 0 0,-1 1 0 0 0,1-1 0 0 0,0 0-1 0 0,0 0 1 0 0,0 0 0 0 0,-1 0-44 0 0,-7-4 55 0 0,-1 0 0 0 0,1-1 0 0 0,0 0 0 0 0,0-1 0 0 0,1 0 0 0 0,0 0-55 0 0,-19-18 412 0 0,-5-7-412 0 0,0 0 90 0 0,20 18-90 0 0,1 0 0 0 0,1-1 0 0 0,0 0 0 0 0,-9-16 0 0 0,18 27 2 0 0,0 0 1 0 0,1 1-1 0 0,-1-1 0 0 0,0 0 0 0 0,1 0 1 0 0,0 0-1 0 0,0 0 0 0 0,0 0 0 0 0,1 0 1 0 0,-1-1-1 0 0,1 1 0 0 0,0-2-2 0 0,0 4 4 0 0,0-1 0 0 0,1 0 0 0 0,-1 1-1 0 0,1-1 1 0 0,0 1 0 0 0,-1-1 0 0 0,1 1 0 0 0,0-1 0 0 0,0 1 0 0 0,1-1-1 0 0,-1 1 1 0 0,0 0 0 0 0,1-1 0 0 0,-1 1 0 0 0,1 0 0 0 0,0 0-1 0 0,0 0 1 0 0,0 1 0 0 0,0-1-4 0 0,8-5 48 0 0,0 0 0 0 0,1 1 0 0 0,0 0-1 0 0,0 0 1 0 0,1 2 0 0 0,-1-1 0 0 0,1 2 0 0 0,10-3-48 0 0,20-2 519 0 0,39-3-519 0 0,-25 4 86 0 0,62-10-86 0 0,29-12 0 0 0,-55 9 208 0 0,54-4-208 0 0,-140 24-364 0 0,0 0-1 0 0,0 0 1 0 0,0 0-1 0 0,0 1 0 0 0,3 0 365 0 0,3 2-1041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00.8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14 15120 0 0,'0'0'340'0'0,"0"0"50"0"0,0 0 25 0 0,0 0-49 0 0,0 0-176 0 0,0 0 134 0 0,0 0 85 0 0,12 2 876 0 0,8-3-367 0 0,1-1 0 0 0,11-3-918 0 0,21-2 84 0 0,-53 7-97 0 0,6 0-349 0 0,0-1-1 0 0,0 1 1 0 0,0 0-1 0 0,0 0 1 0 0,0 1-1 0 0,0 0 1 0 0,4 1 362 0 0,-3 0-1290 0 0</inkml:trace>
  <inkml:trace contextRef="#ctx0" brushRef="#br0" timeOffset="353.945">11 124 15176 0 0,'-10'4'1518'0'0,"10"-4"-1511"0"0,0 0-1 0 0,0 0 0 0 0,0 1 1 0 0,0-1-1 0 0,0 0 0 0 0,0 0 1 0 0,0 0-1 0 0,0 0 1 0 0,0 0-1 0 0,0 0 0 0 0,0 0 1 0 0,0 0-1 0 0,-1 0 1 0 0,1 0-1 0 0,0 1 0 0 0,0-1 1 0 0,0 0-1 0 0,0 0 1 0 0,0 0-1 0 0,0 0 0 0 0,0 0 1 0 0,0 0-1 0 0,0 0 0 0 0,0 1 1 0 0,0-1-1 0 0,0 0 1 0 0,0 0-1 0 0,0 0 0 0 0,0 0 1 0 0,0 0-1 0 0,0 0 1 0 0,1 0-1 0 0,-1 0 0 0 0,0 1 1 0 0,0-1-1 0 0,0 0 1 0 0,0 0-1 0 0,0 0 0 0 0,0 0 1 0 0,0 0-1 0 0,0 0 0 0 0,0 0 1 0 0,0 0-1 0 0,0 0 1 0 0,0 0-1 0 0,1 1 0 0 0,-1-1 1 0 0,0 0-1 0 0,0 0 1 0 0,0 0-1 0 0,0 0 0 0 0,0 0 1 0 0,0 0-1 0 0,0 0 1 0 0,0 0-1 0 0,1 0 0 0 0,-1 0 1 0 0,0 0-1 0 0,0 0 0 0 0,0 0 1 0 0,0 0-7 0 0,7 3 210 0 0,-6-3-151 0 0,18 1 289 0 0,0-1 0 0 0,0-1 0 0 0,0-1 0 0 0,1 0 0 0 0,6-3-348 0 0,20-2 165 0 0,-29 5-152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03.1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228 48 9672 0 0,'-3'-17'682'0'0,"3"15"-478"0"0,0 0 1 0 0,0 0-1 0 0,0 0 1 0 0,0 0-1 0 0,-1 0 0 0 0,1 0 1 0 0,-1 0-1 0 0,1 0 1 0 0,-1 1-1 0 0,0-1 0 0 0,0 0 1 0 0,0 0-1 0 0,0 0 1 0 0,-1-1-205 0 0,2 3 174 0 0,-1 0 1 0 0,0 0 0 0 0,1 0 0 0 0,-1 0-1 0 0,0 0 1 0 0,1 0 0 0 0,-1 0-1 0 0,1 0 1 0 0,-1 0 0 0 0,0 0 0 0 0,1 0-1 0 0,-1 1 1 0 0,0-1 0 0 0,1 0 0 0 0,-1 0-1 0 0,1 1 1 0 0,-1-1 0 0 0,1 0 0 0 0,-1 1-1 0 0,1-1 1 0 0,-1 0 0 0 0,1 1 0 0 0,-1-1-1 0 0,1 1 1 0 0,-1-1 0 0 0,1 1 0 0 0,0 0-175 0 0,-12 13 988 0 0,-13 25 182 0 0,13-20-703 0 0,0 1-1 0 0,1 0 1 0 0,1 0 0 0 0,-3 10-467 0 0,-16 57 1391 0 0,4 1 0 0 0,4 2-1391 0 0,10-33 580 0 0,2 1-1 0 0,3 0 0 0 0,2 44-579 0 0,5-44 428 0 0,4-1-1 0 0,1 0 0 0 0,4 0 0 0 0,7 25-427 0 0,-10-58 19 0 0,1 0-1 0 0,1 0 1 0 0,1-1-1 0 0,1 0 1 0 0,1-1-1 0 0,1 0 1 0 0,1-1 0 0 0,1-1-1 0 0,11 12-18 0 0,-4-7-320 0 0,2-1-1 0 0,1-1 1 0 0,0-1-1 0 0,2-1 1 0 0,0-1 0 0 0,29 15 320 0 0,-44-27-1458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05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19 118 8752 0 0,'-8'-11'2053'0'0,"4"7"5163"0"0,4 3-7119 0 0,0 1-1 0 0,0 0 1 0 0,0 0 0 0 0,0 0 0 0 0,0 0-1 0 0,0 0 1 0 0,-1 0 0 0 0,1 0 0 0 0,0 0-1 0 0,0 0 1 0 0,0 0 0 0 0,0 0 0 0 0,0 0-1 0 0,-1 0 1 0 0,1 0 0 0 0,0 0 0 0 0,0 0-1 0 0,0 0 1 0 0,0 0 0 0 0,0 0 0 0 0,-1 0-1 0 0,1 0 1 0 0,0 0 0 0 0,0 0 0 0 0,0 0-1 0 0,0 0 1 0 0,0 0 0 0 0,-1 0 0 0 0,1 1-1 0 0,0-1 1 0 0,0 0 0 0 0,0 0 0 0 0,0 0-1 0 0,0 0 1 0 0,0 0 0 0 0,0 0-1 0 0,0 0 1 0 0,0 1 0 0 0,-1-1 0 0 0,1 0-1 0 0,0 0 1 0 0,0 0 0 0 0,0 0 0 0 0,0 0-1 0 0,0 1 1 0 0,0-1 0 0 0,0 0 0 0 0,0 0-1 0 0,0 0 1 0 0,0 0 0 0 0,0 0 0 0 0,0 1-1 0 0,0-1 1 0 0,0 0 0 0 0,0 0 0 0 0,0 0-97 0 0,-1 18 1258 0 0,3 20-1173 0 0,7 31 1854 0 0,7 19-1939 0 0,-10-63 281 0 0,1 0 1 0 0,1-1-1 0 0,1 0 0 0 0,1 0 0 0 0,3 3-281 0 0,-10-21-6 0 0,1 0-1 0 0,0 0 1 0 0,0-1 0 0 0,0 0-1 0 0,1 0 1 0 0,-1 0-1 0 0,1 0 1 0 0,0-1-1 0 0,1 1 1 0 0,-1-2 0 0 0,3 3 6 0 0,-5-5 23 0 0,-1 1 0 0 0,1-1 0 0 0,-1 0 0 0 0,1 0 1 0 0,0 0-1 0 0,0 0 0 0 0,-1-1 0 0 0,1 1 0 0 0,0 0 0 0 0,0-1 1 0 0,0 0-1 0 0,-1 0 0 0 0,1 0 0 0 0,0 0 0 0 0,0 0 1 0 0,0-1-1 0 0,0 1 0 0 0,-1-1 0 0 0,1 0 0 0 0,0 0 1 0 0,-1 0-1 0 0,1 0 0 0 0,0 0 0 0 0,-1 0 0 0 0,0-1 0 0 0,1 0 1 0 0,-1 1-1 0 0,1-1-23 0 0,6-6 63 0 0,-1 0 0 0 0,0-1 0 0 0,0 0 0 0 0,-1 0 0 0 0,0 0 0 0 0,-1-1 1 0 0,0 0-1 0 0,0 0 0 0 0,-1-1 0 0 0,2-5-63 0 0,-1-1 88 0 0,-1 0 1 0 0,0 0 0 0 0,-1-1-1 0 0,-1 0 1 0 0,0 1-1 0 0,-1-10-88 0 0,-1 3 169 0 0,-2-1 0 0 0,0 1 0 0 0,-4-19-169 0 0,-2 10 172 0 0,5 30-113 0 0,5 31-74 0 0,5 9-1 0 0,2-1 0 0 0,1 0 0 0 0,3 0 0 0 0,0-1 0 0 0,13 20 16 0 0,-21-43 13 0 0,0-1 0 0 0,0 1 1 0 0,1-2-1 0 0,1 1 0 0 0,6 6-13 0 0,-12-14 6 0 0,2 0 0 0 0,-1 0 0 0 0,0 0 1 0 0,0 0-1 0 0,1-1 0 0 0,0 1 0 0 0,0-1 0 0 0,-1 0 0 0 0,1 0 0 0 0,0 0 0 0 0,1 0 0 0 0,-1-1 1 0 0,0 0-1 0 0,0 0 0 0 0,1 0 0 0 0,-1 0 0 0 0,0-1 0 0 0,2 1-6 0 0,-2-2 34 0 0,1 1 0 0 0,-1 0 0 0 0,0-1 0 0 0,0 0-1 0 0,1 0 1 0 0,-1 0 0 0 0,0-1 0 0 0,0 1 0 0 0,0-1 0 0 0,-1 0 0 0 0,1 0 0 0 0,0 0-1 0 0,-1-1 1 0 0,1 1 0 0 0,-1-1 0 0 0,0 0 0 0 0,0 0 0 0 0,1-1-34 0 0,1-1 57 0 0,-1-1 0 0 0,0 1 1 0 0,-1-1-1 0 0,1 1 0 0 0,-1-1 1 0 0,0 0-1 0 0,-1 0 0 0 0,1-1 0 0 0,-1 1 1 0 0,0-1-1 0 0,0-3-57 0 0,1-4 58 0 0,-1-1-1 0 0,0 0 0 0 0,-2 0 1 0 0,1 0-1 0 0,-2 0 1 0 0,0 0-1 0 0,0 0 1 0 0,-1 0-1 0 0,-4-11-57 0 0,-4-4-34 0 0,0 2 0 0 0,-2 0 0 0 0,-2 0 0 0 0,0 1 0 0 0,-8-9 34 0 0,15 25-210 0 0,0 0 1 0 0,-2 1 0 0 0,1 0-1 0 0,-6-5 210 0 0,13 15-462 0 0,1 0-18 0 0,0 0-183 0 0,-1 6-2470 0 0,2 2 1346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03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58 13360 0 0,'-3'-34'2574'0'0,"3"33"-1295"0"0,0 1 53 0 0,0 0-72 0 0,0 0-346 0 0,0 0-148 0 0,8 5 650 0 0,5 5-1074 0 0,0 0 1 0 0,-1 2 0 0 0,0-1 0 0 0,-1 2 0 0 0,-1-1 0 0 0,5 8-343 0 0,6 7 281 0 0,7 6 31 0 0,199 234 660 0 0,-68-82-672 0 0,-145-168-228 0 0,-1 1-1 0 0,-1 0 0 0 0,0 1 1 0 0,-1 1-72 0 0,37 81-99 0 0,-20-41-1764 0 0,-21-47-2441 0 0,-5-9 788 0 0,0 1-3963 0 0</inkml:trace>
  <inkml:trace contextRef="#ctx0" brushRef="#br0" timeOffset="347.548">626 26 18399 0 0,'0'-5'434'0'0,"0"4"-347"0"0,0 1 0 0 0,1-1 0 0 0,-1 0 0 0 0,0 0 0 0 0,-1 0 0 0 0,1 0 0 0 0,0 0 0 0 0,0 0 0 0 0,0 0 0 0 0,0 1 0 0 0,-1-1 0 0 0,1 0 0 0 0,0 0 0 0 0,-1 0 0 0 0,1 1 0 0 0,-1-1 0 0 0,1 0 0 0 0,-1 0-87 0 0,1 1 54 0 0,0 0 0 0 0,0-1 0 0 0,0 1 0 0 0,0 0 0 0 0,0 0-1 0 0,-1-1 1 0 0,1 1 0 0 0,0 0 0 0 0,0 0 0 0 0,0-1 0 0 0,-1 1-1 0 0,1 0 1 0 0,0 0 0 0 0,0 0 0 0 0,-1 0 0 0 0,1-1 0 0 0,0 1-1 0 0,0 0 1 0 0,-1 0 0 0 0,1 0 0 0 0,0 0 0 0 0,-1 0 0 0 0,1 0-1 0 0,0 0 1 0 0,0 0 0 0 0,-1-1 0 0 0,1 1 0 0 0,0 0 0 0 0,-1 0-1 0 0,1 1 1 0 0,0-1 0 0 0,-1 0-54 0 0,-9 6 1410 0 0,-5 13-460 0 0,-185 356 3086 0 0,96-173-3243 0 0,-27 25 15 0 0,88-156-603 0 0,29-52-290 0 0,1 1 1 0 0,1 1 0 0 0,1 0-1 0 0,1 1 1 0 0,-6 19 84 0 0,12-23-1949 0 0,4-6-4641 0 0,4-3-2597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10.6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31 10592 0 0,'0'-30'1472'0'0,"0"29"189"0"0,0 1 578 0 0,0 0 110 0 0,0 0-187 0 0,1 2-855 0 0,3 7-605 0 0,-1 0 1 0 0,0 1-1 0 0,0-1 1 0 0,-1 1-1 0 0,0 2-702 0 0,4 44 2264 0 0,0 42-2264 0 0,-9-29 460 0 0,-1 1-724 0 0,7-26-3893 0 0,-2-39-4480 0 0</inkml:trace>
  <inkml:trace contextRef="#ctx0" brushRef="#br0" timeOffset="335.647">1 224 20503 0 0,'0'0'464'0'0,"0"0"68"0"0,0 0 34 0 0,14-9 555 0 0,179-23 2143 0 0,-192 32-3260 0 0,43-8-967 0 0,13-6 963 0 0,-32 6-588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27.2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 12440 0 0,'0'0'957'0'0,"0"0"-624"0"0,-1-3 83 0 0,1 3 1547 0 0,0 0 670 0 0,0 0 130 0 0,0 0-279 0 0,0 0-1255 0 0,0 0-556 0 0,0 0-110 0 0,0 0-79 0 0,0 0-259 0 0,0 0-110 0 0,0 0-19 0 0,0 0-96 0 0,2 4-908 0 0,4 1-1303 0 0,-1-1-6564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18.5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90 542 13272 0 0,'0'0'605'0'0,"0"0"-9"0"0,0 0-240 0 0,0 0 399 0 0,12-13 3103 0 0,5-9-2000 0 0,-1 0-1 0 0,-2-2 1 0 0,11-19-1858 0 0,31-78 1351 0 0,-47 94-1224 0 0,0 0 0 0 0,-2 0 1 0 0,-2-1-1 0 0,0-1 0 0 0,0-16-127 0 0,1-3 125 0 0,-4 32 211 0 0,2 1 0 0 0,-1 0 0 0 0,2-1-336 0 0,-3 13 113 0 0,-2 2-18 0 0,0 20 118 0 0,4 152 16 0 0,-4-127-170 0 0,0 32 68 0 0,-3-1-1 0 0,-3 0 0 0 0,-5 8-126 0 0,-30 170 640 0 0,34-176-607 0 0,8-68-655 0 0,2-8-1518 0 0,9-9-6492 0 0,-5 0 642 0 0</inkml:trace>
  <inkml:trace contextRef="#ctx0" brushRef="#br0" timeOffset="441.734">455 49 15288 0 0,'0'0'697'0'0,"0"0"-9"0"0,-12 16-319 0 0,7-3 424 0 0,1-1 1 0 0,1 1-1 0 0,0 0 0 0 0,0 0 0 0 0,1 0 1 0 0,1 1-1 0 0,0 0-793 0 0,1 33 1768 0 0,3 18-1768 0 0,-1-11 756 0 0,0 17 580 0 0,-3-1 0 0 0,-6 33-1336 0 0,0-40 328 0 0,-16 100-72 0 0,23-133-1893 0 0,0-29-95 0 0,0-1-83 0 0</inkml:trace>
  <inkml:trace contextRef="#ctx0" brushRef="#br0" timeOffset="951.939">8 965 13824 0 0,'0'0'629'0'0,"-1"0"-12"0"0,-1-2-393 0 0,-1-1-20 0 0,2 2 720 0 0,1 1 308 0 0,0 0 59 0 0,0 0-19 0 0,0 0-128 0 0,0 0-59 0 0,0 0-12 0 0,11-2 1254 0 0,36-6-498 0 0,-31 4-1322 0 0,1 1 1 0 0,14 0-508 0 0,323-16 798 0 0,-289 17-530 0 0,-1-3-1 0 0,55-12-267 0 0,-111 13 44 0 0,-7 4-120 0 0,-1 0-63 0 0,0 0-18 0 0,0 0-211 0 0,0 0-873 0 0,0 0-382 0 0,0 0-73 0 0</inkml:trace>
  <inkml:trace contextRef="#ctx0" brushRef="#br0" timeOffset="8290.549">860 839 9184 0 0,'0'0'421'0'0,"0"0"-12"0"0,0-10 436 0 0,0 6 2927 0 0,0 3 4662 0 0,2 10-8135 0 0,-2-1 0 0 0,1 1 1 0 0,-1 0-1 0 0,-1-1 1 0 0,0 1-1 0 0,0 4-299 0 0,-1 2 220 0 0,2-3 41 0 0,0 0 1 0 0,2 12-262 0 0,0 9 403 0 0,-2 108 869 0 0,-1-126-889 0 0,0-13 144 0 0,1-11-269 0 0,2-36 418 0 0,2-4-676 0 0,-1 10-100 0 0,6-13 96 0 0,-2 13 61 0 0,-5 29-28 0 0,0 1 0 0 0,0-1-1 0 0,1 0 1 0 0,1 1 0 0 0,0 0-1 0 0,0 0 1 0 0,1 0 0 0 0,0 1-1 0 0,0-1 1 0 0,1 1 0 0 0,0 0-1 0 0,0 1 1 0 0,1 0 0 0 0,5-5-29 0 0,-11 11-5 0 0,-1 1 1 0 0,1-1-1 0 0,0 0 1 0 0,0 1-1 0 0,-1-1 1 0 0,1 1-1 0 0,0-1 0 0 0,0 1 1 0 0,0-1-1 0 0,0 1 1 0 0,0 0-1 0 0,0 0 1 0 0,-1-1-1 0 0,1 1 1 0 0,0 0-1 0 0,0 0 1 0 0,0 0-1 0 0,0 0 1 0 0,0 0-1 0 0,0 0 0 0 0,0 0 1 0 0,0 0-1 0 0,0 0 1 0 0,0 1-1 0 0,0-1 1 0 0,0 0-1 0 0,0 1 1 0 0,0-1-1 0 0,-1 0 1 0 0,1 1-1 0 0,0-1 1 0 0,0 1-1 0 0,0-1 0 0 0,-1 1 1 0 0,1 0-1 0 0,0-1 1 0 0,0 1-1 0 0,-1 0 1 0 0,1 0-1 0 0,-1-1 1 0 0,1 1-1 0 0,0 0 5 0 0,1 3 3 0 0,0-1-1 0 0,0 0 0 0 0,0 1 1 0 0,0-1-1 0 0,0 1 0 0 0,-1 0 1 0 0,0-1-1 0 0,0 1 0 0 0,1 3-2 0 0,3 31 83 0 0,-3 0 0 0 0,0 1-1 0 0,-3-1 1 0 0,-3 18-83 0 0,1-31-51 0 0,2-15-187 0 0,0 0 0 0 0,0 0 0 0 0,0 0 0 0 0,1 0 1 0 0,1-1-1 0 0,0 1 0 0 0,0 2 238 0 0,2-7-2706 0 0,-1-2 1160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30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5 334 9672 0 0,'-4'-38'868'0'0,"3"29"3481"0"0,1 1 4488 0 0,7 23-7446 0 0,7 76-341 0 0,28 365 1142 0 0,-20-306-1617 0 0,-23-136-223 0 0,1-11 217 0 0,-1-9-260 0 0,1-7-324 0 0,1-1-1 0 0,0 1 1 0 0,1 0-1 0 0,0 0 0 0 0,1 1 1 0 0,0-1-1 0 0,2 0 16 0 0,2-9-23 0 0,1 1 1 0 0,1 0-1 0 0,10-16 23 0 0,-16 31-5 0 0,1 0 0 0 0,0 0 1 0 0,0 1-1 0 0,1-1 0 0 0,-1 1 0 0 0,1 0 0 0 0,0 0 0 0 0,1 1 0 0 0,-1 0 1 0 0,1 0-1 0 0,0 0 0 0 0,0 0 0 0 0,0 1 0 0 0,5-2 5 0 0,-5 3 37 0 0,1-1-1 0 0,0 1 1 0 0,0 1-1 0 0,0-1 1 0 0,4 1-37 0 0,-8 0 15 0 0,1 1 0 0 0,0 1 0 0 0,-1-1 0 0 0,1 0 0 0 0,-1 1 0 0 0,1 0 0 0 0,-1 0 0 0 0,0 0 0 0 0,1 0 0 0 0,-1 0 0 0 0,3 2-15 0 0,-2-1 1 0 0,0 0-1 0 0,0 1 1 0 0,0-1 0 0 0,-1 1-1 0 0,1 0 1 0 0,-1 0 0 0 0,1 0-1 0 0,-1 1 1 0 0,0-1 0 0 0,0 1 0 0 0,0 0-1 0 0,-1-1 1 0 0,1 1 0 0 0,-1 1-1 0 0,0-1 1 0 0,1 2-1 0 0,-1 0 38 0 0,-1 0-1 0 0,1 0 1 0 0,-1 1-1 0 0,0-1 1 0 0,-1 0 0 0 0,1 1-1 0 0,-1-1 1 0 0,0 1-1 0 0,-1-1 1 0 0,0 0 0 0 0,0 3-38 0 0,-1 1 38 0 0,-1 0 1 0 0,1-1 0 0 0,-2 1-1 0 0,1-1 1 0 0,-1 0-1 0 0,-1 0 1 0 0,0 0 0 0 0,0 0-1 0 0,-1-1 1 0 0,0 0 0 0 0,0 0-1 0 0,-1-1 1 0 0,0 1-1 0 0,0-1 1 0 0,-3 1-39 0 0,4-4-2 0 0,1-1-1 0 0,-1 1 1 0 0,0-2-1 0 0,0 1 1 0 0,0-1-1 0 0,0 1 1 0 0,-1-2-1 0 0,1 1 1 0 0,0-1-1 0 0,-1 0 1 0 0,1 0-1 0 0,-1-1 0 0 0,1 1 1 0 0,-1-2-1 0 0,1 1 1 0 0,-1-1-1 0 0,1 0 1 0 0,-1 0-1 0 0,1-1 1 0 0,0 1-1 0 0,-1-2 1 0 0,1 1-1 0 0,-2-2 3 0 0,2 2-303 0 0,1-1-1 0 0,-1-1 0 0 0,1 1 0 0 0,-1-1 0 0 0,1 0 0 0 0,0-1 0 0 0,1 1 0 0 0,-1-1 0 0 0,-2-3 304 0 0,6 7-259 0 0,0 0 0 0 0,0-1 0 0 0,1 1 0 0 0,-1 0 0 0 0,0-1 1 0 0,0 1-1 0 0,1-1 0 0 0,-1 1 0 0 0,1-1 0 0 0,-1 1 0 0 0,1-1 0 0 0,-1 1 0 0 0,1-1 0 0 0,0 1 1 0 0,0-1-1 0 0,0 0 0 0 0,0 1 0 0 0,0-2 259 0 0,2-7-1979 0 0</inkml:trace>
  <inkml:trace contextRef="#ctx0" brushRef="#br0" timeOffset="850.853">442 39 18719 0 0,'-11'-13'1058'0'0,"8"10"-865"0"0,0 0 0 0 0,0 0 1 0 0,0 0-1 0 0,1 0 0 0 0,-2-3-193 0 0,4 6 25 0 0,0-1-1 0 0,0 1 0 0 0,0 0 1 0 0,0 0-1 0 0,0 0 0 0 0,0 0 1 0 0,0-1-1 0 0,-1 1 0 0 0,1 0 1 0 0,0 0-1 0 0,0 0 0 0 0,0 0 1 0 0,0 0-1 0 0,0-1 0 0 0,0 1 1 0 0,0 0-1 0 0,0 0 0 0 0,0 0 1 0 0,-1 0-1 0 0,1 0 0 0 0,0 0 1 0 0,0-1-1 0 0,0 1 0 0 0,0 0 1 0 0,0 0-1 0 0,-1 0 0 0 0,1 0 1 0 0,0 0-1 0 0,0 0 0 0 0,0 0 1 0 0,0 0-1 0 0,-1 0 0 0 0,1 0 1 0 0,0 0-1 0 0,0 0 0 0 0,0 0 1 0 0,0 0-1 0 0,-1 0 0 0 0,1 0 1 0 0,0 0-1 0 0,0 0 0 0 0,0 0 1 0 0,0 0-1 0 0,-1 0-24 0 0,1 7 2289 0 0,9 17-1669 0 0,1 0-1 0 0,2-1 0 0 0,11 19-619 0 0,-11-22 248 0 0,11 17 161 0 0,2-1 0 0 0,5 4-409 0 0,-7-10 570 0 0,-1 0 0 0 0,-1 2 1 0 0,4 11-571 0 0,-12-16 365 0 0,-1 1 0 0 0,-1 0 1 0 0,-1 0-1 0 0,3 20-365 0 0,-5-7 271 0 0,-1 0 0 0 0,-2 0 0 0 0,-3 1 0 0 0,-1-1 1 0 0,-1 1-1 0 0,-4 11-271 0 0,-5 16 233 0 0,-3-1 0 0 0,-16 48-233 0 0,16-80 68 0 0,-2 0 0 0 0,-1-1 0 0 0,-1 0-1 0 0,-17 24-67 0 0,-25 55-1067 0 0,36-73-899 0 0,5-15-6130 0 0,7-11-1138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3:11.7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412 190 5984 0 0,'0'0'464'0'0,"-3"-14"768"0"0,1 1 938 0 0,2 12-1997 0 0,0 0 0 0 0,0 1 0 0 0,0-1-1 0 0,0 0 1 0 0,-1 0 0 0 0,1 0 0 0 0,0 0-1 0 0,0 0 1 0 0,-1 1 0 0 0,1-1 0 0 0,0 0-1 0 0,-1 0 1 0 0,1 1 0 0 0,-1-1 0 0 0,1 0-1 0 0,-1 0 1 0 0,1 1 0 0 0,-1-1 0 0 0,1 0-1 0 0,-1 1 1 0 0,0-1-173 0 0,-8-11 2052 0 0,9 11-1907 0 0,-1 0 0 0 0,1 0 0 0 0,-1 0 0 0 0,0 0 0 0 0,0 0 0 0 0,1 0 0 0 0,-1 0 0 0 0,0 0-1 0 0,0 0 1 0 0,0 0 0 0 0,0 0 0 0 0,0 0 0 0 0,-1 0-145 0 0,-70-46 5533 0 0,61 40-4557 0 0,1 0 0 0 0,-9-9-976 0 0,10 9 470 0 0,0 0-1 0 0,0 0 1 0 0,-8-4-470 0 0,13 10 36 0 0,1-1 0 0 0,-1 1 0 0 0,1-1 0 0 0,-1 1 0 0 0,0 0 0 0 0,1 0 0 0 0,-1 1-1 0 0,0-1 1 0 0,0 1 0 0 0,1-1 0 0 0,-1 1 0 0 0,0 1 0 0 0,-1-1-36 0 0,2 1 6 0 0,1-1-1 0 0,0 1 1 0 0,0 0 0 0 0,0 0-1 0 0,0 0 1 0 0,0 0-1 0 0,0 0 1 0 0,0 1 0 0 0,0-1-1 0 0,0 1 1 0 0,1-1-1 0 0,-1 1 1 0 0,0-1 0 0 0,1 1-1 0 0,0 0 1 0 0,-1 0 0 0 0,1 0-1 0 0,0 0 1 0 0,0 0-1 0 0,0 0 1 0 0,0 0 0 0 0,0 0-1 0 0,0 0 1 0 0,1 1-1 0 0,-1 1-5 0 0,-2 7-30 0 0,1 0-1 0 0,0 0 0 0 0,0 1 1 0 0,1 5 30 0 0,1 16-5 0 0,2 1 0 0 0,1-1 0 0 0,5 25 5 0 0,-2-17 8 0 0,26 124 207 0 0,-8-50-1 0 0,-5-17-28 0 0,8 50-53 0 0,-4-3 348 0 0,40 134-481 0 0,-60-268 0 0 0,-2-6-45 0 0,0-1 1 0 0,0 0 0 0 0,0 1 0 0 0,1-1 0 0 0,0 0-1 0 0,-1 0 1 0 0,1 0 0 0 0,1 0 0 0 0,-1 0-1 0 0,2 1 45 0 0,-3-4-1050 0 0,-1-1-345 0 0,0 0-69 0 0</inkml:trace>
  <inkml:trace contextRef="#ctx0" brushRef="#br0" timeOffset="330.994">1 793 16128 0 0,'0'0'1241'0'0,"3"-12"-600"0"0,2 7-7 0 0,0 0 0 0 0,0 1 0 0 0,1-1-1 0 0,-1 1 1 0 0,1 0 0 0 0,0 0 0 0 0,0 1 0 0 0,0 0 0 0 0,1 0 0 0 0,2-1-634 0 0,18-5 554 0 0,26-6-554 0 0,-47 13 83 0 0,35-9 1 0 0,115-26 569 0 0,-126 32-1367 0 0,0 1-1 0 0,0 1 0 0 0,0 2 1 0 0,10 1 714 0 0,-16 2-2106 0 0</inkml:trace>
  <inkml:trace contextRef="#ctx0" brushRef="#br0" timeOffset="676.948">642 661 6912 0 0,'-7'-7'-1800'0'0,"-5"-2"7462"0"0,12 9-5302 0 0,-1 0 1 0 0,1 0 0 0 0,-1 0-1 0 0,1 0 1 0 0,-1-1 0 0 0,1 1 0 0 0,-1 0-1 0 0,1 0 1 0 0,-1 0 0 0 0,1 0 0 0 0,-1 0-1 0 0,1 0 1 0 0,-1 0 0 0 0,1 1 0 0 0,-1-1-1 0 0,1 0 1 0 0,-1 0 0 0 0,1 0 0 0 0,-1 0-1 0 0,1 1 1 0 0,-1-1 0 0 0,1 0-361 0 0,-6 9 2244 0 0,4-2-1934 0 0,1 1 0 0 0,-1-1 0 0 0,1 0 0 0 0,1 1 0 0 0,-1-1 0 0 0,2 1 0 0 0,-1-1 0 0 0,1 1 0 0 0,0 0-310 0 0,4 20 1174 0 0,6 22-1174 0 0,-9-44 161 0 0,5 21-26 0 0,2 0-1 0 0,1-1 0 0 0,1 0 1 0 0,1-1-1 0 0,7 9-134 0 0,-12-22-2 0 0,1 0-1 0 0,0 0 1 0 0,1-1 0 0 0,1 0-1 0 0,0-1 1 0 0,0 0 0 0 0,1-1-1 0 0,0 0 1 0 0,10 6 2 0 0,-19-13 18 0 0,0-1 0 0 0,1 0 0 0 0,-1 1 0 0 0,1-1 0 0 0,-1 0 1 0 0,1-1-1 0 0,-1 1 0 0 0,1 0 0 0 0,-1-1 0 0 0,1 1 0 0 0,0-1 0 0 0,-1 0 0 0 0,1 0 0 0 0,-1 0 1 0 0,1 0-1 0 0,0-1 0 0 0,-1 1 0 0 0,1 0 0 0 0,0-1-18 0 0,1-1 54 0 0,-1 1-1 0 0,0-1 1 0 0,0 0-1 0 0,0 0 1 0 0,0 0-1 0 0,0 0 1 0 0,0 0-1 0 0,0-1 1 0 0,-1 1-1 0 0,1-1 1 0 0,-1 0 0 0 0,2-2-54 0 0,3-5 112 0 0,-1 0 0 0 0,-1 0 1 0 0,0-1-1 0 0,0 0 0 0 0,-1 0 1 0 0,0 0-1 0 0,-1 0 0 0 0,0-1-112 0 0,2-13 293 0 0,0 0-1 0 0,-2 0 1 0 0,0-1-1 0 0,-2 1 1 0 0,-1-1 0 0 0,-1 1-1 0 0,-2-5-292 0 0,-2-6 0 0 0,-9-30 0 0 0,9 54-545 0 0,3 10-483 0 0,1 7 625 0 0,2 9 400 0 0,0 0-1 0 0,1 0 1 0 0,1 0 0 0 0,0-1-1 0 0,1 1 1 0 0,1 3 3 0 0,12 28 4 0 0,5 5-4 0 0,-21-46 0 0 0,12 25 10 0 0,8 18 98 0 0,2 0 1 0 0,6 7-109 0 0,-22-43-162 0 0,0-1 0 0 0,0 0 1 0 0,1 0-1 0 0,1 0 0 0 0,4 3 162 0 0,15 8-8424 0 0,-18-15 375 0 0</inkml:trace>
  <inkml:trace contextRef="#ctx0" brushRef="#br0" timeOffset="1020.978">1149 577 21455 0 0,'0'0'984'0'0,"0"0"-25"0"0,0 0-594 0 0,1 1-205 0 0,38 38 414 0 0,-35-34-514 0 0,10 12 154 0 0,-1 1 0 0 0,-1 1 0 0 0,3 5-214 0 0,15 27 231 0 0,5 8 333 0 0,88 178 2432 0 0,-118-229-2856 0 0,-4-5-52 0 0,1-1 0 0 0,-1 1 0 0 0,1 0 0 0 0,-1-1 0 0 0,0 1 0 0 0,0 0 0 0 0,0 0 0 0 0,0 0 0 0 0,-1 0-88 0 0,7-25 621 0 0,-6-1-444 0 0,0 1 0 0 0,-2 0-1 0 0,-1 0 1 0 0,-4-21-177 0 0,0-8 73 0 0,4 28-51 0 0,-3-20-29 0 0,2 0 1 0 0,2-1-1 0 0,2 1 1 0 0,2-12 6 0 0,-2 50-13 0 0,0 1-1 0 0,0-1 1 0 0,0 0 0 0 0,1 0 0 0 0,0 1-1 0 0,0-1 1 0 0,0 1 0 0 0,0-1 0 0 0,1 1-1 0 0,-1 0 1 0 0,3-1 13 0 0,-4 3-8 0 0,0 0-1 0 0,1 1 1 0 0,-1-1-1 0 0,1 1 1 0 0,0-1-1 0 0,-1 1 1 0 0,1 0-1 0 0,0-1 1 0 0,0 1 0 0 0,0 0-1 0 0,0 0 1 0 0,0 1-1 0 0,0-1 1 0 0,0 0-1 0 0,0 1 1 0 0,0-1-1 0 0,1 1 1 0 0,-1 0-1 0 0,0 0 1 0 0,0-1 0 0 0,0 1-1 0 0,1 1 1 0 0,-1-1-1 0 0,0 0 1 0 0,2 1 8 0 0,4 1-17 0 0,0 1-1 0 0,0 1 1 0 0,0-1 0 0 0,0 1 0 0 0,-1 1-1 0 0,0-1 1 0 0,1 1 0 0 0,-1 1 0 0 0,-1-1-1 0 0,4 4 19 0 0,13 15-53 0 0,0 0 1 0 0,1 5 51 0 0,-18-21-8 0 0,6 6 9 0 0,0 0-15 0 0,-1 0 1 0 0,0 1-1 0 0,-1 0 1 0 0,0 3 13 0 0,3 5-10 0 0,1 3 10 0 0,-1 1-1 0 0,2 9 1 0 0,7 21-601 0 0,-5-15-1966 0 0,6 25 2567 0 0,-15-26-1720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34.9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241 127 4608 0 0,'0'-10'488'0'0,"-1"-12"1201"0"0,-1 15 97 0 0,1-1-1 0 0,-1 1 1 0 0,-1 0-1 0 0,1-1 1 0 0,-1 1-1 0 0,0 0 1 0 0,-2-1-1786 0 0,-9-13 2803 0 0,13 20-2652 0 0,0 0-1 0 0,0 0 1 0 0,0 0-1 0 0,-1-1 1 0 0,1 1-1 0 0,0 1 1 0 0,0-1-1 0 0,-1 0 1 0 0,1 0-1 0 0,0 0 1 0 0,-1 1-1 0 0,1-1 1 0 0,-1 1-1 0 0,1-1 1 0 0,-1 1-1 0 0,1-1 1 0 0,-1 1-1 0 0,1 0 1 0 0,-1 0-1 0 0,1 0 1 0 0,-1 0-1 0 0,1 0 1 0 0,-1 0-1 0 0,1 0 1 0 0,-1 0-1 0 0,1 1 1 0 0,-1-1-1 0 0,1 1 1 0 0,-1-1-1 0 0,1 1 1 0 0,-1-1-1 0 0,1 1 1 0 0,0 0-1 0 0,0 0 1 0 0,-1 0-1 0 0,1 0 1 0 0,-1 0-151 0 0,-4 5 65 0 0,-1 0 0 0 0,1 1 1 0 0,0-1-1 0 0,1 1 0 0 0,0 0 0 0 0,-1 1-65 0 0,1-1 0 0 0,-13 22 37 0 0,1 1 0 0 0,1 1 0 0 0,2 0-1 0 0,1 1 1 0 0,-4 17-37 0 0,14-42 9 0 0,1 0 0 0 0,0 0 0 0 0,1 0 0 0 0,0 0 0 0 0,0 1 0 0 0,0-1 0 0 0,1 1 0 0 0,0-1-1 0 0,1 0 1 0 0,-1 1 0 0 0,1-1 0 0 0,1 0 0 0 0,0 0 0 0 0,0 1 0 0 0,0-1 0 0 0,1-1 0 0 0,-1 1 0 0 0,2 0 0 0 0,-1-1 0 0 0,1 1 0 0 0,0-1-1 0 0,0 0 1 0 0,1 0 0 0 0,0-1 0 0 0,0 1 0 0 0,4 2-9 0 0,-1-2-249 0 0,0-1 0 0 0,0 0 0 0 0,0 0 0 0 0,0-1 0 0 0,1 0-1 0 0,0-1 1 0 0,0 0 0 0 0,0 0 0 0 0,0-1 0 0 0,8 1 249 0 0,-4-2-923 0 0,0 0-1 0 0,0 0 1 0 0,0-1 0 0 0,1-1-1 0 0,-1 0 1 0 0,0-1 0 0 0,5-1 923 0 0,11-5-8397 0 0</inkml:trace>
  <inkml:trace contextRef="#ctx0" brushRef="#br0" timeOffset="333.69">81 349 21743 0 0,'-12'0'960'0'0,"12"0"200"0"0,0 0-928 0 0,0 0-232 0 0,0 0 0 0 0,7-4 0 0 0,2 1-320 0 0,1 0-120 0 0,3-1-16 0 0,3-2-8 0 0,0 2 256 0 0,5-2 48 0 0,4-1 16 0 0,1-1 0 0 0,-1 2-848 0 0,2-2-160 0 0,-2 2-40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9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14.6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472 231 13360 0 0,'0'0'1026'0'0,"2"-4"-601"0"0,3-6 508 0 0,6-21 3830 0 0,-9 25-4045 0 0,-1 0 0 0 0,1-1 0 0 0,-2 1 0 0 0,1-1 0 0 0,-1 0 0 0 0,0 0-718 0 0,0 3 127 0 0,0 1 1 0 0,0-1 0 0 0,-1 0-1 0 0,0 1 1 0 0,0-1-1 0 0,0 0 1 0 0,0 1-1 0 0,-1-1 1 0 0,1 1-1 0 0,-1 0 1 0 0,0-1-1 0 0,0 1 1 0 0,0 0 0 0 0,0 0-1 0 0,-1 0 1 0 0,1 0-1 0 0,-1 1 1 0 0,1-1-1 0 0,-1 1 1 0 0,-1-1-128 0 0,-4-2 92 0 0,0 0 0 0 0,0 0 0 0 0,-1 1 0 0 0,0 0 0 0 0,0 0 0 0 0,0 1 0 0 0,0 1 0 0 0,0-1 0 0 0,-1 1 0 0 0,1 1 1 0 0,-1 0-1 0 0,0 0 0 0 0,-7 1-92 0 0,8 0 46 0 0,-1 1 0 0 0,0 0 1 0 0,1 0-1 0 0,-1 1 1 0 0,0 0-1 0 0,1 0 0 0 0,0 1 1 0 0,0 0-1 0 0,0 1 1 0 0,0 0-1 0 0,0 1 0 0 0,1 0 1 0 0,-5 3-47 0 0,0 4 48 0 0,0 0 0 0 0,1 0 0 0 0,1 1 0 0 0,0 1 0 0 0,1 0 0 0 0,0 0 0 0 0,1 1 0 0 0,1 0 0 0 0,-1 3-48 0 0,-7 16 76 0 0,3 0 0 0 0,0 2 0 0 0,-5 26-76 0 0,10-27 54 0 0,1 1 1 0 0,1 1 0 0 0,3-1 0 0 0,0 11-55 0 0,3-21 30 0 0,1 1 0 0 0,1-1 0 0 0,2 1 0 0 0,0-1 1 0 0,2 0-1 0 0,2 5-30 0 0,2 1 56 0 0,2-1-1 0 0,8 16-55 0 0,-12-31 31 0 0,0-1-1 0 0,1 0 1 0 0,1 0-1 0 0,1-1 1 0 0,7 8-31 0 0,-13-16 14 0 0,1-1 1 0 0,0 0-1 0 0,0-1 1 0 0,0 1-1 0 0,1-1 0 0 0,-1-1 1 0 0,1 1-1 0 0,0-1 1 0 0,0 0-1 0 0,1 0 1 0 0,-1-1-1 0 0,0 0 1 0 0,1-1-1 0 0,0 1 0 0 0,-1-1 1 0 0,1-1-1 0 0,-1 1 1 0 0,1-2-1 0 0,0 1 1 0 0,6-2-15 0 0,-1 1 72 0 0,-1-1 0 0 0,1-1 0 0 0,-1-1 0 0 0,0 0 0 0 0,0 0 0 0 0,0-1 0 0 0,0 0 0 0 0,-1-1 0 0 0,0-1 0 0 0,0 0 0 0 0,-1 0 0 0 0,2-2-72 0 0,1-3-58 0 0,-1 0 1 0 0,-1 0-1 0 0,0-1 0 0 0,0-1 1 0 0,-2 0-1 0 0,2-2 58 0 0,6-14 139 0 0,-1 0 0 0 0,6-19-139 0 0,3-18 149 0 0,-16 40-54 0 0,1 0-1 0 0,1 1 0 0 0,3-2-94 0 0,-60 51 760 0 0,16-10-759 0 0,-1 0 0 0 0,-1-2 0 0 0,1-1 0 0 0,-15 1-1 0 0,-132 20-21 0 0,163-28-379 0 0,-22 2 759 0 0,34-5-988 0 0,0 0 0 0 0,0 0-1 0 0,0 0 1 0 0,0 0-1 0 0,0 0 1 0 0,0-1-1 0 0,0 0 1 0 0,0 1-1 0 0,-2-2 631 0 0,1 0-9911 0 0</inkml:trace>
  <inkml:trace contextRef="#ctx0" brushRef="#br0" timeOffset="449.646">773 659 21191 0 0,'0'0'480'0'0,"-12"0"1167"0"0,10 0-1582 0 0,0 0 1 0 0,0 0-1 0 0,1 0 0 0 0,-1 0 1 0 0,0 1-1 0 0,0-1 0 0 0,1 0 1 0 0,-1 1-1 0 0,0 0 0 0 0,1-1 1 0 0,-1 1-1 0 0,0 0 0 0 0,1 0 1 0 0,-1 0-1 0 0,1 0 1 0 0,0 0-1 0 0,-1 0 0 0 0,1 0 1 0 0,0 0-1 0 0,-1 1 0 0 0,1-1 1 0 0,-1 2-66 0 0,1 0 147 0 0,-1-1 0 0 0,1 1 1 0 0,0 0-1 0 0,0 0 0 0 0,0 0 1 0 0,1 0-1 0 0,-1-1 0 0 0,1 1 1 0 0,-1 0-1 0 0,1 0 0 0 0,0 0 1 0 0,0 0-1 0 0,1 3-147 0 0,0 9 146 0 0,2-1-1 0 0,0 1 0 0 0,0-1 1 0 0,1 0-1 0 0,1 0 1 0 0,6 12-146 0 0,-7-18 87 0 0,0 1 0 0 0,1-1 0 0 0,0 0 1 0 0,0 0-1 0 0,1 0 0 0 0,0-1 0 0 0,0 0 0 0 0,1 0 1 0 0,0 0-1 0 0,0-1 0 0 0,1 0-87 0 0,-4-4 22 0 0,-1 1 1 0 0,1-1-1 0 0,0-1 1 0 0,0 1-1 0 0,0 0 0 0 0,0-1 1 0 0,1 0-1 0 0,-1 0 0 0 0,0 0 1 0 0,0-1-1 0 0,1 1 1 0 0,-1-1-1 0 0,0 0 0 0 0,1 0 1 0 0,-1-1-1 0 0,0 1 0 0 0,0-1 1 0 0,1 0-1 0 0,-1 0 1 0 0,0 0-1 0 0,0-1 0 0 0,3-1-22 0 0,3-1 13 0 0,-1-1-1 0 0,-1 0 1 0 0,1-1 0 0 0,-1 0-1 0 0,0 0 1 0 0,0-1-1 0 0,-1 0 1 0 0,0 0-1 0 0,1-2-12 0 0,-2 1 10 0 0,-1 0-1 0 0,0 0 1 0 0,0 0-1 0 0,-1-1 1 0 0,0 1-1 0 0,0-1 0 0 0,-1 0 1 0 0,0 0-1 0 0,-1 0 1 0 0,0-1-1 0 0,-1 1 1 0 0,1 0-1 0 0,-2-1 0 0 0,1-5-9 0 0,-2 4-36 0 0,-1-1 0 0 0,0 1 0 0 0,0 0 0 0 0,-1 0 0 0 0,0 0 0 0 0,-1 0 0 0 0,0 1 0 0 0,-1 0 0 0 0,-2-4 36 0 0,3 7-78 0 0,0 0 0 0 0,0 1 0 0 0,-1 0 0 0 0,0 0 0 0 0,0 0 0 0 0,0 1 0 0 0,-1 0 0 0 0,0 0 0 0 0,0 0 0 0 0,0 1 0 0 0,0 0 0 0 0,-1 0 0 0 0,1 0 0 0 0,-5-1 78 0 0,7 4-66 0 0,1-1-1 0 0,-1 1 1 0 0,1 0-1 0 0,-1 1 1 0 0,1-1-1 0 0,-1 1 0 0 0,0-1 1 0 0,1 1-1 0 0,-1 0 1 0 0,0 0-1 0 0,1 1 1 0 0,-1-1-1 0 0,0 1 0 0 0,1 0 1 0 0,-1 0-1 0 0,1 0 1 0 0,-3 1 66 0 0,1 0-67 0 0,1 1 1 0 0,0-1-1 0 0,0 1 1 0 0,0 0-1 0 0,0 0 1 0 0,0 1-1 0 0,0-1 1 0 0,1 1-1 0 0,0 0 0 0 0,0-1 1 0 0,0 1-1 0 0,-1 2 67 0 0,0 1-33 0 0,0 0-1 0 0,1 0 0 0 0,-1 1 0 0 0,1-1 0 0 0,1 1 0 0 0,0 0 0 0 0,0 0 1 0 0,0 0-1 0 0,1 0 0 0 0,0 0 0 0 0,0 0 0 0 0,1 0 0 0 0,0 0 0 0 0,1 0 0 0 0,0 0 1 0 0,0 1 33 0 0,8 30-3203 0 0,-2-19 1276 0 0</inkml:trace>
  <inkml:trace contextRef="#ctx0" brushRef="#br0" timeOffset="1266.618">1350 657 23039 0 0,'0'0'528'0'0,"-7"-18"1472"0"0,3 10-1469 0 0,0 1 0 0 0,0 0 0 0 0,-1 0 0 0 0,-2-3-531 0 0,-6-8 1364 0 0,10 14-1309 0 0,0 1 0 0 0,1-1 0 0 0,-1 1 0 0 0,0-1-1 0 0,-1 1 1 0 0,1 0 0 0 0,0 0 0 0 0,-1 1 0 0 0,0-1 0 0 0,0 1 0 0 0,0 0-1 0 0,-2-2-54 0 0,4 4 0 0 0,1-1-1 0 0,-1 1 1 0 0,0-1-1 0 0,0 1 1 0 0,1-1-1 0 0,-1 1 1 0 0,0 0-1 0 0,0 0 1 0 0,0 0-1 0 0,1 0 1 0 0,-1 0 0 0 0,0 0-1 0 0,0 1 1 0 0,1-1-1 0 0,-1 1 1 0 0,0-1-1 0 0,0 1 1 0 0,1-1-1 0 0,-1 1 1 0 0,0 0-1 0 0,1 0 1 0 0,-1 0-1 0 0,1 0 1 0 0,-1 0-1 0 0,1 0 1 0 0,0 0-1 0 0,0 1 1 0 0,-1-1-1 0 0,1 0 1 0 0,0 1-1 0 0,0-1 1 0 0,0 1 0 0 0,-7 10 223 0 0,1 0 0 0 0,0 1 0 0 0,1 0 1 0 0,1-1-1 0 0,0 2 0 0 0,-2 6-223 0 0,1 5 211 0 0,1-1 1 0 0,1 0-1 0 0,0 8-211 0 0,4-23 0 0 0,0-1 0 0 0,0 1 0 0 0,1 0 0 0 0,0-1 0 0 0,0 1 0 0 0,1 0 0 0 0,1 3 0 0 0,-2-9 0 0 0,-1-1 0 0 0,1 1 0 0 0,0 0 0 0 0,0 0 0 0 0,1-1 0 0 0,-1 1 0 0 0,0 0 0 0 0,1-1 0 0 0,0 1 0 0 0,-1-1 0 0 0,1 0 0 0 0,0 1 0 0 0,0-1 0 0 0,0 0 0 0 0,1 0 0 0 0,-1-1 0 0 0,0 1 0 0 0,1 0 0 0 0,-1-1 0 0 0,1 1 0 0 0,0-1 0 0 0,-1 0 0 0 0,1 0 0 0 0,0-1 0 0 0,-1 1 0 0 0,1-1 0 0 0,0 0 0 0 0,-1-1 0 0 0,1 1 0 0 0,-1 0 0 0 0,1-1 0 0 0,-1 0 0 0 0,1 1 0 0 0,-1-1 0 0 0,1 0 0 0 0,-1 0 0 0 0,0-1 0 0 0,1 1 0 0 0,-1 0 0 0 0,0-1 0 0 0,0 1 0 0 0,1-1 0 0 0,4-4 0 0 0,0-1 0 0 0,0 1 0 0 0,0-1 0 0 0,1-3 0 0 0,1-1 0 0 0,-1-1 0 0 0,0 0 0 0 0,-1 0 0 0 0,0-1 0 0 0,-1 0 0 0 0,0 0 0 0 0,-1 0 0 0 0,-1-1 0 0 0,0 1 0 0 0,-1-1 0 0 0,1-10 0 0 0,-5 6-144 0 0,0 13 45 0 0,1 13 54 0 0,0 3 45 0 0,0 29 0 0 0,3 15 0 0 0,-2-43 0 0 0,1-1 0 0 0,0 0 0 0 0,0-1 0 0 0,1 1 0 0 0,1 0 0 0 0,0-1 0 0 0,2 5 0 0 0,-5-12-35 0 0,1 0 0 0 0,0 0 0 0 0,0 0 0 0 0,0 0-1 0 0,1 0 1 0 0,-1 0 0 0 0,0-1 0 0 0,1 1 0 0 0,0-1 0 0 0,0 0 0 0 0,0 0-1 0 0,0 0 1 0 0,0 0 0 0 0,0 0 0 0 0,0-1 0 0 0,0 1 0 0 0,1-1 0 0 0,-1 0 0 0 0,1 0-1 0 0,-1 0 1 0 0,1 0 0 0 0,-1-1 0 0 0,2 1 35 0 0,1-1-50 0 0,-1 0-1 0 0,0-1 1 0 0,0 1-1 0 0,0-1 1 0 0,0 0-1 0 0,0 0 1 0 0,0-1-1 0 0,0 0 1 0 0,0 1-1 0 0,0-2 1 0 0,0 1-1 0 0,-1 0 1 0 0,1-1-1 0 0,-1 0 1 0 0,0 0-1 0 0,1-1 51 0 0,31-28 104 0 0,-1-2 0 0 0,25-32-104 0 0,-34 36 65 0 0,-3 6-59 0 0,-2-2 0 0 0,0 0 0 0 0,-2-2 0 0 0,5-9-6 0 0,-12 12 14 0 0,0-1 0 0 0,-2 0 0 0 0,0-1 0 0 0,-2 0 0 0 0,-2 0-1 0 0,0-1 1 0 0,-1-2-14 0 0,2-36 85 0 0,-2 0 0 0 0,-4-29-85 0 0,0 82 8 0 0,-1 0 0 0 0,-1 0 0 0 0,0 0 0 0 0,-1 0 0 0 0,-1 0 0 0 0,0 0 0 0 0,-1-4-8 0 0,3 16 10 0 0,1 0 0 0 0,0 1 0 0 0,0-1 0 0 0,-1 0 0 0 0,1 0 0 0 0,-1 0 0 0 0,1 1-1 0 0,-1-1 1 0 0,1 0 0 0 0,-1 1 0 0 0,1-1 0 0 0,-1 0 0 0 0,1 1 0 0 0,-1-1 0 0 0,0 1 0 0 0,1-1 0 0 0,-1 1 0 0 0,0-1 0 0 0,0 1 0 0 0,0-1-1 0 0,1 1 1 0 0,-1 0 0 0 0,0-1 0 0 0,0 1 0 0 0,0 0-10 0 0,0 0 10 0 0,0 0 1 0 0,0 0-1 0 0,0 1 1 0 0,-1-1-1 0 0,1 0 0 0 0,0 1 1 0 0,0-1-1 0 0,0 0 1 0 0,0 1-1 0 0,0 0 1 0 0,0-1-1 0 0,0 1 0 0 0,0 0 1 0 0,0-1-1 0 0,1 1 1 0 0,-2 1-11 0 0,-3 3 36 0 0,0 1 0 0 0,0 1 0 0 0,0-1 1 0 0,1 1-1 0 0,-1 0-36 0 0,-5 13 68 0 0,0 1 0 0 0,1-1-1 0 0,-4 18-67 0 0,-17 67 137 0 0,22-75-44 0 0,-4 25 146 0 0,2 0-1 0 0,2 1 0 0 0,0 53-238 0 0,7-91 37 0 0,1 0 0 0 0,0 0 0 0 0,2 0 1 0 0,0 0-1 0 0,1 0 0 0 0,0 0 0 0 0,6 14-37 0 0,-1-7-2 0 0,-7-19-7 0 0,1 0 0 0 0,0-1 0 0 0,0 1 0 0 0,0-1 0 0 0,0 0 0 0 0,1 0 0 0 0,0 0 0 0 0,0 0 0 0 0,0 0 0 0 0,3 1 9 0 0,0 1-44 0 0,0 0 1 0 0,1-1-1 0 0,0 0 0 0 0,0-1 1 0 0,1 0-1 0 0,-1 0 0 0 0,8 3 44 0 0,-13-7-38 0 0,1 1 0 0 0,0-1 0 0 0,0 0 0 0 0,0-1 0 0 0,0 1 0 0 0,0 0 0 0 0,0-1 0 0 0,0 1 0 0 0,0-1-1 0 0,0 0 1 0 0,0 0 0 0 0,0-1 0 0 0,0 1 0 0 0,0 0 0 0 0,0-1 0 0 0,0 0 0 0 0,0 0 0 0 0,0 0 0 0 0,0 0-1 0 0,0 0 1 0 0,-1 0 0 0 0,1-1 0 0 0,0 0 0 0 0,1-1 38 0 0,24-20-1620 0 0,-13 5-2245 0 0,-8 7-5529 0 0</inkml:trace>
  <inkml:trace contextRef="#ctx0" brushRef="#br0" timeOffset="1620.923">2126 486 6448 0 0,'-4'-4'576'0'0,"2"1"-464"0"0,2 2-112 0 0,2-1 0 0 0,-4-2 4288 0 0,2 1 839 0 0,-3 2 169 0 0,3 1 32 0 0,0-2-4112 0 0,0 2-816 0 0,0 0-168 0 0,0 0-32 0 0,0 0-368 0 0,0 0-80 0 0,0 0-8 0 0,3 8-7392 0 0,1 2-1479 0 0</inkml:trace>
  <inkml:trace contextRef="#ctx0" brushRef="#br0" timeOffset="1621.923">2131 695 13360 0 0,'-16'3'592'0'0,"11"-1"120"0"0,-1 0-568 0 0,-1 0-144 0 0,2-1 0 0 0,1 4 0 0 0,-3-1 2727 0 0,7-4 521 0 0,0 0 104 0 0,0 0 16 0 0,0 0-2440 0 0,0 0-496 0 0,0 0-96 0 0,0 0-16 0 0,0 0-1768 0 0,4 0-352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17.8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26 100 19319 0 0,'-2'-7'353'0'0,"1"0"1"0"0,1-1-1 0 0,-1 1 0 0 0,1 0 0 0 0,1 0 0 0 0,-1-1-353 0 0,1-11 95 0 0,-1 18 386 0 0,0 1 156 0 0,0 0 31 0 0,0 0-18 0 0,0 2-96 0 0,7 53 861 0 0,-3 1 0 0 0,-3 38-1415 0 0,0-9 534 0 0,-4 149-12 0 0,0-129-508 0 0,0-26-34 0 0,0-10-611 0 0,7 67 631 0 0,-1-119-1640 0 0,0-11-5598 0 0,-3-5-904 0 0</inkml:trace>
  <inkml:trace contextRef="#ctx0" brushRef="#br0" timeOffset="349.794">0 36 18431 0 0,'0'-1'169'0'0,"0"0"0"0"0,1-1 0 0 0,-1 1 1 0 0,0 0-1 0 0,0-1 0 0 0,1 1 0 0 0,-1-1 0 0 0,1 1 0 0 0,-1 0 0 0 0,1 0 0 0 0,-1-1 0 0 0,1 1 0 0 0,0 0 0 0 0,0 0 0 0 0,0 0 0 0 0,0 0 0 0 0,0 0 0 0 0,0 0 0 0 0,0 0 0 0 0,0 0 0 0 0,0 0 0 0 0,0 0 0 0 0,0 1 0 0 0,0-1 0 0 0,1 0 0 0 0,-1 1 0 0 0,0-1 0 0 0,0 1 0 0 0,1-1 0 0 0,-1 1 0 0 0,1 0 0 0 0,0-1-169 0 0,6 0 478 0 0,0 0 1 0 0,1 0-1 0 0,-1 1 1 0 0,1 0-1 0 0,1 0-478 0 0,2 1 55 0 0,39 1 503 0 0,4 2-558 0 0,35 3 354 0 0,193-6-3810 0 0,-175-1 754 0 0,-95 0-5123 0 0</inkml:trace>
  <inkml:trace contextRef="#ctx0" brushRef="#br0" timeOffset="680.625">67 505 16128 0 0,'-8'3'1221'0'0,"5"-2"-937"0"0,-1 0 0 0 0,1 0 0 0 0,0 1 0 0 0,0-1 0 0 0,0 1 0 0 0,-1 0-284 0 0,3-1 1329 0 0,1-1 58 0 0,0 0-189 0 0,12 2-1115 0 0,0-1-1 0 0,1 0 0 0 0,-1-1 0 0 0,0 0 0 0 0,1-1 1 0 0,-1-1-1 0 0,1 0-82 0 0,10 0 174 0 0,87-9 1244 0 0,31 5-1418 0 0,-57 12-1822 0 0,-67-6 780 0 0</inkml:trace>
  <inkml:trace contextRef="#ctx0" brushRef="#br0" timeOffset="1042.281">667 517 20815 0 0,'-13'9'2306'0'0,"12"-2"-2165"0"0,1 1 1 0 0,0 0-1 0 0,0 0 0 0 0,1 0 1 0 0,0 0-1 0 0,0 0 1 0 0,1 0-1 0 0,1 1-141 0 0,0 10 83 0 0,11 84 48 0 0,-10-58-1940 0 0,9 30 1809 0 0,-9-54-978 0 0</inkml:trace>
  <inkml:trace contextRef="#ctx0" brushRef="#br0" timeOffset="1393.514">843 499 17967 0 0,'0'0'1387'0'0,"2"14"-30"0"0,5 17 658 0 0,2 0 0 0 0,2 4-2015 0 0,-2-9 100 0 0,-2 1-1 0 0,0 0 0 0 0,-1 6-99 0 0,-3-12 180 0 0,0-1 0 0 0,2 1-1 0 0,0-1 1 0 0,6 13-180 0 0,-11-32 185 0 0,0-1 9 0 0,0 0 4 0 0,1-1-125 0 0,0 1 1 0 0,0-1-1 0 0,0 0 0 0 0,-1 0 0 0 0,1 0 1 0 0,0 0-1 0 0,0 1 0 0 0,-1-1 0 0 0,1 0 0 0 0,-1 0 1 0 0,1 0-1 0 0,-1-1 0 0 0,1 1 0 0 0,-1 0 0 0 0,1 0 1 0 0,-1 0-1 0 0,0 0 0 0 0,0 0 0 0 0,1-1-73 0 0,-1-1 161 0 0,11-40 888 0 0,-1-4-1049 0 0,-4 18 37 0 0,0-1 0 0 0,3 1 0 0 0,7-18-37 0 0,-13 41-4 0 0,0-1 0 0 0,0 1 0 0 0,1 1 0 0 0,1-3 4 0 0,-4 6 12 0 0,0 1 1 0 0,0 0 0 0 0,0-1-1 0 0,0 1 1 0 0,1-1 0 0 0,-1 1 0 0 0,0 0-1 0 0,1 0 1 0 0,-1 0 0 0 0,1 0 0 0 0,-1 0-1 0 0,1 0 1 0 0,0 0 0 0 0,-1 1 0 0 0,1-1-1 0 0,0 0 1 0 0,-1 1 0 0 0,1 0-1 0 0,0-1-12 0 0,-1 1 35 0 0,0 1 0 0 0,1-1 0 0 0,-1 0 0 0 0,0 1 0 0 0,0-1 0 0 0,0 1 0 0 0,1-1 0 0 0,-1 1 0 0 0,0-1 0 0 0,0 1-1 0 0,0 0 1 0 0,0 0 0 0 0,0-1 0 0 0,0 1 0 0 0,0 0 0 0 0,-1 0 0 0 0,1 0 0 0 0,0 0 0 0 0,0 0 0 0 0,-1 0-1 0 0,1 0 1 0 0,0 1-35 0 0,12 29 280 0 0,-10-24-238 0 0,7 24 58 0 0,-2-1 1 0 0,4 23-101 0 0,-5-18-2731 0 0,11 32 2731 0 0,-13-54-2275 0 0,2-2-4101 0 0,-1 0-1901 0 0</inkml:trace>
  <inkml:trace contextRef="#ctx0" brushRef="#br0" timeOffset="1762.772">1457 668 18943 0 0,'5'-14'1906'0'0,"-4"6"-1363"0"0,1 0 1 0 0,-1 0 0 0 0,0 0-1 0 0,-1-6-543 0 0,2-9 1678 0 0,-2 14-1400 0 0,-1 0 0 0 0,0 0 0 0 0,0 0 0 0 0,0 0 1 0 0,-1 1-1 0 0,0-1 0 0 0,-1 0-278 0 0,-2-10 250 0 0,3 12-174 0 0,0 1 0 0 0,0-1 0 0 0,0 1 1 0 0,-1 0-1 0 0,0 0 0 0 0,0 0 0 0 0,-1 0 0 0 0,0 0 0 0 0,0 0-76 0 0,3 4 48 0 0,-1 1 0 0 0,1-1-1 0 0,0 1 1 0 0,-1 0-1 0 0,1-1 1 0 0,-1 1-1 0 0,0 0 1 0 0,1 0-1 0 0,-1 0 1 0 0,0 0-1 0 0,1 0 1 0 0,-1 0-1 0 0,0 1 1 0 0,0-1-1 0 0,0 1 1 0 0,0-1 0 0 0,0 1-1 0 0,0-1 1 0 0,0 1-1 0 0,0 0 1 0 0,0 0-1 0 0,0 0 1 0 0,0 0-1 0 0,0 1 1 0 0,0-1-1 0 0,1 0 1 0 0,-1 1-1 0 0,0-1 1 0 0,0 1-1 0 0,0 0 1 0 0,0 0-1 0 0,-1 0-47 0 0,-3 3 8 0 0,0 0 0 0 0,0 0 0 0 0,0 0 0 0 0,0 1 0 0 0,1 0 0 0 0,0 0-1 0 0,0 1 1 0 0,0-1 0 0 0,0 1 0 0 0,1 0 0 0 0,0 0 0 0 0,1 1-1 0 0,-3 4-7 0 0,-1 5 1 0 0,0 0 0 0 0,1 1-1 0 0,1 0 1 0 0,1-1 0 0 0,0 5-1 0 0,-1 12 32 0 0,2 0 1 0 0,2 0-1 0 0,1 10-32 0 0,0-39-23 0 0,0 0-1 0 0,1 0 1 0 0,-1 0 0 0 0,1 0 0 0 0,0 0-1 0 0,0-1 1 0 0,0 1 0 0 0,1 0-1 0 0,-1 0 1 0 0,1-1 0 0 0,0 1-1 0 0,0-1 1 0 0,1 1 0 0 0,-1-1-1 0 0,0 0 1 0 0,1 0 0 0 0,2 2 23 0 0,-3-3-16 0 0,0 0 0 0 0,1 0 0 0 0,-1-1 0 0 0,1 1 0 0 0,-1-1 1 0 0,1 1-1 0 0,-1-1 0 0 0,1 0 0 0 0,0 0 0 0 0,-1 0 0 0 0,1 0 0 0 0,0-1 0 0 0,0 1 1 0 0,0-1-1 0 0,0 0 0 0 0,0 1 0 0 0,0-1 0 0 0,-1-1 0 0 0,1 1 0 0 0,0 0 0 0 0,0-1 1 0 0,0 1-1 0 0,0-1 0 0 0,2-1 16 0 0,1-1 5 0 0,0 0 0 0 0,0 0 0 0 0,-1 0 0 0 0,1-1 1 0 0,-1 0-1 0 0,0-1 0 0 0,0 1 0 0 0,0-1 0 0 0,0 0 0 0 0,-1 0 0 0 0,0 0 1 0 0,0-1-1 0 0,0 1 0 0 0,0-2-5 0 0,5-9 38 0 0,-1 1 0 0 0,-1-2 0 0 0,0 1 0 0 0,3-16-38 0 0,-3 6 30 0 0,-1 0 1 0 0,-2-1 0 0 0,-1 0 0 0 0,0-22-31 0 0,-6-109-215 0 0,-14-51-142 0 0,9 136 843 0 0,5 56 191 0 0,1 14 165 0 0,0 11-588 0 0,-1 63-35 0 0,2 0 0 0 0,4 1 0 0 0,5 20-219 0 0,-5-48 13 0 0,4 26 69 0 0,2 0 0 0 0,17 62-82 0 0,35 78-1891 0 0,-59-198 911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-148246.929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-147903.88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-142966.091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-142616.962">1248 7298 21967 0 0,'0'0'1010'0'0,"0"0"-25"0"0,0 0-568 0 0,-1 11 1278 0 0,-8 103 1470 0 0,8-108-3190 0 0,-2 13-8 0 0,1 1 0 0 0,1-1 0 0 0,1 0 0 0 0,2 13 33 0 0,2-21-5488 0 0,-4-11-3234 0 0</inkml:trace>
  <inkml:trace contextRef="#ctx0" brushRef="#br1" timeOffset="-142078.466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-139492.374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-139147.296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-126337.456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-123867.1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-123519.08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-123147.083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-121671.03">4137 7857 28047 0 0,'0'0'1248'0'0,"-3"3"248"0"0,0-1-1200 0 0,2 1-232 0 0,0 0-64 0 0,1-3 0 0 0,0 0-112 0 0,0 3-32 0 0,0 0-8 0 0,1-2 0 0 0,2 1-328 0 0,-1 0-72 0 0,4-2-16 0 0,0-2-11088 0 0</inkml:trace>
  <inkml:trace contextRef="#ctx0" brushRef="#br0" timeOffset="-120615.848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-116790.018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-116417.076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-115913.138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-36319.18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-35960.184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-34867.10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-32810.608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-32462.537">7723 7216 22607 0 0,'0'0'514'0'0,"0"0"71"0"0,2 12 775 0 0,7 28-197 0 0,-1 0-1 0 0,-2 1 1 0 0,-1 16-1163 0 0,-4-41-2 0 0,1-1 0 0 0,3 13 2 0 0,1-3-3840 0 0,-5-22 1913 0 0</inkml:trace>
  <inkml:trace contextRef="#ctx0" brushRef="#br1" timeOffset="-31763.409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-11223.865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-8020.885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-7667.828">1395 8855 23959 0 0,'0'0'1094'0'0,"2"14"404"0"0,5 43-364 0 0,-2-18 1180 0 0,-1 13-2314 0 0,-3-3 169 0 0,0 22-107 0 0,3-24-3573 0 0,-2-40 1743 0 0</inkml:trace>
  <inkml:trace contextRef="#ctx0" brushRef="#br1" timeOffset="-7080.295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-5530.536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-5187.375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-4598.015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-3031.225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-1168.207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-827.119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735.885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96.749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492.687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3018.605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9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25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77 20503 0 0,'-3'-3'1855'0'0,"2"2"-1836"0"0,1 1 0 0 0,0-1 1 0 0,-1 1-1 0 0,1 0 0 0 0,0-1 0 0 0,-1 1 0 0 0,1 0 1 0 0,-1-1-1 0 0,1 1 0 0 0,-1 0 0 0 0,1-1 1 0 0,-1 1-1 0 0,1 0 0 0 0,-1 0 0 0 0,1 0 0 0 0,-1-1 1 0 0,0 1-1 0 0,1 0 0 0 0,-1 0 0 0 0,1 0 0 0 0,-1 0 1 0 0,1 0-1 0 0,-1 0 0 0 0,0 0 0 0 0,1 0 1 0 0,-1 0-1 0 0,1 1 0 0 0,-1-1 0 0 0,1 0 0 0 0,-1 0 1 0 0,1 0-1 0 0,-1 1 0 0 0,1-1 0 0 0,-1 0-19 0 0,-12 13 605 0 0,12-11-494 0 0,-3 4 124 0 0,0 0 0 0 0,0 1 0 0 0,1 0 0 0 0,0-1 0 0 0,0 1-1 0 0,1 0 1 0 0,0 1 0 0 0,0-1 0 0 0,1 0 0 0 0,-1 6-235 0 0,-1 14 184 0 0,2 0 1 0 0,0 7-185 0 0,1-13 106 0 0,2 0 0 0 0,0 0 1 0 0,1 0-1 0 0,1 0-106 0 0,-3-12 60 0 0,1-1 0 0 0,1 0 0 0 0,0 0-1 0 0,0 0 1 0 0,0 0 0 0 0,1 0-1 0 0,1-1 1 0 0,-1 0 0 0 0,1 0-1 0 0,0 0 1 0 0,1 1-60 0 0,-4-6 46 0 0,-1-1 0 0 0,1 1-1 0 0,-1-1 1 0 0,1 0 0 0 0,0 1-1 0 0,0-1 1 0 0,-1 0 0 0 0,1 0 0 0 0,0 0-1 0 0,0 0 1 0 0,0-1 0 0 0,0 1-1 0 0,0 0 1 0 0,0-1 0 0 0,0 0-1 0 0,0 1 1 0 0,1-1 0 0 0,0 0-46 0 0,0 0 62 0 0,1-1-1 0 0,-1 1 1 0 0,0-1 0 0 0,0 0 0 0 0,0 0 0 0 0,0 0-1 0 0,0 0 1 0 0,-1 0 0 0 0,1-1 0 0 0,0 1-1 0 0,2-3-61 0 0,6-5 161 0 0,0-1 0 0 0,0 0 0 0 0,-1 0-1 0 0,0-1 1 0 0,1-3-161 0 0,-3 4 50 0 0,6-7 7 0 0,-1-1 1 0 0,-1 0-1 0 0,-1-1 0 0 0,0 0 1 0 0,-2 0-1 0 0,0-1 0 0 0,-1-1 1 0 0,-1 1-1 0 0,-1-1 0 0 0,-1 0 1 0 0,-1-1-1 0 0,1-17-57 0 0,-4-21 359 0 0,-1 57-281 0 0,-1 5-45 0 0,-1 9-57 0 0,-2 18-57 0 0,3 11 14 0 0,1 0 0 0 0,2 0-1 0 0,2 3 68 0 0,-2-26 9 0 0,1-1-1 0 0,1 1 0 0 0,1 0 0 0 0,0-1 0 0 0,1 0 0 0 0,0 0 0 0 0,1-1 0 0 0,5 7-8 0 0,-9-17 15 0 0,0 0-1 0 0,1 0 1 0 0,-1-1-1 0 0,1 1 1 0 0,0-1 0 0 0,1 0-1 0 0,-1 0 1 0 0,0-1-1 0 0,1 1 1 0 0,0-1 0 0 0,0 0-1 0 0,3 1-14 0 0,-5-3 17 0 0,-1 0 0 0 0,1 0 0 0 0,0 0 0 0 0,0 0 0 0 0,0 0 0 0 0,0-1 0 0 0,0 0 0 0 0,0 1 0 0 0,1-1 0 0 0,-1 0 1 0 0,0-1-1 0 0,0 1 0 0 0,0 0 0 0 0,0-1 0 0 0,0 0 0 0 0,0 1 0 0 0,0-1 0 0 0,0-1 0 0 0,-1 1 0 0 0,1 0 0 0 0,0-1 0 0 0,-1 1 0 0 0,1-1 0 0 0,0 0-17 0 0,5-4 38 0 0,-1 0-1 0 0,0 0 1 0 0,-1-1 0 0 0,1 1-1 0 0,-1-2 1 0 0,0 1-1 0 0,-1-1 1 0 0,0 0 0 0 0,0 0-1 0 0,0 0 1 0 0,-1-1-1 0 0,-1 1 1 0 0,1-1 0 0 0,0-7-38 0 0,-1 4 15 0 0,0 0 1 0 0,-2 0 0 0 0,1 0-1 0 0,-2-1 1 0 0,0 1 0 0 0,0 0-1 0 0,-1-1 1 0 0,0 1-1 0 0,-1 0 1 0 0,-1 0 0 0 0,0-1-16 0 0,-3-11 41 0 0,1 5-87 0 0,0 0-1 0 0,-1 0 1 0 0,-6-11 46 0 0,9 26-195 0 0,-3-9-994 0 0,0 0 1 0 0,1-1-1 0 0,-1-3 1189 0 0,4 10-2192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283 692 9672 0 0,'0'0'748'0'0,"3"-18"1918"0"0,2-3 996 0 0,-2 1-1 0 0,0-2-3661 0 0,-2 16 239 0 0,-1-1 0 0 0,0 1 0 0 0,0 0 0 0 0,-1-1 0 0 0,1 1 0 0 0,-1 0-1 0 0,-1 0 1 0 0,1 0 0 0 0,-2-2-239 0 0,1 1 241 0 0,-1 0-1 0 0,-1 0 0 0 0,1 1 0 0 0,-1 0 1 0 0,0 0-1 0 0,0 0 0 0 0,-1-1-240 0 0,2 4 65 0 0,0 1 0 0 0,0-1 0 0 0,0 0-1 0 0,0 1 1 0 0,0 0 0 0 0,0 0 0 0 0,-1 0 0 0 0,1 0-1 0 0,-1 0 1 0 0,1 1 0 0 0,-1-1 0 0 0,0 1 0 0 0,0 0 0 0 0,-1 0-65 0 0,-1 0 21 0 0,0 0 1 0 0,0 0 0 0 0,0 0 0 0 0,0 1 0 0 0,-1 0-1 0 0,1 0 1 0 0,0 1 0 0 0,0 0 0 0 0,0 0 0 0 0,-1 0-1 0 0,1 1 1 0 0,0-1 0 0 0,1 1 0 0 0,-1 1 0 0 0,0-1 0 0 0,1 1-1 0 0,-1 0 1 0 0,1 1 0 0 0,0-1 0 0 0,0 1 0 0 0,0 0-1 0 0,0 0 1 0 0,1 1 0 0 0,0-1 0 0 0,0 1 0 0 0,0 0-1 0 0,0 0 1 0 0,0 2-22 0 0,-3 4-60 0 0,0 0-1 0 0,1 1 1 0 0,1 0 0 0 0,-1 0-1 0 0,2 1 1 0 0,0-1 0 0 0,0 1-1 0 0,2 0 1 0 0,-2 13 60 0 0,2-17 11 0 0,2 0-1 0 0,-1 0 1 0 0,1 0 0 0 0,1 0 0 0 0,0 0 0 0 0,0-1-1 0 0,0 1 1 0 0,1 0 0 0 0,1 0 0 0 0,-1-1 0 0 0,2 1-1 0 0,-1-1 1 0 0,1 0 0 0 0,0 0 0 0 0,1 1-11 0 0,-3-7 23 0 0,0 1 1 0 0,0 0 0 0 0,0-1-1 0 0,0 0 1 0 0,0 1-1 0 0,1-1 1 0 0,-1 0-1 0 0,1 0 1 0 0,-1 0-1 0 0,1-1 1 0 0,0 1 0 0 0,0-1-1 0 0,0 1 1 0 0,0-1-1 0 0,0 0 1 0 0,0 0-1 0 0,1 0-23 0 0,0 0 45 0 0,0-1 0 0 0,1 0 0 0 0,-1 0 0 0 0,0 0-1 0 0,0 0 1 0 0,0-1 0 0 0,1 1 0 0 0,-1-1 0 0 0,0 0-1 0 0,0 0 1 0 0,0-1 0 0 0,0 0-45 0 0,5-2 72 0 0,-1 0-1 0 0,1 0 1 0 0,-1-1-1 0 0,-1-1 1 0 0,1 1-1 0 0,-1-1 1 0 0,0-1-1 0 0,0 1 1 0 0,-1-1 0 0 0,0 0-1 0 0,3-5-71 0 0,-2 1 118 0 0,0-1-1 0 0,0 0 0 0 0,-1-1 0 0 0,-1 0 1 0 0,0 0-1 0 0,-1 0 0 0 0,-1 0 1 0 0,0-1-1 0 0,1-8-117 0 0,0-7 99 0 0,-3 24-2 0 0,-3 23-60 0 0,2-16-39 0 0,-2 15-25 0 0,2-1 0 0 0,0 1 0 0 0,0-1 0 0 0,2 1 1 0 0,0-1-1 0 0,1 0 0 0 0,0 0 0 0 0,2 3 27 0 0,-3-14-13 0 0,-1-1 0 0 0,1 1 0 0 0,0-1 0 0 0,0 0-1 0 0,0 0 1 0 0,1 0 0 0 0,-1 0 0 0 0,1 0 0 0 0,3 3 13 0 0,-5-6 11 0 0,-1-1 0 0 0,1 1 0 0 0,1 0-1 0 0,-1 0 1 0 0,0 0 0 0 0,0-1 0 0 0,0 1 0 0 0,0-1 0 0 0,0 1 0 0 0,1-1 0 0 0,-1 1 0 0 0,0-1 0 0 0,1 1 0 0 0,-1-1 0 0 0,0 0 0 0 0,1 0 0 0 0,-1 0-1 0 0,0 0 1 0 0,1 0 0 0 0,-1 0 0 0 0,0 0 0 0 0,0 0 0 0 0,1-1 0 0 0,-1 1 0 0 0,0 0 0 0 0,1-1 0 0 0,-1 1 0 0 0,0-1 0 0 0,0 1 0 0 0,0-1-1 0 0,1 0 1 0 0,-1 0 0 0 0,0 1 0 0 0,0-1 0 0 0,1-1-11 0 0,3-3 34 0 0,1 0 0 0 0,-1-1 0 0 0,0 0 0 0 0,0 0 0 0 0,-1 0 0 0 0,1 0 0 0 0,-1-1 0 0 0,-1 0 0 0 0,1 1 0 0 0,-1-1 0 0 0,-1-1 0 0 0,1 0-34 0 0,5-19 211 0 0,-1 0 1 0 0,2-19-212 0 0,-7 34 9 0 0,-1 10-9 0 0,0-7 7 0 0,0 0 0 0 0,1 1 1 0 0,0-1-1 0 0,1 1 0 0 0,0 0 0 0 0,0 0 0 0 0,1 0 0 0 0,0 0 0 0 0,4-7-7 0 0,-7 15 0 0 0,-1 0-1 0 0,0 0 1 0 0,0-1-1 0 0,1 1 1 0 0,-1 0-1 0 0,0 0 1 0 0,0 0-1 0 0,1-1 1 0 0,-1 1-1 0 0,0 0 0 0 0,1 0 1 0 0,-1 0-1 0 0,0 0 1 0 0,1-1-1 0 0,-1 1 1 0 0,0 0-1 0 0,1 0 1 0 0,-1 0-1 0 0,0 0 1 0 0,1 0-1 0 0,-1 0 1 0 0,0 0-1 0 0,1 0 1 0 0,-1 0-1 0 0,1 0 1 0 0,-1 0-1 0 0,0 0 1 0 0,1 1-1 0 0,-1-1 1 0 0,0 0-1 0 0,1 0 1 0 0,-1 0-1 0 0,0 0 1 0 0,1 1 0 0 0,2 0-14 0 0,0 0 0 0 0,1 1-1 0 0,-1 0 1 0 0,0-1 0 0 0,0 1 0 0 0,0 1 0 0 0,0-1 0 0 0,0 0 0 0 0,0 1 0 0 0,0-1 0 0 0,-1 1-1 0 0,0 0 1 0 0,1 0 0 0 0,-1 1 14 0 0,4 5-51 0 0,0 0-1 0 0,-1 1 0 0 0,0 0 1 0 0,1 2 51 0 0,15 43 0 0 0,12 52 0 0 0,-33-107 7 0 0,1 0 0 0 0,-1 1 0 0 0,0-1 0 0 0,1 0-1 0 0,-1 0 1 0 0,0 0 0 0 0,1 1 0 0 0,-1-1 0 0 0,0 0 0 0 0,1 0 0 0 0,-1 0 0 0 0,1 0 0 0 0,-1 0 0 0 0,0 0 0 0 0,1 0 0 0 0,-1 0 0 0 0,1 0 0 0 0,-1 0 0 0 0,0 0 0 0 0,1 0 0 0 0,-1 0-1 0 0,0 0 1 0 0,1 0 0 0 0,-1 0 0 0 0,1-1 0 0 0,-1 1 0 0 0,0 0 0 0 0,1 0 0 0 0,-1 0 0 0 0,1-1-7 0 0,10-4 109 0 0,-5-2-30 0 0,-1 0 0 0 0,0 0 0 0 0,0 0 1 0 0,-1-1-1 0 0,0 0 0 0 0,0 0 0 0 0,-1 0 0 0 0,0 0 0 0 0,2-6-79 0 0,8-29 106 0 0,-7 20-53 0 0,1 0-1 0 0,1 0 1 0 0,2 1 0 0 0,3-6-53 0 0,-11 24-17 0 0,0 0 1 0 0,0 1-1 0 0,1-1 0 0 0,0 1 0 0 0,-1 0 0 0 0,1-1 0 0 0,0 1 0 0 0,0 0 0 0 0,1 1 0 0 0,-1-1 0 0 0,1 0 0 0 0,-1 1 0 0 0,1 0 0 0 0,3-1 17 0 0,-5 2-2 0 0,0 1 0 0 0,0 0-1 0 0,0 0 1 0 0,0 0 0 0 0,-1 0 0 0 0,1 1-1 0 0,0-1 1 0 0,0 0 0 0 0,0 1-1 0 0,0-1 1 0 0,-1 1 0 0 0,1 0 0 0 0,0-1-1 0 0,0 1 1 0 0,-1 0 0 0 0,1 0 0 0 0,-1 0-1 0 0,1 0 1 0 0,-1 1 0 0 0,1-1 0 0 0,-1 0-1 0 0,0 1 1 0 0,1-1 2 0 0,3 5-6 0 0,-1-1 1 0 0,1 0-1 0 0,-1 1 1 0 0,0 0-1 0 0,1 3 6 0 0,1 2 0 0 0,-2 0 0 0 0,1 0 0 0 0,-2 0 0 0 0,1 1 0 0 0,0 8 0 0 0,7 61 0 0 0,-1-12 0 0 0,-10-66-231 0 0,1-1 0 0 0,-1 1-1 0 0,1 0 1 0 0,0 0 0 0 0,0-1-1 0 0,1 1 1 0 0,-1 0 0 0 0,1-1 0 0 0,-1 0-1 0 0,1 1 1 0 0,0-1 0 0 0,-1 0-1 0 0,2 1 233 0 0,-2-2-173 0 0,0 0 1 0 0,0 0-1 0 0,1 0 1 0 0,-1 0-1 0 0,1 0 1 0 0,-1-1 0 0 0,0 1-1 0 0,1 0 1 0 0,-1-1-1 0 0,1 1 1 0 0,0-1 0 0 0,-1 1-1 0 0,1-1 1 0 0,-1 0-1 0 0,1 0 1 0 0,0 0-1 0 0,-1 0 1 0 0,1 0 0 0 0,-1 0-1 0 0,1 0 1 0 0,0 0-1 0 0,-1-1 1 0 0,1 1 171 0 0,6-2-1919 0 0,-1 1-37 0 0</inkml:trace>
  <inkml:trace contextRef="#ctx0" brushRef="#br0" timeOffset="595.198">1215 715 5984 0 0,'17'-9'1851'0'0,"-14"8"-800"0"0,0 0 1 0 0,0 0 0 0 0,0-1 0 0 0,-1 1 0 0 0,1-1 0 0 0,-1 0 0 0 0,1 0 0 0 0,0 0-1052 0 0,0-2 799 0 0,0 2-412 0 0,-1 0 1 0 0,0 0-1 0 0,1-1 0 0 0,-1 1 0 0 0,0-1 1 0 0,0 0-1 0 0,0 0 0 0 0,-1 0 1 0 0,1 0-1 0 0,-1 0 0 0 0,0 0 1 0 0,1 0-1 0 0,-1 0 0 0 0,-1-1-387 0 0,1-2 321 0 0,0 0 0 0 0,0 0 0 0 0,-1 0 1 0 0,0 0-1 0 0,-1 0 0 0 0,1-1 0 0 0,-1 1 0 0 0,-1 0 0 0 0,1 0 0 0 0,-2-3-321 0 0,1 1 155 0 0,-1-1 0 0 0,-1 1 0 0 0,1 0 0 0 0,-1 1 0 0 0,-1-1 0 0 0,1 1 0 0 0,-2-2-155 0 0,3 5 52 0 0,-1 0-1 0 0,1 0 0 0 0,0 1 1 0 0,-1-1-1 0 0,0 1 0 0 0,1 0 1 0 0,-1 0-1 0 0,0 0 0 0 0,-3-1-51 0 0,5 4 38 0 0,0-1-1 0 0,0 0 1 0 0,1 1-1 0 0,-1-1 0 0 0,0 1 1 0 0,0 0-1 0 0,0 0 1 0 0,0-1-1 0 0,0 1 0 0 0,0 0 1 0 0,0 1-1 0 0,0-1 1 0 0,0 0-1 0 0,1 1 0 0 0,-1-1 1 0 0,0 1-1 0 0,0-1 1 0 0,0 1-1 0 0,0 0 0 0 0,1 0 1 0 0,-1 0-1 0 0,0 0 1 0 0,1 0-1 0 0,-1 0 0 0 0,0 1-37 0 0,-5 4-61 0 0,0 1 0 0 0,0-1 0 0 0,1 1-1 0 0,0 1 1 0 0,0-1 0 0 0,0 1-1 0 0,1 0 1 0 0,1 1 0 0 0,-4 6 61 0 0,-3 11-218 0 0,2 0 1 0 0,-5 20 217 0 0,12-38 11 0 0,0 1 1 0 0,0 0 0 0 0,1-1-1 0 0,1 1 1 0 0,0 0 0 0 0,0 0-1 0 0,0-1 1 0 0,1 1-1 0 0,1 5-11 0 0,-1-11 17 0 0,0 1-1 0 0,0-1 0 0 0,0 1 0 0 0,0-1 0 0 0,1 0 0 0 0,0 0 0 0 0,-1 0 0 0 0,1 0 0 0 0,0 0 0 0 0,0 0 0 0 0,2 1-16 0 0,-2-2 8 0 0,-1-1-1 0 0,1 1 1 0 0,0-1-1 0 0,0 1 1 0 0,0-1 0 0 0,0 0-1 0 0,0 0 1 0 0,1 0-1 0 0,-1 0 1 0 0,0 0-1 0 0,0 0 1 0 0,1-1-1 0 0,-1 1 1 0 0,0-1-1 0 0,1 0 1 0 0,-1 0-1 0 0,3 0-7 0 0,-1 0 41 0 0,1-1 0 0 0,-1 0 1 0 0,0 0-1 0 0,0 0 0 0 0,0 0 0 0 0,0-1 0 0 0,0 1 0 0 0,0-1 0 0 0,0 0 0 0 0,0-1 1 0 0,-1 1-1 0 0,1-1 0 0 0,0 0-41 0 0,5-5 111 0 0,0 0 0 0 0,0 0 0 0 0,0-1 0 0 0,-1-1-111 0 0,-1 0 54 0 0,0 1 1 0 0,-1-2-1 0 0,0 1 1 0 0,-1-1-1 0 0,0 1 1 0 0,0-1-1 0 0,-2-1 0 0 0,3-8-54 0 0,1-8 125 0 0,-2-1 0 0 0,-1 0-1 0 0,-1 0-124 0 0,1-61-117 0 0,-5 0 0 0 0,-4-21 117 0 0,-1-10-49 0 0,-2 27 228 0 0,5 88-182 0 0,3 5 4 0 0,-1 0 0 0 0,1 1 0 0 0,-1-1 0 0 0,1 0 0 0 0,0 1 0 0 0,-1-1 0 0 0,1 0 0 0 0,0 0 0 0 0,0 1 0 0 0,-1-1 0 0 0,1 0 0 0 0,0 0 0 0 0,0 0 0 0 0,0 1 0 0 0,0-1 0 0 0,0 0-1 0 0,-6 49 355 0 0,5 85-499 0 0,0 44 183 0 0,12 68-39 0 0,-5-191 581 0 0,12 51-581 0 0,-12-80-39 0 0,1 1 0 0 0,2-1-1 0 0,0 0 1 0 0,1-1 0 0 0,3 1 39 0 0,-11-21-466 0 0,10 16 320 0 0,0-9-8152 0 0,-4-5-743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-148246.929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-147903.88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-142966.091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-142616.962">1248 7298 21967 0 0,'0'0'1010'0'0,"0"0"-25"0"0,0 0-568 0 0,-1 11 1278 0 0,-8 103 1470 0 0,8-108-3190 0 0,-2 13-8 0 0,1 1 0 0 0,1-1 0 0 0,1 0 0 0 0,2 13 33 0 0,2-21-5488 0 0,-4-11-3234 0 0</inkml:trace>
  <inkml:trace contextRef="#ctx0" brushRef="#br1" timeOffset="-142078.466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-139492.374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-139147.296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-126337.456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-123867.1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-123519.08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-123147.083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-121671.03">4137 7857 28047 0 0,'0'0'1248'0'0,"-3"3"248"0"0,0-1-1200 0 0,2 1-232 0 0,0 0-64 0 0,1-3 0 0 0,0 0-112 0 0,0 3-32 0 0,0 0-8 0 0,1-2 0 0 0,2 1-328 0 0,-1 0-72 0 0,4-2-16 0 0,0-2-11088 0 0</inkml:trace>
  <inkml:trace contextRef="#ctx0" brushRef="#br0" timeOffset="-120615.848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-116790.018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-116417.076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-115913.138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-36319.18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-35960.184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-34867.10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-32810.608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-32462.537">7723 7216 22607 0 0,'0'0'514'0'0,"0"0"71"0"0,2 12 775 0 0,7 28-197 0 0,-1 0-1 0 0,-2 1 1 0 0,-1 16-1163 0 0,-4-41-2 0 0,1-1 0 0 0,3 13 2 0 0,1-3-3840 0 0,-5-22 1913 0 0</inkml:trace>
  <inkml:trace contextRef="#ctx0" brushRef="#br1" timeOffset="-31763.409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-11223.865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-8020.885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-7667.828">1395 8855 23959 0 0,'0'0'1094'0'0,"2"14"404"0"0,5 43-364 0 0,-2-18 1180 0 0,-1 13-2314 0 0,-3-3 169 0 0,0 22-107 0 0,3-24-3573 0 0,-2-40 1743 0 0</inkml:trace>
  <inkml:trace contextRef="#ctx0" brushRef="#br1" timeOffset="-7080.295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-5530.536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-5187.375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-4598.015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-3031.225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-1168.207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-827.119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735.885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96.749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492.687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3018.605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99476.033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02069.033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02762.175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03672.737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08292.586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08641.455">1806 11024 14744 0 0,'-6'1'1917'0'0,"10"-1"5808"0"0,5 0-4757 0 0,30-3-3407 0 0,4-5-1595 0 0,-28 5-6879 0 0</inkml:trace>
  <inkml:trace contextRef="#ctx0" brushRef="#br0" timeOffset="109610.865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0714.283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2290.696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12621.811">4382 11044 6912 0 0,'0'0'528'0'0,"0"0"237"0"0,0 5 10147 0 0,0 6-4762 0 0,-3 65-778 0 0,-1 0-4772 0 0,6-53-747 0 0,-1-12-1999 0 0,-1 1-5617 0 0,0-5-1356 0 0</inkml:trace>
  <inkml:trace contextRef="#ctx0" brushRef="#br1" timeOffset="115443.268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15787.348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15788.348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17157.683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18432.373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2805.585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4186.891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097.435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8892.311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29908.595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0362.946">9142 11021 23239 0 0,'-3'12'3404'0'0,"0"22"-2652"0"0,2-12-185 0 0,-1 6 156 0 0,1 1 1 0 0,2 25-724 0 0,2-22-2274 0 0,3 9 2274 0 0,-5-31-1824 0 0</inkml:trace>
  <inkml:trace contextRef="#ctx0" brushRef="#br1" timeOffset="136100.096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6472.046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6860.015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26292.264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27021.399">8135 10792 23351 0 0,'0'0'1068'0'0,"0"0"-21"0"0,7 4-811 0 0,2-1-222 0 0,0 0 1 0 0,0-1-1 0 0,0-1 1 0 0,0 1-1 0 0,5-1-14 0 0,12 2 71 0 0,-5-1-753 0 0,0-1 1 0 0,12-1 681 0 0,-22 0-1111 0 0,0 0-709 0 0</inkml:trace>
  <inkml:trace contextRef="#ctx0" brushRef="#br0" timeOffset="127363.398">8154 10906 24647 0 0,'0'0'562'0'0,"0"0"72"0"0,0 0 40 0 0,0 0-70 0 0,8 0-374 0 0,154-1-4071 0 0,-146 0 2405 0 0,-1-1-263 0 0</inkml:trace>
  <inkml:trace contextRef="#ctx0" brushRef="#br1" timeOffset="134013.62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4507.341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34979.037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3328.713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3673.79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8217.6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8585.73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9278.80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52769.663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51221.617">1850 12306 19351 0 0,'-2'-4'1877'0'0,"1"-2"2396"0"0,5 4-3293 0 0,2 0-1666 0 0,9-1 1044 0 0,1 0 0 0 0,-1 1 0 0 0,1 1 1 0 0,8 1-359 0 0,34 1-3185 0 0,-50 0-2788 0 0,-2 0-1817 0 0</inkml:trace>
  <inkml:trace contextRef="#ctx0" brushRef="#br0" timeOffset="151581.65">1872 12385 22111 0 0,'21'-1'3827'0'0,"14"-4"-3105"0"0,17 0-1936 0 0,-25 6-1689 0 0,-13 0-5296 0 0</inkml:trace>
  <inkml:trace contextRef="#ctx0" brushRef="#br1" timeOffset="156194.316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7480.878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8887.116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62313.001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64343.542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64692.597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67681.60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69931.593">4878 12344 25399 0 0,'0'0'1160'0'0,"0"0"-21"0"0,10-2-889 0 0,72-9-821 0 0,21-6 571 0 0,-53 8-159 0 0,-21 4-923 0 0,-16 3-6085 0 0,-5 1-994 0 0</inkml:trace>
  <inkml:trace contextRef="#ctx0" brushRef="#br0" timeOffset="170282.65">5065 12216 25887 0 0,'-8'10'2816'0'0,"8"-1"-2828"0"0,0 0 0 0 0,0-1-1 0 0,1 1 1 0 0,0 0 0 0 0,1-1-1 0 0,1 5 13 0 0,2 17 63 0 0,-2 3 6 0 0,0-10-523 0 0,4 22 454 0 0,-3-28-697 0 0,1 1-50 0 0</inkml:trace>
  <inkml:trace contextRef="#ctx0" brushRef="#br0" timeOffset="171656.976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73739.408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74119.389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74620.055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9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2.63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087.09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1447.13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8448.412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8823.408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9546.84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30.6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20847 0 0,'0'0'472'0'0,"0"0"68"0"0,0 0 34 0 0,0 0-69 0 0,3 11-308 0 0,-3 0-45 0 0,1-1 0 0 0,1 1 0 0 0,0 0-152 0 0,3 29 480 0 0,8 123-14 0 0,-7-106-79 0 0,5 17-387 0 0,1 17 171 0 0,0 54 832 0 0,-12-137-932 0 0,1 17 787 0 0,-2 24-858 0 0,0-33 482 0 0,0-10 6 0 0,0-8 841 0 0,2-5-1214 0 0,1 0 0 0 0,-1 0 0 0 0,1 0 0 0 0,0 0 0 0 0,1 1 0 0 0,-1-1 0 0 0,1 1 0 0 0,3-6-115 0 0,7-15 121 0 0,-6 10-104 0 0,2 0-1 0 0,0 0 1 0 0,1 1-1 0 0,0 0 1 0 0,7-7-17 0 0,-12 17-4 0 0,0 0-1 0 0,0 1 1 0 0,0-1 0 0 0,1 1 0 0 0,0 0-1 0 0,0 1 1 0 0,1-1 0 0 0,-1 1 0 0 0,1 0 0 0 0,0 1-1 0 0,0 0 1 0 0,0 0 0 0 0,1 0 0 0 0,-1 1 0 0 0,1 0-1 0 0,-1 0 1 0 0,1 1 0 0 0,0 0 0 0 0,-1 0-1 0 0,1 1 1 0 0,0 0 0 0 0,0 1 0 0 0,-1-1 0 0 0,1 2-1 0 0,0-1 1 0 0,-1 1 0 0 0,1 0 0 0 0,-1 0 0 0 0,0 1-1 0 0,0 0 1 0 0,1 1 4 0 0,2 0 18 0 0,-1 1 0 0 0,0 1 1 0 0,0 0-1 0 0,0 0 0 0 0,-1 0 0 0 0,0 1 0 0 0,0 0 1 0 0,-1 1-1 0 0,0 0 0 0 0,0 0 0 0 0,-1 0 0 0 0,1 3-18 0 0,-3-4 18 0 0,0-1-1 0 0,-1 1 0 0 0,1 0 0 0 0,-2 0 1 0 0,1 0-1 0 0,-1 1 0 0 0,0-1 1 0 0,0 1-1 0 0,-1-1 0 0 0,0 1 0 0 0,-1-1 1 0 0,0 1-1 0 0,0 0 0 0 0,0-1 0 0 0,-1 1 1 0 0,-1 7-18 0 0,0-11 23 0 0,1 0-1 0 0,-1 0 1 0 0,0 0 0 0 0,0 0 0 0 0,0 0 0 0 0,0-1 0 0 0,-1 1-1 0 0,1-1 1 0 0,-1 1 0 0 0,0-1 0 0 0,0 0 0 0 0,-1 0 0 0 0,1 0-1 0 0,0-1 1 0 0,-1 1 0 0 0,0-1 0 0 0,1 0 0 0 0,-3 1-23 0 0,-6 3 95 0 0,-1 0 1 0 0,-1-1-1 0 0,1 0 1 0 0,-14 3-96 0 0,16-6 107 0 0,-1 0-1 0 0,0 0 1 0 0,0-1 0 0 0,1 0 0 0 0,-1-1-1 0 0,0-1 1 0 0,0 1 0 0 0,0-2-1 0 0,1 0 1 0 0,-1 0 0 0 0,1-1-1 0 0,-1-1-106 0 0,-5-2-541 0 0,1 0-1 0 0,0-1 0 0 0,-5-4 542 0 0,-4-4-9560 0 0,-16-11 9560 0 0,29 18-9350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4.70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500.656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1585.756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11712.922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12077.703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12551.438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14823.894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15170.553">1794 827 19351 0 0,'-30'0'2247'0'0,"18"0"1765"0"0,11 0-1715 0 0,1 0-318 0 0,6 0-1553 0 0,77-2 1705 0 0,55-10-2131 0 0,-28-3-1087 0 0,0-2-7911 0 0,-87 12-616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35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 22319 0 0,'0'0'506'0'0,"0"0"71"0"0,0 0 32 0 0,0 0-65 0 0,6 6-281 0 0,-4-2-146 0 0,1 0-1 0 0,-1-1 1 0 0,-1 1-1 0 0,1 0 1 0 0,-1 0 0 0 0,1 0-1 0 0,-1 0 1 0 0,0 0 0 0 0,0 2-117 0 0,4 42 547 0 0,-3-25-340 0 0,9 112 725 0 0,-5-57-10 0 0,12 61-922 0 0,-15-127 243 0 0,-3-28 386 0 0,-1-1-455 0 0,6-158 543 0 0,-3 152-729 0 0,0-13-163 0 0,2 1-1 0 0,7-29 176 0 0,-9 54-27 0 0,1-1 0 0 0,0 1 0 0 0,1 0 0 0 0,0 1 0 0 0,1-1-1 0 0,0 1 1 0 0,0 0 0 0 0,1 0 0 0 0,0 0 0 0 0,0 1 0 0 0,6-6 27 0 0,-10 13-3 0 0,-1-1 1 0 0,1 1 0 0 0,0 0-1 0 0,0-1 1 0 0,-1 1-1 0 0,1 0 1 0 0,0 0 0 0 0,0 0-1 0 0,0 1 1 0 0,0-1 0 0 0,0 0-1 0 0,0 1 1 0 0,0-1-1 0 0,0 1 1 0 0,0 0 0 0 0,0 0-1 0 0,1-1 1 0 0,-1 1-1 0 0,0 1 1 0 0,0-1 0 0 0,0 0-1 0 0,0 0 1 0 0,0 1 0 0 0,0-1-1 0 0,0 1 1 0 0,0 0-1 0 0,0 0 1 0 0,0 0 0 0 0,0 0-1 0 0,0 0 1 0 0,0 0 0 0 0,-1 0-1 0 0,1 0 1 0 0,0 1 2 0 0,3 2 0 0 0,0 1-1 0 0,0-1 1 0 0,-1 1 0 0 0,1-1 0 0 0,-1 1 0 0 0,0 1 0 0 0,-1-1-1 0 0,1 0 1 0 0,-1 1 0 0 0,2 4 0 0 0,14 40 186 0 0,-3 0 0 0 0,-1 1 0 0 0,-3 1 0 0 0,1 22-186 0 0,-11-47 65 0 0,-2-20-27 0 0,1 0-1 0 0,0 1 1 0 0,0-1 0 0 0,0 1-38 0 0,0-7 79 0 0,-1-21 162 0 0,21-93 263 0 0,-13 52-504 0 0,2 1 0 0 0,15-46 0 0 0,-25 104 1 0 0,1 1-1 0 0,-1-1 1 0 0,1 0-1 0 0,0 0 1 0 0,0 1 0 0 0,-1-1-1 0 0,1 1 1 0 0,0-1-1 0 0,0 0 1 0 0,1 1 0 0 0,-1 0-1 0 0,0-1 1 0 0,0 1-1 0 0,1 0 1 0 0,-1 0 0 0 0,1-1-1 0 0,-1 1 1 0 0,1 0-1 0 0,-1 1 1 0 0,2-2-1 0 0,-1 2 0 0 0,-1 0-1 0 0,0 0 1 0 0,1-1-1 0 0,-1 1 1 0 0,0 0-1 0 0,1 1 1 0 0,-1-1 0 0 0,0 0-1 0 0,1 0 1 0 0,-1 1-1 0 0,0-1 1 0 0,1 0-1 0 0,-1 1 1 0 0,0 0 0 0 0,0-1-1 0 0,0 1 1 0 0,1 0-1 0 0,-1-1 1 0 0,0 1-1 0 0,0 0 1 0 0,0 0 0 0 0,0 0-1 0 0,0 0 1 0 0,0 0-1 0 0,-1 0 1 0 0,1 0-1 0 0,0 0 1 0 0,0 1 0 0 0,6 8-7 0 0,-1 0 0 0 0,0 1 0 0 0,-1 0 0 0 0,0 0 0 0 0,-1 0 0 0 0,0 1 0 0 0,2 9 7 0 0,1 2 31 0 0,-3-7-17 0 0,1 0 0 0 0,-2 1 0 0 0,1 7-14 0 0,3 124-103 0 0,2-84-738 0 0,-9-62 677 0 0,1 0-1 0 0,-1 0 1 0 0,1 0-1 0 0,-1-1 1 0 0,1 1 0 0 0,0 0-1 0 0,-1-1 1 0 0,1 1-1 0 0,0-1 1 0 0,0 1 0 0 0,0-1-1 0 0,0 1 1 0 0,1-1 164 0 0,-2-1-233 0 0,1 0 0 0 0,-1 0-1 0 0,1 0 1 0 0,-1 0 0 0 0,1 0 0 0 0,-1-1 0 0 0,1 1 0 0 0,-1 0 0 0 0,1 0 0 0 0,-1 0 0 0 0,0-1-1 0 0,1 1 1 0 0,-1 0 0 0 0,1-1 0 0 0,-1 1 0 0 0,0 0 0 0 0,1-1 0 0 0,-1 1 0 0 0,0 0 0 0 0,1-1 233 0 0,0 1-538 0 0,6-7-1349 0 0</inkml:trace>
  <inkml:trace contextRef="#ctx0" brushRef="#br0" timeOffset="371.013">651 55 22087 0 0,'0'0'1011'0'0,"0"0"-20"0"0,12 8-162 0 0,-9-5-643 0 0,-1 0 1 0 0,1 0 0 0 0,0 0-1 0 0,-1 0 1 0 0,0 0-1 0 0,1 1 1 0 0,-1-1 0 0 0,-1 1-1 0 0,1-1 1 0 0,0 1-1 0 0,-1 0 1 0 0,0 0-1 0 0,1 2-186 0 0,1 9 484 0 0,0 0-1 0 0,1 14-483 0 0,4 89 463 0 0,0 9-1348 0 0,-3-93-2514 0 0,4 16 3399 0 0,-5-34-2811 0 0,1-2-5227 0 0</inkml:trace>
  <inkml:trace contextRef="#ctx0" brushRef="#br0" timeOffset="723.939">864 0 23551 0 0,'0'0'539'0'0,"5"11"1290"0"0,34 145 2502 0 0,3 50-4331 0 0,-34-160 141 0 0,-4-23 28 0 0,-2-10-99 0 0,0-1-1 0 0,0 0 1 0 0,2 0-1 0 0,-1 0 1 0 0,1 0-1 0 0,1-1 1 0 0,1 2-70 0 0,-6-12 76 0 0,0-7 36 0 0,0 1-1 0 0,0 0 1 0 0,1 0-1 0 0,0 0 1 0 0,0-1-112 0 0,1-12 115 0 0,2-87 116 0 0,3-39-346 0 0,-5 120-25 0 0,2 1 0 0 0,1 0-1 0 0,0 0 1 0 0,9-22 140 0 0,-12 41 9 0 0,-1 0-1 0 0,0 1 1 0 0,1 0-1 0 0,0-1 1 0 0,0 1-1 0 0,0 0 1 0 0,0 0-1 0 0,0 0 1 0 0,1 0-1 0 0,-1 0 0 0 0,1 1 1 0 0,0-1-1 0 0,0 1 1 0 0,0 0-1 0 0,0-1 1 0 0,0 2-1 0 0,0-1 1 0 0,1 0-1 0 0,-1 0 1 0 0,1 1-1 0 0,-1 0 1 0 0,1 0-1 0 0,-1 0 1 0 0,1 0-1 0 0,0 0 1 0 0,-1 1-1 0 0,1 0 1 0 0,0 0-1 0 0,0 0 1 0 0,-1 0-1 0 0,1 0 1 0 0,0 1-1 0 0,0-1 1 0 0,-1 1-1 0 0,1 0 1 0 0,-1 0-1 0 0,1 1 1 0 0,-1-1-1 0 0,1 1 1 0 0,-1 0-1 0 0,0 0 1 0 0,0 0-1 0 0,1 0-8 0 0,0 1 9 0 0,0 1-1 0 0,0-1 1 0 0,0 1-1 0 0,-1 0 0 0 0,1 0 1 0 0,-1 0-1 0 0,0 1 1 0 0,-1-1-1 0 0,1 1 0 0 0,0-1 1 0 0,-1 1-1 0 0,0 0 1 0 0,-1 0-1 0 0,2 4-8 0 0,1 10 50 0 0,0 0 0 0 0,-1 0 0 0 0,-1 9-50 0 0,2 8 23 0 0,-2-8-47 0 0,-1 0 0 0 0,-3 20 24 0 0,1 1-40 0 0,1-25-157 0 0,0 20-1718 0 0,-2-21-2010 0 0,2-22 2226 0 0</inkml:trace>
  <inkml:trace contextRef="#ctx0" brushRef="#br0" timeOffset="1053.262">1364 38 25711 0 0,'0'0'587'0'0,"2"15"1409"0"0,30 145-642 0 0,-21-80-287 0 0,-3 0 1 0 0,-4 3-1068 0 0,1-19-4370 0 0,-3-39-29 0 0,0 3-5495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33.5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274 143 17047 0 0,'-1'-6'4052'0'0,"-1"15"-2359"0"0,-2 19-880 0 0,4-25-740 0 0,0 45 1300 0 0,2 0-1 0 0,3 4-1372 0 0,20 276 1864 0 0,-11-51-1711 0 0,-10-173-1710 0 0,-4-104 1514 0 0,0 1-113 0 0,0-1-1 0 0,0 1 0 0 0,0-1 0 0 0,0 1 0 0 0,0 0 0 0 0,0-1 0 0 0,0 1 0 0 0,0-1 0 0 0,0 1 1 0 0,0-1-1 0 0,0 1 0 0 0,0 0 0 0 0,0-1 0 0 0,0 1 0 0 0,-1-1 0 0 0,1 1 0 0 0,0-1 1 0 0,0 1-1 0 0,-1-1 0 0 0,1 1 0 0 0,0-1 0 0 0,-1 1 0 0 0,1-1 0 0 0,0 1 0 0 0,-1-1 1 0 0,1 0-1 0 0,-1 1 0 0 0,1-1 0 0 0,-1 0 0 0 0,1 1 157 0 0,-5-2-8150 0 0</inkml:trace>
  <inkml:trace contextRef="#ctx0" brushRef="#br0" timeOffset="344.32">11 676 20215 0 0,'-10'3'1983'0'0,"19"-2"-1471"0"0,27 0-650 0 0,-32-1 333 0 0,68-4 644 0 0,-1-2 0 0 0,44-12-839 0 0,-95 15-43 0 0,57-11-345 0 0,-27-1-2928 0 0,-30 7-4254 0 0</inkml:trace>
  <inkml:trace contextRef="#ctx0" brushRef="#br0" timeOffset="690.439">560 141 21943 0 0,'0'0'1003'0'0,"0"0"-19"0"0,-2 13-595 0 0,0 12 451 0 0,1 0 0 0 0,2 0 0 0 0,3 24-840 0 0,0 18 1177 0 0,-2 41-398 0 0,11 229 433 0 0,-7-269-817 0 0,4 0 1 0 0,15 56-396 0 0,-25-124 11 0 0,0 1 1 0 0,0-1-1 0 0,0 0 1 0 0,0 1-1 0 0,0-1 1 0 0,0 1 0 0 0,0-1-1 0 0,0 0 1 0 0,0 1-1 0 0,0-1 1 0 0,1 0-1 0 0,-1 1 1 0 0,0-1-1 0 0,0 0 1 0 0,0 1 0 0 0,1-1-1 0 0,-1 0 1 0 0,0 0-1 0 0,0 1 1 0 0,1-1-1 0 0,-1 0 1 0 0,0 0-1 0 0,1 1 1 0 0,-1-1-1 0 0,0 0-10 0 0,6-6 189 0 0,3-19 20 0 0,-7 20-154 0 0,8-27 28 0 0,-2 0 1 0 0,3-23-85 0 0,9-34-256 0 0,-13 62 212 0 0,11-32-47 0 0,-16 53 86 0 0,0 0 0 0 0,1 0-1 0 0,0 1 1 0 0,0-1 0 0 0,1 1 0 0 0,-1 0-1 0 0,1 0 1 0 0,3-2 5 0 0,-7 6 3 0 0,1 0 0 0 0,0 0 0 0 0,0 0-1 0 0,0 0 1 0 0,1 0 0 0 0,-1 0 0 0 0,0 0 0 0 0,0 1 0 0 0,0-1-1 0 0,1 0 1 0 0,-1 1 0 0 0,0-1 0 0 0,1 1 0 0 0,-1 0-1 0 0,0-1 1 0 0,1 1 0 0 0,-1 0 0 0 0,1 0 0 0 0,-1 0 0 0 0,0 0-1 0 0,1 0 1 0 0,-1 0 0 0 0,1 0 0 0 0,-1 0 0 0 0,0 1 0 0 0,1-1-1 0 0,-1 0 1 0 0,0 1 0 0 0,1-1 0 0 0,-1 1 0 0 0,0 0 0 0 0,0-1-1 0 0,1 1 1 0 0,-1 0 0 0 0,0 0 0 0 0,0 0 0 0 0,0 0 0 0 0,0 0-1 0 0,0 0 1 0 0,0 0 0 0 0,0 1-3 0 0,3 2 13 0 0,0 1 0 0 0,-1 0 0 0 0,0 0 0 0 0,0 1-1 0 0,0-1 1 0 0,-1 0 0 0 0,1 1 0 0 0,-1 0 0 0 0,0 1-13 0 0,8 37-657 0 0,0 17 657 0 0,-2-14-1268 0 0,2 4 1268 0 0,-6-36-224 0 0,1 0 0 0 0,0-1 0 0 0,0 1 0 0 0,2-1 0 0 0,3 5 224 0 0,-8-15-589 0 0,1 0 1 0 0,0 1-1 0 0,1-1 1 0 0,-1-1-1 0 0,3 3 589 0 0,-4-4-330 0 0,-1-1-1 0 0,1 0 0 0 0,-1 1 1 0 0,1-1-1 0 0,-1 0 0 0 0,1 0 1 0 0,0 0-1 0 0,0 0 0 0 0,0 0 1 0 0,-1-1-1 0 0,1 1 0 0 0,0-1 1 0 0,0 1-1 0 0,2 0 331 0 0,6-3-1743 0 0</inkml:trace>
  <inkml:trace contextRef="#ctx0" brushRef="#br0" timeOffset="1081.735">1179 961 14400 0 0,'6'-10'904'0'0,"-1"0"0"0"0,0 0 1 0 0,-1 0-1 0 0,0-1 1 0 0,0 1-1 0 0,-1-1 0 0 0,-1 0 1 0 0,0 0-1 0 0,0 0 1 0 0,-1 0-1 0 0,0 0 1 0 0,-2-10-905 0 0,1 13 235 0 0,-1 1 1 0 0,0-1 0 0 0,0 1-1 0 0,-1-1 1 0 0,0 1 0 0 0,-1 0-1 0 0,0-1 1 0 0,0 1 0 0 0,-1-2-236 0 0,2 6 81 0 0,0 1-1 0 0,0-1 1 0 0,0 1 0 0 0,0-1 0 0 0,0 1-1 0 0,0 0 1 0 0,-1 0 0 0 0,1 0 0 0 0,-1 0-1 0 0,1 0 1 0 0,-1 1 0 0 0,0-1 0 0 0,0 1-1 0 0,0 0 1 0 0,1 0 0 0 0,-1 0 0 0 0,0 0-1 0 0,-1 0 1 0 0,1 0 0 0 0,0 1 0 0 0,0 0-1 0 0,0-1 1 0 0,-3 1-81 0 0,0 1 22 0 0,0 0 0 0 0,1 0-1 0 0,-1 0 1 0 0,0 1 0 0 0,1 0 0 0 0,-1 0-1 0 0,1 0 1 0 0,0 0 0 0 0,0 1 0 0 0,0 0-1 0 0,0 0 1 0 0,0 0 0 0 0,1 1 0 0 0,-1 0-1 0 0,1 0 1 0 0,-2 2-22 0 0,-2 2 50 0 0,0 1 0 0 0,1 0-1 0 0,0 0 1 0 0,1 1 0 0 0,0 0-1 0 0,0 0 1 0 0,-3 9-50 0 0,3-5 6 0 0,1 0 0 0 0,0 1 1 0 0,1-1-1 0 0,1 1 0 0 0,0 0 0 0 0,1 0 0 0 0,1 0 0 0 0,0 1-6 0 0,1-12 2 0 0,0 1-1 0 0,0-1 0 0 0,0 0 0 0 0,1 0 0 0 0,0 1 0 0 0,0-1 0 0 0,0 0 0 0 0,0 0 0 0 0,1 0 1 0 0,0 0-1 0 0,-1 0 0 0 0,1 0 0 0 0,1 0 0 0 0,-1-1 0 0 0,0 1 0 0 0,1-1 0 0 0,0 1 0 0 0,0-1 1 0 0,0 0-1 0 0,0 0 0 0 0,1-1 0 0 0,-1 1 0 0 0,1 0 0 0 0,-1-1 0 0 0,1 0 0 0 0,0 0 0 0 0,0 0 1 0 0,0-1-1 0 0,0 1 0 0 0,0-1-1 0 0,1 0 4 0 0,-1 0 1 0 0,1 0-1 0 0,-1-1 1 0 0,1 0-1 0 0,-1 1 1 0 0,1-2-1 0 0,-1 1 1 0 0,1 0-1 0 0,-1-1 1 0 0,0 0-1 0 0,1 0 1 0 0,-1 0-1 0 0,0-1 1 0 0,1 1-1 0 0,-1-1 1 0 0,0 0-1 0 0,0-1 1 0 0,-1 1-1 0 0,1 0 1 0 0,0-1-1 0 0,-1 0 1 0 0,1 0-1 0 0,-1 0-4 0 0,3-3 14 0 0,1 0-1 0 0,-2-1 1 0 0,1 0-1 0 0,-1 0 0 0 0,0 0 1 0 0,0-1-1 0 0,-1 1 0 0 0,0-1 1 0 0,0 0-1 0 0,-1 0 0 0 0,1-4-13 0 0,2-9 40 0 0,-1-1-1 0 0,-1 1 0 0 0,-1-1 1 0 0,-1 0-1 0 0,0 0 0 0 0,-2 0 1 0 0,-1-1-1 0 0,-1-3-39 0 0,0 12 334 0 0,5 31-152 0 0,1 10-343 0 0,15 133 181 0 0,-6-41-851 0 0,-8-92-223 0 0,-5-25 787 0 0,1 0 0 0 0,-1-1 0 0 0,1 1 0 0 0,-1 0 0 0 0,1-1 0 0 0,0 1 0 0 0,0 0 0 0 0,0-1 0 0 0,0 1 0 0 0,0-1 0 0 0,0 1 0 0 0,0-1 0 0 0,2 1 267 0 0,-3-1-107 0 0,0-1 0 0 0,1 0 0 0 0,-1 0-1 0 0,0 0 1 0 0,1 0 0 0 0,-1 1 0 0 0,0-1 0 0 0,1 0 0 0 0,-1 0 0 0 0,0 0 0 0 0,1 0 0 0 0,-1 0-1 0 0,0 0 1 0 0,1 0 0 0 0,-1 0 0 0 0,0 0 0 0 0,1 0 0 0 0,-1 0 0 0 0,1 0 0 0 0,-1 0 0 0 0,0-1 0 0 0,1 1-1 0 0,-1 0 1 0 0,0 0 0 0 0,1 0 0 0 0,-1 0 0 0 0,0-1 107 0 0,7-2-1511 0 0</inkml:trace>
  <inkml:trace contextRef="#ctx0" brushRef="#br0" timeOffset="1424.438">1446 0 25687 0 0,'0'0'587'0'0,"-4"17"1618"0"0,3-4-1980 0 0,0 1-1 0 0,1 0 0 0 0,1 0 1 0 0,0 0-1 0 0,1 0 0 0 0,2 5-224 0 0,-1 5 261 0 0,10 61 134 0 0,13 111 67 0 0,-24-173-421 0 0,23 363 101 0 0,-20-315-1550 0 0,-6-66 1127 0 0,0 3-2977 0 0,1-8 814 0 0</inkml:trace>
  <inkml:trace contextRef="#ctx0" brushRef="#br0" timeOffset="1822.537">1238 510 26695 0 0,'-8'-4'2963'0'0,"35"-3"-1467"0"0,72-5-1456 0 0,-34 5-2761 0 0,-21 1-4339 0 0,-9-2-2161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-148246.929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-147903.88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-142966.091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-142616.962">1248 7298 21967 0 0,'0'0'1010'0'0,"0"0"-25"0"0,0 0-568 0 0,-1 11 1278 0 0,-8 103 1470 0 0,8-108-3190 0 0,-2 13-8 0 0,1 1 0 0 0,1-1 0 0 0,1 0 0 0 0,2 13 33 0 0,2-21-5488 0 0,-4-11-3234 0 0</inkml:trace>
  <inkml:trace contextRef="#ctx0" brushRef="#br1" timeOffset="-142078.466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-139492.374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-139147.296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-126337.456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-123867.1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-123519.08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-123147.083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-121671.03">4137 7857 28047 0 0,'0'0'1248'0'0,"-3"3"248"0"0,0-1-1200 0 0,2 1-232 0 0,0 0-64 0 0,1-3 0 0 0,0 0-112 0 0,0 3-32 0 0,0 0-8 0 0,1-2 0 0 0,2 1-328 0 0,-1 0-72 0 0,4-2-16 0 0,0-2-11088 0 0</inkml:trace>
  <inkml:trace contextRef="#ctx0" brushRef="#br0" timeOffset="-120615.848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-116790.018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-116417.076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-115913.138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-36319.18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-35960.184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-34867.10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-32810.608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-32462.537">7723 7216 22607 0 0,'0'0'514'0'0,"0"0"71"0"0,2 12 775 0 0,7 28-197 0 0,-1 0-1 0 0,-2 1 1 0 0,-1 16-1163 0 0,-4-41-2 0 0,1-1 0 0 0,3 13 2 0 0,1-3-3840 0 0,-5-22 1913 0 0</inkml:trace>
  <inkml:trace contextRef="#ctx0" brushRef="#br1" timeOffset="-31763.409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-11223.865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-8020.885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-7667.828">1395 8855 23959 0 0,'0'0'1094'0'0,"2"14"404"0"0,5 43-364 0 0,-2-18 1180 0 0,-1 13-2314 0 0,-3-3 169 0 0,0 22-107 0 0,3-24-3573 0 0,-2-40 1743 0 0</inkml:trace>
  <inkml:trace contextRef="#ctx0" brushRef="#br1" timeOffset="-7080.295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-5530.536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-5187.375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-4598.015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-3031.225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-1168.207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-827.119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735.885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96.749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492.687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3018.605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99476.033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02069.033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02762.175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03672.737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08292.586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08641.455">1806 11024 14744 0 0,'-6'1'1917'0'0,"10"-1"5808"0"0,5 0-4757 0 0,30-3-3407 0 0,4-5-1595 0 0,-28 5-6879 0 0</inkml:trace>
  <inkml:trace contextRef="#ctx0" brushRef="#br0" timeOffset="109610.865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0714.283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2290.696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12621.811">4382 11044 6912 0 0,'0'0'528'0'0,"0"0"237"0"0,0 5 10147 0 0,0 6-4762 0 0,-3 65-778 0 0,-1 0-4772 0 0,6-53-747 0 0,-1-12-1999 0 0,-1 1-5617 0 0,0-5-1356 0 0</inkml:trace>
  <inkml:trace contextRef="#ctx0" brushRef="#br1" timeOffset="115443.268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15787.348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15788.348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17157.683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18432.373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2805.585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4186.891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097.435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8892.311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29908.595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0362.946">9142 11021 23239 0 0,'-3'12'3404'0'0,"0"22"-2652"0"0,2-12-185 0 0,-1 6 156 0 0,1 1 1 0 0,2 25-724 0 0,2-22-2274 0 0,3 9 2274 0 0,-5-31-1824 0 0</inkml:trace>
  <inkml:trace contextRef="#ctx0" brushRef="#br1" timeOffset="136100.096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6472.046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6860.015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26292.264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27021.399">8135 10792 23351 0 0,'0'0'1068'0'0,"0"0"-21"0"0,7 4-811 0 0,2-1-222 0 0,0 0 1 0 0,0-1-1 0 0,0-1 1 0 0,0 1-1 0 0,5-1-14 0 0,12 2 71 0 0,-5-1-753 0 0,0-1 1 0 0,12-1 681 0 0,-22 0-1111 0 0,0 0-709 0 0</inkml:trace>
  <inkml:trace contextRef="#ctx0" brushRef="#br0" timeOffset="127363.398">8154 10906 24647 0 0,'0'0'562'0'0,"0"0"72"0"0,0 0 40 0 0,0 0-70 0 0,8 0-374 0 0,154-1-4071 0 0,-146 0 2405 0 0,-1-1-263 0 0</inkml:trace>
  <inkml:trace contextRef="#ctx0" brushRef="#br1" timeOffset="134013.62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4507.341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34979.037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3328.713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3673.79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8217.6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8585.73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9278.80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52769.663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51221.617">1850 12306 19351 0 0,'-2'-4'1877'0'0,"1"-2"2396"0"0,5 4-3293 0 0,2 0-1666 0 0,9-1 1044 0 0,1 0 0 0 0,-1 1 0 0 0,1 1 1 0 0,8 1-359 0 0,34 1-3185 0 0,-50 0-2788 0 0,-2 0-1817 0 0</inkml:trace>
  <inkml:trace contextRef="#ctx0" brushRef="#br0" timeOffset="151581.65">1872 12385 22111 0 0,'21'-1'3827'0'0,"14"-4"-3105"0"0,17 0-1936 0 0,-25 6-1689 0 0,-13 0-5296 0 0</inkml:trace>
  <inkml:trace contextRef="#ctx0" brushRef="#br1" timeOffset="156194.316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7480.878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8887.116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62313.001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64343.542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64692.597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67681.60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69931.593">4878 12344 25399 0 0,'0'0'1160'0'0,"0"0"-21"0"0,10-2-889 0 0,72-9-821 0 0,21-6 571 0 0,-53 8-159 0 0,-21 4-923 0 0,-16 3-6085 0 0,-5 1-994 0 0</inkml:trace>
  <inkml:trace contextRef="#ctx0" brushRef="#br0" timeOffset="170282.65">5065 12216 25887 0 0,'-8'10'2816'0'0,"8"-1"-2828"0"0,0 0 0 0 0,0-1-1 0 0,1 1 1 0 0,0 0 0 0 0,1-1-1 0 0,1 5 13 0 0,2 17 63 0 0,-2 3 6 0 0,0-10-523 0 0,4 22 454 0 0,-3-28-697 0 0,1 1-50 0 0</inkml:trace>
  <inkml:trace contextRef="#ctx0" brushRef="#br0" timeOffset="171656.976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73739.408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74119.389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74620.055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9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2.63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087.09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1447.13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8448.412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8823.408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9546.84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4.70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500.656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1585.756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11712.922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12077.703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12551.438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14823.894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15170.553">1794 827 19351 0 0,'-30'0'2247'0'0,"18"0"1765"0"0,11 0-1715 0 0,1 0-318 0 0,6 0-1553 0 0,77-2 1705 0 0,55-10-2131 0 0,-28-3-1087 0 0,0-2-7911 0 0,-87 12-616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2:18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5634 582 9672 0 0,'0'-18'1467'0'0,"1"1"0"0"0,1-1 0 0 0,1-5-1467 0 0,0 30 460 0 0,-1 0 0 0 0,-1 0 0 0 0,1 0 0 0 0,-1 1-460 0 0,-1 71 568 0 0,3 143 1732 0 0,-3-159-1666 0 0,-17 453 2948 0 0,2-178-2388 0 0,12-236-718 0 0,-37 761 2991 0 0,5-85-2167 0 0,48-525-1639 0 0,-11-233-848 0 0,1-1 1 0 0,5 18 1186 0 0,-1-12-9595 0 0</inkml:trace>
  <inkml:trace contextRef="#ctx0" brushRef="#br0" timeOffset="4217.753">5717 518 10592 0 0,'5'-11'1415'0'0,"-1"4"-708"0"0,-2 6-592 0 0,0 0-1 0 0,0 0 1 0 0,0 0-1 0 0,0 0 1 0 0,0 1-1 0 0,0-1 1 0 0,0 1-1 0 0,0-1 1 0 0,0 1-1 0 0,1 0-114 0 0,4 0 13 0 0,0 0-1 0 0,0 1 1 0 0,0 0-1 0 0,2 0-12 0 0,13 2 196 0 0,134 0 316 0 0,78-13 1622 0 0,-196 8-1984 0 0,333-10 1668 0 0,-94 13-1140 0 0,115-3-84 0 0,-132-16-412 0 0,258-8 1236 0 0,-120 22-779 0 0,-199-2-694 0 0,-145 4 93 0 0,432-33 322 0 0,-474 34-327 0 0,438-39 856 0 0,-208 22-649 0 0,-4 0-25 0 0,-24 4-30 0 0,434-45-106 0 0,165 2 426 0 0,-646 44-507 0 0,28-1 15 0 0,28-3 47 0 0,-13 2 71 0 0,-58 7-98 0 0,395-13 108 0 0,-323 11-130 0 0,-22 0 41 0 0,-22 0 24 0 0,46-3-90 0 0,-47 2-7 0 0,126-9 85 0 0,-239 17-53 0 0,266-8 130 0 0,-204 9-102 0 0,93 2 50 0 0,-127 0-89 0 0,-59-1 3 0 0,0 2 0 0 0,1 1-1 0 0,-1 2 1 0 0,1 1-3 0 0,-16-1 35 0 0,42 11 62 0 0,-56-13-69 0 0,0 0-1 0 0,0 0 1 0 0,0 1-1 0 0,0 0 1 0 0,0 0-1 0 0,-1 1 0 0 0,1-1 1 0 0,1 3-28 0 0,-3-3 34 0 0,2 2 41 0 0,-1 0-1 0 0,1 0 0 0 0,-1 0 1 0 0,0 0-1 0 0,0 1 0 0 0,-1 0 1 0 0,0 0-1 0 0,4 6-74 0 0,1 8-2 0 0,-4-10 48 0 0,-1 0 0 0 0,0 0 0 0 0,-1 0 0 0 0,1 5-46 0 0,5 21 202 0 0,8 18-202 0 0,3-2 106 0 0,-12-31-17 0 0,0 0 0 0 0,-1 1 1 0 0,1 9-90 0 0,1 14 64 0 0,-5-23-66 0 0,-3-14-13 0 0,0 0 1 0 0,0 1 0 0 0,-1-1 0 0 0,0 5 14 0 0,-1 5 100 0 0,2-1 1 0 0,0 5-101 0 0,0-4 39 0 0,-1 0 1 0 0,0 5-40 0 0,-3 13 38 0 0,-12 230 124 0 0,8 20 227 0 0,10-213-416 0 0,4-1 0 0 0,2 0 27 0 0,4 34-18 0 0,0 77 146 0 0,17 179 0 0 0,-16-228-128 0 0,3 52 64 0 0,-3-19 0 0 0,-11-112-64 0 0,-3-33 0 0 0,1-1 0 0 0,2 5 0 0 0,1 7 33 0 0,-1 11-33 0 0,4 32 31 0 0,-1-23-32 0 0,-2 14 1 0 0,1 9 12 0 0,4 30 41 0 0,0 12-53 0 0,-2-25 64 0 0,-6-82-55 0 0,-1 1 0 0 0,0 0 0 0 0,-1 4-9 0 0,0-7 7 0 0,1 0 1 0 0,0 0-1 0 0,0 0 1 0 0,1 1-1 0 0,2 7-7 0 0,-3-15 6 0 0,1 0 0 0 0,-1 0-1 0 0,0 0 1 0 0,0 0 0 0 0,0 0 0 0 0,0 0-1 0 0,0 0 1 0 0,0 0 0 0 0,0 0-1 0 0,0 0 1 0 0,-1 0 0 0 0,1 0 0 0 0,-1 0-1 0 0,0 1-5 0 0,-1 0 8 0 0,1 0 0 0 0,1 1 0 0 0,-1-1 0 0 0,0 0 0 0 0,1 0 0 0 0,0 0 0 0 0,-1 2-8 0 0,1-2 7 0 0,-1 0-1 0 0,1 0 1 0 0,-1-1-1 0 0,0 1 1 0 0,0-1-1 0 0,0 1 0 0 0,0-1 1 0 0,-1 1-1 0 0,1-1 1 0 0,-1 0-1 0 0,1 1 1 0 0,-1-1-1 0 0,0 0 1 0 0,0 0-1 0 0,0 0 1 0 0,0-1-1 0 0,0 1 1 0 0,-1 0-1 0 0,1-1 1 0 0,0 1-1 0 0,-2 0-6 0 0,-5 1 24 0 0,1 0-1 0 0,-1 0 0 0 0,0-1 1 0 0,0 0-1 0 0,0-1 1 0 0,0 0-1 0 0,0 0 1 0 0,0-1-1 0 0,-9 0-23 0 0,-10 0 42 0 0,-116 10 33 0 0,114-10-75 0 0,-14-1 0 0 0,-4 0 0 0 0,-383-7 144 0 0,306 8-144 0 0,-24-1 42 0 0,54-1-20 0 0,-63 1-12 0 0,-128 1 44 0 0,-5 1-11 0 0,-139 6 38 0 0,249-1-67 0 0,81-5-16 0 0,-244 4 130 0 0,254-4-144 0 0,-91 4-32 0 0,-72 3 48 0 0,98-4 0 0 0,-90-3 0 0 0,129-2 0 0 0,-126-1 0 0 0,-147 2 0 0 0,36 0 64 0 0,24 4 0 0 0,228-4-46 0 0,-89 4 28 0 0,-18 2 17 0 0,57-4-9 0 0,-57 6-42 0 0,-286 14-13 0 0,4 9 65 0 0,189-19-18 0 0,138-6-28 0 0,-325 1 25 0 0,183-5-22 0 0,190-1-5 0 0,-124 4 32 0 0,-118 6-48 0 0,-374 29 216 0 0,555-32-190 0 0,-48 4 12 0 0,184-9-34 0 0,16-2-754 0 0,0 1 0 0 0,1 1 0 0 0,-1 1 0 0 0,1 1 0 0 0,-23 8 750 0 0,35-10-9758 0 0</inkml:trace>
  <inkml:trace contextRef="#ctx0" brushRef="#br0" timeOffset="7609.649">5481 7153 6448 0 0,'0'0'498'0'0,"-3"2"1017"0"0,-5 6 1437 0 0,7-5-2209 0 0,-1-1 0 0 0,0 1 0 0 0,1 1 0 0 0,0-1 1 0 0,0 0-1 0 0,0 0 0 0 0,0 3-743 0 0,-1 5-26 0 0,1 1 1 0 0,0-1-1 0 0,1 2 26 0 0,-2 16 439 0 0,0 6 472 0 0,1 0 0 0 0,2 0 0 0 0,2 4-911 0 0,1 30 1163 0 0,0 34-86 0 0,1 82 202 0 0,3 582 2931 0 0,-8-640-3550 0 0,-1-34 317 0 0,7 54-977 0 0,-5-143-19 0 0,0 6-132 0 0,0 1-1 0 0,1-1 1 0 0,0 0-1 0 0,1 3 152 0 0,3-2-844 0 0</inkml:trace>
  <inkml:trace contextRef="#ctx0" brushRef="#br0" timeOffset="24776.75">5468 7163 6104 0 0,'0'0'274'0'0,"0"0"0"0"0,18-13 3850 0 0,-15 12-3592 0 0,-1 0 1 0 0,1 0 0 0 0,-1 0-1 0 0,1 0 1 0 0,-1 0 0 0 0,1 0-1 0 0,0 1 1 0 0,0-1-533 0 0,40 0 1763 0 0,-6 1-1444 0 0,86-11 880 0 0,-101 10-1046 0 0,40-1 61 0 0,-24 1-108 0 0,13-2-106 0 0,-51 3 0 0 0,60-8 804 0 0,0 4 0 0 0,47 2-804 0 0,-46 6 146 0 0,45 2-44 0 0,128-14 58 0 0,-140 4-5 0 0,211 0 842 0 0,-170-3-661 0 0,-78 3-258 0 0,54-4 132 0 0,88-3 180 0 0,63 14-305 0 0,-110-4-61 0 0,145 2 5 0 0,-105 5-29 0 0,-93-5 0 0 0,-54-2 0 0 0,42 5 0 0 0,-28-2 43 0 0,-13-2-14 0 0,143 6 155 0 0,15-6 36 0 0,-3-1-8 0 0,-101 3-100 0 0,-23-1 112 0 0,5 3-224 0 0,-28 0-101 0 0,2-4 101 0 0,29 2-75 0 0,23 2 73 0 0,43 3 159 0 0,-90-4-9 0 0,50-3-148 0 0,14 0 129 0 0,82 0 245 0 0,-124 2-363 0 0,71 5-12 0 0,-91-5 101 0 0,51-5-100 0 0,-6-1 82 0 0,365 7 184 0 0,-161-7-152 0 0,-74-6 25 0 0,-133 3 120 0 0,246-11 385 0 0,39-12 134 0 0,-239 23-701 0 0,-81 5 40 0 0,108-1-37 0 0,-108 4-38 0 0,-24 0-20 0 0,207 4-30 0 0,-250-5 7 0 0,291 5 194 0 0,-156-1-193 0 0,35-2 29 0 0,-32-1 70 0 0,178 4 29 0 0,-176-2-79 0 0,53 2 30 0 0,-160-3-72 0 0,82 8 67 0 0,-84-7 116 0 0,-24-3-196 0 0,-1 1 0 0 0,1 0-1 0 0,-1 1 1 0 0,1 0 0 0 0,6 2 6 0 0,37 11-51 0 0,-9-4 38 0 0,-38-9 13 0 0,0 0 0 0 0,-1 0 0 0 0,1 1 0 0 0,-1 0 0 0 0,1 0 0 0 0,-1 0 0 0 0,3 3 0 0 0,3 0 26 0 0,-9-5-22 0 0,0 0 1 0 0,0 0 0 0 0,0 0 0 0 0,0 0 0 0 0,0 0-1 0 0,0 1 1 0 0,0-1 0 0 0,1 2-5 0 0,1 1 0 0 0,-1 0 0 0 0,1 1 0 0 0,-2 0 0 0 0,2-1 9 0 0,-1 0 1 0 0,-1 0-1 0 0,1 1 0 0 0,0-1 0 0 0,-1 1 0 0 0,0-1 1 0 0,0 1-1 0 0,-1 0 0 0 0,1 0 0 0 0,-1 0 0 0 0,0 0 0 0 0,0 0-9 0 0,1 11 18 0 0,17 81-18 0 0,-3 24 80 0 0,-10-65-43 0 0,-2-25 38 0 0,-1 28-75 0 0,2 0 64 0 0,-5 45-64 0 0,1-68 96 0 0,3 1 0 0 0,3 16-96 0 0,-6-49 0 0 0,0 12 29 0 0,0 1 0 0 0,-1 16-29 0 0,-1-17 27 0 0,1-1 0 0 0,1 1 0 0 0,2 9-27 0 0,2 2 42 0 0,4 24 33 0 0,8 90 181 0 0,-12-81-344 0 0,0-19 88 0 0,-4-25 0 0 0,1-1 0 0 0,1 1 0 0 0,2 3 0 0 0,1 37 0 0 0,3-4 196 0 0,-5-38-184 0 0,-3-12-12 0 0,-1 1 0 0 0,1-1 0 0 0,-1 1 0 0 0,1 0 0 0 0,-1-1 0 0 0,0 1 0 0 0,0-1 0 0 0,0 1 0 0 0,0-1 0 0 0,0 1 0 0 0,-1-1 0 0 0,0 2 0 0 0,1 23 53 0 0,1-27-52 0 0,-1 1-1 0 0,0-1 1 0 0,0 0-1 0 0,0 1 1 0 0,0-1-1 0 0,0 0 1 0 0,0 0-1 0 0,0 1 1 0 0,0-1-1 0 0,0 0 1 0 0,0 1-1 0 0,0-1 0 0 0,0 0 1 0 0,0 0-1 0 0,0 1 1 0 0,0-1-1 0 0,0 0 1 0 0,0 1-1 0 0,-1-1 1 0 0,1 0-1 0 0,0 0 1 0 0,0 1-1 0 0,0-1 1 0 0,0 0-1 0 0,-1 0 0 0 0,0 3-1 0 0,1 2 1 0 0,1 0 0 0 0,-2 7 76 0 0,-1 11 51 0 0,1-21-120 0 0,0-1 0 0 0,0 0 1 0 0,0 1-1 0 0,0-1 0 0 0,0 0 1 0 0,-1 0-1 0 0,1 0 0 0 0,0 0 1 0 0,0 0-1 0 0,-1 0 0 0 0,1-1 1 0 0,-1 1-1 0 0,1 0 0 0 0,-1-1 1 0 0,1 1-1 0 0,-2 0-7 0 0,3-1 0 0 0,-14 7 68 0 0,9-4-36 0 0,0 0 0 0 0,0 0 0 0 0,0-1 0 0 0,0 0 0 0 0,-1 0-32 0 0,-44 16-25 0 0,5-10 20 0 0,-1-1 1 0 0,1-3-1 0 0,-34-1 5 0 0,26-1 14 0 0,-34 7-14 0 0,-10 0-3 0 0,-191 6 3 0 0,22-12 51 0 0,154-4-38 0 0,-256-10 71 0 0,322 9-96 0 0,-148-9 12 0 0,-59-8 128 0 0,62 12-117 0 0,-134 0 177 0 0,275 7-179 0 0,-183-4-9 0 0,216 4 0 0 0,-226-6-24 0 0,89 3 96 0 0,-121-6-72 0 0,-124 5 0 0 0,67 0 0 0 0,208-2 0 0 0,-1 0 0 0 0,62 4 0 0 0,-11-5 0 0 0,-10 0 0 0 0,-238 3 0 0 0,225 4 0 0 0,51 0 0 0 0,-8 4 0 0 0,-18 0 0 0 0,-26-4 0 0 0,45-1 0 0 0,-156-2 0 0 0,151 2 0 0 0,21-1 0 0 0,-35 5 0 0 0,45-2 72 0 0,1-1-1 0 0,-8-2-71 0 0,-17 1 65 0 0,-246-4-129 0 0,91 8 64 0 0,188-3 1 0 0,-280-8 62 0 0,240 6-63 0 0,-22 2 0 0 0,-37 0 0 0 0,12-4 0 0 0,-42 5 0 0 0,-19-1 0 0 0,81-2 0 0 0,-3 4 0 0 0,-5 0 44 0 0,-12-4-44 0 0,-11-1 20 0 0,-155 1-20 0 0,199 4 0 0 0,-12 6 0 0 0,-23 0 0 0 0,-50 5 0 0 0,97-8 0 0 0,-213 27 0 0 0,197-22 19 0 0,42-5 9 0 0,-1-1 0 0 0,-15-1-28 0 0,22-2 40 0 0,-24 5-40 0 0,-2 0 13 0 0,-56 5-13 0 0,-56 10 0 0 0,154-19 0 0 0,-48 6 0 0 0,0 3 0 0 0,-1 3 0 0 0,22-4 0 0 0,-5-2 0 0 0,-1 1 0 0 0,32-7-41 0 0,-1 0-1 0 0,1-1 1 0 0,-5 0 41 0 0,17-1-108 0 0,1 0-112 0 0,0 0-488 0 0,0 3-353 0 0,1 1 0 0 0,0-1 1 0 0,1 1-1 0 0,-1-1 0 0 0,0 1 0 0 0,1 0 1061 0 0,1 2-2755 0 0,-3-5 579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39.7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22 147 19895 0 0,'-5'-29'2238'0'0,"-4"46"-374"0"0,6 5-1461 0 0,0 0 0 0 0,2 0 0 0 0,0-1 0 0 0,2 7-403 0 0,-1-2 270 0 0,2 68 920 0 0,5 11-1190 0 0,-5-67 176 0 0,-2-37 82 0 0,0-1 71 0 0,3-7 334 0 0,4-49-296 0 0,5-18 2 0 0,4-13-369 0 0,4-20 0 0 0,-15 85 0 0 0,2 1 0 0 0,0 0 0 0 0,9-17 0 0 0,-14 33 2 0 0,0 1 1 0 0,0 0-1 0 0,1 0 0 0 0,-1 0 1 0 0,1 0-1 0 0,0 0 0 0 0,1 1 0 0 0,-1-1 1 0 0,1 1-1 0 0,-1 0 0 0 0,1 0 1 0 0,0 0-1 0 0,0 0 0 0 0,1 1-2 0 0,-3 1 1 0 0,0 0 0 0 0,1 0 1 0 0,-1 0-1 0 0,0 0 0 0 0,1 1 0 0 0,-1 0 0 0 0,1-1 1 0 0,-1 1-1 0 0,1 0 0 0 0,-1 0 0 0 0,1 0 0 0 0,-1 1 1 0 0,1-1-1 0 0,-1 0 0 0 0,1 1 0 0 0,-1 0 0 0 0,1-1 0 0 0,-1 1 1 0 0,0 0-1 0 0,0 0 0 0 0,1 1 0 0 0,-1-1 0 0 0,0 0 1 0 0,0 1-1 0 0,0-1 0 0 0,0 1 0 0 0,1 1-1 0 0,3 3-2 0 0,0 0-1 0 0,-1 1 0 0 0,1 0 1 0 0,-1 0-1 0 0,0 0 1 0 0,-1 0-1 0 0,0 1 1 0 0,0 0-1 0 0,-1 0 1 0 0,0 0-1 0 0,2 8 3 0 0,2 13 32 0 0,-1 1 1 0 0,1 23-33 0 0,-5-41 43 0 0,-1 5 84 0 0,-1 0-1 0 0,0 0 1 0 0,-1 0 0 0 0,-1 0-1 0 0,-1 0 1 0 0,-2 7-127 0 0,5-24 5 0 0,0 0-1 0 0,0 0 0 0 0,0 0 1 0 0,0 0-1 0 0,0 0 1 0 0,0 0-1 0 0,0 0 1 0 0,0 0-1 0 0,0 0 0 0 0,0 0 1 0 0,-1 0-1 0 0,1 0 1 0 0,0 0-1 0 0,0 0 1 0 0,0 0-1 0 0,0 0 1 0 0,0 0-1 0 0,0 0 0 0 0,0 0 1 0 0,0 0-1 0 0,0 0 1 0 0,0 0-1 0 0,0 0 1 0 0,0 0-1 0 0,0 0 0 0 0,0 0 1 0 0,0 0-1 0 0,0 0 1 0 0,0 0-1 0 0,0 0 1 0 0,0 0-1 0 0,0 0 1 0 0,0 1-1 0 0,-1-1 0 0 0,1 0 1 0 0,0 0-1 0 0,0 0 1 0 0,0 0-1 0 0,0 0 1 0 0,0 0-1 0 0,0 0 0 0 0,0 0 1 0 0,0 0-1 0 0,0 0-4 0 0,0-5 60 0 0,26-87 454 0 0,38-104-499 0 0,-59 182-10 0 0,0 1-1 0 0,1 0 1 0 0,0-1-5 0 0,-4 11-4 0 0,-1 0 0 0 0,1 0 0 0 0,0 1 0 0 0,0-1-1 0 0,0 0 1 0 0,0 1 0 0 0,0-1 0 0 0,1 1 0 0 0,-1 0 0 0 0,1 0 0 0 0,-1 0-1 0 0,1 0 1 0 0,0 0 0 0 0,0 0 0 0 0,2 0 4 0 0,-4 1-10 0 0,0 1 0 0 0,0 0-1 0 0,1 0 1 0 0,-1 0 0 0 0,0 1 0 0 0,0-1 0 0 0,0 0-1 0 0,0 0 1 0 0,0 0 0 0 0,0 1 0 0 0,0-1 0 0 0,0 1-1 0 0,0-1 1 0 0,0 1 0 0 0,0-1 0 0 0,0 1 0 0 0,0 0-1 0 0,0-1 1 0 0,0 1 0 0 0,0 0 0 0 0,0 0-1 0 0,-1-1 1 0 0,1 1 0 0 0,0 0 0 0 0,-1 0 0 0 0,1 0-1 0 0,0 0 11 0 0,1 3-4 0 0,1 0 0 0 0,-1 0 0 0 0,1 0 0 0 0,-1 1 0 0 0,1 3 4 0 0,2 10 0 0 0,0 1 1 0 0,-1 0-1 0 0,-1 0 1 0 0,-1 0-1 0 0,0 8 0 0 0,-2 29-39 0 0,-3 10 39 0 0,1-12-120 0 0,2 19 120 0 0,5-47-308 0 0,1-13-513 0 0,-6-13 758 0 0,0 0 0 0 0,0 0 1 0 0,1 1-1 0 0,-1-1 0 0 0,0 0 0 0 0,0 0 0 0 0,0 0 0 0 0,1 1 1 0 0,-1-1-1 0 0,0 0 0 0 0,0 0 0 0 0,1 0 0 0 0,-1 0 0 0 0,0 0 1 0 0,0 0-1 0 0,1 0 0 0 0,-1 0 0 0 0,0 0 0 0 0,0 1 0 0 0,1-1 1 0 0,-1 0-1 0 0,0 0 0 0 0,0 0 0 0 0,1-1 0 0 0,-1 1 0 0 0,0 0 1 0 0,1 0-1 0 0,-1 0 0 0 0,0 0 0 0 0,0 0 0 0 0,1 0 0 0 0,-1 0 1 0 0,0 0-1 0 0,0 0 0 0 0,1-1 63 0 0,2-4-1955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41.4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9 23783 0 0,'0'0'520'0'0,"-2"-4"112"0"0,-1 0 16 0 0,3 4 24 0 0,0 0-536 0 0,0 0-136 0 0,0 0 0 0 0,0 0 0 0 0,0 0 0 0 0,0 0 0 0 0,0 0-104 0 0,0 0-6920 0 0,0 0-1383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-148246.929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-147903.88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-142966.091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-142616.962">1248 7298 21967 0 0,'0'0'1010'0'0,"0"0"-25"0"0,0 0-568 0 0,-1 11 1278 0 0,-8 103 1470 0 0,8-108-3190 0 0,-2 13-8 0 0,1 1 0 0 0,1-1 0 0 0,1 0 0 0 0,2 13 33 0 0,2-21-5488 0 0,-4-11-3234 0 0</inkml:trace>
  <inkml:trace contextRef="#ctx0" brushRef="#br1" timeOffset="-142078.466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-139492.374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-139147.296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-126337.456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-123867.1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-123519.08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-123147.083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-121671.03">4137 7857 28047 0 0,'0'0'1248'0'0,"-3"3"248"0"0,0-1-1200 0 0,2 1-232 0 0,0 0-64 0 0,1-3 0 0 0,0 0-112 0 0,0 3-32 0 0,0 0-8 0 0,1-2 0 0 0,2 1-328 0 0,-1 0-72 0 0,4-2-16 0 0,0-2-11088 0 0</inkml:trace>
  <inkml:trace contextRef="#ctx0" brushRef="#br0" timeOffset="-120615.848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-116790.018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-116417.076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-115913.138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-36319.18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-35960.184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-34867.10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-32810.608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-32462.537">7723 7216 22607 0 0,'0'0'514'0'0,"0"0"71"0"0,2 12 775 0 0,7 28-197 0 0,-1 0-1 0 0,-2 1 1 0 0,-1 16-1163 0 0,-4-41-2 0 0,1-1 0 0 0,3 13 2 0 0,1-3-3840 0 0,-5-22 1913 0 0</inkml:trace>
  <inkml:trace contextRef="#ctx0" brushRef="#br1" timeOffset="-31763.409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-11223.865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-8020.885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-7667.828">1395 8855 23959 0 0,'0'0'1094'0'0,"2"14"404"0"0,5 43-364 0 0,-2-18 1180 0 0,-1 13-2314 0 0,-3-3 169 0 0,0 22-107 0 0,3-24-3573 0 0,-2-40 1743 0 0</inkml:trace>
  <inkml:trace contextRef="#ctx0" brushRef="#br1" timeOffset="-7080.295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-5530.536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-5187.375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-4598.015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-3031.225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-1168.207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-827.119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735.885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96.749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492.687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3018.605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99476.033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02069.033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02762.175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03672.737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08292.586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08641.455">1806 11024 14744 0 0,'-6'1'1917'0'0,"10"-1"5808"0"0,5 0-4757 0 0,30-3-3407 0 0,4-5-1595 0 0,-28 5-6879 0 0</inkml:trace>
  <inkml:trace contextRef="#ctx0" brushRef="#br0" timeOffset="109610.865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0714.283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2290.696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12621.811">4382 11044 6912 0 0,'0'0'528'0'0,"0"0"237"0"0,0 5 10147 0 0,0 6-4762 0 0,-3 65-778 0 0,-1 0-4772 0 0,6-53-747 0 0,-1-12-1999 0 0,-1 1-5617 0 0,0-5-1356 0 0</inkml:trace>
  <inkml:trace contextRef="#ctx0" brushRef="#br1" timeOffset="115443.268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15787.348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15788.348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17157.683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18432.373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2805.585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4186.891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097.435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8892.311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29908.595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0362.946">9142 11021 23239 0 0,'-3'12'3404'0'0,"0"22"-2652"0"0,2-12-185 0 0,-1 6 156 0 0,1 1 1 0 0,2 25-724 0 0,2-22-2274 0 0,3 9 2274 0 0,-5-31-1824 0 0</inkml:trace>
  <inkml:trace contextRef="#ctx0" brushRef="#br1" timeOffset="136100.096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6472.046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6860.015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26292.264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27021.399">8135 10792 23351 0 0,'0'0'1068'0'0,"0"0"-21"0"0,7 4-811 0 0,2-1-222 0 0,0 0 1 0 0,0-1-1 0 0,0-1 1 0 0,0 1-1 0 0,5-1-14 0 0,12 2 71 0 0,-5-1-753 0 0,0-1 1 0 0,12-1 681 0 0,-22 0-1111 0 0,0 0-709 0 0</inkml:trace>
  <inkml:trace contextRef="#ctx0" brushRef="#br0" timeOffset="127363.398">8154 10906 24647 0 0,'0'0'562'0'0,"0"0"72"0"0,0 0 40 0 0,0 0-70 0 0,8 0-374 0 0,154-1-4071 0 0,-146 0 2405 0 0,-1-1-263 0 0</inkml:trace>
  <inkml:trace contextRef="#ctx0" brushRef="#br1" timeOffset="134013.62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4507.341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34979.037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3328.713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3673.79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8217.6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8585.73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9278.80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52769.663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51221.617">1850 12306 19351 0 0,'-2'-4'1877'0'0,"1"-2"2396"0"0,5 4-3293 0 0,2 0-1666 0 0,9-1 1044 0 0,1 0 0 0 0,-1 1 0 0 0,1 1 1 0 0,8 1-359 0 0,34 1-3185 0 0,-50 0-2788 0 0,-2 0-1817 0 0</inkml:trace>
  <inkml:trace contextRef="#ctx0" brushRef="#br0" timeOffset="151581.65">1872 12385 22111 0 0,'21'-1'3827'0'0,"14"-4"-3105"0"0,17 0-1936 0 0,-25 6-1689 0 0,-13 0-5296 0 0</inkml:trace>
  <inkml:trace contextRef="#ctx0" brushRef="#br1" timeOffset="156194.316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7480.878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8887.116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62313.001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64343.542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64692.597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67681.60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69931.593">4878 12344 25399 0 0,'0'0'1160'0'0,"0"0"-21"0"0,10-2-889 0 0,72-9-821 0 0,21-6 571 0 0,-53 8-159 0 0,-21 4-923 0 0,-16 3-6085 0 0,-5 1-994 0 0</inkml:trace>
  <inkml:trace contextRef="#ctx0" brushRef="#br0" timeOffset="170282.65">5065 12216 25887 0 0,'-8'10'2816'0'0,"8"-1"-2828"0"0,0 0 0 0 0,0-1-1 0 0,1 1 1 0 0,0 0 0 0 0,1-1-1 0 0,1 5 13 0 0,2 17 63 0 0,-2 3 6 0 0,0-10-523 0 0,4 22 454 0 0,-3-28-697 0 0,1 1-50 0 0</inkml:trace>
  <inkml:trace contextRef="#ctx0" brushRef="#br0" timeOffset="171656.976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73739.408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74119.389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74620.055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9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3:06.8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378 694 11488 0 0,'0'2'528'0'0,"5"5"-93"0"0,-2-5-112 0 0,-1-7 504 0 0,7-20 3930 0 0,-9 22-4468 0 0,0-1-1 0 0,1 1 1 0 0,-1 0-1 0 0,-1 0 0 0 0,1-1 1 0 0,0 1-1 0 0,-1 0 1 0 0,0 0-1 0 0,0 0 1 0 0,0 0-1 0 0,0 0 1 0 0,0 0-1 0 0,0 0 1 0 0,-1 0-1 0 0,0 0 1 0 0,1 0-1 0 0,-1 1 0 0 0,0-1 1 0 0,0 1-1 0 0,-1-1 1 0 0,1 1-289 0 0,-6-5 421 0 0,1 0 0 0 0,-1 1 0 0 0,-1 0 0 0 0,1 0 0 0 0,-10-4-421 0 0,5 4 82 0 0,0 0 0 0 0,0 0 0 0 0,-1 1 0 0 0,0 1 1 0 0,0 0-1 0 0,0 1 0 0 0,0 1 0 0 0,0 0 1 0 0,0 0-1 0 0,-7 2-82 0 0,14 0-4 0 0,-1 0 1 0 0,1 1-1 0 0,0 0 1 0 0,0 1-1 0 0,0 0 0 0 0,0 0 1 0 0,0 0-1 0 0,0 1 1 0 0,-6 3 3 0 0,9-3-19 0 0,-1 0 0 0 0,0 0 0 0 0,1 0 0 0 0,0 1 1 0 0,0-1-1 0 0,0 1 0 0 0,0 0 0 0 0,1 1 0 0 0,-1-1 0 0 0,1 0 1 0 0,0 1-1 0 0,1 0 0 0 0,-1 0 0 0 0,1 0 19 0 0,-4 8 11 0 0,2 1 0 0 0,0 0 1 0 0,0 0-1 0 0,1 0 0 0 0,1 1 0 0 0,0-1 0 0 0,1 1 0 0 0,1-1 0 0 0,0 1 0 0 0,1 2-11 0 0,1 3 21 0 0,1 0-1 0 0,0 0 0 0 0,2 0 1 0 0,0-1-1 0 0,2 0 0 0 0,0 0 1 0 0,2 3-21 0 0,-4-12-58 0 0,0 0 1 0 0,1 0 0 0 0,0-1 0 0 0,1 1 0 0 0,0-1-1 0 0,0-1 1 0 0,2 2 57 0 0,-7-8 10 0 0,1 1 0 0 0,-1-1 1 0 0,1 1-1 0 0,0-1 0 0 0,0 0 0 0 0,0 0 0 0 0,0 0 0 0 0,0 0 0 0 0,1-1 0 0 0,-1 1 1 0 0,0-1-1 0 0,1 0 0 0 0,-1 0 0 0 0,1 0 0 0 0,0-1 0 0 0,-1 1 0 0 0,1-1 0 0 0,-1 1 1 0 0,1-1-1 0 0,0-1 0 0 0,-1 1 0 0 0,1 0 0 0 0,-1-1 0 0 0,2 0-10 0 0,3-2 47 0 0,-1 0 0 0 0,0 0 0 0 0,0 0 0 0 0,0-1 0 0 0,0 0 0 0 0,-1-1 0 0 0,0 0 0 0 0,0 0 0 0 0,0 0 0 0 0,0 0 0 0 0,-1-1 0 0 0,1-1-47 0 0,10-14 166 0 0,-1 0 0 0 0,-1-1-1 0 0,-1-1-165 0 0,-11 19 11 0 0,7-12 41 0 0,-1-1 0 0 0,-1 0-1 0 0,-1 0 1 0 0,0 0 0 0 0,-1-1 0 0 0,-1 0-1 0 0,-1 0 1 0 0,0-1 0 0 0,-2 1-1 0 0,0-8-51 0 0,-2 12 30 0 0,0 5 1 0 0,5 17-17 0 0,24 71-674 0 0,13 61 660 0 0,1 7-380 0 0,-41-144 346 0 0,3 13-20 0 0,1-1 1 0 0,1 0-1 0 0,1 0 0 0 0,0-1 1 0 0,0 0-1 0 0,4 4 54 0 0,-2-9-1655 0 0,1-3-4792 0 0,-2-3-1870 0 0</inkml:trace>
  <inkml:trace contextRef="#ctx0" brushRef="#br0" timeOffset="349.914">895 615 19783 0 0,'0'0'447'0'0,"-7"0"605"0"0,6 0-1039 0 0,-19 0 925 0 0,1 0 0 0 0,-1 2 0 0 0,-15 3-938 0 0,29-4 141 0 0,1 0-1 0 0,0 0 1 0 0,-1 1-1 0 0,1 0 1 0 0,0 0-1 0 0,0 1 1 0 0,0-1-1 0 0,1 1 1 0 0,-1 0 0 0 0,0 0-1 0 0,1 1 1 0 0,0-1-1 0 0,0 1 1 0 0,0 0-1 0 0,0 0 1 0 0,0 1-141 0 0,-4 7 88 0 0,1 0 1 0 0,0 0-1 0 0,1 1 0 0 0,0 0 1 0 0,1 0-1 0 0,0 1 0 0 0,1 0 1 0 0,1-1-1 0 0,0 1 0 0 0,0 7-88 0 0,1 3 38 0 0,1-1 0 0 0,1 1 0 0 0,0 0 0 0 0,2 0 0 0 0,5 20-38 0 0,-6-36 8 0 0,0 0-1 0 0,1-1 1 0 0,1 1-1 0 0,-1 0 0 0 0,1-1 1 0 0,0 0-1 0 0,1 0 1 0 0,0 0-1 0 0,0 0 1 0 0,0 0-1 0 0,1-1 1 0 0,0 0-1 0 0,0 0 1 0 0,1 0-1 0 0,0 0 1 0 0,0-1-1 0 0,0 0 1 0 0,0 0-1 0 0,1-1 0 0 0,0 0 1 0 0,0 0-1 0 0,0-1 1 0 0,0 1-1 0 0,1-2 1 0 0,-1 1-1 0 0,1-1 1 0 0,0 0-1 0 0,0 0 1 0 0,-1-1-1 0 0,6 0-7 0 0,1-1 47 0 0,0 0 1 0 0,0-1-1 0 0,-1-1 0 0 0,1 0 1 0 0,-1-1-1 0 0,1-1 0 0 0,-1 0 0 0 0,1-1-47 0 0,44-20-1811 0 0,-2-5-5985 0 0,-33 16-142 0 0</inkml:trace>
  <inkml:trace contextRef="#ctx0" brushRef="#br0" timeOffset="695.924">1253 1 21743 0 0,'0'0'994'0'0,"0"0"-22"0"0,1 1-624 0 0,1 6-325 0 0,-1 1 0 0 0,0-1 1 0 0,0 0-1 0 0,0 1-23 0 0,2 16 112 0 0,10 42 273 0 0,2 13 1282 0 0,-3 1-1667 0 0,5 73 643 0 0,2 33 1278 0 0,16 39-1921 0 0,-25-180 514 0 0,4 8-514 0 0,-10-38 49 0 0,1-1 1 0 0,1 0-1 0 0,0 0 1 0 0,1 0-1 0 0,5 7-49 0 0,-10-18 6 0 0,0-1 0 0 0,-1 0-1 0 0,1 0 1 0 0,0 1 0 0 0,0-1-1 0 0,0-1 1 0 0,0 1 0 0 0,1 0 0 0 0,-1 0-1 0 0,0-1 1 0 0,1 1 0 0 0,2 0-6 0 0,-4-1-71 0 0,0-1 1 0 0,1 0 0 0 0,-1 1 0 0 0,1-1-1 0 0,-1 0 1 0 0,0 0 0 0 0,1 0 0 0 0,-1 0-1 0 0,1 0 1 0 0,-1 0 0 0 0,1 0-1 0 0,-1-1 1 0 0,1 1 0 0 0,-1-1 0 0 0,0 1-1 0 0,1-1 1 0 0,-1 1 0 0 0,0-1-1 0 0,1 1 1 0 0,-1-1 0 0 0,0 0 0 0 0,0 0-1 0 0,0 0 1 0 0,0 0 0 0 0,0 0 0 0 0,1 0 69 0 0,7-8-1839 0 0,1-3-4835 0 0,0-1-1674 0 0</inkml:trace>
  <inkml:trace contextRef="#ctx0" brushRef="#br0" timeOffset="1032.348">1164 650 22951 0 0,'0'0'17'0'0,"0"0"44"0"0,-1-1 0 0 0,1 1 1 0 0,0 0-1 0 0,-1 0 0 0 0,1-1 0 0 0,0 1 1 0 0,-1 0-1 0 0,1 0 0 0 0,-1 0 0 0 0,1 0 1 0 0,-1 0-1 0 0,1-1 0 0 0,-1 1 0 0 0,1 0 1 0 0,0 0-1 0 0,-1 0 0 0 0,1 0 0 0 0,-1 0 1 0 0,1 0-1 0 0,-1 1 0 0 0,1-1 0 0 0,-1 0 1 0 0,1 0-1 0 0,0 0 0 0 0,-1 0 0 0 0,1 0 1 0 0,-1 1-1 0 0,1-1 0 0 0,0 0 0 0 0,-1 0 1 0 0,1 1-1 0 0,0-1 0 0 0,-1 0 0 0 0,1 1 1 0 0,0-1-1 0 0,-1 0 0 0 0,1 1 0 0 0,0-1 1 0 0,-1 0-1 0 0,1 1 0 0 0,0-1-61 0 0,-1 1 210 0 0,28-1 485 0 0,-12 1-592 0 0,-1-1 1 0 0,0-1 0 0 0,0 0 0 0 0,8-2-104 0 0,139-35 199 0 0,-135 33-471 0 0,1 0-1 0 0,-1 2 1 0 0,1 1 0 0 0,18 0 272 0 0,-27 2-1415 0 0,1-3-80 0 0</inkml:trace>
  <inkml:trace contextRef="#ctx0" brushRef="#br0" timeOffset="1382.27">1733 473 8752 0 0,'0'0'398'0'0,"0"0"-3"0"0,-1 2-64 0 0,-1 0 0 0 0,1 0-1 0 0,0 0 1 0 0,0 0 0 0 0,0 0 0 0 0,1 0 0 0 0,-1 0 0 0 0,0 0-1 0 0,1 1 1 0 0,0-1 0 0 0,-1 0 0 0 0,1 0 0 0 0,0 0-1 0 0,0 1 1 0 0,0-1 0 0 0,0 0 0 0 0,1 2-331 0 0,0 3 2189 0 0,1-1 1 0 0,0 1 0 0 0,0 0-1 0 0,3 4-2189 0 0,0 1 559 0 0,31 105 2662 0 0,20 108-3221 0 0,-48-193-168 0 0,1-1 0 0 0,4 5 168 0 0,2 5-6845 0 0,-1-9-1961 0 0</inkml:trace>
  <inkml:trace contextRef="#ctx0" brushRef="#br0" timeOffset="1712.87">2023 539 15632 0 0,'0'0'718'0'0,"0"0"-19"0"0,0 0-323 0 0,0 0 297 0 0,0 0 178 0 0,0 0 39 0 0,1 2-42 0 0,11 14 499 0 0,-1 1-1 0 0,8 17-1346 0 0,-9-18 194 0 0,37 75 648 0 0,-24-46-75 0 0,25 38-767 0 0,-18-36 294 0 0,-11-16 30 0 0,1-2 0 0 0,13 14-324 0 0,-25-33 74 0 0,14 16 38 0 0,-21-25-95 0 0,0 0 0 0 0,-1 0 0 0 0,1-1 0 0 0,0 1 0 0 0,0 0 0 0 0,0-1 0 0 0,0 1 0 0 0,0-1 0 0 0,0 1 0 0 0,-1-1 0 0 0,1 0-1 0 0,0 1 1 0 0,0-1 0 0 0,1 0 0 0 0,-1 0 0 0 0,0 1 0 0 0,0-1 0 0 0,0 0 0 0 0,0 0 0 0 0,0 0 0 0 0,0 0 0 0 0,0 0-1 0 0,0-1 1 0 0,0 1 0 0 0,0 0 0 0 0,0 0-17 0 0,0-1 34 0 0,0 0-1 0 0,0 0 1 0 0,0 0-1 0 0,0 1 1 0 0,0-1-1 0 0,0 0 1 0 0,0 0-1 0 0,0 0 1 0 0,-1 0-1 0 0,1-1 1 0 0,0 1-1 0 0,-1 0 1 0 0,1 0-1 0 0,-1 0 1 0 0,1 0-1 0 0,-1-1 1 0 0,0 1-1 0 0,0 0 1 0 0,1-2-34 0 0,1-25 702 0 0,-5-88 1439 0 0,-10-39-2141 0 0,-7 9-92 0 0,18 128-132 0 0,0 12 9 0 0,1 0 1 0 0,1 0 0 0 0,-1 0 0 0 0,1-6 214 0 0,0 10-172 0 0,0 1 0 0 0,0 0 1 0 0,0-1-1 0 0,1 1 0 0 0,-1 0 1 0 0,1-1-1 0 0,-1 1 0 0 0,0 0 0 0 0,1 0 1 0 0,0-1-1 0 0,-1 1 0 0 0,1 0 1 0 0,0 0-1 0 0,0 0 0 0 0,0 0 0 0 0,-1 0 1 0 0,1 0-1 0 0,0 0 0 0 0,0 0 1 0 0,0 0-1 0 0,1 0 0 0 0,-1 1 1 0 0,1-2 171 0 0,7-1-2494 0 0</inkml:trace>
  <inkml:trace contextRef="#ctx0" brushRef="#br0" timeOffset="2163.594">2852 764 9672 0 0,'0'0'748'0'0,"0"0"-524"0"0,-1-1 0 0 0,1 1 1 0 0,0-1-1 0 0,-1 0 0 0 0,1 1 1 0 0,0-1-1 0 0,0 0 0 0 0,0 1 0 0 0,0-1 1 0 0,-1 0-1 0 0,1 1 0 0 0,0-1 1 0 0,0 0-1 0 0,0 0 0 0 0,0 1 1 0 0,0-1-1 0 0,1 0-224 0 0,3-6 1730 0 0,-3 5-1412 0 0,0 1 1 0 0,0 0 0 0 0,-1-1-1 0 0,1 1 1 0 0,0-1 0 0 0,0 1-1 0 0,-1-1 1 0 0,1 0-1 0 0,-1 1 1 0 0,0-1 0 0 0,0 1-1 0 0,1-1 1 0 0,-1 0-319 0 0,1-15 1610 0 0,-1 14-1425 0 0,1 0-1 0 0,-1-1 1 0 0,0 1 0 0 0,0 0 0 0 0,0 0-1 0 0,-1 0 1 0 0,1 0 0 0 0,-1 0-1 0 0,1 0 1 0 0,-1 0 0 0 0,0 0-1 0 0,0-1-184 0 0,-5-7 585 0 0,0-1 0 0 0,0 1 0 0 0,-1 1 1 0 0,-4-5-586 0 0,7 10 86 0 0,0 0 0 0 0,-1 0 0 0 0,0 1 0 0 0,0-1 0 0 0,0 1 1 0 0,0 0-1 0 0,-1 1 0 0 0,1 0 0 0 0,-5-2-86 0 0,-6-3 153 0 0,10 5-98 0 0,1 0-1 0 0,-1 0 0 0 0,-1 0 0 0 0,1 1 0 0 0,0 0 0 0 0,0 0 0 0 0,-1 1 0 0 0,1 0 0 0 0,-7-1-54 0 0,8 2-12 0 0,0 0 0 0 0,0 1 0 0 0,1-1-1 0 0,-1 1 1 0 0,0 0 0 0 0,1 0 0 0 0,-1 1-1 0 0,1-1 1 0 0,-1 1 0 0 0,1 0 0 0 0,0 0 0 0 0,-1 0-1 0 0,1 1 1 0 0,0-1 0 0 0,1 1 0 0 0,-1 0 0 0 0,0 0-1 0 0,1 1 1 0 0,-1 1 12 0 0,-1 1-23 0 0,0 1 0 0 0,1 0-1 0 0,0 0 1 0 0,0 0 0 0 0,0 0 0 0 0,1 1-1 0 0,1-1 1 0 0,-1 1 0 0 0,1 0-1 0 0,0 0 1 0 0,1 1 23 0 0,-2 14 0 0 0,1 0 0 0 0,1 1 0 0 0,1-1 0 0 0,1 1 0 0 0,2 7 0 0 0,0-13 0 0 0,1 0 0 0 0,1 0 0 0 0,0 0 0 0 0,1-1 0 0 0,5 7 0 0 0,-9-18 36 0 0,1 0 0 0 0,0 0 0 0 0,1-1 0 0 0,-1 1 0 0 0,1-1 0 0 0,0 0-1 0 0,0 0 1 0 0,1-1 0 0 0,-1 1 0 0 0,1-1 0 0 0,0 0 0 0 0,0 0 0 0 0,0-1 0 0 0,5 3-36 0 0,-6-4 26 0 0,0 0 1 0 0,0 0-1 0 0,0-1 1 0 0,0 1-1 0 0,0-1 1 0 0,0 0-1 0 0,1-1 1 0 0,-1 1-1 0 0,0-1 1 0 0,0 1-1 0 0,1-1 1 0 0,-1-1-1 0 0,0 1 1 0 0,0 0-1 0 0,0-1 1 0 0,1 0-1 0 0,-1 0 1 0 0,0 0-1 0 0,0-1 1 0 0,0 0-1 0 0,0 1 1 0 0,1-2-28 0 0,0-1 58 0 0,-1 1-1 0 0,1-1 0 0 0,-1 0 0 0 0,0 0 0 0 0,0 0 1 0 0,0-1-1 0 0,0 0 0 0 0,-1 1 0 0 0,0-1 0 0 0,0-1 1 0 0,0 1-1 0 0,1-3-56 0 0,12-21 157 0 0,-11 20-112 0 0,0-1 0 0 0,0 0-1 0 0,-1 0 1 0 0,0 0 0 0 0,0-1-1 0 0,0-4-44 0 0,2-15 160 0 0,1-22-160 0 0,-6 40 25 0 0,-1 1 0 0 0,0-12-25 0 0,-1 12 10 0 0,1 0-1 0 0,0 0 1 0 0,1-4-10 0 0,-1-11-16 0 0,10 49-256 0 0,-3-1 130 0 0,0 1-1 0 0,1 18 143 0 0,6 22-15 0 0,4 3-48 0 0,-7-22 21 0 0,1 0 1 0 0,3-1-1 0 0,15 31 42 0 0,-26-67-371 0 0,0 0 0 0 0,0-1-1 0 0,0 1 1 0 0,1-1 0 0 0,0 0 0 0 0,3 3 371 0 0,-6-7-1090 0 0,0-1 1 0 0,0 1-1 0 0,0 0 0 0 0,0-1 1 0 0,1 1-1 0 0,-1-1 1 0 0,2 1 1089 0 0,12 2-8193 0 0</inkml:trace>
  <inkml:trace contextRef="#ctx0" brushRef="#br0" timeOffset="2520.251">3188 11 22031 0 0,'0'0'37'0'0,"0"0"0"0"0,0 0 0 0 0,0 0 0 0 0,0 0-1 0 0,0 0 1 0 0,0 0 0 0 0,0 0 0 0 0,0 0 0 0 0,0 1 0 0 0,0-1-1 0 0,-1 0 1 0 0,1 0 0 0 0,0 0 0 0 0,0 0 0 0 0,0 0 0 0 0,0 0-1 0 0,0 0 1 0 0,0 0 0 0 0,0 0 0 0 0,0 1 0 0 0,0-1-1 0 0,0 0 1 0 0,0 0 0 0 0,0 0 0 0 0,-1 0 0 0 0,1 0 0 0 0,0 0-1 0 0,0 0 1 0 0,0 0 0 0 0,0 0 0 0 0,0 0 0 0 0,0 0 0 0 0,0 0-1 0 0,0 0 1 0 0,0 0 0 0 0,-1 0 0 0 0,1 0 0 0 0,0 0 0 0 0,0 0-1 0 0,0 0 1 0 0,0 0 0 0 0,0 0 0 0 0,0 0 0 0 0,0 0-1 0 0,0 0 1 0 0,-1 0 0 0 0,1 0 0 0 0,0 0 0 0 0,0 0 0 0 0,0 0-1 0 0,0 0 1 0 0,0 0 0 0 0,0 0 0 0 0,0 0 0 0 0,0-1 0 0 0,0 1-1 0 0,0 0 1 0 0,-1 0-37 0 0,6 19 689 0 0,12 30-606 0 0,-14-41 195 0 0,4 15 92 0 0,-2 0 1 0 0,0 1 0 0 0,0 5-371 0 0,5 25 545 0 0,19 119 875 0 0,-12-59-988 0 0,2 2-163 0 0,12 68-102 0 0,-26-166-161 0 0,0 0 0 0 0,1-1 0 0 0,1 0-1 0 0,1 0 1 0 0,0 0 0 0 0,1-1 0 0 0,1 0 0 0 0,0-1 0 0 0,4 4-6 0 0,-12-16 4 0 0,1 0-1 0 0,-1-1 1 0 0,0 1-1 0 0,0-1 1 0 0,1 0-1 0 0,-1 0 1 0 0,1 0-1 0 0,0 0 1 0 0,0 0-1 0 0,0-1 1 0 0,0 1-1 0 0,0-1 1 0 0,0 0-1 0 0,0 0 1 0 0,0 0-1 0 0,3 0-3 0 0,-4 0-107 0 0,1-1 0 0 0,0 0-1 0 0,0 0 1 0 0,-1-1 0 0 0,1 1 0 0 0,0 0-1 0 0,-1-1 1 0 0,1 0 0 0 0,-1 0 0 0 0,1 1-1 0 0,-1-2 1 0 0,1 1 0 0 0,-1 0-1 0 0,0 0 1 0 0,1-1 0 0 0,-1 1 0 0 0,0-1-1 0 0,0 0 1 0 0,0 1 0 0 0,1-3 107 0 0,10-12-1200 0 0,-2-2-15 0 0</inkml:trace>
  <inkml:trace contextRef="#ctx0" brushRef="#br0" timeOffset="2853.474">3105 581 22431 0 0,'-1'0'107'0'0,"1"-1"-1"0"0,-1 1 0 0 0,1-1 0 0 0,-1 1 0 0 0,0 0 1 0 0,1-1-1 0 0,-1 1 0 0 0,1-1 0 0 0,-1 1 1 0 0,1-1-1 0 0,0 1 0 0 0,-1-1 0 0 0,1 0 1 0 0,-1 1-1 0 0,1-1 0 0 0,0 1 0 0 0,0-1 1 0 0,-1 0-1 0 0,1 0-106 0 0,0 1 18 0 0,0-1 0 0 0,0 1 0 0 0,0-1 0 0 0,1 1 0 0 0,-1-1 0 0 0,0 1 0 0 0,0-1 0 0 0,1 1 0 0 0,-1-1 0 0 0,0 1 0 0 0,0-1 0 0 0,1 1 0 0 0,-1 0 0 0 0,1-1 0 0 0,-1 1 0 0 0,0-1 0 0 0,1 1 0 0 0,-1 0 0 0 0,1-1 0 0 0,-1 1 0 0 0,1 0 0 0 0,-1 0 0 0 0,1-1 0 0 0,-1 1 0 0 0,1 0 0 0 0,-1 0 0 0 0,1 0 0 0 0,-1 0-18 0 0,26-11 635 0 0,0 2 0 0 0,0 2 1 0 0,15-3-636 0 0,85-12 76 0 0,-10 2 23 0 0,-103 17-576 0 0,0-1 0 0 0,0 0 1 0 0,4-3 476 0 0,6-2-1710 0 0</inkml:trace>
  <inkml:trace contextRef="#ctx0" brushRef="#br0" timeOffset="3188.119">3747 521 13360 0 0,'0'0'1026'0'0,"-3"7"-628"0"0,1-3 285 0 0,2 0 1 0 0,-1 1 0 0 0,0-1 0 0 0,1 1 0 0 0,0-1 0 0 0,0 0-1 0 0,0 1 1 0 0,1-1 0 0 0,-1 1 0 0 0,1-1 0 0 0,0 0 0 0 0,0 1 0 0 0,1-1-1 0 0,0 1-683 0 0,4 22 1248 0 0,23 139 1533 0 0,-24-133-2635 0 0,6 26-72 0 0,-5-30 105 0 0,3 27-179 0 0,-7-35-401 0 0,2 1 0 0 0,0-1 1 0 0,1 0-1 0 0,2 0 401 0 0,2 0-1799 0 0</inkml:trace>
  <inkml:trace contextRef="#ctx0" brushRef="#br0" timeOffset="3600.253">4057 615 16208 0 0,'-2'0'365'0'0,"-14"-3"724"0"0,15 3-1065 0 0,0-1 1 0 0,0 1-1 0 0,0 0 0 0 0,-1-1 0 0 0,1 1 0 0 0,0 0 1 0 0,0 0-1 0 0,0 0 0 0 0,0 0 0 0 0,-1 0 0 0 0,1 0 0 0 0,0 0 1 0 0,0 0-1 0 0,0 0 0 0 0,0 0 0 0 0,0 1 0 0 0,-1-1 1 0 0,1 0-1 0 0,0 1 0 0 0,0-1 0 0 0,0 1 0 0 0,0 0 1 0 0,0-1-1 0 0,0 1 0 0 0,0 0 0 0 0,1-1 0 0 0,-1 1 0 0 0,0 0 1 0 0,0 0-1 0 0,0 0 0 0 0,1 0 0 0 0,-1 0 0 0 0,0 0 1 0 0,1 0-1 0 0,-1 0-24 0 0,-1 3 193 0 0,0-1 0 0 0,0 1 0 0 0,1 0 1 0 0,-1 0-1 0 0,1 0 0 0 0,0 0 0 0 0,0 0 1 0 0,0 0-1 0 0,0 0 0 0 0,1 0 0 0 0,0 0 0 0 0,0 1 1 0 0,0 0-194 0 0,1 11 451 0 0,1-1 0 0 0,1 1 0 0 0,0-1-451 0 0,2 11 421 0 0,1 6 328 0 0,1-1-1 0 0,10 29-748 0 0,-11-45 153 0 0,-1-1 1 0 0,2 0 0 0 0,0 0-1 0 0,1 0 1 0 0,0-1 0 0 0,1 0-1 0 0,1 1-153 0 0,-1-3 194 0 0,1 0 0 0 0,1 0 0 0 0,-1-1 0 0 0,11 7-194 0 0,-16-14 27 0 0,0 1-1 0 0,0-1 0 0 0,0-1 1 0 0,0 1-1 0 0,1-1 0 0 0,-1 0 1 0 0,1 0-1 0 0,-1 0 0 0 0,1-1 1 0 0,0 0-1 0 0,0 0 1 0 0,0-1-1 0 0,3 1-26 0 0,-1-1 29 0 0,0-1-1 0 0,0 0 1 0 0,0 0 0 0 0,0-1 0 0 0,-1 1 0 0 0,1-2-1 0 0,0 1 1 0 0,-1-1 0 0 0,0 0 0 0 0,1-1-1 0 0,-1 0 1 0 0,5-3-29 0 0,-4 1 76 0 0,0-1 0 0 0,0 1 0 0 0,0-2 0 0 0,-1 1 0 0 0,-1-1 0 0 0,1 0 0 0 0,-1 0 0 0 0,0-1 0 0 0,2-5-76 0 0,-2 3 61 0 0,0-1 0 0 0,-1 0 0 0 0,0 0-1 0 0,-1 0 1 0 0,-1-1 0 0 0,0 1 0 0 0,0-1-1 0 0,-1 0 1 0 0,-1 0 0 0 0,0 0-1 0 0,-1 0 1 0 0,-1 0 0 0 0,0 0 0 0 0,0 0-1 0 0,-1 0 1 0 0,-1-1-61 0 0,-1 1-133 0 0,-1 0 0 0 0,0 0 0 0 0,-1 1-1 0 0,0-1 1 0 0,-1 1 0 0 0,0 0 0 0 0,-1 1 0 0 0,0 0 0 0 0,-1 0 0 0 0,0 1-1 0 0,-1 0 1 0 0,-7-5 133 0 0,10 9-99 0 0,0 0-1 0 0,-1 0 0 0 0,0 1 1 0 0,0 0-1 0 0,0 0 0 0 0,-1 1 1 0 0,0 0-1 0 0,1 1 0 0 0,-1 0 1 0 0,-1 0-1 0 0,1 1 0 0 0,0 0 1 0 0,0 1-1 0 0,-1 0 0 0 0,1 0 1 0 0,-1 1-1 0 0,1 0 0 0 0,-10 2 100 0 0,11-1-75 0 0,-1 1 0 0 0,1-1 1 0 0,0 2-1 0 0,0-1 0 0 0,0 1 0 0 0,0 1 0 0 0,1-1 0 0 0,-1 1 0 0 0,1 1 0 0 0,0-1 0 0 0,0 1 0 0 0,0 0 0 0 0,1 1 1 0 0,0 0-1 0 0,0 0 0 0 0,0 0 0 0 0,1 0 0 0 0,0 1 0 0 0,0 0 0 0 0,1 0 0 0 0,0 1 0 0 0,-3 5 75 0 0,2-1-116 0 0,0 1-1 0 0,1 0 0 0 0,1 0 0 0 0,-1 0 1 0 0,2 0-1 0 0,0 0 0 0 0,1 1 1 0 0,0-1-1 0 0,1 1 0 0 0,1-1 1 0 0,0 0-1 0 0,0 1 0 0 0,1-1 1 0 0,1 0-1 0 0,1 0 0 0 0,0 0 0 0 0,0 0 1 0 0,1-1-1 0 0,3 5 117 0 0,21 41-2099 0 0,-16-31 895 0 0</inkml:trace>
  <inkml:trace contextRef="#ctx0" brushRef="#br0" timeOffset="4070.761">4576 563 21047 0 0,'0'-1'68'0'0,"0"1"-1"0"0,0 0 1 0 0,0 0-1 0 0,-1 0 0 0 0,1 0 1 0 0,0-1-1 0 0,0 1 1 0 0,0 0-1 0 0,0 0 1 0 0,0 0-1 0 0,0-1 0 0 0,0 1 1 0 0,0 0-1 0 0,0 0 1 0 0,-1 0-1 0 0,1-1 0 0 0,0 1 1 0 0,0 0-1 0 0,0 0 1 0 0,0 0-1 0 0,0-1 1 0 0,0 1-1 0 0,0 0 0 0 0,1 0 1 0 0,-1-1-1 0 0,0 1 1 0 0,0 0-1 0 0,0 0 1 0 0,0 0-1 0 0,0-1 0 0 0,0 1 1 0 0,0 0-1 0 0,0 0 1 0 0,0 0-1 0 0,1 0 0 0 0,-1-1 1 0 0,0 1-1 0 0,0 0-67 0 0,8 4 640 0 0,11 12-282 0 0,-11-4-91 0 0,-1 1-1 0 0,0 0 0 0 0,-1 0 0 0 0,-1 1 1 0 0,0 0-267 0 0,20 71 833 0 0,-9-26-442 0 0,23 68 1030 0 0,-32-100-1282 0 0,-5-19-83 0 0,-1-1-1 0 0,2 1 1 0 0,-1-1 0 0 0,1 0 0 0 0,0 0 0 0 0,0 0 0 0 0,1 0 0 0 0,0 1-56 0 0,-3-7 128 0 0,-1-1 21 0 0,-2-7-48 0 0,0 0 0 0 0,0 1 0 0 0,1-1 0 0 0,0 0 0 0 0,1 0 0 0 0,-1 1 0 0 0,1-1 0 0 0,0 0 0 0 0,2-6-101 0 0,-1-10 88 0 0,2-128 28 0 0,0 118-119 0 0,0 0 0 0 0,3 1 0 0 0,5-19 3 0 0,-6 34 2 0 0,0 1 0 0 0,1 0-1 0 0,2-2-1 0 0,-5 11-8 0 0,1 1 0 0 0,-1 0 0 0 0,1 0 0 0 0,0 0 0 0 0,1 0-1 0 0,-1 1 1 0 0,1 0 0 0 0,5-4 8 0 0,-7 7-1 0 0,0 0 0 0 0,0 0 1 0 0,0 0-1 0 0,0 1 0 0 0,1 0 0 0 0,-1-1 0 0 0,1 1 0 0 0,-1 1 1 0 0,1-1-1 0 0,-1 0 0 0 0,1 1 0 0 0,-1 0 0 0 0,1-1 0 0 0,-1 1 0 0 0,1 1 1 0 0,0-1-1 0 0,-1 0 0 0 0,1 1 0 0 0,-1 0 0 0 0,1 0 0 0 0,-1 0 1 0 0,8 3 12 0 0,0 0 0 0 0,0 0 0 0 0,0 1 0 0 0,-1 1-1 0 0,8 5-11 0 0,-8-4 3 0 0,0 0 0 0 0,0 1 0 0 0,-1 0 0 0 0,-1 1 0 0 0,5 5-3 0 0,37 50-23 0 0,-34-43-11 0 0,0 3 30 0 0,-1 0 1 0 0,-1 1-1 0 0,-1 1 4 0 0,-4-4-331 0 0,-1 0 0 0 0,0 0-1 0 0,-2 1 1 0 0,-1 0 0 0 0,-1 0 0 0 0,0 0-1 0 0,-1 9 332 0 0,-3-6-1313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41.7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23 22319 0 0,'-4'-11'992'0'0,"4"7"192"0"0,0 2-944 0 0,0 1-240 0 0,0-2 0 0 0,-3 2 0 0 0,3 1 0 0 0,0 0-120 0 0,0 0 16 0 0,0 0 0 0 0,0 0-728 0 0,7 1-152 0 0,0 2-24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2.63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087.09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1447.13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8448.412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8823.408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9546.84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4.70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500.656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1585.756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11712.922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12077.703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12551.438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14823.894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15170.553">1794 827 19351 0 0,'-30'0'2247'0'0,"18"0"1765"0"0,11 0-1715 0 0,1 0-318 0 0,6 0-1553 0 0,77-2 1705 0 0,55-10-2131 0 0,-28-3-1087 0 0,0-2-7911 0 0,-87 12-616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2:18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5634 582 9672 0 0,'0'-18'1467'0'0,"1"1"0"0"0,1-1 0 0 0,1-5-1467 0 0,0 30 460 0 0,-1 0 0 0 0,-1 0 0 0 0,1 0 0 0 0,-1 1-460 0 0,-1 71 568 0 0,3 143 1732 0 0,-3-159-1666 0 0,-17 453 2948 0 0,2-178-2388 0 0,12-236-718 0 0,-37 761 2991 0 0,5-85-2167 0 0,48-525-1639 0 0,-11-233-848 0 0,1-1 1 0 0,5 18 1186 0 0,-1-12-9595 0 0</inkml:trace>
  <inkml:trace contextRef="#ctx0" brushRef="#br0" timeOffset="4217.753">5717 518 10592 0 0,'5'-11'1415'0'0,"-1"4"-708"0"0,-2 6-592 0 0,0 0-1 0 0,0 0 1 0 0,0 0-1 0 0,0 0 1 0 0,0 1-1 0 0,0-1 1 0 0,0 1-1 0 0,0-1 1 0 0,0 1-1 0 0,1 0-114 0 0,4 0 13 0 0,0 0-1 0 0,0 1 1 0 0,0 0-1 0 0,2 0-12 0 0,13 2 196 0 0,134 0 316 0 0,78-13 1622 0 0,-196 8-1984 0 0,333-10 1668 0 0,-94 13-1140 0 0,115-3-84 0 0,-132-16-412 0 0,258-8 1236 0 0,-120 22-779 0 0,-199-2-694 0 0,-145 4 93 0 0,432-33 322 0 0,-474 34-327 0 0,438-39 856 0 0,-208 22-649 0 0,-4 0-25 0 0,-24 4-30 0 0,434-45-106 0 0,165 2 426 0 0,-646 44-507 0 0,28-1 15 0 0,28-3 47 0 0,-13 2 71 0 0,-58 7-98 0 0,395-13 108 0 0,-323 11-130 0 0,-22 0 41 0 0,-22 0 24 0 0,46-3-90 0 0,-47 2-7 0 0,126-9 85 0 0,-239 17-53 0 0,266-8 130 0 0,-204 9-102 0 0,93 2 50 0 0,-127 0-89 0 0,-59-1 3 0 0,0 2 0 0 0,1 1-1 0 0,-1 2 1 0 0,1 1-3 0 0,-16-1 35 0 0,42 11 62 0 0,-56-13-69 0 0,0 0-1 0 0,0 0 1 0 0,0 1-1 0 0,0 0 1 0 0,0 0-1 0 0,-1 1 0 0 0,1-1 1 0 0,1 3-28 0 0,-3-3 34 0 0,2 2 41 0 0,-1 0-1 0 0,1 0 0 0 0,-1 0 1 0 0,0 0-1 0 0,0 1 0 0 0,-1 0 1 0 0,0 0-1 0 0,4 6-74 0 0,1 8-2 0 0,-4-10 48 0 0,-1 0 0 0 0,0 0 0 0 0,-1 0 0 0 0,1 5-46 0 0,5 21 202 0 0,8 18-202 0 0,3-2 106 0 0,-12-31-17 0 0,0 0 0 0 0,-1 1 1 0 0,1 9-90 0 0,1 14 64 0 0,-5-23-66 0 0,-3-14-13 0 0,0 0 1 0 0,0 1 0 0 0,-1-1 0 0 0,0 5 14 0 0,-1 5 100 0 0,2-1 1 0 0,0 5-101 0 0,0-4 39 0 0,-1 0 1 0 0,0 5-40 0 0,-3 13 38 0 0,-12 230 124 0 0,8 20 227 0 0,10-213-416 0 0,4-1 0 0 0,2 0 27 0 0,4 34-18 0 0,0 77 146 0 0,17 179 0 0 0,-16-228-128 0 0,3 52 64 0 0,-3-19 0 0 0,-11-112-64 0 0,-3-33 0 0 0,1-1 0 0 0,2 5 0 0 0,1 7 33 0 0,-1 11-33 0 0,4 32 31 0 0,-1-23-32 0 0,-2 14 1 0 0,1 9 12 0 0,4 30 41 0 0,0 12-53 0 0,-2-25 64 0 0,-6-82-55 0 0,-1 1 0 0 0,0 0 0 0 0,-1 4-9 0 0,0-7 7 0 0,1 0 1 0 0,0 0-1 0 0,0 0 1 0 0,1 1-1 0 0,2 7-7 0 0,-3-15 6 0 0,1 0 0 0 0,-1 0-1 0 0,0 0 1 0 0,0 0 0 0 0,0 0 0 0 0,0 0-1 0 0,0 0 1 0 0,0 0 0 0 0,0 0-1 0 0,0 0 1 0 0,-1 0 0 0 0,1 0 0 0 0,-1 0-1 0 0,0 1-5 0 0,-1 0 8 0 0,1 0 0 0 0,1 1 0 0 0,-1-1 0 0 0,0 0 0 0 0,1 0 0 0 0,0 0 0 0 0,-1 2-8 0 0,1-2 7 0 0,-1 0-1 0 0,1 0 1 0 0,-1-1-1 0 0,0 1 1 0 0,0-1-1 0 0,0 1 0 0 0,0-1 1 0 0,-1 1-1 0 0,1-1 1 0 0,-1 0-1 0 0,1 1 1 0 0,-1-1-1 0 0,0 0 1 0 0,0 0-1 0 0,0 0 1 0 0,0-1-1 0 0,0 1 1 0 0,-1 0-1 0 0,1-1 1 0 0,0 1-1 0 0,-2 0-6 0 0,-5 1 24 0 0,1 0-1 0 0,-1 0 0 0 0,0-1 1 0 0,0 0-1 0 0,0-1 1 0 0,0 0-1 0 0,0 0 1 0 0,0-1-1 0 0,-9 0-23 0 0,-10 0 42 0 0,-116 10 33 0 0,114-10-75 0 0,-14-1 0 0 0,-4 0 0 0 0,-383-7 144 0 0,306 8-144 0 0,-24-1 42 0 0,54-1-20 0 0,-63 1-12 0 0,-128 1 44 0 0,-5 1-11 0 0,-139 6 38 0 0,249-1-67 0 0,81-5-16 0 0,-244 4 130 0 0,254-4-144 0 0,-91 4-32 0 0,-72 3 48 0 0,98-4 0 0 0,-90-3 0 0 0,129-2 0 0 0,-126-1 0 0 0,-147 2 0 0 0,36 0 64 0 0,24 4 0 0 0,228-4-46 0 0,-89 4 28 0 0,-18 2 17 0 0,57-4-9 0 0,-57 6-42 0 0,-286 14-13 0 0,4 9 65 0 0,189-19-18 0 0,138-6-28 0 0,-325 1 25 0 0,183-5-22 0 0,190-1-5 0 0,-124 4 32 0 0,-118 6-48 0 0,-374 29 216 0 0,555-32-190 0 0,-48 4 12 0 0,184-9-34 0 0,16-2-754 0 0,0 1 0 0 0,1 1 0 0 0,-1 1 0 0 0,1 1 0 0 0,-23 8 750 0 0,35-10-9758 0 0</inkml:trace>
  <inkml:trace contextRef="#ctx0" brushRef="#br0" timeOffset="7609.649">5481 7153 6448 0 0,'0'0'498'0'0,"-3"2"1017"0"0,-5 6 1437 0 0,7-5-2209 0 0,-1-1 0 0 0,0 1 0 0 0,1 1 0 0 0,0-1 1 0 0,0 0-1 0 0,0 0 0 0 0,0 3-743 0 0,-1 5-26 0 0,1 1 1 0 0,0-1-1 0 0,1 2 26 0 0,-2 16 439 0 0,0 6 472 0 0,1 0 0 0 0,2 0 0 0 0,2 4-911 0 0,1 30 1163 0 0,0 34-86 0 0,1 82 202 0 0,3 582 2931 0 0,-8-640-3550 0 0,-1-34 317 0 0,7 54-977 0 0,-5-143-19 0 0,0 6-132 0 0,0 1-1 0 0,1-1 1 0 0,0 0-1 0 0,1 3 152 0 0,3-2-844 0 0</inkml:trace>
  <inkml:trace contextRef="#ctx0" brushRef="#br0" timeOffset="24776.75">5468 7163 6104 0 0,'0'0'274'0'0,"0"0"0"0"0,18-13 3850 0 0,-15 12-3592 0 0,-1 0 1 0 0,1 0 0 0 0,-1 0-1 0 0,1 0 1 0 0,-1 0 0 0 0,1 0-1 0 0,0 1 1 0 0,0-1-533 0 0,40 0 1763 0 0,-6 1-1444 0 0,86-11 880 0 0,-101 10-1046 0 0,40-1 61 0 0,-24 1-108 0 0,13-2-106 0 0,-51 3 0 0 0,60-8 804 0 0,0 4 0 0 0,47 2-804 0 0,-46 6 146 0 0,45 2-44 0 0,128-14 58 0 0,-140 4-5 0 0,211 0 842 0 0,-170-3-661 0 0,-78 3-258 0 0,54-4 132 0 0,88-3 180 0 0,63 14-305 0 0,-110-4-61 0 0,145 2 5 0 0,-105 5-29 0 0,-93-5 0 0 0,-54-2 0 0 0,42 5 0 0 0,-28-2 43 0 0,-13-2-14 0 0,143 6 155 0 0,15-6 36 0 0,-3-1-8 0 0,-101 3-100 0 0,-23-1 112 0 0,5 3-224 0 0,-28 0-101 0 0,2-4 101 0 0,29 2-75 0 0,23 2 73 0 0,43 3 159 0 0,-90-4-9 0 0,50-3-148 0 0,14 0 129 0 0,82 0 245 0 0,-124 2-363 0 0,71 5-12 0 0,-91-5 101 0 0,51-5-100 0 0,-6-1 82 0 0,365 7 184 0 0,-161-7-152 0 0,-74-6 25 0 0,-133 3 120 0 0,246-11 385 0 0,39-12 134 0 0,-239 23-701 0 0,-81 5 40 0 0,108-1-37 0 0,-108 4-38 0 0,-24 0-20 0 0,207 4-30 0 0,-250-5 7 0 0,291 5 194 0 0,-156-1-193 0 0,35-2 29 0 0,-32-1 70 0 0,178 4 29 0 0,-176-2-79 0 0,53 2 30 0 0,-160-3-72 0 0,82 8 67 0 0,-84-7 116 0 0,-24-3-196 0 0,-1 1 0 0 0,1 0-1 0 0,-1 1 1 0 0,1 0 0 0 0,6 2 6 0 0,37 11-51 0 0,-9-4 38 0 0,-38-9 13 0 0,0 0 0 0 0,-1 0 0 0 0,1 1 0 0 0,-1 0 0 0 0,1 0 0 0 0,-1 0 0 0 0,3 3 0 0 0,3 0 26 0 0,-9-5-22 0 0,0 0 1 0 0,0 0 0 0 0,0 0 0 0 0,0 0 0 0 0,0 0-1 0 0,0 1 1 0 0,0-1 0 0 0,1 2-5 0 0,1 1 0 0 0,-1 0 0 0 0,1 1 0 0 0,-2 0 0 0 0,2-1 9 0 0,-1 0 1 0 0,-1 0-1 0 0,1 1 0 0 0,0-1 0 0 0,-1 1 0 0 0,0-1 1 0 0,0 1-1 0 0,-1 0 0 0 0,1 0 0 0 0,-1 0 0 0 0,0 0 0 0 0,0 0-9 0 0,1 11 18 0 0,17 81-18 0 0,-3 24 80 0 0,-10-65-43 0 0,-2-25 38 0 0,-1 28-75 0 0,2 0 64 0 0,-5 45-64 0 0,1-68 96 0 0,3 1 0 0 0,3 16-96 0 0,-6-49 0 0 0,0 12 29 0 0,0 1 0 0 0,-1 16-29 0 0,-1-17 27 0 0,1-1 0 0 0,1 1 0 0 0,2 9-27 0 0,2 2 42 0 0,4 24 33 0 0,8 90 181 0 0,-12-81-344 0 0,0-19 88 0 0,-4-25 0 0 0,1-1 0 0 0,1 1 0 0 0,2 3 0 0 0,1 37 0 0 0,3-4 196 0 0,-5-38-184 0 0,-3-12-12 0 0,-1 1 0 0 0,1-1 0 0 0,-1 1 0 0 0,1 0 0 0 0,-1-1 0 0 0,0 1 0 0 0,0-1 0 0 0,0 1 0 0 0,0-1 0 0 0,0 1 0 0 0,-1-1 0 0 0,0 2 0 0 0,1 23 53 0 0,1-27-52 0 0,-1 1-1 0 0,0-1 1 0 0,0 0-1 0 0,0 1 1 0 0,0-1-1 0 0,0 0 1 0 0,0 0-1 0 0,0 1 1 0 0,0-1-1 0 0,0 0 1 0 0,0 1-1 0 0,0-1 0 0 0,0 0 1 0 0,0 0-1 0 0,0 1 1 0 0,0-1-1 0 0,0 0 1 0 0,0 1-1 0 0,-1-1 1 0 0,1 0-1 0 0,0 0 1 0 0,0 1-1 0 0,0-1 1 0 0,0 0-1 0 0,-1 0 0 0 0,0 3-1 0 0,1 2 1 0 0,1 0 0 0 0,-2 7 76 0 0,-1 11 51 0 0,1-21-120 0 0,0-1 0 0 0,0 0 1 0 0,0 1-1 0 0,0-1 0 0 0,0 0 1 0 0,-1 0-1 0 0,1 0 0 0 0,0 0 1 0 0,0 0-1 0 0,-1 0 0 0 0,1-1 1 0 0,-1 1-1 0 0,1 0 0 0 0,-1-1 1 0 0,1 1-1 0 0,-2 0-7 0 0,3-1 0 0 0,-14 7 68 0 0,9-4-36 0 0,0 0 0 0 0,0 0 0 0 0,0-1 0 0 0,0 0 0 0 0,-1 0-32 0 0,-44 16-25 0 0,5-10 20 0 0,-1-1 1 0 0,1-3-1 0 0,-34-1 5 0 0,26-1 14 0 0,-34 7-14 0 0,-10 0-3 0 0,-191 6 3 0 0,22-12 51 0 0,154-4-38 0 0,-256-10 71 0 0,322 9-96 0 0,-148-9 12 0 0,-59-8 128 0 0,62 12-117 0 0,-134 0 177 0 0,275 7-179 0 0,-183-4-9 0 0,216 4 0 0 0,-226-6-24 0 0,89 3 96 0 0,-121-6-72 0 0,-124 5 0 0 0,67 0 0 0 0,208-2 0 0 0,-1 0 0 0 0,62 4 0 0 0,-11-5 0 0 0,-10 0 0 0 0,-238 3 0 0 0,225 4 0 0 0,51 0 0 0 0,-8 4 0 0 0,-18 0 0 0 0,-26-4 0 0 0,45-1 0 0 0,-156-2 0 0 0,151 2 0 0 0,21-1 0 0 0,-35 5 0 0 0,45-2 72 0 0,1-1-1 0 0,-8-2-71 0 0,-17 1 65 0 0,-246-4-129 0 0,91 8 64 0 0,188-3 1 0 0,-280-8 62 0 0,240 6-63 0 0,-22 2 0 0 0,-37 0 0 0 0,12-4 0 0 0,-42 5 0 0 0,-19-1 0 0 0,81-2 0 0 0,-3 4 0 0 0,-5 0 44 0 0,-12-4-44 0 0,-11-1 20 0 0,-155 1-20 0 0,199 4 0 0 0,-12 6 0 0 0,-23 0 0 0 0,-50 5 0 0 0,97-8 0 0 0,-213 27 0 0 0,197-22 19 0 0,42-5 9 0 0,-1-1 0 0 0,-15-1-28 0 0,22-2 40 0 0,-24 5-40 0 0,-2 0 13 0 0,-56 5-13 0 0,-56 10 0 0 0,154-19 0 0 0,-48 6 0 0 0,0 3 0 0 0,-1 3 0 0 0,22-4 0 0 0,-5-2 0 0 0,-1 1 0 0 0,32-7-41 0 0,-1 0-1 0 0,1-1 1 0 0,-5 0 41 0 0,17-1-108 0 0,1 0-112 0 0,0 0-488 0 0,0 3-353 0 0,1 1 0 0 0,0-1 1 0 0,1 1-1 0 0,-1-1 0 0 0,0 1 0 0 0,1 0 1061 0 0,1 2-2755 0 0,-3-5 579 0 0</inkml:trace>
  <inkml:trace contextRef="#ctx0" brushRef="#br0" timeOffset="28068.95">5334 8305 3224 0 0,'0'0'143'0'0,"-6"-1"4814"0"0,-8 0-2992 0 0,1 2-1073 0 0,1 0 0 0 0,0 1 0 0 0,-1 0-892 0 0,-30 4 1944 0 0,-101 5-263 0 0,0 6 0 0 0,-16 10-1681 0 0,-768 177 1807 0 0,735-154-1530 0 0,-584 153 637 0 0,374-97-639 0 0,391-103-261 0 0,-589 142 814 0 0,-123 33 1208 0 0,72 3-1835 0 0,542-140-4133 0 0,72-26 1207 0 0,11-4 487 0 0</inkml:trace>
  <inkml:trace contextRef="#ctx0" brushRef="#br0" timeOffset="51570.115">5476 3702 2760 0 0,'-8'13'628'0'0,"0"-4"109"0"0,0 0 0 0 0,2 0-1 0 0,-1 1-736 0 0,-10 13 1176 0 0,-8 6 73 0 0,-1 0-1 0 0,-1-2 1 0 0,-14 9-1249 0 0,-29 29 3440 0 0,-12 18-3440 0 0,37-33 283 0 0,11-11 23 0 0,-3-1 1 0 0,-17 12-307 0 0,15-14 907 0 0,-6 9-907 0 0,21-22 109 0 0,-4 8-109 0 0,-19 27 0 0 0,4-5 0 0 0,9-11 0 0 0,-20 22 0 0 0,-152 145 328 0 0,157-153-183 0 0,28-31 239 0 0,0-2-1 0 0,-2-1 0 0 0,-1 1-383 0 0,-31 27 821 0 0,-45 53-821 0 0,52-53 155 0 0,-17 24 179 0 0,28-31 26 0 0,-9 5-360 0 0,-117 121 755 0 0,0-1-641 0 0,72-84 143 0 0,-36 38-351 0 0,87-80 37 0 0,-108 111 396 0 0,33-31-203 0 0,49-50-53 0 0,-23 16-83 0 0,11-15 59 0 0,3 3-1 0 0,-9 17-58 0 0,20-22 0 0 0,-3-2 0 0 0,13-15 0 0 0,-62 78 54 0 0,73-77-110 0 0,-16 19 69 0 0,-96 102 40 0 0,-16 22 11 0 0,39-43-53 0 0,105-123 37 0 0,-26 27-43 0 0,-11 10 59 0 0,-37 54-64 0 0,72-84 0 0 0,-6 5 0 0 0,-30 31 0 0 0,23-29 11 0 0,-3 8-11 0 0,-28 32 53 0 0,-29 38-63 0 0,-81 86 123 0 0,72-68-128 0 0,21-45 15 0 0,10-11 0 0 0,30-31 0 0 0,19-20 0 0 0,-26 35 0 0 0,-63 94 0 0 0,80-114 0 0 0,26-34 0 0 0,1 0 0 0 0,-8 14 0 0 0,-25 40 54 0 0,35-54-15 0 0,-1-1 1 0 0,-1-1 0 0 0,-6 6-40 0 0,-5 4 95 0 0,22-21 17 0 0,-1 0 0 0 0,-1 0 0 0 0,1 0-1 0 0,0-1 1 0 0,-3 3-112 0 0,5-5-101 0 0,1 0-1 0 0,0 0-2 0 0,0 0-33 0 0,-4 0-1564 0 0,4 0-5444 0 0</inkml:trace>
  <inkml:trace contextRef="#ctx0" brushRef="#br0" timeOffset="55567.564">166 9302 2304 0 0,'-2'3'7251'0'0,"-1"5"-2957"0"0,4-6-3955 0 0,-1 1-1 0 0,1-1 1 0 0,0 1 0 0 0,0-1 0 0 0,1 0-1 0 0,-1 0 1 0 0,0 1 0 0 0,1-1 0 0 0,-1 0-1 0 0,1 0 1 0 0,0 0 0 0 0,0-1-1 0 0,2 3-338 0 0,9 12 2505 0 0,21 39 1524 0 0,-20-29-3101 0 0,2-2 0 0 0,7 8-928 0 0,-9-14 241 0 0,1-1 1 0 0,0-1-1 0 0,2-1 0 0 0,1 1-241 0 0,8 13 187 0 0,-24-26-323 0 0,2 1 247 0 0,-3-2-5997 0 0,-1-2 3842 0 0</inkml:trace>
  <inkml:trace contextRef="#ctx0" brushRef="#br0" timeOffset="56569.748">141 9324 2760 0 0,'0'0'468'0'0,"0"0"923"0"0,0 0 400 0 0,0 0 87 0 0,0 0-149 0 0,0 0-666 0 0,0 0-294 0 0,0 0-58 0 0,0 0-45 0 0,0 0-154 0 0,0 0-61 0 0,0 0-16 0 0,0 0-5 0 0,0 0-4 0 0,0 0-2 0 0,0 0 0 0 0,0 0-19 0 0,5 3 4756 0 0,-3-1-5416 0 0,-2 4 498 0 0,0 1-1 0 0,-1 0 1 0 0,0-1-1 0 0,0 1 0 0 0,0-1 1 0 0,0 0-1 0 0,-1 1 0 0 0,0-1 1 0 0,-1 0-1 0 0,-1 3-242 0 0,2-3 215 0 0,-1 0-1 0 0,1 0 0 0 0,0 0 1 0 0,-1 5-215 0 0,-4 13 558 0 0,-52 118 1154 0 0,42-91-1316 0 0,2-5 32 0 0,3-9-76 0 0,3-18-171 0 0,8-18-114 0 0,1-1-3 0 0,7 10 384 0 0,-5-10-445 0 0,0 1 0 0 0,0-1 0 0 0,1 0 0 0 0,-1-1 0 0 0,0 1 0 0 0,0 0 0 0 0,0 0 0 0 0,1-1-1 0 0,-1 1 1 0 0,0-1 0 0 0,0 0 0 0 0,1 0-3 0 0,4-2 18 0 0,22-4 35 0 0,0-3 0 0 0,-1 0-1 0 0,0-2 1 0 0,5-4-53 0 0,-13 7 40 0 0,0 1 0 0 0,17-4-40 0 0,-14 3 21 0 0,-16 6-20 0 0,1 0 0 0 0,0 1 0 0 0,7-2-1 0 0,-11 3 0 0 0,0 0 0 0 0,-1-1 0 0 0,1 0 0 0 0,-1 0 0 0 0,1 0 0 0 0,-1 0 0 0 0,0 0 0 0 0,0 0 0 0 0,3-4 0 0 0,-3 3-438 0 0,11-7-4642 0 0,-13 10-967 0 0,-1 0-1699 0 0</inkml:trace>
  <inkml:trace contextRef="#ctx0" brushRef="#br0" timeOffset="61968.314">170 9408 5984 0 0,'0'0'464'0'0,"0"0"-216"0"0,0 0 229 0 0,0 0 130 0 0,0 0 29 0 0,0 0-14 0 0,0 0-72 0 0,0 0-34 0 0,0 0-4 0 0,0 0 34 0 0,0 0 146 0 0,0 0-602 0 0,0 0-1 0 0,0 0 1 0 0,0 0-1 0 0,0 0 1 0 0,0 0-1 0 0,0 0 1 0 0,0 0-1 0 0,-1 0 1 0 0,1-1-1 0 0,0 1 0 0 0,0 0 1 0 0,0 0-1 0 0,0 0 1 0 0,0 0-1 0 0,0 0 1 0 0,0 0-1 0 0,0 0 1 0 0,-1 0-1 0 0,1 0 1 0 0,0 0-1 0 0,0 0 1 0 0,0 0-1 0 0,0 0 1 0 0,0 0-1 0 0,0 0 0 0 0,0 0 1 0 0,0 0-1 0 0,-1 0 1 0 0,1 0-1 0 0,0 0 1 0 0,0 0-1 0 0,0 0 1 0 0,0 0-1 0 0,0 0 1 0 0,0 1-1 0 0,0-1 1 0 0,0 0-1 0 0,0 0 1 0 0,-1 0-1 0 0,1 0 0 0 0,0 0 1 0 0,0 0-1 0 0,0 0 1 0 0,0 0-1 0 0,0 0 1 0 0,0 0-1 0 0,0 0 1 0 0,0 1-1 0 0,0-1-89 0 0,-15 32 2833 0 0,-8 30-2833 0 0,11-27 1316 0 0,-15 27-1316 0 0,15-39 414 0 0,5-9 487 0 0,-1 1-1 0 0,2 0 1 0 0,-2 6-901 0 0,6-18 15 0 0,2-9-12 0 0,2-10-5 0 0,13-24 35 0 0,2 0 0 0 0,2 1 0 0 0,4-4-33 0 0,7-14 125 0 0,-27 51-125 0 0,-1 2 0 0 0,0 1 0 0 0,0-1 0 0 0,-1 1 0 0 0,1-1 0 0 0,-1 0 0 0 0,0 0 0 0 0,0 1 0 0 0,-1-1 0 0 0,1 0 0 0 0,-1 0 0 0 0,0 2-10 0 0,-7 13-44 0 0,-2 14 93 0 0,-1 0-1 0 0,-2-1 1 0 0,-4 7-39 0 0,11-23-14 0 0,-43 88 1619 0 0,19-30-1696 0 0,38-89 415 0 0,0-3-373 0 0,1 0 1 0 0,4-5 48 0 0,34-51-230 0 0,-22 40-71 0 0,3-10 301 0 0,-27 50-14 0 0,-10 30-140 0 0,-6 15 152 0 0,-6 16 58 0 0,-23 44 334 0 0,41-100-375 0 0,1-1-1 0 0,0 0 0 0 0,1-1 0 0 0,-1 1-1 0 0,0 0 1 0 0,1-1 0 0 0,0 1 0 0 0,-1 0 0 0 0,1 0 0 0 0,0-1 0 0 0,-1 2-14 0 0,1-2 85 0 0,0-1-13 0 0,0 0 5 0 0,3-15 150 0 0,11-28-440 0 0,33-92 559 0 0,-44 129-346 0 0,-1-1 0 0 0,1 1 0 0 0,-1-1 0 0 0,-1 0 0 0 0,1 0 0 0 0,-1 0 0 0 0,0 0 0 0 0,-1 0 0 0 0,0 0 0 0 0,0 0 0 0 0,0 0 0 0 0,-1 0 0 0 0,0-4-41 0 0,3 10-57 0 0,1 7 40 0 0,-2 0 55 0 0,1 0 1 0 0,-1-1-1 0 0,0 1 1 0 0,-1 0-1 0 0,1 5 3 0 0,-1-5 3 0 0,1 0-1 0 0,-1 0 1 0 0,1 0-1 0 0,0-1 1 0 0,1 3-3 0 0,2 5 39 0 0,0 0 0 0 0,-1 0 0 0 0,-1 4-39 0 0,-1-9 9 0 0,0-5 2 0 0,-1 1 0 0 0,1-1 0 0 0,-1 1 0 0 0,1-1 0 0 0,0 1 0 0 0,1 1-11 0 0,-2-5 57 0 0,0 0 23 0 0,0 0-12 0 0,0 0-4 0 0,3-10 200 0 0,-3-1-226 0 0,-1 0 0 0 0,0 1 0 0 0,-1-1 0 0 0,0 1 0 0 0,-1-1 0 0 0,0 1 0 0 0,0 0 0 0 0,-1 0 0 0 0,-1 0 0 0 0,0 0 0 0 0,-4-6-38 0 0,8 15-72 0 0,1 1-10 0 0,21 19-138 0 0,-15-13 211 0 0,-1 1 0 0 0,0 0 0 0 0,0 0 0 0 0,-1 0 0 0 0,1 1 0 0 0,-2-1 0 0 0,1 1 0 0 0,1 6 9 0 0,7 13 7 0 0,33 60 1009 0 0,-38-70-812 0 0,-23-43 143 0 0,-13-30-347 0 0,-1-1-233 0 0,20 40 131 0 0,5 10-18 0 0,1 0-1 0 0,0-1 1 0 0,0 0 0 0 0,0-2 120 0 0,4 9 3 0 0,0 1 1 0 0,0 0 0 0 0,0 0 0 0 0,0 0 0 0 0,0 0 0 0 0,0 0-1 0 0,0 0 1 0 0,0 0 0 0 0,0 0 0 0 0,0 0 0 0 0,0 0 0 0 0,0 0-1 0 0,-1 0 1 0 0,1 0 0 0 0,0 0 0 0 0,0-1 0 0 0,0 1 0 0 0,0 0 0 0 0,1 0-1 0 0,-1 0 1 0 0,0 0 0 0 0,0 0 0 0 0,0 0 0 0 0,0 0 0 0 0,0 0-1 0 0,0 0 1 0 0,0 0 0 0 0,0 0 0 0 0,0 0 0 0 0,0 0 0 0 0,0 0 0 0 0,0 0-1 0 0,0-1 1 0 0,0 1 0 0 0,0 0 0 0 0,0 0 0 0 0,0 0 0 0 0,0 0-1 0 0,0 0 1 0 0,0 0 0 0 0,0 0 0 0 0,0 0 0 0 0,0 0 0 0 0,0 0 0 0 0,1 0-1 0 0,-1 0 1 0 0,0 0 0 0 0,0 0 0 0 0,0 0 0 0 0,0 0 0 0 0,0 0-1 0 0,0 0 1 0 0,0 0 0 0 0,0 0 0 0 0,0 0 0 0 0,0 0 0 0 0,0 0 0 0 0,0 0-1 0 0,0 0 1 0 0,1 0-4 0 0,5 3-110 0 0,6 5-300 0 0,-2 1 342 0 0,-1 1 0 0 0,0 0 0 0 0,-1 1 0 0 0,2 3 68 0 0,9 12-40 0 0,0 0-224 0 0,-11-15-67 0 0,1 1 1 0 0,10 9 330 0 0,-19-21 159 0 0,0 0 155 0 0,0 0 34 0 0,0 0-28 0 0,0 0-134 0 0,0 0-61 0 0,-5-9 179 0 0,-16-23-84 0 0,-3-3-282 0 0,-14-15 62 0 0,34 45-37 0 0,0 0-1 0 0,0 1 1 0 0,0 0-1 0 0,-1 0 1 0 0,0 0-1 0 0,-3-2 38 0 0,6 5-28 0 0,1 1-52 0 0,1 0-17 0 0,7 13-143 0 0,-2-5 188 0 0,2 12 71 0 0,-1 0 0 0 0,-1 1 0 0 0,0-1 0 0 0,-2 1 0 0 0,0 0 0 0 0,-2 0 0 0 0,0 0 0 0 0,-1 1 0 0 0,-2 8-19 0 0,2-28 9 0 0,0 1 34 0 0,-1 1 0 0 0,1 0 0 0 0,-1-1 1 0 0,0 1-1 0 0,0-1 0 0 0,0 1 0 0 0,0-1 0 0 0,-1 2-43 0 0,1-4 80 0 0,1-1 3 0 0,-1 0-68 0 0,1-1 1 0 0,-1 1 0 0 0,0 0-1 0 0,0-1 1 0 0,1 1 0 0 0,-1 0-1 0 0,0-1 1 0 0,1 1 0 0 0,-1-1-1 0 0,0 1 1 0 0,1-1 0 0 0,-1 1-1 0 0,0-1 1 0 0,1 1-1 0 0,-1-1 1 0 0,1 0 0 0 0,0 1-1 0 0,-1-1 1 0 0,1 0 0 0 0,-1 1-1 0 0,1-1 1 0 0,0 0 0 0 0,-1 0-1 0 0,1 1 1 0 0,0-1-1 0 0,0 0 1 0 0,0 0 0 0 0,0 0-1 0 0,0 1 1 0 0,0-1 0 0 0,0 0-16 0 0,-2-30 56 0 0,2 27-24 0 0,0-5-68 0 0,1 1-1 0 0,-1 0 1 0 0,1-1 0 0 0,1 1-1 0 0,0 0 1 0 0,0 0 0 0 0,0 0-1 0 0,2-1 37 0 0,-2-4-117 0 0,-3 13 101 0 0,-1 0-1 0 0,1 1 1 0 0,-1-1-1 0 0,1 0 1 0 0,-1 1-1 0 0,1-1 1 0 0,-1 1-1 0 0,1-1 1 0 0,0 1-1 0 0,-1-1 1 0 0,0 2 16 0 0,-14 10 2 0 0,1 0 1 0 0,0 1-1 0 0,1 1 1 0 0,0 1-1 0 0,-9 12-2 0 0,14-16 1 0 0,-1 1-1 0 0,5-6 0 0 0,0 0 0 0 0,0 0 0 0 0,-1-1 0 0 0,1 1 0 0 0,-6 3 0 0 0,11-9 0 0 0,0 0 0 0 0,0-1 0 0 0,0 1 0 0 0,0 0 0 0 0,0 0 0 0 0,0 0 0 0 0,0 0 0 0 0,0 0 0 0 0,0 0 0 0 0,0 0 0 0 0,0 0 0 0 0,0 0 0 0 0,0-1 0 0 0,0 1 0 0 0,0 0 0 0 0,0 0 0 0 0,0 0 0 0 0,0 0 0 0 0,0 0 0 0 0,0 0 0 0 0,0 0 0 0 0,0 0 0 0 0,-1 0 0 0 0,1 0 0 0 0,0-1 0 0 0,0 1 0 0 0,0 0 0 0 0,0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0 0 0 0,2-6 0 0 0,7-11 20 0 0,0 0 0 0 0,1 0 0 0 0,4-5-20 0 0,-6 10 4 0 0,25-34-27 0 0,-21 31 7 0 0,-1 0-1 0 0,-1-1 1 0 0,8-15 16 0 0,-13 24-33 0 0,-3 2 12 0 0,-3 7 11 0 0,-39 67 33 0 0,20-35 1 0 0,0 1 1 0 0,-3 14-25 0 0,11-23 0 0 0,16-29 0 0 0,-1-1 0 0 0,0 1 0 0 0,0 0 0 0 0,-1-1 0 0 0,1 1 0 0 0,-1-1 0 0 0,18-30 280 0 0,1 0 0 0 0,18-20-280 0 0,-35 49 1 0 0,-2 1-3 0 0,2 0-1 0 0,-1 0 1 0 0,0 0 0 0 0,1 1-1 0 0,2-3 3 0 0,-10 23-317 0 0,-11 12 253 0 0,-2-1 0 0 0,-1-1 0 0 0,-6 6 64 0 0,15-22 0 0 0,0 1 0 0 0,-1-2 0 0 0,0 1 0 0 0,-1 0 0 0 0,-10 5 24 0 0,20-15 104 0 0,1-1 56 0 0,0 0 9 0 0,0 0-47 0 0,0 0-224 0 0,0 0-96 0 0,0 0-18 0 0,22-12-7 0 0,62-35 569 0 0,-2 1-12 0 0,-75 44-358 0 0,-6 2 0 0 0,0-1 0 0 0,1 1 0 0 0,-1 0 0 0 0,0-1 0 0 0,0 1 0 0 0,0-1 0 0 0,0 1 0 0 0,0-1 0 0 0,0 0 0 0 0,0 1 0 0 0,-1-1 0 0 0,2-1 0 0 0,-12 13-58 0 0,0-2 0 0 0,-1 1 0 0 0,-1-1 0 0 0,1-1 0 0 0,-1 0 0 0 0,-1 0-1 0 0,-1-1 59 0 0,-21 8-160 0 0,0-3-1 0 0,-4 0 161 0 0,31-8 0 0 0,7-3 0 0 0,45-21 90 0 0,-22 11-15 0 0,0-2 1 0 0,0 0-1 0 0,-2-2 0 0 0,18-12-75 0 0,-29 18-247 0 0,0-1 393 0 0,0 0 0 0 0,1 1 0 0 0,0 1 0 0 0,7-4-146 0 0,-14 8-21 0 0,-2 1-97 0 0,-1 1-64 0 0,0 0-18 0 0,0 0 52 0 0,0 0 245 0 0,-14 15 414 0 0,2-4-914 0 0,4-4 512 0 0,0 1 0 0 0,0-1 0 0 0,-1 0-1 0 0,0-1 1 0 0,-3 1-109 0 0,-14 6-228 0 0,-1-2 0 0 0,-1-1 0 0 0,-8 1 228 0 0,-23 9 67 0 0,30-11 710 0 0,65-32-1326 0 0,-3 5 667 0 0,0-1 0 0 0,-1-2 1 0 0,-1-1-1 0 0,18-16-118 0 0,-46 35 29 0 0,1 0-19 0 0,-1 1 0 0 0,0-1 0 0 0,0 0 0 0 0,-1 0 0 0 0,1 0-1 0 0,-1 0 1 0 0,1-1 0 0 0,0-2-10 0 0,-2 3 11 0 0,-1 3-9 0 0,0-1 1 0 0,0 1-1 0 0,0 0 1 0 0,0-1-1 0 0,0 1 1 0 0,-1 0-1 0 0,1-1 1 0 0,0 1-1 0 0,0 0 0 0 0,0 0 1 0 0,0-1-1 0 0,0 1 1 0 0,0 0-1 0 0,-1 0 1 0 0,1-1-1 0 0,0 1 1 0 0,0 0-1 0 0,0 0 1 0 0,-1-1-1 0 0,1 1 1 0 0,0 0-1 0 0,0 0 1 0 0,-1 0-1 0 0,1-1 1 0 0,0 1-1 0 0,-1 0 0 0 0,1 0 1 0 0,0 0-1 0 0,0 0 1 0 0,-1 0-1 0 0,1 0 1 0 0,0 0-1 0 0,-1 0 1 0 0,1 0-1 0 0,0-1 1 0 0,-1 1-1 0 0,1 0 1 0 0,0 1-1 0 0,0-1 1 0 0,-1 0-1 0 0,1 0 1 0 0,0 0-1 0 0,-1 0 1 0 0,1 0-1 0 0,0 0 0 0 0,-1 0 1 0 0,1 0-1 0 0,0 0 1 0 0,0 1-1 0 0,-1-1 1 0 0,1 0-1 0 0,0 0-2 0 0,-17 9-18 0 0,16-9 25 0 0,-14 11-156 0 0,1 1 0 0 0,0 0-1 0 0,0 1 1 0 0,1 0 0 0 0,-9 13 149 0 0,2-3-366 0 0,-15 12 366 0 0,32-32-1 0 0,0 0 4 0 0,-1 0 0 0 0,1 0 1 0 0,-1 1-1 0 0,1-1 0 0 0,0 1 0 0 0,0 0 0 0 0,1 0 0 0 0,-1 0 0 0 0,1 0-3 0 0,2-3 146 0 0,0-1 84 0 0,0 0 24 0 0,1 0-232 0 0,0-1 0 0 0,0 0-1 0 0,0 0 1 0 0,0 1 0 0 0,0-1-1 0 0,0 0 1 0 0,0 0-1 0 0,0 0 1 0 0,0 0 0 0 0,0 0-1 0 0,0 0 1 0 0,-1 0 0 0 0,1-1-1 0 0,0 1 1 0 0,-1-1-22 0 0,6-6-26 0 0,4-3-54 0 0,0-1 1 0 0,0 0-1 0 0,-1-1 1 0 0,7-14 79 0 0,9-13 1149 0 0,-16 27-1053 0 0,-1-1 1 0 0,5-11-97 0 0,5-11-904 0 0,-16 33 808 0 0,-1-1 1 0 0,1 1-1 0 0,-1 0 1 0 0,0-1-1 0 0,0 1 0 0 0,0 0 1 0 0,-1-1-1 0 0,1 1 0 0 0,-1-1 1 0 0,0 1-1 0 0,0-1 96 0 0,0 3 337 0 0,-5-2 926 0 0,5 3-1285 0 0,0 0-1 0 0,-1 0 1 0 0,1-1 0 0 0,0 1 0 0 0,-1 0-1 0 0,1 0 1 0 0,0 0 0 0 0,0-1-1 0 0,-1 1 1 0 0,1 0 0 0 0,0 0 0 0 0,-1 0-1 0 0,1 0 1 0 0,-1 0 0 0 0,1 0-1 0 0,0 0 1 0 0,-1-1 0 0 0,1 1 0 0 0,0 0-1 0 0,-1 0 1 0 0,1 0 0 0 0,0 1-1 0 0,-1-1 1 0 0,1 0 0 0 0,-1 0 22 0 0,-2 1-32 0 0,-1 0-1 0 0,0 0 1 0 0,1 1 0 0 0,-1 0 0 0 0,1-1 0 0 0,-1 1 0 0 0,1 1 0 0 0,0-1-1 0 0,0 0 1 0 0,0 1 0 0 0,0-1 0 0 0,0 1 0 0 0,0 0 0 0 0,1 0-1 0 0,-1 0 1 0 0,1 1 0 0 0,0-1 0 0 0,0 0 0 0 0,0 1 0 0 0,1-1-1 0 0,-1 2 33 0 0,-3 8-86 0 0,1 1 0 0 0,0 0 0 0 0,2-1-1 0 0,-1 2 1 0 0,1 1 86 0 0,4-12 0 0 0,2-6 0 0 0,5-6 0 0 0,-2-5 0 0 0,0-1 0 0 0,-1 0 0 0 0,-1 0 0 0 0,0 0 0 0 0,-1-1 0 0 0,0 0 0 0 0,-1-4 0 0 0,1 3 0 0 0,-3 10 169 0 0,0-1 0 0 0,-1 1 0 0 0,1 0 0 0 0,-2-5-169 0 0,1 3 200 0 0,0 8 308 0 0,0 0-133 0 0,0 0-577 0 0,0 0-248 0 0,0 0-50 0 0,0 0 58 0 0,-3 16 277 0 0,2 1 165 0 0,-1 0 0 0 0,2 0 0 0 0,1 9 0 0 0,-1 3 0 0 0,1-23 0 0 0,-1 0 0 0 0,1-1 0 0 0,0 1 0 0 0,0-1 0 0 0,0 1 0 0 0,1-1 0 0 0,1 2 0 0 0,-3-6 6 0 0,0-1 0 0 0,0 0 0 0 0,0 0 0 0 0,0 0 0 0 0,0 1 0 0 0,0-1 0 0 0,0 0 0 0 0,1 0 0 0 0,-1 0 0 0 0,0 1 0 0 0,0-1 0 0 0,0 0 0 0 0,0 0 0 0 0,0 0 0 0 0,1 0 0 0 0,-1 0 0 0 0,0 0 1 0 0,0 1-1 0 0,0-1 0 0 0,1 0 0 0 0,-1 0 0 0 0,0 0 0 0 0,0 0 0 0 0,1 0 0 0 0,-1 0 0 0 0,0 0 0 0 0,0 0 0 0 0,0 0 0 0 0,1 0 0 0 0,-1 0 0 0 0,0 0 0 0 0,0 0 0 0 0,1 0 0 0 0,-1 0 0 0 0,0 0 0 0 0,0 0 0 0 0,0 0 0 0 0,1 0 0 0 0,-1 0 0 0 0,0-1 0 0 0,0 1 0 0 0,0 0 0 0 0,1 0 0 0 0,-1 0 0 0 0,0 0 0 0 0,0 0 0 0 0,0-1 0 0 0,0 1 0 0 0,1 0 0 0 0,-1 0 0 0 0,0 0 0 0 0,0 0-6 0 0,6-8 563 0 0,-3 2-462 0 0,-1 0 0 0 0,0 0 1 0 0,0 0-1 0 0,0-1 0 0 0,-1 1 0 0 0,0-1 0 0 0,0 1 0 0 0,0-1 1 0 0,-1 1-1 0 0,0-1 0 0 0,-1 1 0 0 0,1-2-101 0 0,-2-7-24 0 0,-1 0-1 0 0,0 0 1 0 0,-1 0-1 0 0,-4-9 25 0 0,1 6-64 0 0,7 17-273 0 0,0 1-138 0 0,0 0-33 0 0,0 0 65 0 0,16 17 306 0 0,-8-4 364 0 0,0 0 0 0 0,-1 1-1 0 0,0-1 1 0 0,1 7-227 0 0,-2-5-21 0 0,1 1 0 0 0,1-1 0 0 0,3 4 21 0 0,-9-18 1 0 0,0 0-2 0 0,2 9 77 0 0,-3-10-17 0 0,-1 0 29 0 0,0 0 93 0 0,0 0 40 0 0,-2-10-225 0 0,0 0-1 0 0,0-1 1 0 0,-1 1-1 0 0,0 0 1 0 0,-1 0-1 0 0,0 0 1 0 0,0 1-1 0 0,-3-3 5 0 0,-1-6-18 0 0,-1-4-94 0 0,1 4-611 0 0,-10-18 723 0 0,17 35-412 0 0,1 1 419 0 0,0 0 178 0 0,0 0 36 0 0,0 0-51 0 0,0 0-258 0 0,0 0-116 0 0,19 13-24 0 0,-11-7 264 0 0,-1 0-1 0 0,1 1 1 0 0,-1-1 0 0 0,0 2 0 0 0,-1-1 0 0 0,0 1-1 0 0,0 0 1 0 0,0 0 0 0 0,-1 1 0 0 0,0 0 0 0 0,-1 0-1 0 0,0 0 1 0 0,2 7-36 0 0,9 18-663 0 0,-14-34 863 0 0,-1 0 94 0 0,0 0 24 0 0,-6-8 200 0 0,-14-22-368 0 0,9 11-43 0 0,-2 0 0 0 0,-14-15-107 0 0,16 18 211 0 0,10 13-258 0 0,-1 1 0 0 0,0-1 1 0 0,0 0-1 0 0,0 1 0 0 0,0 0 0 0 0,0-1 0 0 0,0 1 0 0 0,-1 0 47 0 0,3 1-475 0 0,0 1-33 0 0,0 0 92 0 0,0 0 401 0 0,0 0 170 0 0,13 20 217 0 0,19 19-720 0 0,-2 1 0 0 0,17 32 348 0 0,-45-68 48 0 0,0-1 31 0 0,0 0-1 0 0,0 1 0 0 0,0 0 0 0 0,-1-1 0 0 0,1 1 1 0 0,-1 0-1 0 0,0 0 0 0 0,0 0 0 0 0,0 0 0 0 0,-1 0 1 0 0,1 0-1 0 0,-1 0-78 0 0,0-3 104 0 0,-12 2 113 0 0,-39 6-82 0 0,21-4-21 0 0,22-3-6 0 0,-1 0-1 0 0,1 1 1 0 0,-1 0-1 0 0,-5 4-107 0 0,-23 8-75 0 0,73-17-1845 0 0,-12-4 2051 0 0,-10 3 92 0 0,0-1 0 0 0,-1 0 1 0 0,1-1-1 0 0,10-5-223 0 0,-13 4 37 0 0,0 2 0 0 0,1 0 0 0 0,-1 0 0 0 0,1 1-37 0 0,-10 2 60 0 0,-2 1 11 0 0,0 0-6 0 0,0 0-1 0 0,-14 6 11 0 0,-7 4 42 0 0,0 0 0 0 0,0-1 0 0 0,-1-1 0 0 0,-10 1-117 0 0,-31 9 17 0 0,72-22-50 0 0,0 0 1 0 0,0-1-1 0 0,0 0 0 0 0,-1-1 1 0 0,0 1-1 0 0,6-6 33 0 0,6-7-98 0 0,-1-1 0 0 0,2-2 98 0 0,-20 18-2 0 0,2 0 1 0 0,12 3 19 0 0,-17 0-13 0 0,0 1-1 0 0,1 0 1 0 0,-1 0 0 0 0,1 0 0 0 0,-1 0 0 0 0,1 0 0 0 0,-1 1-1 0 0,1-1 1 0 0,0 0 0 0 0,-1 1 0 0 0,1-1 0 0 0,0 0 0 0 0,0 1-1 0 0,0 0-4 0 0,-2 3 7 0 0,0 0-1 0 0,0 0 1 0 0,0 0 0 0 0,1 0-1 0 0,0 0 1 0 0,0 0-1 0 0,0 1-6 0 0,4-6 6 0 0,0-1 1 0 0,1 0-1 0 0,-1 1 1 0 0,0-1-1 0 0,0 0 0 0 0,0-1 1 0 0,0 1-1 0 0,-1 0 1 0 0,1 0-1 0 0,1-2-6 0 0,-2 1 1 0 0,-1 2-1 0 0,0-1 1 0 0,1 0-1 0 0,-1 1 1 0 0,0-1-1 0 0,1 0 1 0 0,-1 1-1 0 0,1-1 0 0 0,-1 0 1 0 0,1 1-1 0 0,0-1 1 0 0,-1 1-1 0 0,1-1 1 0 0,-1 1-1 0 0,1-1 1 0 0,0 1-1 0 0,-1 0 1 0 0,1-1-1 0 0,0 1 0 0 0,0 0 1 0 0,-1 0-1 0 0,1-1 1 0 0,1 1-1 0 0,-2 0 53 0 0,0-1-70 0 0,0 1 0 0 0,0-1 1 0 0,0 1-1 0 0,-1-1 0 0 0,1 1 0 0 0,0 0 0 0 0,0-1 0 0 0,0 1 0 0 0,-1-1 1 0 0,1 1-1 0 0,0 0 0 0 0,-1-1 0 0 0,1 1 0 0 0,0 0 0 0 0,-1-1 1 0 0,1 1-1 0 0,-1 0 0 0 0,1-1 0 0 0,0 1 0 0 0,-1 0 0 0 0,1 0 17 0 0,0 0-57 0 0,0 0-1 0 0,0 0 0 0 0,0 0 0 0 0,0-1 1 0 0,0 1-1 0 0,0 0 0 0 0,1 0 1 0 0,-1 0-1 0 0,0 0 0 0 0,0 0 0 0 0,0 0 1 0 0,0 0-1 0 0,0 0 0 0 0,0 0 1 0 0,0 0-1 0 0,0 0 0 0 0,1-1 0 0 0,-1 1 1 0 0,0 0-1 0 0,0 0 0 0 0,0 0 1 0 0,0 0-1 0 0,0 0 0 0 0,0 0 0 0 0,0 0 1 0 0,0-1-1 0 0,0 1 0 0 0,0 0 1 0 0,0 0-1 0 0,0 0 0 0 0,0 0 0 0 0,0 0 1 0 0,0-1-1 0 0,0 1 0 0 0,0 0 1 0 0,0 0-1 0 0,0 0 0 0 0,0 0 0 0 0,0 0 1 0 0,0 0-1 0 0,0-1 0 0 0,0 1 1 0 0,0 0-1 0 0,0 0 0 0 0,0 0 0 0 0,0 0 1 0 0,0 0-1 0 0,-1 0 0 0 0,1 0 1 0 0,0-1-1 0 0,0 1 0 0 0,0 0 0 0 0,0 0 1 0 0,0 0-1 0 0,0 0 0 0 0,0 0 1 0 0,0 0-1 0 0,-1 0 0 0 0,1 0 0 0 0,0 0 1 0 0,0 0-1 0 0,0 0 0 0 0,0 0 1 0 0,0 0-1 0 0,0 0 58 0 0,4-2-1503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0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39 168 18599 0 0,'-3'-18'2031'0'0,"3"18"-1962"0"0,0 0-52 0 0,1 0 0 0 0,0 1 0 0 0,0-1 0 0 0,0 1 0 0 0,-1-1 0 0 0,1 1 0 0 0,0-1 0 0 0,0 1 0 0 0,-1-1 0 0 0,1 1 0 0 0,-1 0 0 0 0,1-1 0 0 0,0 1 0 0 0,-1 0 0 0 0,1 0-1 0 0,-1 0 1 0 0,0-1 0 0 0,1 1 0 0 0,-1 0 0 0 0,0 0 0 0 0,1 0 0 0 0,-1 0 0 0 0,0 0 0 0 0,0-1 0 0 0,0 1-17 0 0,6 26 1100 0 0,-6-26-1002 0 0,3 21 873 0 0,-2 1-1 0 0,0-1 1 0 0,-3 21-971 0 0,-10 68 1091 0 0,5-59-801 0 0,-8 55 77 0 0,-3 35-176 0 0,14-99-60 0 0,3 8-131 0 0,1-51-2 0 0,0 2-153 0 0,-1 1-1 0 0,1-1 0 0 0,0 0 1 0 0,1 0-1 0 0,-1 0 0 0 0,0 0 1 0 0,0 0-1 0 0,1 0 0 0 0,-1 0 0 0 0,1 0 1 0 0,0 0-1 0 0,0 0 0 0 0,0 0 1 0 0,0-1-1 0 0,0 2 156 0 0,3-1-1391 0 0</inkml:trace>
  <inkml:trace contextRef="#ctx0" brushRef="#br0" timeOffset="1328.932">53 152 20759 0 0,'-2'-16'1613'0'0,"2"16"-1587"0"0,0-1 0 0 0,-1 1 0 0 0,1-1 0 0 0,0 0 1 0 0,0 1-1 0 0,0-1 0 0 0,0 1 0 0 0,0-1 1 0 0,1 1-1 0 0,-1-1 0 0 0,0 0 0 0 0,0 1 1 0 0,0-1-1 0 0,0 1 0 0 0,1-1 0 0 0,-1 1 0 0 0,0-1 1 0 0,0 1-1 0 0,1-1 0 0 0,-1 1 0 0 0,0-1 1 0 0,1 1-1 0 0,-1-1 0 0 0,1 1 0 0 0,0-1-26 0 0,-1 1 24 0 0,1 1-1 0 0,0-1 0 0 0,-1 0 1 0 0,1 0-1 0 0,0 0 0 0 0,-1 1 1 0 0,1-1-1 0 0,0 0 0 0 0,-1 1 1 0 0,1-1-1 0 0,-1 1 0 0 0,1-1 1 0 0,-1 0-1 0 0,1 1 0 0 0,-1-1 1 0 0,1 1-1 0 0,-1-1 0 0 0,1 1 1 0 0,-1 0-1 0 0,1-1 0 0 0,-1 1 1 0 0,0-1-1 0 0,1 1 0 0 0,-1 0-23 0 0,10 21 761 0 0,-7-17-564 0 0,94 228 2644 0 0,-39-74-2180 0 0,-49-137-475 0 0,0-1 0 0 0,1 0 0 0 0,1-1 0 0 0,10 13-186 0 0,-21-32 53 0 0,0 0-1 0 0,1 0 0 0 0,-1 0 1 0 0,1-1-1 0 0,0 1 0 0 0,-1 0 1 0 0,1-1-1 0 0,-1 1 1 0 0,1 0-1 0 0,0-1 0 0 0,0 1 1 0 0,-1-1-1 0 0,1 1 0 0 0,0-1 1 0 0,0 1-1 0 0,0-1 1 0 0,-1 0-1 0 0,1 1 0 0 0,0-1 1 0 0,0 0-1 0 0,0 0 0 0 0,0 1 1 0 0,1-1-53 0 0,-2-1 28 0 0,1 1 1 0 0,0 0-1 0 0,0-1 1 0 0,0 1-1 0 0,0 0 1 0 0,0-1-1 0 0,0 1 1 0 0,-1-1-1 0 0,1 0 0 0 0,0 1 1 0 0,0-1-1 0 0,-1 0 1 0 0,1 1-1 0 0,-1-1 1 0 0,1 0-1 0 0,0 0 1 0 0,-1 1-1 0 0,1-2-28 0 0,3-6 63 0 0,0 1 1 0 0,-1-1-1 0 0,0 0 0 0 0,1-7-63 0 0,-2 10 70 0 0,15-62 221 0 0,1-15-291 0 0,10-44 181 0 0,45-125-633 0 0,-70 240 442 0 0,-1 0 0 0 0,0 0 0 0 0,0-4 10 0 0,0-5-2793 0 0,-1 1-5330 0 0,0 13-462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20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83 5528 0 0,'0'0'422'0'0,"-1"0"1458"0"0,-4 1 10174 0 0,3 1-11909 0 0,0 3 179 0 0,0-1 0 0 0,1 1 1 0 0,-1 0-1 0 0,1-1 1 0 0,0 1-1 0 0,1 0 0 0 0,-1 0 1 0 0,1 0-1 0 0,0-1 0 0 0,0 1 1 0 0,0 1-325 0 0,0 9 530 0 0,-22 222 2053 0 0,10-132-1894 0 0,11-100-711 0 0,1-2-51 0 0,-1 1 1 0 0,1-1 0 0 0,0 1 0 0 0,0 0 0 0 0,0-1 0 0 0,0 1-1 0 0,1-1 1 0 0,0 2 72 0 0,5-14-6390 0 0,-4 2-1251 0 0</inkml:trace>
  <inkml:trace contextRef="#ctx0" brushRef="#br0" timeOffset="383.887">34 74 20239 0 0,'0'0'463'0'0,"0"0"61"0"0,-2 18 799 0 0,6 9-147 0 0,1-1 1 0 0,2 0-1 0 0,0-1 0 0 0,10 24-1176 0 0,-2-8 949 0 0,0 12-949 0 0,-8-30 71 0 0,0 0 0 0 0,2-1 0 0 0,0 0 0 0 0,1-1 0 0 0,2 0-1 0 0,6 9-70 0 0,-18-29 18 0 0,0-1-1 0 0,0 1 0 0 0,1-1 0 0 0,-1 1 0 0 0,0-1 0 0 0,1 1 0 0 0,-1-1 0 0 0,0 0 1 0 0,1 1-1 0 0,-1-1 0 0 0,1 1 0 0 0,-1-1 0 0 0,1 0 0 0 0,-1 1 0 0 0,1-1 0 0 0,-1 0 1 0 0,0 0-1 0 0,1 1 0 0 0,0-1 0 0 0,-1 0 0 0 0,1 0 0 0 0,-1 0 0 0 0,1 0 0 0 0,-1 0 1 0 0,1 0-1 0 0,-1 0 0 0 0,1 0-17 0 0,0 0 22 0 0,-1 0 1 0 0,1-1 0 0 0,0 1 0 0 0,-1 0-1 0 0,1-1 1 0 0,0 1 0 0 0,-1-1-1 0 0,1 1 1 0 0,-1-1 0 0 0,1 0-1 0 0,-1 1 1 0 0,1-1 0 0 0,-1 0 0 0 0,0 1-1 0 0,1-1 1 0 0,-1 0 0 0 0,1 0-23 0 0,2-6 114 0 0,-1 0 1 0 0,0-1 0 0 0,0 1 0 0 0,0-1-115 0 0,-1 3 31 0 0,12-55 32 0 0,-2-1 0 0 0,-4-1-63 0 0,8-123 58 0 0,-14 103-1925 0 0,-1 82 1642 0 0,0-1-1 0 0,0 1 0 0 0,0 0 0 0 0,0-1 0 0 0,0 1 0 0 0,0-1 0 0 0,0 1 0 0 0,0 0 0 0 0,0-1 0 0 0,1 1 0 0 0,-1 0 0 0 0,0 0 0 0 0,0-1 0 0 0,0 1 0 0 0,1 0 0 0 0,-1-1 0 0 0,0 1 0 0 0,0 0 0 0 0,1 0 0 0 0,-1-1 0 0 0,0 1 226 0 0,2 1-1932 0 0</inkml:trace>
  <inkml:trace contextRef="#ctx0" brushRef="#br0" timeOffset="730.723">363 109 13360 0 0,'0'0'1026'0'0,"0"0"-282"0"0,0 0 1299 0 0,0 0 637 0 0,4 1 3754 0 0,12 2-4775 0 0,4-3-1167 0 0,-1-1 1 0 0,0 0-1 0 0,1-2 1 0 0,8-2-493 0 0,16-1-1414 0 0,0 3-4161 0 0,-44 3-2920 0 0</inkml:trace>
  <inkml:trace contextRef="#ctx0" brushRef="#br0" timeOffset="1064.541">386 126 23927 0 0,'-8'12'883'0'0,"0"0"0"0"0,1 1-1 0 0,1 0 1 0 0,0 0-1 0 0,0 1 1 0 0,1 1-883 0 0,-5 17 936 0 0,1 1 0 0 0,2 2-936 0 0,5-25 101 0 0,1-1 1 0 0,0 0-1 0 0,0 0 0 0 0,1 1 1 0 0,0-1-1 0 0,1 1 0 0 0,0-1 0 0 0,0 0 1 0 0,1 0-1 0 0,1 0 0 0 0,0 4-101 0 0,-1-9-4 0 0,-1-1-1 0 0,1 1 0 0 0,0 0 0 0 0,0-1 1 0 0,0 1-1 0 0,0-1 0 0 0,1 0 0 0 0,-1 1 1 0 0,1-1-1 0 0,0 0 0 0 0,0-1 0 0 0,0 1 1 0 0,0 0-1 0 0,1-1 0 0 0,-1 0 0 0 0,0 0 0 0 0,1 0 1 0 0,0 0-1 0 0,-1 0 0 0 0,1-1 0 0 0,0 0 1 0 0,0 0-1 0 0,0 0 0 0 0,0 0 0 0 0,0 0 1 0 0,4-1 4 0 0,-1 0-267 0 0,0 0 0 0 0,0 0 0 0 0,1-1 1 0 0,-1 0-1 0 0,0 0 0 0 0,0-1 0 0 0,-1 0 0 0 0,1 0 267 0 0,19-9-9057 0 0,-14 6 59 0 0</inkml:trace>
  <inkml:trace contextRef="#ctx0" brushRef="#br0" timeOffset="1065.541">299 327 23927 0 0,'19'-15'2624'0'0,"25"0"-3222"0"0,0 2 0 0 0,23-3 598 0 0,-21 5-456 0 0,-29 7-436 0 0</inkml:trace>
  <inkml:trace contextRef="#ctx0" brushRef="#br0" timeOffset="1514.125">625 116 25343 0 0,'0'0'579'0'0,"0"0"80"0"0,0 0 39 0 0,18 3 189 0 0,3-3-454 0 0,1-1-1 0 0,-1-1 1 0 0,17-4-433 0 0,3 0-90 0 0,35-5-567 0 0,-44 4-3682 0 0,-27 5 2200 0 0</inkml:trace>
  <inkml:trace contextRef="#ctx0" brushRef="#br0" timeOffset="1847.751">693 121 9672 0 0,'-4'1'772'0'0,"-1"1"1"0"0,1 0 0 0 0,-1-1 0 0 0,1 1-1 0 0,0 1 1 0 0,0-1 0 0 0,0 1 0 0 0,0 0 0 0 0,0 0-1 0 0,1 0 1 0 0,-1 0 0 0 0,1 0 0 0 0,-2 2-773 0 0,1 1 962 0 0,-1 1 0 0 0,1-1 0 0 0,1 1 0 0 0,-1-1 1 0 0,1 1-1 0 0,0 0 0 0 0,0 1 0 0 0,1-1-962 0 0,-2 9 1406 0 0,0-1 0 0 0,1 0 0 0 0,0 11-1406 0 0,1 40-394 0 0,1-58 480 0 0,2 0-1 0 0,-1-1 1 0 0,1 1 0 0 0,0-1 0 0 0,1 0-1 0 0,0 1 1 0 0,0-1 0 0 0,0 0 0 0 0,1 0-1 0 0,2 5-85 0 0,-3-9-10 0 0,0 0-1 0 0,0 0 1 0 0,0 0-1 0 0,1-1 1 0 0,-1 1-1 0 0,1 0 1 0 0,-1-1-1 0 0,1 0 1 0 0,0 0-1 0 0,0 0 1 0 0,0 0-1 0 0,0 0 1 0 0,0 0-1 0 0,1-1 1 0 0,-1 1-1 0 0,0-1 1 0 0,1 0-1 0 0,-1 0 1 0 0,1-1-1 0 0,-1 1 1 0 0,1 0 0 0 0,-1-1-1 0 0,1 0 11 0 0,4 0-70 0 0,-1-1-1 0 0,1 1 1 0 0,-1-1-1 0 0,0-1 1 0 0,0 1 0 0 0,0-1-1 0 0,0-1 1 0 0,0 1-1 0 0,3-2 71 0 0,2-2-2605 0 0,-1 0-1 0 0,10-6 2606 0 0,-13 6-9523 0 0</inkml:trace>
  <inkml:trace contextRef="#ctx0" brushRef="#br0" timeOffset="1848.751">561 335 25367 0 0,'-8'3'2547'0'0,"10"-2"-2410"0"0,0-1 1 0 0,0 1 0 0 0,0-1-1 0 0,0 0 1 0 0,0 0 0 0 0,0 1-1 0 0,0-1 1 0 0,1-1-1 0 0,0 1-137 0 0,45-8 730 0 0,-1-1 0 0 0,22-9-730 0 0,37-15-4426 0 0,-90 27-5097 0 0</inkml:trace>
  <inkml:trace contextRef="#ctx0" brushRef="#br0" timeOffset="2198.51">970 69 25399 0 0,'0'0'579'0'0,"-4"15"1626"0"0,2 32-1631 0 0,3 0-1 0 0,4 32-573 0 0,2 42 126 0 0,-8-102-4317 0 0,0-12-5098 0 0</inkml:trace>
  <inkml:trace contextRef="#ctx0" brushRef="#br0" timeOffset="2533.187">938 99 25743 0 0,'0'0'587'0'0,"0"0"78"0"0,11-13 907 0 0,-5 10-1417 0 0,0 1 0 0 0,0 0 0 0 0,1 0-1 0 0,-1 1 1 0 0,1 0 0 0 0,-1 0 0 0 0,1 0 0 0 0,-1 1 0 0 0,1 0 0 0 0,4 0-156 0 0,12 2 77 0 0,0 1 0 0 0,8 3-76 0 0,-24-5 37 0 0,0 1 1 0 0,0 0-1 0 0,-1 1 1 0 0,1 0-1 0 0,-1 0 0 0 0,1 0 1 0 0,-1 0-1 0 0,0 1 0 0 0,-1 0 1 0 0,1 1-1 0 0,-1-1 0 0 0,0 1 1 0 0,0 0-1 0 0,0 0 1 0 0,0 1-1 0 0,-1-1 0 0 0,0 1 1 0 0,0 0-1 0 0,0 2-37 0 0,0-2 85 0 0,-1 1-1 0 0,0 0 0 0 0,-1 0 1 0 0,1 1-1 0 0,-1-1 1 0 0,-1 0-1 0 0,1 1 1 0 0,-1-1-1 0 0,0 1 0 0 0,-1-1 1 0 0,0 1-1 0 0,0-1 1 0 0,-1 1-1 0 0,0-1 0 0 0,0 1 1 0 0,-1-1-1 0 0,-2 7-84 0 0,2-7 13 0 0,-1 0 0 0 0,0 0 0 0 0,-1 0 0 0 0,0 0 0 0 0,0-1 0 0 0,0 1 0 0 0,-1-1 0 0 0,0 0 0 0 0,0 0 0 0 0,0-1 0 0 0,-5 4-13 0 0,2-2 11 0 0,-2-1 0 0 0,1 0 0 0 0,-1 0 0 0 0,1-1 0 0 0,-1 0 0 0 0,-1-1 0 0 0,-7 3-11 0 0,6-3-171 0 0,1 0-1 0 0,-1-1 1 0 0,0-1-1 0 0,0 0 1 0 0,0 0-1 0 0,0-1 0 0 0,0-1 1 0 0,0 0-1 0 0,-3 0 172 0 0,2-3-1441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27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75 20815 0 0,'1'-6'2387'0'0,"0"6"-789"0"0,4 13-98 0 0,3 18-622 0 0,0 69 526 0 0,-6-63-2272 0 0,2 1-1 0 0,1 0 1 0 0,4 8 868 0 0,-7-39-1466 0 0</inkml:trace>
  <inkml:trace contextRef="#ctx0" brushRef="#br0" timeOffset="334.313">0 3 23903 0 0,'0'0'547'0'0,"0"0"77"0"0,15-2 821 0 0,-5 2-1154 0 0,0 0 0 0 0,-1 1 0 0 0,1 0 0 0 0,0 1 0 0 0,-1 0 0 0 0,4 1-291 0 0,3 1 67 0 0,5 1 226 0 0,1 0-1 0 0,-1 2 1 0 0,0 1-1 0 0,-1 0 1 0 0,18 11-293 0 0,-30-15 57 0 0,-1 0 0 0 0,0 0 0 0 0,0 1 1 0 0,-1 0-1 0 0,1 1 0 0 0,-1-1 0 0 0,0 1 0 0 0,-1 1 1 0 0,1-1-1 0 0,-1 1 0 0 0,-1 0 0 0 0,1 0 0 0 0,-1 0 0 0 0,0 0 1 0 0,-1 1-1 0 0,1 0 0 0 0,-1 1-57 0 0,-2-4 50 0 0,-1 0-1 0 0,1 1 1 0 0,-1-1 0 0 0,0 0 0 0 0,0 1-1 0 0,-1-1 1 0 0,0 1 0 0 0,0-1-1 0 0,0 0 1 0 0,0 0 0 0 0,-1 0 0 0 0,0 0-1 0 0,0 0 1 0 0,0 0 0 0 0,-1 0 0 0 0,1 0-1 0 0,-1-1 1 0 0,0 1 0 0 0,-2 0-50 0 0,-2 5 100 0 0,-1 0 0 0 0,-1-1 1 0 0,0 0-1 0 0,0-1 0 0 0,0 0 0 0 0,-1 0 1 0 0,-9 5-101 0 0,12-9 62 0 0,-1 0 1 0 0,1-1-1 0 0,0 0 1 0 0,-1 0 0 0 0,1 0-1 0 0,-1-1 1 0 0,-5 1-63 0 0,9-3-245 0 0,-1 1-1 0 0,1-1 1 0 0,-1 0 0 0 0,0 0-1 0 0,1 0 1 0 0,-1 0 0 0 0,1-1 0 0 0,-1 0-1 0 0,0 0 1 0 0,1 0 0 0 0,0-1-1 0 0,-1 1 1 0 0,-2-3 245 0 0,0 0-1416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27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82 24767 0 0,'0'0'1134'0'0,"0"0"-28"0"0,-2 19-154 0 0,-3 50 905 0 0,0-11-1250 0 0,-4 13-607 0 0,3-37-494 0 0,-5 40 904 0 0,8-49-3701 0 0,2 0-3502 0 0,1-15-1942 0 0</inkml:trace>
  <inkml:trace contextRef="#ctx0" brushRef="#br0" timeOffset="322.765">34 86 21655 0 0,'0'0'1664'0'0,"2"15"-326"0"0,7 9-350 0 0,0 0 1 0 0,1-1 0 0 0,1 0 0 0 0,2-1 0 0 0,0 0 0 0 0,1-1-989 0 0,4 7 364 0 0,-7-9-217 0 0,1-1 1 0 0,1 0-1 0 0,1-1 1 0 0,0 0-1 0 0,8 7-147 0 0,-21-24 5 0 0,-1 0 0 0 0,0 0 1 0 0,1 1-1 0 0,-1-1 0 0 0,0 0 0 0 0,1 1 1 0 0,-1-1-1 0 0,0 0 0 0 0,1 0 0 0 0,-1 0 0 0 0,0 0 1 0 0,1 1-1 0 0,-1-1 0 0 0,1 0 0 0 0,-1 0 1 0 0,0 0-1 0 0,1 0 0 0 0,-1 0 0 0 0,1 0 0 0 0,-1 0 1 0 0,0 0-1 0 0,1 0 0 0 0,-1 0 0 0 0,1 0 1 0 0,-1 0-1 0 0,0 0 0 0 0,1 0 0 0 0,-1-1 0 0 0,1 1 1 0 0,-1 0-1 0 0,0 0-5 0 0,1-1-2 0 0,0 0 1 0 0,0 1-1 0 0,0-1 0 0 0,-1 0 1 0 0,1 0-1 0 0,0 0 1 0 0,-1 0-1 0 0,1 1 1 0 0,-1-1-1 0 0,1 0 0 0 0,-1 0 1 0 0,1-1 1 0 0,5-28-128 0 0,0-64-650 0 0,-5-1 0 0 0,-7-44 778 0 0,6 116-3283 0 0,1 14-6465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26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71 21967 0 0,'0'0'45'0'0,"0"0"0"0"0,0 0 0 0 0,0 0 0 0 0,0 0 0 0 0,0 0 0 0 0,0 0 0 0 0,0 0 0 0 0,0 1 0 0 0,0-1 0 0 0,-1 0 0 0 0,1 0 0 0 0,0 0 0 0 0,0 0-1 0 0,0 0 1 0 0,0 0 0 0 0,0 0 0 0 0,0 0 0 0 0,0 0 0 0 0,0 0 0 0 0,0 0 0 0 0,0 0 0 0 0,0 0 0 0 0,0 0 0 0 0,-1 0 0 0 0,1 1 0 0 0,0-1 0 0 0,0 0 0 0 0,0 0 0 0 0,0 0-1 0 0,0 0 1 0 0,0 0 0 0 0,0 0 0 0 0,0 0 0 0 0,-1 0 0 0 0,1 0 0 0 0,0 0 0 0 0,0 0 0 0 0,0-1 0 0 0,0 1 0 0 0,0 0 0 0 0,0 0 0 0 0,0 0 0 0 0,0 0 0 0 0,0 0 0 0 0,0 0-1 0 0,-1 0 1 0 0,1 0 0 0 0,0 0 0 0 0,0 0 0 0 0,0 0 0 0 0,0 0 0 0 0,0 0 0 0 0,0 0 0 0 0,0 0 0 0 0,0 0 0 0 0,0-1 0 0 0,0 1 0 0 0,0 0 0 0 0,0 0 0 0 0,0 0 0 0 0,0 0-1 0 0,0 0 1 0 0,0 0 0 0 0,0 0 0 0 0,0 0 0 0 0,0 0 0 0 0,0-1 0 0 0,0 1 0 0 0,0 0-45 0 0,-2 13 1160 0 0,3 16-706 0 0,-1-28-427 0 0,0 14 137 0 0,6 86 538 0 0,11 60-702 0 0,-16-155-287 0 0,0 1 0 0 0,1 0 1 0 0,0-1-1 0 0,0 1 0 0 0,0-1 0 0 0,3 5 287 0 0,-2-8-1951 0 0</inkml:trace>
  <inkml:trace contextRef="#ctx0" brushRef="#br0" timeOffset="358.4">21 42 18887 0 0,'0'0'1456'0'0,"0"0"-941"0"0,0 0-182 0 0,0 0 897 0 0,0 0 412 0 0,3 0 2049 0 0,11 0-3225 0 0,7 1-245 0 0,-1-1-1 0 0,0-2 0 0 0,0 0 1 0 0,0-1-1 0 0,12-3-220 0 0,-13 2-515 0 0,0 0 0 0 0,0 2-1 0 0,0 0 1 0 0,1 1 0 0 0,18 2 515 0 0,-36-1-194 0 0,5 2-2241 0 0,-2 0-3255 0 0,0 1-2265 0 0</inkml:trace>
  <inkml:trace contextRef="#ctx0" brushRef="#br0" timeOffset="695.723">4 247 23439 0 0,'0'0'1075'0'0,"-1"0"-27"0"0,-1 1-651 0 0,2-1-265 0 0,2 0-92 0 0,-1-1-1 0 0,1 1 1 0 0,0 0-1 0 0,0-1 1 0 0,0 1-1 0 0,-1-1 1 0 0,1 0-1 0 0,0 0 1 0 0,0 1-1 0 0,-1-1 1 0 0,2-1-40 0 0,9-3 121 0 0,55-13 80 0 0,7 2-201 0 0,-13 7-3422 0 0,-46 8-5076 0 0</inkml:trace>
  <inkml:trace contextRef="#ctx0" brushRef="#br0" timeOffset="696.723">388 0 24623 0 0,'0'0'562'0'0,"-1"16"1550"0"0,-2 36 766 0 0,5 51-2878 0 0,0-19 880 0 0,-2-68-968 0 0,1 100 466 0 0,4-41-7797 0 0,-5-73 5476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24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35 18919 0 0,'0'0'863'0'0,"0"0"-14"0"0,-1 0-546 0 0,1 0-242 0 0,0 0 0 0 0,-1 1 0 0 0,1-1 0 0 0,-1 0 0 0 0,1 0 0 0 0,-1 0 0 0 0,1 0 0 0 0,0 1 0 0 0,-1-1 0 0 0,1 0-1 0 0,0 0 1 0 0,-1 1 0 0 0,1-1 0 0 0,0 0 0 0 0,-1 0 0 0 0,1 1 0 0 0,0-1 0 0 0,0 0 0 0 0,-1 1 0 0 0,1-1 0 0 0,0 1 0 0 0,0-1 0 0 0,-1 0 0 0 0,1 1 0 0 0,0-1 0 0 0,0 1 0 0 0,0-1 0 0 0,0 0 0 0 0,0 1 0 0 0,0-1 0 0 0,0 1-1 0 0,0-1 1 0 0,0 1 0 0 0,0-1-61 0 0,0 17 1220 0 0,0-15-975 0 0,10 271 4179 0 0,-3-159-4311 0 0,-6-109-1554 0 0,-2-7-2893 0 0,1-3 2460 0 0</inkml:trace>
  <inkml:trace contextRef="#ctx0" brushRef="#br0" timeOffset="351.919">12 75 18887 0 0,'-11'-8'2176'0'0,"11"8"-1516"0"0,0 0 211 0 0,0 0 32 0 0,0 0-43 0 0,17-7 1561 0 0,57-7-1818 0 0,-33 5 79 0 0,4 2-682 0 0,119-19-1700 0 0,-154 24-161 0 0,0 1-514 0 0</inkml:trace>
  <inkml:trace contextRef="#ctx0" brushRef="#br0" timeOffset="694.871">397 150 20815 0 0,'-18'8'2288'0'0,"15"-4"-2098"0"0,0 0 0 0 0,1 0 1 0 0,-1 1-1 0 0,1-1 0 0 0,-1 0 0 0 0,1 1 0 0 0,0-1 0 0 0,1 1 0 0 0,-1 0 0 0 0,1 0 0 0 0,0-1 0 0 0,0 1 0 0 0,1 0 1 0 0,-1 3-191 0 0,1 3 452 0 0,-1-1 1 0 0,2 0 0 0 0,-1 1 0 0 0,2-1 0 0 0,-1 0 0 0 0,3 6-453 0 0,-2-8 17 0 0,0-1 1 0 0,1 1-1 0 0,0-1 1 0 0,1 1-1 0 0,0-1 0 0 0,0 0 1 0 0,0 0-1 0 0,1-1 1 0 0,0 1-1 0 0,0-1 1 0 0,1 0-1 0 0,-1-1 0 0 0,4 3-17 0 0,-6-6 7 0 0,0 1 0 0 0,1-1-1 0 0,0 0 1 0 0,-1 0-1 0 0,1 0 1 0 0,0 0-1 0 0,0-1 1 0 0,0 1 0 0 0,0-1-1 0 0,0 0 1 0 0,0 0-1 0 0,1-1 1 0 0,-1 1-1 0 0,0-1 1 0 0,0 0-1 0 0,0 0 1 0 0,1 0 0 0 0,-1-1-1 0 0,0 0 1 0 0,0 1-1 0 0,0-1 1 0 0,0-1-1 0 0,0 1 1 0 0,0-1 0 0 0,0 1-1 0 0,1-2-6 0 0,0 1-28 0 0,0-1 1 0 0,-1 0-1 0 0,1 0 0 0 0,-1 0 0 0 0,0-1 1 0 0,0 0-1 0 0,0 0 0 0 0,0 0 0 0 0,0 0 1 0 0,-1 0-1 0 0,0-1 0 0 0,0 1 1 0 0,0-1-1 0 0,0-2 28 0 0,0 1-87 0 0,0-1-1 0 0,-1 0 1 0 0,0 0 0 0 0,0 0 0 0 0,-1 0-1 0 0,0-1 1 0 0,0 1 0 0 0,-1 0 0 0 0,1-1-1 0 0,-2-2 89 0 0,1 1-92 0 0,-1-1 1 0 0,-1 1 0 0 0,0-1 0 0 0,0 1 0 0 0,-1 0 0 0 0,0 0 0 0 0,0 0 0 0 0,-1 0 0 0 0,0 1 0 0 0,-1-1 0 0 0,0 1 0 0 0,0 0 0 0 0,-1 0 0 0 0,0 1 0 0 0,0 0 0 0 0,-6-5 90 0 0,9 9-50 0 0,-1 0-1 0 0,1 1 1 0 0,0-1 0 0 0,-1 1 0 0 0,1 0-1 0 0,-1 0 1 0 0,0 0 0 0 0,0 1 0 0 0,1-1-1 0 0,-1 1 1 0 0,0 0 0 0 0,0 0 0 0 0,-1 0 0 0 0,1 1-1 0 0,0 0 1 0 0,0-1 0 0 0,0 1 0 0 0,0 1-1 0 0,0-1 1 0 0,0 1 0 0 0,-1-1 0 0 0,-1 2 50 0 0,0 0-11 0 0,1 0 0 0 0,-1 1 0 0 0,1-1 1 0 0,0 1-1 0 0,0 0 0 0 0,0 1 0 0 0,1-1 1 0 0,-1 1-1 0 0,1 0 0 0 0,-1 0 0 0 0,1 0 1 0 0,1 1-1 0 0,-1-1 0 0 0,1 1 0 0 0,-3 4 11 0 0,-2 5-1724 0 0,1-2-6575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3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23583 0 0,'0'0'1083'0'0,"0"0"-28"0"0,1 19-483 0 0,-10 225 3958 0 0,5-111-3666 0 0,4-132-852 0 0,0 0 1 0 0,0-1-1 0 0,-1 1 0 0 0,1 0 0 0 0,0-1 0 0 0,0 1 1 0 0,0 0-1 0 0,0-1 0 0 0,1 1 0 0 0,-1 0 1 0 0,0-1-1 0 0,0 1 0 0 0,0 0 0 0 0,0-1 1 0 0,1 1-1 0 0,-1 0 0 0 0,0-1 0 0 0,1 1 1 0 0,-1-1-1 0 0,0 1 0 0 0,1-1 0 0 0,-1 1 1 0 0,1-1-1 0 0,-1 1 0 0 0,1-1 0 0 0,-1 1 1 0 0,1-1-1 0 0,-1 0 0 0 0,1 1 0 0 0,0-1-12 0 0,0 0 40 0 0,1 0-1 0 0,0 0 0 0 0,0 0 1 0 0,0 0-1 0 0,0 0 0 0 0,0-1 1 0 0,0 1-1 0 0,0-1 1 0 0,-1 1-1 0 0,1-1-39 0 0,2 0 7 0 0,26-7-512 0 0,0 0-1 0 0,1 2 1 0 0,0 2 0 0 0,24-1 505 0 0,-42 4-1235 0 0,0 0-285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42.1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33 18887 0 0,'-7'-10'1680'0'0,"3"6"-1344"0"0,-1 0-272 0 0,-2-1-64 0 0,3 4 648 0 0,1-2 120 0 0,-1 1 16 0 0,4 2 8 0 0,0 0-632 0 0,0 0-160 0 0,0 0 0 0 0,0 0 0 0 0,7-1-1096 0 0,-3-2-248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7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86 20759 0 0,'-2'-19'2058'0'0,"-1"8"-1169"0"0,3 11-145 0 0,0 0 31 0 0,0 0-66 0 0,0 10 196 0 0,0 281 1015 0 0,0-282-1922 0 0,-1 1-1 0 0,1 0 0 0 0,0 0 0 0 0,1 0 0 0 0,0 0 1 0 0,1 0-1 0 0,0 0 0 0 0,1 0 0 0 0,1 4 3 0 0,-4-14-50 0 0,0 1-1 0 0,0-1 1 0 0,1 0 0 0 0,-1 0 0 0 0,0 1 0 0 0,0-1-1 0 0,0 0 1 0 0,0 0 0 0 0,0 1 0 0 0,1-1-1 0 0,-1 0 1 0 0,0 0 0 0 0,0 1 0 0 0,0-1 0 0 0,1 0-1 0 0,-1 0 1 0 0,0 0 0 0 0,0 0 0 0 0,0 1 0 0 0,1-1-1 0 0,-1 0 1 0 0,0 0 0 0 0,1 0 0 0 0,-1 0-1 0 0,0 0 1 0 0,0 0 0 0 0,1 0 0 0 0,-1 0 0 0 0,0 0-1 0 0,0 0 1 0 0,1 0 0 0 0,-1 0 0 0 0,0 0 0 0 0,1 0-1 0 0,-1 0 1 0 0,0 0 0 0 0,0 0 0 0 0,1 0-1 0 0,-1 0 1 0 0,0 0 0 0 0,0 0 0 0 0,1-1 0 0 0,-1 1-1 0 0,0 0 1 0 0,0 0 0 0 0,1 0 0 0 0,-1 0 0 0 0,0-1-1 0 0,0 1 1 0 0,0 0 0 0 0,1 0 0 0 0,-1 0-1 0 0,0-1 1 0 0,0 1 0 0 0,0 0 0 0 0,1-1 50 0 0,2-4-1371 0 0</inkml:trace>
  <inkml:trace contextRef="#ctx0" brushRef="#br0" timeOffset="344.6">0 53 22319 0 0,'0'0'506'0'0,"18"-5"1436"0"0,4-2-1050 0 0,1 1 0 0 0,6 0-892 0 0,-4 1 364 0 0,-16 3-375 0 0,24-6 367 0 0,16 1-356 0 0,-40 5-159 0 0,0 2-1 0 0,0-1 1 0 0,1 2 0 0 0,-1-1-1 0 0,0 1 1 0 0,0 0 0 0 0,8 3 159 0 0,1 3-3794 0 0,-10-2-4437 0 0</inkml:trace>
  <inkml:trace contextRef="#ctx0" brushRef="#br0" timeOffset="679.727">79 226 22255 0 0,'-1'0'314'0'0,"1"0"-254"0"0,-1 0 1 0 0,1 0-1 0 0,0 0 1 0 0,0-1-1 0 0,-1 1 0 0 0,1 0 1 0 0,0 0-1 0 0,0 0 1 0 0,-1 0-1 0 0,1 0 0 0 0,0 0 1 0 0,0 0-1 0 0,-1 1 1 0 0,1-1-1 0 0,0 0 1 0 0,0 0-1 0 0,-1 0 0 0 0,1 0 1 0 0,0 0-1 0 0,0 0 1 0 0,0 0-1 0 0,-1 0 0 0 0,1 1 1 0 0,0-1-1 0 0,0 0 1 0 0,0 0-1 0 0,-1 0 0 0 0,1 0 1 0 0,0 1-1 0 0,0-1 1 0 0,0 0-1 0 0,0 0 0 0 0,0 0 1 0 0,-1 1-1 0 0,1-1-60 0 0,0 0 59 0 0,15 0 366 0 0,9-4 186 0 0,1-2 0 0 0,17-7-611 0 0,17-10-3752 0 0,-47 18 2458 0 0</inkml:trace>
  <inkml:trace contextRef="#ctx0" brushRef="#br0" timeOffset="1011.197">363 120 20471 0 0,'-11'7'1562'0'0,"7"-4"-1366"0"0,1 0 1 0 0,-1 0 0 0 0,1 0-1 0 0,-1 1 1 0 0,1 0 0 0 0,1-1-1 0 0,-1 1 1 0 0,0 0 0 0 0,1 1 0 0 0,0-1-1 0 0,0 0 1 0 0,0 1 0 0 0,0-1-1 0 0,1 1 1 0 0,0-1 0 0 0,0 1-1 0 0,0 0 1 0 0,0-1 0 0 0,1 1-1 0 0,0 0 1 0 0,0 3-197 0 0,0 2 274 0 0,0 1 1 0 0,1-1-1 0 0,0 1 1 0 0,1-1-1 0 0,1 0 0 0 0,-1 0 1 0 0,1 0-1 0 0,1 0 0 0 0,2 4-274 0 0,-4-9 29 0 0,1-1-1 0 0,-1 1 0 0 0,1-1 1 0 0,0 0-1 0 0,0 0 0 0 0,0 0 1 0 0,1 0-1 0 0,0-1 0 0 0,-1 1 1 0 0,1-1-1 0 0,1 0 0 0 0,-1 0 1 0 0,0 0-1 0 0,1-1 1 0 0,-1 1-1 0 0,1-1-28 0 0,-2-1 30 0 0,1 0 1 0 0,0 0-1 0 0,-1 0 1 0 0,1 0 0 0 0,0-1-1 0 0,0 0 1 0 0,0 1-1 0 0,-1-1 1 0 0,1 0-1 0 0,0-1 1 0 0,0 1-1 0 0,-1-1 1 0 0,1 0-1 0 0,0 0 1 0 0,-1 0-1 0 0,1 0 1 0 0,0-1 0 0 0,-1 1-1 0 0,0-1 1 0 0,1 0-1 0 0,1-2-30 0 0,1 0-15 0 0,0 0 0 0 0,0 0 0 0 0,0-1 0 0 0,-1 0 0 0 0,0 0 0 0 0,0-1 0 0 0,0 1 0 0 0,-1-1 0 0 0,0 0 0 0 0,0 0 0 0 0,0-1 0 0 0,-1 1 1 0 0,0-1-1 0 0,0 0 0 0 0,-1 0 0 0 0,0 0 0 0 0,0 0 0 0 0,0 0 0 0 0,-1 0 0 0 0,0 0 0 0 0,-1-1 0 0 0,1 1 0 0 0,-1 0 0 0 0,-1-1 0 0 0,0 1 0 0 0,0 0 0 0 0,0 0 0 0 0,-1 0 0 0 0,0 0 0 0 0,0 0 0 0 0,-3-5 15 0 0,1 1-496 0 0,-1 0 0 0 0,0 0 0 0 0,-1 1 0 0 0,0 0 0 0 0,-6-7 496 0 0,9 13-133 0 0,1 1 0 0 0,-1 0 1 0 0,0 0-1 0 0,0 0 0 0 0,0 0 0 0 0,0 1 0 0 0,0-1 1 0 0,0 1-1 0 0,-1 0 0 0 0,1 0 0 0 0,-1 0 0 0 0,0 0 1 0 0,1 1-1 0 0,-1-1 0 0 0,0 1 0 0 0,0 0 0 0 0,0 0 1 0 0,-2 0 132 0 0,2 1-14 0 0,0 1 0 0 0,0-1 1 0 0,1 1-1 0 0,-1 0 1 0 0,0 0-1 0 0,1 0 0 0 0,-1 0 1 0 0,1 1-1 0 0,-1 0 1 0 0,1-1-1 0 0,0 1 0 0 0,0 0 1 0 0,-1 0-1 0 0,1 1 1 0 0,1-1-1 0 0,-1 1 0 0 0,0 0 1 0 0,1-1-1 0 0,-1 1 1 0 0,1 0-1 0 0,0 0 0 0 0,-1 2 14 0 0,-1 2-61 0 0,0 0-1 0 0,0-1 0 0 0,1 2 0 0 0,0-1 0 0 0,0 0 0 0 0,1 1 0 0 0,-1-1 0 0 0,2 1 0 0 0,-1 0 0 0 0,1 2 62 0 0,0 4-137 0 0,0 0 0 0 0,2 0 0 0 0,-1 0-1 0 0,3 8 138 0 0,6 11-6677 0 0,-4-21-307 0 0</inkml:trace>
  <inkml:trace contextRef="#ctx0" brushRef="#br0" timeOffset="1345.117">633 78 22663 0 0,'0'0'514'0'0,"1"19"1452"0"0,2 57 372 0 0,5 13-2338 0 0,0 0 934 0 0,-8-87-939 0 0,0 6-693 0 0,0 1 1 0 0,1-1 0 0 0,1 1 0 0 0,-1-1 0 0 0,1 0 0 0 0,1 0 0 0 0,2 8 697 0 0,-4-13-1595 0 0</inkml:trace>
  <inkml:trace contextRef="#ctx0" brushRef="#br0" timeOffset="1675.851">603 93 15200 0 0,'0'-3'498'0'0,"-1"0"0"0"0,1 1 0 0 0,0-1 1 0 0,0 0-1 0 0,0 0 0 0 0,0 0 1 0 0,0 0-1 0 0,1 0 0 0 0,0 0 1 0 0,-1 1-1 0 0,1-1 0 0 0,0 0 1 0 0,0 0-1 0 0,0 1 0 0 0,1-1 1 0 0,-1 1-1 0 0,1-1 0 0 0,-1 1 1 0 0,1-1-499 0 0,1 0 271 0 0,0 0 0 0 0,1 0 0 0 0,-1 0 0 0 0,1 1 1 0 0,-1-1-1 0 0,1 1 0 0 0,0 0 0 0 0,-1 0 0 0 0,1 0 1 0 0,0 1-1 0 0,1-1 0 0 0,-1 1-271 0 0,5-2 51 0 0,0 1 1 0 0,0 1-1 0 0,0 0 1 0 0,1 0-1 0 0,-1 0 0 0 0,0 1 1 0 0,0 1-1 0 0,0-1 0 0 0,1 2 1 0 0,-1-1-1 0 0,9 4-51 0 0,-12-3 17 0 0,0 0-1 0 0,1 1 0 0 0,-1 0 1 0 0,0 0-1 0 0,0 1 1 0 0,0-1-1 0 0,-1 1 1 0 0,1 1-1 0 0,-1-1 0 0 0,0 1-16 0 0,-3-3 10 0 0,0 0-1 0 0,0 1 0 0 0,0-1 1 0 0,-1 1-1 0 0,1-1 0 0 0,-1 1 1 0 0,1-1-1 0 0,-1 1 0 0 0,0 0 1 0 0,0-1-1 0 0,0 1 0 0 0,-1 0 1 0 0,1 0-1 0 0,0 0 0 0 0,-1 0 1 0 0,0 0-1 0 0,0 0 0 0 0,0 0 1 0 0,0 0-1 0 0,0 0 0 0 0,-1 0 0 0 0,1-1 1 0 0,-1 1-1 0 0,0 1-9 0 0,-1 2 32 0 0,0 0 0 0 0,0-1 0 0 0,-1 1 0 0 0,0-1 0 0 0,0 1 1 0 0,0-1-1 0 0,-1 0 0 0 0,0 0 0 0 0,0 0 0 0 0,0-1 0 0 0,0 1 0 0 0,-1-1 0 0 0,0 0 0 0 0,1-1 0 0 0,-2 1 0 0 0,1-1 0 0 0,-2 1-32 0 0,0 0 15 0 0,0-1-1 0 0,0 0 0 0 0,-1-1 1 0 0,1 0-1 0 0,-1 0 1 0 0,1 0-1 0 0,-1-1 0 0 0,0 0 1 0 0,0-1-1 0 0,0 0 0 0 0,1 0 1 0 0,-1 0-1 0 0,-3-2-14 0 0,0 1 4 0 0,7 1 3 0 0,1 0 1 0 0,-1-1-1 0 0,0 1 1 0 0,0-1-1 0 0,1 0 1 0 0,-1 0 0 0 0,1-1-1 0 0,-1 1-7 0 0,3 1 65 0 0,1 0 6 0 0,14 5 198 0 0,-4 0-190 0 0,0 1 1 0 0,0-1-1 0 0,0 2 0 0 0,-1-1 0 0 0,0 1 0 0 0,-1 1 0 0 0,1 0 0 0 0,5 7-79 0 0,11 15 215 0 0,-2 0 1 0 0,-1 2-216 0 0,25 33-129 0 0,-33-45-1349 0 0,-7-9-6201 0 0,-1-3-1727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6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30 25311 0 0,'0'0'1159'0'0,"0"0"-26"0"0,21-9 1008 0 0,12 3-1937 0 0,1 2 0 0 0,1 2 0 0 0,9 0-204 0 0,19 2-5045 0 0,-53 0 3335 0 0,-7 0-7035 0 0</inkml:trace>
  <inkml:trace contextRef="#ctx0" brushRef="#br0" timeOffset="352.227">137 0 10136 0 0,'-4'1'680'0'0,"1"-1"1"0"0,0 0 0 0 0,0 1-1 0 0,0-1 1 0 0,0 1 0 0 0,0 0-1 0 0,0 0 1 0 0,0 0-1 0 0,0 1 1 0 0,0-1 0 0 0,0 1-1 0 0,0 0 1 0 0,1-1 0 0 0,-1 1-1 0 0,1 0 1 0 0,-1 1 0 0 0,1-1-1 0 0,0 0 1 0 0,0 1 0 0 0,0-1-1 0 0,0 1 1 0 0,0-1-1 0 0,-1 3-680 0 0,-3 9 1223 0 0,-1-1 0 0 0,2 1 0 0 0,0 0 0 0 0,-3 11-1223 0 0,-1 6-44 0 0,2-14 253 0 0,0 3 56 0 0,0 1 1 0 0,0 4-266 0 0,6-19 35 0 0,0 0 1 0 0,0-1-1 0 0,1 1 1 0 0,-1 0-1 0 0,1 0 1 0 0,0 0-1 0 0,1 0 0 0 0,0 0 1 0 0,0-1-1 0 0,0 3-35 0 0,1-2 16 0 0,0 1 0 0 0,0-1 1 0 0,0 0-1 0 0,1 0 0 0 0,0 0 0 0 0,0-1 0 0 0,0 1-16 0 0,-1-4-6 0 0,-1-1 0 0 0,1 1 1 0 0,-1 0-1 0 0,1-1 0 0 0,-1 0 1 0 0,1 1-1 0 0,0-1 0 0 0,0 0 0 0 0,0 0 1 0 0,0 0-1 0 0,0 0 0 0 0,0 0 0 0 0,0-1 1 0 0,0 1-1 0 0,0 0 0 0 0,0-1 1 0 0,0 0-1 0 0,1 1 0 0 0,-1-1 0 0 0,0 0 1 0 0,0 0-1 0 0,2-1 6 0 0,14 0-363 0 0,-1-1 0 0 0,1-1 0 0 0,3-1 363 0 0,26-11-3853 0 0,-37 11 2211 0 0</inkml:trace>
  <inkml:trace contextRef="#ctx0" brushRef="#br0" timeOffset="685.449">21 209 8752 0 0,'0'0'673'0'0,"0"0"75"0"0,0 0 1935 0 0,1 0 5077 0 0,1-2-4216 0 0,8-3-2115 0 0,10-2-210 0 0,1 1 1 0 0,18-3-1220 0 0,44-3-1518 0 0,-38 6-1293 0 0,-30 4 927 0 0</inkml:trace>
  <inkml:trace contextRef="#ctx0" brushRef="#br0" timeOffset="1083.245">538 27 22607 0 0,'-6'-3'379'0'0,"1"1"1"0"0,-1 1-1 0 0,1-1 0 0 0,-1 1 0 0 0,0 0 0 0 0,0 1 0 0 0,1-1 0 0 0,-1 1 0 0 0,0 0 1 0 0,0 0-1 0 0,1 1 0 0 0,-1 0 0 0 0,0 0 0 0 0,0 0 0 0 0,1 1 0 0 0,-1 0 0 0 0,1 0 0 0 0,0 0 1 0 0,-1 0-1 0 0,-3 4-379 0 0,6-4 60 0 0,-1 0 1 0 0,1 1-1 0 0,0-1 1 0 0,0 1-1 0 0,0 0 1 0 0,0 0-1 0 0,0 0 1 0 0,1 0-1 0 0,-2 3-60 0 0,3-5 14 0 0,0 0-1 0 0,0 1 1 0 0,1-1-1 0 0,-1 1 1 0 0,1-1-1 0 0,-1 0 1 0 0,1 1-1 0 0,0-1 0 0 0,0 1 1 0 0,-1-1-1 0 0,1 1 1 0 0,0-1-1 0 0,0 1 1 0 0,0 0-1 0 0,1-1 1 0 0,-1 1-1 0 0,0-1 1 0 0,0 1-1 0 0,1-1 1 0 0,-1 0-1 0 0,1 1 0 0 0,0-1 1 0 0,-1 1-1 0 0,1-1 1 0 0,0 0-1 0 0,0 1 1 0 0,0-1-14 0 0,3 4 16 0 0,0 0 0 0 0,1 0 0 0 0,0 0 0 0 0,0 0 1 0 0,0-1-1 0 0,1 0 0 0 0,-1 0 0 0 0,1-1-16 0 0,52 28 186 0 0,-24-14-136 0 0,-22-10-19 0 0,0 0 1 0 0,-1 0-1 0 0,0 2 0 0 0,9 7-31 0 0,-17-13 8 0 0,0-1 1 0 0,0 1-1 0 0,-1 0 0 0 0,1 0 1 0 0,-1 0-1 0 0,0 0 0 0 0,0 0 1 0 0,0 0-1 0 0,0 1 1 0 0,0-1-1 0 0,-1 0 0 0 0,0 1 1 0 0,0 0-1 0 0,0-1 0 0 0,0 1 1 0 0,0 0-1 0 0,-1-1 0 0 0,1 1 1 0 0,-1 0-1 0 0,0 0-8 0 0,0-2 26 0 0,-1 0 0 0 0,1-1 0 0 0,-1 1 0 0 0,1-1 0 0 0,-1 1 0 0 0,0-1-1 0 0,0 1 1 0 0,0-1 0 0 0,0 1 0 0 0,0-1 0 0 0,0 0 0 0 0,0 0 0 0 0,0 1 0 0 0,0-1 0 0 0,0 0 0 0 0,-1 0 0 0 0,1 0-1 0 0,0 0 1 0 0,-1 0 0 0 0,1-1 0 0 0,-1 1 0 0 0,1 0 0 0 0,-1-1 0 0 0,0 1 0 0 0,1-1 0 0 0,-1 1 0 0 0,-1-1-26 0 0,-6 2 66 0 0,-1-1 0 0 0,0 1 0 0 0,1-2 1 0 0,-5 0-67 0 0,7 0 16 0 0,-10 0-9 0 0,-1-1 0 0 0,1-1-1 0 0,0 0 1 0 0,0-1 0 0 0,0-1 0 0 0,-9-4-7 0 0,-25-12-4058 0 0,41 14-6350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5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59 26063 0 0,'-3'12'2824'0'0,"-1"33"-2496"0"0,0 6 919 0 0,1 4-1247 0 0,-4 192 1422 0 0,7-247-1411 0 0,0 0 0 0 0,0 0 0 0 0,0 0 0 0 0,0 0 0 0 0,0 0-1 0 0,0 1 1 0 0,0-1 0 0 0,0 0 0 0 0,0 0 0 0 0,0 0 0 0 0,0 0 0 0 0,0 1-1 0 0,0-1 1 0 0,0 0 0 0 0,0 0 0 0 0,0 0 0 0 0,1 0 0 0 0,-1 0 0 0 0,0 0-1 0 0,0 1 1 0 0,0-1 0 0 0,0 0 0 0 0,0 0 0 0 0,0 0 0 0 0,0 0 0 0 0,1 0-1 0 0,-1 0 1 0 0,0 0 0 0 0,0 0 0 0 0,0 1 0 0 0,0-1 0 0 0,0 0 0 0 0,0 0-1 0 0,1 0 1 0 0,-1 0 0 0 0,0 0 0 0 0,0 0 0 0 0,0 0-11 0 0,9-3 239 0 0,10-10-80 0 0,-13 9-140 0 0,7-3-33 0 0,1 1 0 0 0,0 0 1 0 0,0 1-1 0 0,0 1 1 0 0,0 0-1 0 0,0 1 0 0 0,1 1 1 0 0,1-1 13 0 0,12-1-7403 0 0,14-6 7403 0 0,-33 8-1851 0 0</inkml:trace>
  <inkml:trace contextRef="#ctx0" brushRef="#br0" timeOffset="349.24">325 72 10592 0 0,'0'0'488'0'0,"0"0"-12"0"0,-4 6 833 0 0,-2 3 4051 0 0,-2 18 2932 0 0,3 3-5684 0 0,4 31-2597 0 0,1-52 639 0 0,0 16-389 0 0,1 1 0 0 0,2-1 0 0 0,2 6-261 0 0,-3-18 66 0 0,1-1 0 0 0,0 0 0 0 0,1 0 0 0 0,1-1 0 0 0,0 1 0 0 0,0-1 0 0 0,4 6-66 0 0,-7-15 25 0 0,-1 0 1 0 0,0-1-1 0 0,0 1 1 0 0,1 0-1 0 0,-1-1 1 0 0,1 1-1 0 0,-1 0 0 0 0,1-1 1 0 0,0 0-1 0 0,-1 1 1 0 0,1-1-1 0 0,0 0 1 0 0,0 0-1 0 0,0 0 0 0 0,0 0 1 0 0,0-1-1 0 0,0 1 1 0 0,0 0-1 0 0,0-1 1 0 0,2 1-26 0 0,-1-1 1 0 0,0 0 0 0 0,0 0 0 0 0,0-1 0 0 0,1 1 0 0 0,-1-1 0 0 0,0 0 0 0 0,0 1 0 0 0,0-1 0 0 0,0-1 1 0 0,0 1-1 0 0,0 0 0 0 0,-1-1 0 0 0,2 0-1 0 0,3-3-1 0 0,1 0-1 0 0,0-1 1 0 0,-1-1-1 0 0,0 1 1 0 0,-1-1 0 0 0,1 0-1 0 0,-1 0 1 0 0,-1-1 0 0 0,2-1 1 0 0,1-5-5 0 0,-1-1-1 0 0,0 0 1 0 0,-1 0 0 0 0,0-1 0 0 0,-1 1 0 0 0,-1-1 0 0 0,0-1-1 0 0,-2 1 1 0 0,2-14 5 0 0,-3-4-56 0 0,-1 0 0 0 0,-1 0 0 0 0,-2 0 0 0 0,-3-10 56 0 0,1 26-1047 0 0,5 18-169 0 0,0 0-352 0 0,0 2-65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4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 22431 0 0,'0'-8'2742'0'0,"3"11"-2590"0"0,0 0 0 0 0,-1 1 0 0 0,1-1 1 0 0,-1 0-1 0 0,1 1 0 0 0,-1-1 1 0 0,-1 1-1 0 0,1 0 0 0 0,1 2-152 0 0,11 40 391 0 0,-8-22-142 0 0,16 60 396 0 0,3 9-261 0 0,-20-77-291 0 0,2 0 1 0 0,0 0-1 0 0,0 0 1 0 0,5 6-94 0 0,-11-20 34 0 0,1 0 0 0 0,-1 0 0 0 0,0 0 0 0 0,1-1 0 0 0,-1 1 0 0 0,1 0 0 0 0,-1-1 0 0 0,1 1 0 0 0,0-1 0 0 0,0 0 0 0 0,-1 1 1 0 0,3 0-35 0 0,-3-2 36 0 0,0 0 1 0 0,0 0 0 0 0,0 1 0 0 0,-1-1 0 0 0,1 0 0 0 0,0 0 0 0 0,0 0 0 0 0,0 0 0 0 0,0 0 0 0 0,0 0 0 0 0,0-1 0 0 0,0 1 0 0 0,0 0-1 0 0,-1 0 1 0 0,1-1 0 0 0,0 1 0 0 0,0 0 0 0 0,0-1 0 0 0,0 1 0 0 0,-1-1 0 0 0,1 1 0 0 0,0-1 0 0 0,0 1 0 0 0,-1-1 0 0 0,1 0-1 0 0,-1 1 1 0 0,1-1 0 0 0,0 0 0 0 0,-1 0 0 0 0,1 1 0 0 0,-1-2-37 0 0,6-6 120 0 0,-1-1 0 0 0,0 0 0 0 0,0 0 0 0 0,-1 0-1 0 0,-1 0 1 0 0,1 0 0 0 0,-1-1 0 0 0,0-2-120 0 0,3-22 187 0 0,3-26-187 0 0,-5 24 10 0 0,3-32-73 0 0,-5 40-10 0 0,1 0-1 0 0,2 0 1 0 0,4-16 73 0 0,-8 43-40 0 0,-1 0-1 0 0,0 0 0 0 0,1 0 0 0 0,-1 0 1 0 0,0 0-1 0 0,1 0 0 0 0,-1 0 0 0 0,1 0 1 0 0,0 0-1 0 0,-1 1 0 0 0,1-1 1 0 0,0 0-1 0 0,-1 0 0 0 0,1 1 0 0 0,0-1 1 0 0,0 0-1 0 0,0 1 0 0 0,0-1 41 0 0,0 1-769 0 0,10 12-4491 0 0,-1 6 512 0 0,-5-9 2325 0 0</inkml:trace>
  <inkml:trace contextRef="#ctx0" brushRef="#br0" timeOffset="483.522">386 472 21743 0 0,'0'0'994'0'0,"0"0"-22"0"0,5-16-238 0 0,6-28 657 0 0,-3 0 0 0 0,-1-1 0 0 0,-1-28-1391 0 0,-2 26 169 0 0,1 1 1 0 0,3-1-1 0 0,4-7-169 0 0,-11 50 17 0 0,0 0-1 0 0,0 1 0 0 0,1-1 0 0 0,-1 0 0 0 0,1 1 1 0 0,0-1-1 0 0,0 1 0 0 0,0-1 0 0 0,0 1 0 0 0,1 0 1 0 0,0-1-17 0 0,-1 3 1 0 0,-1 0 1 0 0,0 0 0 0 0,0 0-1 0 0,1 1 1 0 0,-1-1 0 0 0,0 0 0 0 0,1 1-1 0 0,-1-1 1 0 0,1 1 0 0 0,-1-1-1 0 0,1 1 1 0 0,-1 0 0 0 0,1 0-1 0 0,-1-1 1 0 0,1 1 0 0 0,-1 0 0 0 0,1 0-1 0 0,-1 1 1 0 0,1-1 0 0 0,-1 0-1 0 0,1 0 1 0 0,-1 1 0 0 0,1-1 0 0 0,-1 1-1 0 0,0-1 1 0 0,1 1 0 0 0,-1 0-1 0 0,1 0 1 0 0,-1-1 0 0 0,1 2-2 0 0,3 1-3 0 0,0 1 1 0 0,0 1-1 0 0,0-1 1 0 0,0 1-1 0 0,-1-1 1 0 0,0 1-1 0 0,0 1 1 0 0,0-1-1 0 0,0 0 1 0 0,-1 1-1 0 0,0 0 1 0 0,0 0-1 0 0,-1 0 1 0 0,0 0-1 0 0,0 0 0 0 0,0 0 1 0 0,-1 1-1 0 0,1 1 3 0 0,2 15-7 0 0,-2 0 0 0 0,0 0-1 0 0,-1-1 1 0 0,-2 14 7 0 0,-1 11 113 0 0,-1 1 1 0 0,-3-1-1 0 0,-6 20-113 0 0,7-53-1478 0 0,-1-8-2481 0 0,4-7 2296 0 0</inkml:trace>
  <inkml:trace contextRef="#ctx0" brushRef="#br0" timeOffset="825.55">413 285 12440 0 0,'0'0'957'0'0,"1"-1"-139"0"0,11-9 10774 0 0,0 5-11277 0 0,0 2 0 0 0,1-1-1 0 0,-1 2 1 0 0,1-1 0 0 0,-1 2-1 0 0,13-1-314 0 0,21-3-1472 0 0,-33 3-32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2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0 23815 0 0,'0'0'539'0'0,"0"0"77"0"0,0 0 33 0 0,-6 19 155 0 0,-3 44-651 0 0,4-28 86 0 0,-4 15-239 0 0,-9 18 90 0 0,0 4-406 0 0,2 2 316 0 0,16-44-1225 0 0,0-29 882 0 0,0 0 0 0 0,0 0 0 0 0,0 0 0 0 0,0 1-1 0 0,1-1 1 0 0,-1 0 0 0 0,1 0 0 0 0,-1 0 0 0 0,0 0 0 0 0,1 1 0 0 0,0-1-1 0 0,-1 0 1 0 0,1 0 343 0 0,4 0-2186 0 0,1-3-20 0 0</inkml:trace>
  <inkml:trace contextRef="#ctx0" brushRef="#br0" timeOffset="369.828">121 16 23495 0 0,'0'0'1076'0'0,"0"0"-22"0"0,0 0-664 0 0,2 13-199 0 0,15 31 520 0 0,-3 0 1 0 0,-1 1-1 0 0,4 33-711 0 0,-9-26-261 0 0,1 41 261 0 0,-10-62-4818 0 0,1-24-3739 0 0</inkml:trace>
  <inkml:trace contextRef="#ctx0" brushRef="#br0" timeOffset="370.828">28 245 22663 0 0,'0'0'514'0'0,"0"0"71"0"0,0 0 32 0 0,0 0-66 0 0,18 1 150 0 0,70-5-122 0 0,-30-3-3495 0 0,-49 6 1965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49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74 130 16184 0 0,'-1'-2'188'0'0,"0"0"1"0"0,-1 0 0 0 0,1 1-1 0 0,-1-1 1 0 0,1 0 0 0 0,-1 1 0 0 0,0-1-1 0 0,0 1 1 0 0,0 0 0 0 0,-1-1-189 0 0,2 2 83 0 0,1-1 0 0 0,-1 1 0 0 0,0 0 0 0 0,0-1 0 0 0,0 1 0 0 0,0 0 0 0 0,1 0 0 0 0,-1 0 0 0 0,0 0 0 0 0,0 0 0 0 0,0 0 0 0 0,0 0 0 0 0,0 0 0 0 0,0 0 0 0 0,1 0 0 0 0,-1 0 0 0 0,0 0 1 0 0,0 1-1 0 0,0-1 0 0 0,0 0 0 0 0,1 1 0 0 0,-1-1 0 0 0,0 1 0 0 0,0-1 0 0 0,1 1 0 0 0,-1-1 0 0 0,0 1 0 0 0,1-1 0 0 0,-1 1 0 0 0,0 0-83 0 0,-1 2 182 0 0,0 0 1 0 0,0 0-1 0 0,0 1 1 0 0,0-1-1 0 0,1 1 0 0 0,-1-1 1 0 0,1 1-1 0 0,0-1 1 0 0,0 1-1 0 0,0 0 0 0 0,1 0 1 0 0,-1-1-1 0 0,1 2-182 0 0,-1 11 715 0 0,1 0-1 0 0,1 7-714 0 0,0-7 217 0 0,1 1 1 0 0,0-1-1 0 0,2 0 1 0 0,0-1-1 0 0,0 1 1 0 0,2-1-1 0 0,0 0 1 0 0,0 0-1 0 0,3 2-217 0 0,-7-13 31 0 0,0 0-1 0 0,1-1 1 0 0,-1 1-1 0 0,1-1 1 0 0,0 1 0 0 0,0-1-1 0 0,0 0 1 0 0,0 0-1 0 0,0 0 1 0 0,1-1-1 0 0,0 1 1 0 0,-1-1 0 0 0,1 0-1 0 0,0 0 1 0 0,0 0-1 0 0,0 0 1 0 0,0-1-1 0 0,0 0 1 0 0,0 0-1 0 0,1 0 1 0 0,-1 0 0 0 0,0 0-1 0 0,1-1 1 0 0,-1 0-1 0 0,0 0 1 0 0,1 0-1 0 0,-1-1 1 0 0,1 1 0 0 0,-1-1-1 0 0,0 0 1 0 0,0 0-1 0 0,0 0 1 0 0,1-1-1 0 0,-1 0 1 0 0,0 0-1 0 0,-1 0 1 0 0,1 0 0 0 0,0 0-1 0 0,1-2-30 0 0,3-2 61 0 0,0 0 0 0 0,0-1-1 0 0,0 0 1 0 0,0-1 0 0 0,-1 1 0 0 0,-1-1-1 0 0,1-1 1 0 0,-1 1 0 0 0,-1-1 0 0 0,0 0-1 0 0,0-1 1 0 0,-1 1 0 0 0,0-1 0 0 0,0 0-1 0 0,-1 0 1 0 0,0 0 0 0 0,-1-2-61 0 0,0 4-56 0 0,-1 1 1 0 0,-1-1-1 0 0,1 0 1 0 0,-1 1-1 0 0,0-1 0 0 0,-1 0 1 0 0,0 1-1 0 0,0-1 1 0 0,-1 1-1 0 0,0-1 1 0 0,0 1-1 0 0,0-1 0 0 0,-1 1 1 0 0,-1 0-1 0 0,1 0 1 0 0,-1 1-1 0 0,0-1 1 0 0,0 1-1 0 0,-1 0 1 0 0,0 0-1 0 0,0 0 0 0 0,0 0 1 0 0,-5-2 55 0 0,5 3-64 0 0,0 1 0 0 0,-1 1 0 0 0,1-1 0 0 0,-1 1 0 0 0,1 0 0 0 0,-1 0 0 0 0,0 1 0 0 0,0-1 0 0 0,0 2 0 0 0,-1-1-1 0 0,1 0 1 0 0,0 1 0 0 0,-1 0 0 0 0,1 1 0 0 0,-1 0 0 0 0,1 0 0 0 0,-1 0 0 0 0,1 0 0 0 0,-1 1 0 0 0,1 0 0 0 0,0 1 0 0 0,-1-1 0 0 0,1 1 0 0 0,0 0 0 0 0,0 1 0 0 0,0 0 0 0 0,0 0 0 0 0,1 0 0 0 0,-1 0 0 0 0,1 1 0 0 0,0 0 0 0 0,0 0 0 0 0,0 0 0 0 0,1 1 0 0 0,-1 0 0 0 0,1 0 0 0 0,0 0 0 0 0,-3 5 64 0 0,3-4-319 0 0,1 1 0 0 0,0 0-1 0 0,0 0 1 0 0,1-1 0 0 0,0 2 0 0 0,0-1 0 0 0,0 0 0 0 0,1 0 0 0 0,0 0 0 0 0,1 1 0 0 0,-1-1 0 0 0,2 0 0 0 0,-1 1 0 0 0,1 1 319 0 0,1 7-1375 0 0</inkml:trace>
  <inkml:trace contextRef="#ctx0" brushRef="#br0" timeOffset="350.585">400 63 22399 0 0,'0'0'1027'0'0,"1"17"396"0"0,5 101 670 0 0,-2-41-1372 0 0,-3-42-580 0 0,0 6-504 0 0,2 0 1 0 0,3 9 362 0 0,-4-44-18 0 0,0-3-1503 0 0,-2-1-3101 0 0,0-3 2703 0 0</inkml:trace>
  <inkml:trace contextRef="#ctx0" brushRef="#br0" timeOffset="687.243">370 51 21799 0 0,'1'-2'183'0'0,"0"-1"0"0"0,1 0 0 0 0,-1 0 0 0 0,0 0 0 0 0,1 1 0 0 0,0-1-1 0 0,0 1 1 0 0,0 0 0 0 0,0-1 0 0 0,0 1 0 0 0,0 0 0 0 0,0 0 0 0 0,1 0 0 0 0,-1 0-1 0 0,1 1 1 0 0,-1-1 0 0 0,1 1 0 0 0,1-1-183 0 0,1 0 129 0 0,-1 0-1 0 0,1 1 0 0 0,0 0 1 0 0,0 0-1 0 0,0 1 1 0 0,0-1-1 0 0,0 1 1 0 0,0 0-1 0 0,0 0 1 0 0,0 1-1 0 0,0-1-128 0 0,6 2 103 0 0,0 1 0 0 0,1-1 0 0 0,-1 2 0 0 0,-1 0 0 0 0,1 0 0 0 0,-1 1 0 0 0,1 0 0 0 0,-1 1 0 0 0,7 5-103 0 0,-13-8 22 0 0,0 0 0 0 0,-1 0 0 0 0,0 0 0 0 0,0 0 0 0 0,0 1 1 0 0,0-1-1 0 0,0 1 0 0 0,-1 0 0 0 0,1 0 0 0 0,-1 0 0 0 0,0 0 0 0 0,0 0 0 0 0,-1 0 0 0 0,2 4-22 0 0,-3-4 64 0 0,1-1-1 0 0,-1 0 1 0 0,1 1-1 0 0,-1-1 1 0 0,0 1 0 0 0,0-1-1 0 0,-1 1 1 0 0,1-1-1 0 0,-1 0 1 0 0,0 1 0 0 0,1-1-1 0 0,-2 0 1 0 0,1 0-1 0 0,0 1 1 0 0,-1-1 0 0 0,1 0-1 0 0,-1 0 1 0 0,0 0-1 0 0,-2 2-63 0 0,-2 2 123 0 0,0 0 0 0 0,-1 0 0 0 0,1 0 0 0 0,-2-1 0 0 0,1 0 0 0 0,-1 0-1 0 0,0-1 1 0 0,0 0 0 0 0,-1 0 0 0 0,1-1 0 0 0,-1 0 0 0 0,0-1 0 0 0,0 0-123 0 0,1 0-226 0 0,0-1-1 0 0,-1-1 1 0 0,1 1 0 0 0,0-2 0 0 0,-1 1 0 0 0,1-1 0 0 0,0 0 0 0 0,-1 0 0 0 0,-5-2 226 0 0,3-1-6953 0 0,2-2-2317 0 0</inkml:trace>
  <inkml:trace contextRef="#ctx0" brushRef="#br0" timeOffset="1232.678">692 88 23583 0 0,'0'-1'82'0'0,"0"0"0"0"0,0 0 0 0 0,1 1 0 0 0,-1-1 0 0 0,0 0-1 0 0,1 1 1 0 0,-1-1 0 0 0,1 1 0 0 0,-1-1 0 0 0,1 0 0 0 0,-1 1-1 0 0,1-1 1 0 0,-1 1 0 0 0,1-1 0 0 0,0 1 0 0 0,-1 0 0 0 0,1-1 0 0 0,0 1-1 0 0,-1 0 1 0 0,1-1 0 0 0,0 1 0 0 0,-1 0 0 0 0,1 0 0 0 0,0-1-1 0 0,0 1 1 0 0,-1 0 0 0 0,2 0-82 0 0,26-4-474 0 0,-21 3 1042 0 0,144-11-320 0 0,-103 9-232 0 0,-19 2-2508 0 0,0 1 0 0 0,9 2 2492 0 0,-33-1-7823 0 0</inkml:trace>
  <inkml:trace contextRef="#ctx0" brushRef="#br0" timeOffset="1605.721">868 88 20815 0 0,'-5'16'2091'0'0,"0"2"-1550"0"0,2 0 1 0 0,0 0-1 0 0,2 0 0 0 0,-1 0 1 0 0,2 0-1 0 0,1 7-541 0 0,-2 42 339 0 0,0-56-539 0 0,-1 15 821 0 0,2 24-621 0 0,0-43-452 0 0,1 0 0 0 0,0 0 0 0 0,0 0 0 0 0,0-1 0 0 0,1 1 0 0 0,0 0 0 0 0,0-1 0 0 0,1 0 0 0 0,2 6 452 0 0,-1-7-1879 0 0</inkml:trace>
  <inkml:trace contextRef="#ctx0" brushRef="#br0" timeOffset="1933.389">1092 52 24447 0 0,'0'0'562'0'0,"0"0"72"0"0,0 0 36 0 0,0 0-82 0 0,6 16-362 0 0,-1 5-129 0 0,0 0 0 0 0,-2 1 1 0 0,0-1-1 0 0,-2 1 0 0 0,0 0 0 0 0,-1 0-97 0 0,-4 45 158 0 0,-5 18-158 0 0,5-49-293 0 0,3-21-1611 0 0</inkml:trace>
  <inkml:trace contextRef="#ctx0" brushRef="#br0" timeOffset="2264.736">1287 108 20591 0 0,'0'0'464'0'0,"0"0"68"0"0,0 0 34 0 0,0 0-68 0 0,-5 8-302 0 0,1 0 4 0 0,0 1-1 0 0,0 0 0 0 0,1 1 0 0 0,0-1 1 0 0,1 0-1 0 0,-1 6-199 0 0,-4 16 523 0 0,4-19-506 0 0,-6 15-124 0 0,2 1 1 0 0,1 0-1 0 0,1 0 1 0 0,1 1-1 0 0,2 4 107 0 0,5-19-3325 0 0,0-9-4288 0 0</inkml:trace>
  <inkml:trace contextRef="#ctx0" brushRef="#br0" timeOffset="2621.779">1278 77 22087 0 0,'0'0'498'0'0,"1"16"1407"0"0,-1-7-1820 0 0,3 14 14 0 0,0 0 0 0 0,1 0 1 0 0,1-1-1 0 0,2 4-99 0 0,-6-20 68 0 0,1-1-1 0 0,0 0 0 0 0,0 0 1 0 0,0 0-1 0 0,1 0 0 0 0,0-1 1 0 0,0 1-1 0 0,0-1 0 0 0,0 1 1 0 0,1-1-1 0 0,0 0 0 0 0,-1 0 1 0 0,2-1-1 0 0,-1 1 0 0 0,0-1 1 0 0,1 0-1 0 0,-1 0 0 0 0,1-1 1 0 0,0 1-1 0 0,2 0-67 0 0,-5-2 40 0 0,0 0 1 0 0,1-1-1 0 0,-1 1 0 0 0,0-1 1 0 0,1 1-1 0 0,-1-1 0 0 0,0 0 1 0 0,1 0-1 0 0,-1 0 0 0 0,0 0 0 0 0,1 0 1 0 0,-1 0-1 0 0,0-1 0 0 0,0 1 1 0 0,1-1-1 0 0,-1 0 0 0 0,0 0 0 0 0,0 0 1 0 0,1 0-41 0 0,-1 0 54 0 0,1-1 0 0 0,-1 0 0 0 0,0 0 1 0 0,0 0-1 0 0,1 0 0 0 0,-2-1 0 0 0,1 1 1 0 0,0 0-1 0 0,0-1 0 0 0,-1 0 0 0 0,1 1 1 0 0,-1-1-1 0 0,1 0-54 0 0,2-9 10 0 0,-1 1 1 0 0,1-1-1 0 0,-2 1 1 0 0,0-1-1 0 0,0 0 0 0 0,-1-9-10 0 0,6-101-973 0 0,-4 110 1080 0 0,-1 19 137 0 0,2 22 185 0 0,-4-27-418 0 0,1 40 404 0 0,-1 0 1 0 0,-2 0 0 0 0,-2 1-416 0 0,0-7 74 0 0,2 0 1 0 0,1 0 0 0 0,2 0-1 0 0,3 20-74 0 0,4-22-2768 0 0,-6-30 1272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00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48 14280 0 0,'-4'-7'5963'0'0,"2"13"-4094"0"0,1 14-1707 0 0,4 15 243 0 0,2-1 0 0 0,8 26-405 0 0,-9-44 27 0 0,-3-9-16 0 0,4 17 758 0 0,9 22-769 0 0,-12-39 88 0 0,0-1 0 0 0,1 1 0 0 0,0-1 0 0 0,1 0 0 0 0,-1 0 0 0 0,1 0 0 0 0,1 0 0 0 0,-1-1 0 0 0,1 1-88 0 0,-4-5 47 0 0,-1-1-1 0 0,0 1 1 0 0,1-1-1 0 0,-1 0 1 0 0,1 1-1 0 0,-1-1 1 0 0,1 0-1 0 0,-1 1 0 0 0,1-1 1 0 0,-1 0-1 0 0,1 0 1 0 0,-1 0-1 0 0,1 1 1 0 0,0-1-1 0 0,-1 0 1 0 0,1 0-1 0 0,-1 0 1 0 0,1 0-1 0 0,0 0 1 0 0,-1 0-1 0 0,1 0 0 0 0,-1 0 1 0 0,1 0-1 0 0,-1 0 1 0 0,1 0-1 0 0,0 0 1 0 0,0-1-47 0 0,0 0 82 0 0,0 1 0 0 0,1-1 0 0 0,-1 0 1 0 0,0 0-1 0 0,1 0 0 0 0,-1 0 0 0 0,0 0 0 0 0,0-1 1 0 0,0 1-1 0 0,1-1-82 0 0,2-4 214 0 0,-1 0 1 0 0,1 1-1 0 0,-1-1 1 0 0,1-5-215 0 0,4-10 142 0 0,-2-1 0 0 0,0 0 1 0 0,-1 0-1 0 0,-1 0 0 0 0,0-12-142 0 0,-1-10 179 0 0,-2-10-179 0 0,7 96-125 0 0,-5-19 130 0 0,4 25 102 0 0,4 7-107 0 0,-8-40 24 0 0,2-1 0 0 0,-1 1-1 0 0,2-1 1 0 0,0 0 0 0 0,7 10-24 0 0,-13-22 15 0 0,1-1 0 0 0,0 1 0 0 0,-1-1 1 0 0,1 1-1 0 0,0-1 0 0 0,0 0 0 0 0,0 1 0 0 0,0-1 1 0 0,1 0-1 0 0,-1 0 0 0 0,0 0 0 0 0,0 0 0 0 0,1 0 1 0 0,-1 0-1 0 0,0 0 0 0 0,1 0 0 0 0,-1-1 0 0 0,1 1 1 0 0,-1 0-1 0 0,1-1 0 0 0,0 1 0 0 0,-1-1 0 0 0,1 0 1 0 0,0 1-1 0 0,-1-1 0 0 0,1 0 0 0 0,-1 0 0 0 0,2 0-15 0 0,-1-1 59 0 0,1 0 0 0 0,-1 0-1 0 0,0 0 1 0 0,0 0 0 0 0,0-1-1 0 0,0 1 1 0 0,0 0 0 0 0,0-1-1 0 0,0 0 1 0 0,0 1-1 0 0,-1-1 1 0 0,1 0 0 0 0,0 0-1 0 0,-1 0 1 0 0,0 0 0 0 0,1 0-1 0 0,-1 0 1 0 0,1-2-59 0 0,2-5 64 0 0,0 0 0 0 0,-1-1 0 0 0,0 1 0 0 0,-1 0 0 0 0,0-1 0 0 0,0 0 0 0 0,-1 1 0 0 0,0-1 0 0 0,-1 0 0 0 0,0-5-64 0 0,-2-20 25 0 0,-2 0 0 0 0,-3-10-25 0 0,0-1-261 0 0,7 40-66 0 0,-3-19-112 0 0,3 24 185 0 0,0 0-1 0 0,1 0 0 0 0,-1 0 1 0 0,0 0-1 0 0,0 0 0 0 0,0 0 1 0 0,0 0-1 0 0,1 0 0 0 0,-1 0 1 0 0,1 0-1 0 0,-1 0 0 0 0,0 0 0 0 0,1 0 1 0 0,0 0-1 0 0,-1 0 0 0 0,1 1 1 0 0,-1-1-1 0 0,1 0 0 0 0,0 0 1 0 0,0 1-1 0 0,0-1 255 0 0,1 0-3077 0 0,2 1-4912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05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23727 0 0,'1'-5'1768'0'0,"-1"5"-1735"0"0,0 0 0 0 0,0 0 0 0 0,0-1 0 0 0,0 1 0 0 0,0 0 0 0 0,1 0 0 0 0,-1-1 0 0 0,0 1 0 0 0,0 0 0 0 0,0 0 0 0 0,0 0 0 0 0,0-1 0 0 0,0 1 0 0 0,0 0 0 0 0,0 0 0 0 0,1 0 0 0 0,-1 0-1 0 0,0-1 1 0 0,0 1 0 0 0,0 0 0 0 0,0 0 0 0 0,1 0 0 0 0,-1 0 0 0 0,0 0 0 0 0,0-1 0 0 0,0 1 0 0 0,1 0 0 0 0,-1 0 0 0 0,0 0 0 0 0,0 0 0 0 0,1 0 0 0 0,-1 0 0 0 0,0 0-33 0 0,6-1 352 0 0,0-1 0 0 0,0 1 0 0 0,0 1 0 0 0,0-1 0 0 0,0 1 0 0 0,2 0-352 0 0,13-1 269 0 0,145-13-78 0 0,-116 11-3649 0 0,-41 3 1744 0 0</inkml:trace>
  <inkml:trace contextRef="#ctx0" brushRef="#br0" timeOffset="331.569">94 52 24415 0 0,'-10'3'1866'0'0,"5"0"-1726"0"0,1 0 1 0 0,0 0 0 0 0,0 1 0 0 0,0 0-1 0 0,1-1 1 0 0,-1 1 0 0 0,1 1 0 0 0,0-1-1 0 0,0 0 1 0 0,0 1 0 0 0,1-1 0 0 0,-1 1-1 0 0,-1 5-140 0 0,-2 2 564 0 0,2-2-239 0 0,0-1 0 0 0,0 1 0 0 0,1 0 1 0 0,0 0-1 0 0,1 0 0 0 0,0 0 0 0 0,-1 9-325 0 0,2 4 363 0 0,1 0 0 0 0,0-1 0 0 0,2 2-363 0 0,-1-16 20 0 0,1 0 0 0 0,0-1 0 0 0,0 1-1 0 0,1 0 1 0 0,-1-1 0 0 0,2 0 0 0 0,-1 1 0 0 0,1-1 0 0 0,1 0-20 0 0,-3-4-8 0 0,0 0 1 0 0,0 0 0 0 0,0-1 0 0 0,1 0 0 0 0,-1 1-1 0 0,1-1 1 0 0,-1 0 0 0 0,1 0 0 0 0,0 0 0 0 0,0 0-1 0 0,0-1 1 0 0,0 1 0 0 0,0-1 0 0 0,0 0-1 0 0,1 0 1 0 0,-1 0 0 0 0,0 0 0 0 0,0 0 0 0 0,1-1-1 0 0,-1 0 1 0 0,1 1 0 0 0,-1-1 0 0 0,0-1 0 0 0,1 1-1 0 0,-1 0 1 0 0,1-1 7 0 0,10-2-323 0 0,-1-1 0 0 0,0 0 0 0 0,1-1 0 0 0,-2 0 0 0 0,11-6 323 0 0,5-2-957 0 0,-3 0-3236 0 0,-14 7-5096 0 0</inkml:trace>
  <inkml:trace contextRef="#ctx0" brushRef="#br0" timeOffset="664.548">19 253 23815 0 0,'-14'-4'1081'0'0,"9"3"-46"0"0,13-1-543 0 0,13-1-521 0 0,182-31-1730 0 0,-182 29 811 0 0</inkml:trace>
  <inkml:trace contextRef="#ctx0" brushRef="#br0" timeOffset="1017.651">418 40 11056 0 0,'0'0'852'0'0,"-6"3"656"0"0,0 3 4447 0 0,-5 32 1262 0 0,5 2-3864 0 0,4 41-2851 0 0,0-15-15 0 0,0 47-1312 0 0,2-99-54 0 0,-1-8-3244 0 0,1-5-5100 0 0</inkml:trace>
  <inkml:trace contextRef="#ctx0" brushRef="#br0" timeOffset="1379.755">367 76 23695 0 0,'0'-3'182'0'0,"0"0"0"0"0,0 0 0 0 0,1 0 0 0 0,-1 1 0 0 0,1-1 0 0 0,-1 0 0 0 0,1 0 0 0 0,0 1 0 0 0,0-1 0 0 0,0 1 0 0 0,0-1 0 0 0,1 1 0 0 0,-1-1 0 0 0,1 1 0 0 0,0 0 0 0 0,-1-1-182 0 0,2 0 122 0 0,0 1-1 0 0,0-1 0 0 0,0 1 1 0 0,1-1-1 0 0,-1 1 1 0 0,1 0-1 0 0,-1 0 1 0 0,1 1-1 0 0,-1-1 1 0 0,1 1-1 0 0,1-1-121 0 0,2 1 120 0 0,-1-1 0 0 0,1 1 0 0 0,-1 0-1 0 0,1 1 1 0 0,0 0 0 0 0,-1 0 0 0 0,1 0-1 0 0,-1 1 1 0 0,1 0 0 0 0,0 0 0 0 0,-1 0 0 0 0,1 1-1 0 0,-1 0 1 0 0,0 1 0 0 0,1-1-120 0 0,-3 0 40 0 0,0 0 0 0 0,1 0 1 0 0,-1 1-1 0 0,0-1 0 0 0,0 1 1 0 0,0 0-1 0 0,0 0 0 0 0,-1 0 0 0 0,1 0 1 0 0,-1 1-1 0 0,0 0 0 0 0,0-1 1 0 0,0 1-1 0 0,-1 0 0 0 0,1 1 0 0 0,-1-1 1 0 0,0 0-1 0 0,0 1 0 0 0,0-1 0 0 0,-1 1 1 0 0,1 0-41 0 0,-2-2 11 0 0,1-1 1 0 0,-1 0 0 0 0,0 1-1 0 0,0-1 1 0 0,0 0 0 0 0,-1 1 0 0 0,1-1-1 0 0,0 0 1 0 0,-1 1 0 0 0,0-1-1 0 0,1 0 1 0 0,-1 0 0 0 0,0 0-1 0 0,0 1 1 0 0,-1-1-12 0 0,0 2 32 0 0,-1 0 0 0 0,0 0-1 0 0,0 0 1 0 0,0-1 0 0 0,0 1-1 0 0,-1-1 1 0 0,-2 2-32 0 0,-2 2 55 0 0,-1-2 0 0 0,0 1 0 0 0,0-1 0 0 0,0-1 1 0 0,-1 1-1 0 0,-8 2-55 0 0,13-6-3 0 0,0 0 1 0 0,-1 0 0 0 0,1-1 0 0 0,0 0-1 0 0,0 0 1 0 0,-3 0 2 0 0,-23 2-21 0 0,31-2 21 0 0,0 0 1 0 0,0 0-1 0 0,-1 0 0 0 0,1 0 1 0 0,0 0-1 0 0,0 0 0 0 0,-1 0 1 0 0,1 0-1 0 0,0 0 0 0 0,0 1 1 0 0,0-1-1 0 0,-1 0 0 0 0,1 0 1 0 0,0 0-1 0 0,0 0 0 0 0,0 1 1 0 0,0-1-1 0 0,-1 0 0 0 0,1 0 0 0 0,0 0 1 0 0,0 1-1 0 0,0-1 0 0 0,0 0 1 0 0,0 0-1 0 0,0 1 0 0 0,-1-1 1 0 0,1 0-1 0 0,0 0 0 0 0,0 1 1 0 0,0-1-1 0 0,0 0 0 0 0,0 0 0 0 0,3 12 23 0 0,8 9 16 0 0,-10-20-39 0 0,18 26-71 0 0,1 0 1 0 0,2-2-1 0 0,1 0 0 0 0,0-2 1 0 0,20 16 70 0 0,-27-28-1562 0 0,-5-4-6416 0 0,-3-3-1256 0 0</inkml:trace>
  <inkml:trace contextRef="#ctx0" brushRef="#br0" timeOffset="1380.755">702 73 26927 0 0,'0'0'612'0'0,"0"0"84"0"0,0 0 40 0 0,-2 14 172 0 0,4 17-674 0 0,1 0 1 0 0,1 0-1 0 0,5 14-234 0 0,-4-22 115 0 0,0 0 1 0 0,-2 1-1 0 0,0 0 0 0 0,-2-1 0 0 0,-1 1 1 0 0,-2 16-116 0 0,1-30-1720 0 0,-1-4-2273 0 0,2-4-5440 0 0</inkml:trace>
  <inkml:trace contextRef="#ctx0" brushRef="#br0" timeOffset="1850.149">684 91 25399 0 0,'0'-2'120'0'0,"0"0"0"0"0,-1 0 0 0 0,1 0 0 0 0,1 0 0 0 0,-1 0 0 0 0,0-1 0 0 0,0 1 0 0 0,1 0 0 0 0,0 0 0 0 0,-1 0 0 0 0,1 0 0 0 0,0 0 0 0 0,0 0 0 0 0,0 0 0 0 0,0 1-1 0 0,0-1 1 0 0,0 0 0 0 0,1 0 0 0 0,-1 1 0 0 0,0-1 0 0 0,1 1 0 0 0,-1-1 0 0 0,1 1 0 0 0,0 0 0 0 0,0-1 0 0 0,-1 1 0 0 0,1 0 0 0 0,0 0 0 0 0,0 0 0 0 0,0 1 0 0 0,1-2-120 0 0,6 0 84 0 0,-1 0 0 0 0,0 0 0 0 0,1 1 0 0 0,0 0 0 0 0,-1 0 0 0 0,1 1 1 0 0,-1 0-1 0 0,1 0 0 0 0,-1 1 0 0 0,1 0 0 0 0,-1 1 0 0 0,1 0 0 0 0,-1 0 0 0 0,2 1-84 0 0,-6-1 36 0 0,0-1 0 0 0,0 1 0 0 0,0 0 0 0 0,0 0 0 0 0,-1 0 0 0 0,1 1 0 0 0,-1-1 0 0 0,1 1 0 0 0,-1 0 0 0 0,0 0 0 0 0,0 0 0 0 0,0 0 0 0 0,0 1 0 0 0,0-1 0 0 0,-1 1 0 0 0,0 0 0 0 0,1-1 0 0 0,-1 1 0 0 0,-1 0 0 0 0,1 0 0 0 0,-1 0 0 0 0,1 1 0 0 0,-1-1 0 0 0,0 0 0 0 0,-1 1 0 0 0,1-1 0 0 0,-1 0 0 0 0,0 2-36 0 0,0 0 17 0 0,-1-1 0 0 0,0 1 0 0 0,0-1 0 0 0,0 1 0 0 0,-1-1 0 0 0,0 0 0 0 0,0 1 0 0 0,0-1 1 0 0,-1 0-1 0 0,0 0 0 0 0,0-1 0 0 0,0 1 0 0 0,0 0 0 0 0,-1-1 0 0 0,0 0 0 0 0,1 0 0 0 0,-2 0 0 0 0,1 0 0 0 0,0-1 0 0 0,-2 1-17 0 0,-1 1 21 0 0,0 0 1 0 0,-1-1-1 0 0,1 0 1 0 0,-1 0-1 0 0,0 0 1 0 0,0-1-1 0 0,0-1 1 0 0,0 1-1 0 0,0-1 1 0 0,-1-1-1 0 0,1 1 1 0 0,0-2-1 0 0,-2 1-21 0 0,8-1-24 0 0,1 0-2 0 0,-1 0 0 0 0,1 0 1 0 0,-1 0-1 0 0,1 0 0 0 0,-1 0 1 0 0,1 0-1 0 0,0 0 0 0 0,-1 0 0 0 0,1-1 1 0 0,-1 1-1 0 0,1-1 0 0 0,0 1 1 0 0,-1-1-1 0 0,1 0 0 0 0,0 1 1 0 0,-1-1-1 0 0,1 0 0 0 0,0 0 0 0 0,0 0 1 0 0,0 0-1 0 0,-1 0 26 0 0,2 1-2 0 0,0-1 1 0 0,0 1-1 0 0,0 0 0 0 0,0 0 1 0 0,0 0-1 0 0,0-1 0 0 0,0 1 1 0 0,0 0-1 0 0,0 0 0 0 0,0 0 0 0 0,0 0 1 0 0,0-1-1 0 0,0 1 0 0 0,0 0 1 0 0,0 0-1 0 0,0 0 0 0 0,0 0 1 0 0,0-1-1 0 0,1 1 0 0 0,-1 0 1 0 0,0 0-1 0 0,0 0 0 0 0,0 0 0 0 0,0-1 1 0 0,0 1-1 0 0,0 0 0 0 0,0 0 1 0 0,1 0-1 0 0,-1 0 0 0 0,0 0 1 0 0,0 0-1 0 0,0 0 0 0 0,0-1 1 0 0,0 1-1 0 0,1 0 0 0 0,-1 0 0 0 0,0 0 1 0 0,0 0-1 0 0,0 0 0 0 0,1 0 1 0 0,-1 0-1 0 0,0 0 0 0 0,0 0 1 0 0,0 0-1 0 0,0 0 0 0 0,1 0 1 0 0,-1 0-1 0 0,0 0 0 0 0,0 0 0 0 0,0 0 1 0 0,0 0-1 0 0,1 0 2 0 0,8 0-120 0 0,-5 0 156 0 0,0 1 1 0 0,0 1-1 0 0,0-1 0 0 0,0 0 1 0 0,0 1-1 0 0,0 0 0 0 0,-1 0 0 0 0,1 0 1 0 0,2 2-37 0 0,31 25 750 0 0,-30-24-691 0 0,91 88-344 0 0,-96-91 177 0 0,-1-1 1 0 0,1 0 0 0 0,0 0 0 0 0,-1 0 0 0 0,1-1-1 0 0,0 1 1 0 0,0 0 0 0 0,-1 0 0 0 0,3-1 107 0 0,-3 1-387 0 0,1-1 1 0 0,0 0 0 0 0,-1 0 0 0 0,1 0 0 0 0,0 0-1 0 0,-1 0 1 0 0,1 0 0 0 0,0 0 0 0 0,-1-1 0 0 0,1 1 0 0 0,0-1 386 0 0,5-1-1646 0 0</inkml:trace>
  <inkml:trace contextRef="#ctx0" brushRef="#br0" timeOffset="2254.421">1049 147 26063 0 0,'-12'11'2832'0'0,"8"-6"-2672"0"0,1-1 0 0 0,1 1 0 0 0,-1-1 0 0 0,1 1 1 0 0,0 0-1 0 0,0 0 0 0 0,0 1 0 0 0,0-1 0 0 0,1 0 0 0 0,0 0 0 0 0,0 2-160 0 0,1 1 244 0 0,-1 0 1 0 0,2 1-1 0 0,-1-1 0 0 0,1 0 0 0 0,0 0 0 0 0,1 1 1 0 0,0-1-245 0 0,1 3 38 0 0,0 0 0 0 0,1 0 0 0 0,1 0-1 0 0,-1-1 1 0 0,2 1 0 0 0,0 0-38 0 0,-2-5 16 0 0,-1-1 0 0 0,1 1 0 0 0,0-1-1 0 0,1 0 1 0 0,-1 0 0 0 0,1-1 0 0 0,0 1 0 0 0,0-1-1 0 0,0 0 1 0 0,1 0 0 0 0,2 1-16 0 0,-5-4-19 0 0,-1 0 0 0 0,1 0 1 0 0,0-1-1 0 0,0 1 0 0 0,0 0 0 0 0,0-1 1 0 0,0 0-1 0 0,0 1 0 0 0,0-1 0 0 0,-1 0 1 0 0,1-1-1 0 0,0 1 0 0 0,0 0 0 0 0,0-1 0 0 0,0 0 1 0 0,0 0-1 0 0,0 0 0 0 0,-1 0 0 0 0,1 0 1 0 0,0 0-1 0 0,-1-1 0 0 0,1 1 0 0 0,-1-1 1 0 0,1 0-1 0 0,-1 0 0 0 0,2-1 19 0 0,1-1-44 0 0,-1-1-1 0 0,1 0 1 0 0,-1 0 0 0 0,0 0-1 0 0,0 0 1 0 0,-1 0-1 0 0,0-1 1 0 0,1 0 0 0 0,-2 0-1 0 0,1 0 1 0 0,1-4 44 0 0,-2 0-188 0 0,0 0-1 0 0,0 0 1 0 0,-1 0 0 0 0,0 0-1 0 0,-1 0 1 0 0,0 0-1 0 0,-1 0 1 0 0,-2-9 188 0 0,2 11-196 0 0,0 1 1 0 0,-1-1-1 0 0,0 1 0 0 0,0 0 0 0 0,-1 0 1 0 0,0 0-1 0 0,-1 0 0 0 0,1 1 0 0 0,-1-1 1 0 0,0 1-1 0 0,-1 0 0 0 0,-1-1 196 0 0,3 4 19 0 0,0-1 0 0 0,-1 2-1 0 0,1-1 1 0 0,-1 0 0 0 0,0 1 0 0 0,1 0 0 0 0,-1 0-1 0 0,0 0 1 0 0,-1 0 0 0 0,1 1 0 0 0,0-1-1 0 0,0 1 1 0 0,-1 0 0 0 0,1 0 0 0 0,-1 1 0 0 0,1-1-1 0 0,-1 1 1 0 0,1 0 0 0 0,0 0 0 0 0,-1 1-1 0 0,1-1 1 0 0,-1 1 0 0 0,1 0 0 0 0,0 0 0 0 0,-1 1-19 0 0,-1-1 9 0 0,1 1-1 0 0,0 1 1 0 0,-1-1 0 0 0,1 1 0 0 0,0-1 0 0 0,0 2 0 0 0,1-1 0 0 0,-1 0 0 0 0,1 1 0 0 0,-1 0 0 0 0,1 0 0 0 0,0 0 0 0 0,1 1 0 0 0,-1-1 0 0 0,1 1 0 0 0,0 0 0 0 0,0 0 0 0 0,0 0 0 0 0,0 1-9 0 0,1 1-59 0 0,-1 1 1 0 0,1-1-1 0 0,1 1 0 0 0,-1 0 0 0 0,1 0 0 0 0,1 0 1 0 0,-1-1-1 0 0,1 1 0 0 0,1 0 0 0 0,-1 1 59 0 0,1-4-664 0 0,0-1 0 0 0,0 1 0 0 0,0 0 0 0 0,1-1 0 0 0,0 1 0 0 0,1 2 664 0 0,2 4-8763 0 0</inkml:trace>
  <inkml:trace contextRef="#ctx0" brushRef="#br0" timeOffset="2594.971">1362 119 26719 0 0,'-3'13'3095'0'0,"-1"3"-3227"0"0,-1 7 562 0 0,1 1 1 0 0,0-1-1 0 0,2 0 0 0 0,1 1 1 0 0,1 20-431 0 0,-1 11-115 0 0,-2 58 115 0 0,2-109-1297 0 0,1-6-3024 0 0,1-2 2275 0 0</inkml:trace>
  <inkml:trace contextRef="#ctx0" brushRef="#br0" timeOffset="2952.557">1319 116 24391 0 0,'1'-4'245'0'0,"1"0"1"0"0,0 0-1 0 0,0 0 0 0 0,0 1 0 0 0,0-1 1 0 0,1 1-1 0 0,-1 0 0 0 0,1 0 0 0 0,0 0 0 0 0,0 0 1 0 0,0 0-1 0 0,0 0-245 0 0,0 1 101 0 0,-1 0 0 0 0,1 0 1 0 0,0 0-1 0 0,-1 0 0 0 0,1 0 0 0 0,0 1 1 0 0,0 0-1 0 0,0-1 0 0 0,0 1 1 0 0,1 0-1 0 0,-1 0 0 0 0,0 0 0 0 0,0 1 1 0 0,1-1-1 0 0,-1 1 0 0 0,0 0 0 0 0,0 0 1 0 0,1 0-1 0 0,-1 0 0 0 0,0 1 1 0 0,1-1-1 0 0,-1 1 0 0 0,0 0-101 0 0,4 0 34 0 0,-1 0 0 0 0,0 1 0 0 0,0 0 1 0 0,0 0-1 0 0,0 1 0 0 0,0 0 0 0 0,0 0 0 0 0,-1 0 0 0 0,1 0 0 0 0,-1 1 0 0 0,0 0 0 0 0,0 0 0 0 0,0 1 1 0 0,-1-1-1 0 0,1 1 0 0 0,-1 0 0 0 0,0 0 0 0 0,-1 1 0 0 0,3 3-34 0 0,-2 0 151 0 0,-2-5-104 0 0,0 0 1 0 0,0 0 0 0 0,0 0-1 0 0,-1 0 1 0 0,1 1-1 0 0,-1 0-47 0 0,-1-3 13 0 0,0-1 0 0 0,0 1 0 0 0,0 0 0 0 0,0 0-1 0 0,0 0 1 0 0,0 0 0 0 0,-1 0 0 0 0,1 0 0 0 0,0-1 0 0 0,-1 1 0 0 0,0 0-1 0 0,1 0 1 0 0,-1-1 0 0 0,0 1 0 0 0,0 0 0 0 0,0-1 0 0 0,0 1-13 0 0,-2 2 59 0 0,0 0 0 0 0,0-1 1 0 0,-1 1-1 0 0,1-1 0 0 0,-1 0 1 0 0,1 0-1 0 0,-1 0 0 0 0,0 0 1 0 0,0-1-1 0 0,0 1 0 0 0,-1-1 1 0 0,1 0-1 0 0,-2 0-59 0 0,-7 2-11 0 0,0 0 1 0 0,0-1-1 0 0,0-1 1 0 0,-2 0 10 0 0,15-2 0 0 0,-1 0 0 0 0,1 0 0 0 0,0 0 0 0 0,-1 0 0 0 0,1 0 0 0 0,0 0 0 0 0,-1 0 0 0 0,1 0 0 0 0,-1 1 0 0 0,1-1 0 0 0,0 0 0 0 0,-1 0 0 0 0,1 0 0 0 0,0 0 0 0 0,-1 1 0 0 0,1-1 0 0 0,0 0 0 0 0,0 0 0 0 0,-1 1 0 0 0,1-1 0 0 0,0 0 0 0 0,0 0 0 0 0,-1 1 0 0 0,1-1 0 0 0,0 0 0 0 0,0 1 0 0 0,0-1 0 0 0,-1 0 0 0 0,1 1 0 0 0,0-1 0 0 0,0 1 0 0 0,0-1 0 0 0,0 0 0 0 0,0 1 0 0 0,0-1 0 0 0,0 0 0 0 0,0 1 0 0 0,0-1 0 0 0,0 1 0 0 0,0-1 0 0 0,0 0 0 0 0,0 1 0 0 0,0-1 0 0 0,0 0 0 0 0,0 1 0 0 0,0-1 0 0 0,0 1 0 0 0,1-1 0 0 0,-1 0 0 0 0,0 1 0 0 0,0-1 0 0 0,0 0 0 0 0,1 0 0 0 0,-1 1 0 0 0,0-1 0 0 0,17 20 0 0 0,-14-17 0 0 0,102 124 117 0 0,-80-100-359 0 0,2-1-1 0 0,22 17 243 0 0,-33-33-2040 0 0,-6-5-5334 0 0,-2-2-2059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04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172 163 16927 0 0,'1'-2'237'0'0,"-1"0"-1"0"0,1-1 1 0 0,-1 1-1 0 0,0-1 0 0 0,0 1 1 0 0,0-1-1 0 0,0 1 1 0 0,0 0-1 0 0,-1-1 0 0 0,1 1 1 0 0,-1-1-1 0 0,1 1 1 0 0,-1 0-1 0 0,0 0 0 0 0,0-1 1 0 0,0 1-1 0 0,0 0 1 0 0,0 0-1 0 0,-1 0 0 0 0,1 0 1 0 0,-1 0-1 0 0,1 0 1 0 0,-1 0-1 0 0,0 1 0 0 0,1-1 1 0 0,-1 1-1 0 0,0-1 0 0 0,0 1 1 0 0,0 0-1 0 0,0-1 1 0 0,-1 1-1 0 0,1 0 0 0 0,0 0 1 0 0,0 1-1 0 0,-1-1 1 0 0,1 0-1 0 0,0 1 0 0 0,-1-1 1 0 0,1 1-1 0 0,-2 0-236 0 0,1 1 171 0 0,-1 0 0 0 0,0 0-1 0 0,0 0 1 0 0,1 1 0 0 0,-1-1-1 0 0,1 1 1 0 0,0 0 0 0 0,-1 0-1 0 0,1 0 1 0 0,0 0 0 0 0,0 1 0 0 0,0-1-1 0 0,0 1 1 0 0,-1 1-171 0 0,-3 4 402 0 0,0 1 0 0 0,0-1 0 0 0,1 1-1 0 0,-4 6-401 0 0,6-7 114 0 0,-1 0 0 0 0,1 1 0 0 0,0 0 0 0 0,1 0-1 0 0,0 0 1 0 0,0 0 0 0 0,1 0 0 0 0,-1 9-114 0 0,2-14-1 0 0,1-1 0 0 0,0 1 1 0 0,0-1-1 0 0,0 1 0 0 0,1-1 0 0 0,-1 1 0 0 0,1-1 1 0 0,0 0-1 0 0,0 1 0 0 0,0-1 0 0 0,1 0 0 0 0,-1 1 1 0 0,1-1-1 0 0,-1 0 0 0 0,1 0 0 0 0,0 0 0 0 0,0 0 1 0 0,0-1-1 0 0,1 1 0 0 0,-1 0 0 0 0,1-1 0 0 0,-1 0 1 0 0,1 0-1 0 0,0 1 0 0 0,2 0 1 0 0,1 0 1 0 0,-1-1 0 0 0,1 1 0 0 0,0-1 0 0 0,0 0 0 0 0,1 0 0 0 0,-1 0 0 0 0,0-1 0 0 0,1 0 0 0 0,-1-1 0 0 0,6 1-1 0 0,10-1-60 0 0,-1-1 1 0 0,13-3 59 0 0,0-3-982 0 0,-12-1-3652 0 0,-12 3-4760 0 0</inkml:trace>
  <inkml:trace contextRef="#ctx0" brushRef="#br0" timeOffset="333.775">346 0 25567 0 0,'0'0'1175'0'0,"0"16"441"0"0,0 176 1522 0 0,5 8-2814 0 0,-5-200-380 0 0,0 0 0 0 0,0 1 0 0 0,0-1 1 0 0,0 0-1 0 0,0 1 0 0 0,0-1 0 0 0,0 0 0 0 0,0 0 0 0 0,0 1 0 0 0,0-1 0 0 0,0 0 0 0 0,0 1 0 0 0,0-1 0 0 0,0 0 0 0 0,0 0 0 0 0,0 1 0 0 0,1-1 0 0 0,-1 0 0 0 0,0 0 0 0 0,0 1 0 0 0,0-1 0 0 0,1 0 0 0 0,-1 0 0 0 0,0 1 0 0 0,0-1 1 0 0,0 0-1 0 0,1 0 0 0 0,-1 0 0 0 0,0 0 0 0 0,0 1 0 0 0,1-1 0 0 0,-1 0 0 0 0,0 0 0 0 0,1 0 0 0 0,-1 0 0 0 0,0 0 0 0 0,0 0 0 0 0,1 0 0 0 0,-1 0 0 0 0,0 0 0 0 0,1 0 0 0 0,-1 0 0 0 0,0 0 0 0 0,1 0 0 0 0,-1 0 0 0 0,0 0 0 0 0,0 0 1 0 0,1 0-1 0 0,-1 0 0 0 0,0 0 0 0 0,0-1 0 0 0,1 1 0 0 0,-1 0 0 0 0,0 0 0 0 0,1 0 0 0 0,-1 0 0 0 0,0-1 0 0 0,0 1 0 0 0,0 0 0 0 0,1 0 0 0 0,-1-1 56 0 0,5-4-2176 0 0</inkml:trace>
  <inkml:trace contextRef="#ctx0" brushRef="#br0" timeOffset="672.866">504 18 26063 0 0,'0'0'595'0'0,"0"14"1642"0"0,-2 128 1052 0 0,2-2-2830 0 0,0-67-335 0 0,0-61-227 0 0,0-8-25 0 0,1 1-1 0 0,-1-1 1 0 0,0 1-1 0 0,0-1 1 0 0,-1 0-1 0 0,1 1 1 0 0,-1-1-1 0 0,0 1 1 0 0,-1-1-1 0 0,1 2 129 0 0,0-6-760 0 0,1 1 1070 0 0,-1-1-3046 0 0,1 0-3363 0 0,-2 0-3411 0 0</inkml:trace>
  <inkml:trace contextRef="#ctx0" brushRef="#br0" timeOffset="673.866">322 252 18431 0 0,'6'1'7622'0'0,"5"-1"-4068"0"0,36-4-4245 0 0,-29 3 1582 0 0,41-5-1314 0 0,-20 0-3607 0 0,-26 3-5236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01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21711 0 0,'0'0'994'0'0,"0"0"-22"0"0,1 15-178 0 0,6 99 1101 0 0,-5-64-462 0 0,2 1-1 0 0,3 2-1432 0 0,-7-51-17 0 0,8 33-2074 0 0,-7-33 1885 0 0,0 0-1 0 0,-1 0 1 0 0,1 0-1 0 0,0 1 0 0 0,0-1 1 0 0,1 0-1 0 0,-1 0 1 0 0,0 0-1 0 0,1-1 1 0 0,-1 1-1 0 0,1 0 0 0 0,0 0 1 0 0,0-1 206 0 0,0 0-1663 0 0</inkml:trace>
  <inkml:trace contextRef="#ctx0" brushRef="#br0" timeOffset="2251.321">136 0 19263 0 0,'1'25'5640'0'0,"1"2"-3430"0"0,1 37-684 0 0,-9 56 93 0 0,-1 0-1153 0 0,7-115-496 0 0,0-2-21 0 0,-1 0 0 0 0,1 0-1 0 0,0 1 1 0 0,1-1 0 0 0,-1 0 0 0 0,1 1-1 0 0,-1-1 1 0 0,1 0 0 0 0,0 0 0 0 0,0 0-1 0 0,0 0 1 0 0,1 2 51 0 0,-2-5-69 0 0,0 0 0 0 0,1 0 0 0 0,-1 0 0 0 0,0 0 0 0 0,0 0 1 0 0,0 0-1 0 0,0 0 0 0 0,0 1 0 0 0,1-1 0 0 0,-1 0 0 0 0,0 0 0 0 0,0 0 0 0 0,0 0 0 0 0,0 0 0 0 0,1 0 0 0 0,-1 0 0 0 0,0 0 0 0 0,0 0 0 0 0,0 0 1 0 0,0 0-1 0 0,1 0 0 0 0,-1 0 0 0 0,0 0 0 0 0,0 0 0 0 0,0 0 0 0 0,0 0 0 0 0,0 0 0 0 0,1-1 0 0 0,-1 1 0 0 0,0 0 0 0 0,0 0 0 0 0,0 0 0 0 0,0 0 1 0 0,0 0-1 0 0,1 0 69 0 0,2-4-6989 0 0,-1-2-1921 0 0</inkml:trace>
  <inkml:trace contextRef="#ctx0" brushRef="#br0" timeOffset="2598.072">4 186 22575 0 0,'3'1'2534'0'0,"31"-3"-1918"0"0,-1-1 0 0 0,30-7-616 0 0,-46 7 2 0 0,5-2-4963 0 0,19-6 4961 0 0,-29 8-1823 0 0</inkml:trace>
  <inkml:trace contextRef="#ctx0" brushRef="#br0" timeOffset="2933.273">318 2 23815 0 0,'0'0'539'0'0,"0"0"77"0"0,0 0 33 0 0,0 0-70 0 0,0 10-332 0 0,-8 152 2172 0 0,0 2-20 0 0,8-162-2434 0 0,0 14-3029 0 0,5 0-3799 0 0,-5-16-2302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40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 22087 0 0,'0'0'1011'0'0,"0"0"-20"0"0,10 10-537 0 0,-8-7-278 0 0,1 1 0 0 0,0-1 0 0 0,-1 1 0 0 0,0 0 0 0 0,0 0 0 0 0,0 0 0 0 0,0 0 0 0 0,-1 0 0 0 0,1 0 0 0 0,-1 0 0 0 0,0 4-176 0 0,2 9 661 0 0,0 1 0 0 0,-2 4-661 0 0,0-10 241 0 0,2 53 320 0 0,-5 50-561 0 0,-1-12 156 0 0,3-91-343 0 0,0 16-4611 0 0,1 0-1 0 0,3 14 4799 0 0,-2-35-8175 0 0</inkml:trace>
  <inkml:trace contextRef="#ctx0" brushRef="#br0" timeOffset="328.845">193 90 23527 0 0,'4'-8'1001'0'0,"-3"7"-890"0"0,-1-1 0 0 0,1 1 0 0 0,-1 0 0 0 0,1 0 0 0 0,0 0 0 0 0,0 0 0 0 0,-1-1 0 0 0,1 1 0 0 0,0 0 0 0 0,0 1 0 0 0,0-1 0 0 0,0 0 0 0 0,0 0 0 0 0,1 0-111 0 0,7-4 132 0 0,1 0-1 0 0,0 0 1 0 0,0 1-1 0 0,0 0 1 0 0,0 1 0 0 0,1 0-1 0 0,0 1 1 0 0,-1 0 0 0 0,3 0-132 0 0,-5 1 77 0 0,0 1 1 0 0,0 0 0 0 0,0 0-1 0 0,0 0 1 0 0,0 1 0 0 0,0 0 0 0 0,0 1-1 0 0,0 0 1 0 0,-1 0 0 0 0,1 0-1 0 0,-1 1 1 0 0,7 3-78 0 0,-12-4 13 0 0,1-1 0 0 0,-1 1-1 0 0,0-1 1 0 0,0 1 0 0 0,0 0-1 0 0,0 0 1 0 0,0 0 0 0 0,0 0-1 0 0,-1 0 1 0 0,1 0 0 0 0,0 0 0 0 0,-1 1-1 0 0,0-1 1 0 0,0 0 0 0 0,0 1-1 0 0,1 0-12 0 0,-1 1 21 0 0,0 0-1 0 0,0 1 1 0 0,-1-1 0 0 0,1 0-1 0 0,-1 1 1 0 0,0-1-1 0 0,0 0 1 0 0,0 1-1 0 0,-1 2-20 0 0,-2 8 76 0 0,-1-1-1 0 0,0 1 1 0 0,-1-1-1 0 0,-1 0 0 0 0,-2 4-75 0 0,-16 29 547 0 0,-13 18-547 0 0,10-18 821 0 0,-4 12-821 0 0,29-55 20 0 0,0 1-1 0 0,1-1 1 0 0,-1 0 0 0 0,1 1-1 0 0,0-1 1 0 0,0 1-1 0 0,1-1 1 0 0,-1 1-1 0 0,1 0 1 0 0,0-1-1 0 0,0 1 1 0 0,1 3-20 0 0,-1-6 12 0 0,1 0-1 0 0,-1 0 1 0 0,1 0 0 0 0,0 0 0 0 0,-1-1-1 0 0,1 1 1 0 0,0 0 0 0 0,0 0 0 0 0,0-1 0 0 0,1 1-1 0 0,-1 0 1 0 0,0-1 0 0 0,0 0 0 0 0,1 1-1 0 0,-1-1 1 0 0,1 0 0 0 0,0 1 0 0 0,-1-1 0 0 0,1 0-1 0 0,0 0 1 0 0,-1 0 0 0 0,1-1 0 0 0,0 1 0 0 0,0 0-1 0 0,0-1 1 0 0,0 1 0 0 0,0-1 0 0 0,0 1-1 0 0,1-1-11 0 0,9 1 40 0 0,0-1 0 0 0,-1 0-1 0 0,1 0 1 0 0,-1-1-1 0 0,1-1 1 0 0,-1 0-1 0 0,8-2-39 0 0,14-6-394 0 0,30-13 394 0 0,-33 10-1442 0 0,-14 2-2664 0 0,-11 5-5177 0 0</inkml:trace>
  <inkml:trace contextRef="#ctx0" brushRef="#br0" timeOffset="682.899">235 275 22319 0 0,'-1'0'88'0'0,"1"0"0"0"0,0-1 0 0 0,-1 1 0 0 0,1 0 0 0 0,0-1 0 0 0,0 1 0 0 0,-1-1 0 0 0,1 1 0 0 0,0 0 0 0 0,0-1 0 0 0,0 1 0 0 0,-1-1 0 0 0,1 1 0 0 0,0-1-1 0 0,0 1 1 0 0,0-1 0 0 0,0 1 0 0 0,0-1 0 0 0,0 1 0 0 0,0-1 0 0 0,0 1 0 0 0,0-1 0 0 0,0 1 0 0 0,0 0 0 0 0,0-1 0 0 0,1 1 0 0 0,-1-1 0 0 0,0 1 0 0 0,0-1 0 0 0,0 1 0 0 0,1-1-88 0 0,0 0 139 0 0,0 0 0 0 0,1 0 0 0 0,-1 1 1 0 0,1-1-1 0 0,-1 0 0 0 0,1 1 1 0 0,-1-1-1 0 0,1 0 0 0 0,1 1-139 0 0,13-4 171 0 0,1 0 0 0 0,-1 2 1 0 0,1 0-1 0 0,11 0-171 0 0,22-2 191 0 0,142-15-4259 0 0,-178 19 1926 0 0,0 2-88 0 0</inkml:trace>
  <inkml:trace contextRef="#ctx0" brushRef="#br0" timeOffset="1018.372">715 239 18975 0 0,'0'0'432'0'0,"0"0"66"0"0,0 0 22 0 0,0 0-64 0 0,1 0-299 0 0,3-2 353 0 0,-1 1 0 0 0,0 0 0 0 0,1 0 0 0 0,-1 0 0 0 0,1 0 0 0 0,-1 1 1 0 0,1-1-1 0 0,0 1 0 0 0,-1 0 0 0 0,1 0 0 0 0,2 1-510 0 0,19-2 1085 0 0,-6-3-983 0 0,-1-1 0 0 0,0 0 0 0 0,0-1 0 0 0,0-1 0 0 0,-1-1 0 0 0,0 0 0 0 0,-1-1 0 0 0,0-1 0 0 0,0-1 0 0 0,11-10-102 0 0,-24 19 0 0 0,-1-1 1 0 0,1 1-1 0 0,-1-1 0 0 0,0 0 1 0 0,0 0-1 0 0,0 0 0 0 0,0 0 1 0 0,0 0-1 0 0,-1-1 1 0 0,1 1-1 0 0,-1-1 0 0 0,0 1 1 0 0,0-1-1 0 0,0 1 0 0 0,-1-1 1 0 0,1 1-1 0 0,-1-1 0 0 0,0 1 1 0 0,0-1-1 0 0,0 0 1 0 0,0 1-1 0 0,-1-1 0 0 0,0-1 0 0 0,1 2-14 0 0,-1 0-1 0 0,0 0 1 0 0,0 0-1 0 0,-1 0 0 0 0,1 0 1 0 0,0 1-1 0 0,-1-1 1 0 0,0 0-1 0 0,1 1 0 0 0,-1-1 1 0 0,0 1-1 0 0,-1 0 1 0 0,1 0-1 0 0,0 0 0 0 0,-1 0 1 0 0,1 0-1 0 0,-1 0 1 0 0,1 0-1 0 0,-1 1 1 0 0,0-1-1 0 0,0 1 0 0 0,0 0 1 0 0,1 0-1 0 0,-1 0 1 0 0,0 0-1 0 0,-1 1 0 0 0,1-1 15 0 0,-2 1-8 0 0,1 0 0 0 0,0 0 0 0 0,0 0 0 0 0,0 0-1 0 0,0 1 1 0 0,0 0 0 0 0,-1 0 0 0 0,1 0 0 0 0,0 0 0 0 0,1 1-1 0 0,-1-1 1 0 0,0 1 0 0 0,0 0 0 0 0,1 0 0 0 0,-3 2 8 0 0,-2 1 43 0 0,1 1 1 0 0,-1 1 0 0 0,1-1 0 0 0,0 1 0 0 0,1 0-1 0 0,-2 2-43 0 0,-2 6 63 0 0,2-1-1 0 0,-1 2 0 0 0,2-1 0 0 0,0 1 0 0 0,0 2-62 0 0,-4 8 132 0 0,-4 7 217 0 0,2 1 0 0 0,1 0 0 0 0,2 1 0 0 0,-5 26-349 0 0,14-54 31 0 0,1-1 0 0 0,-1 1 1 0 0,1 0-1 0 0,0-1 0 0 0,1 1 0 0 0,-1-1 0 0 0,1 1 0 0 0,1 0 0 0 0,-1-1 1 0 0,1 0-1 0 0,0 1-31 0 0,-1-4 15 0 0,1-1 1 0 0,-1 1 0 0 0,0-1-1 0 0,0 0 1 0 0,1 1-1 0 0,0-1 1 0 0,-1 0 0 0 0,1 0-1 0 0,0 0 1 0 0,0 0-1 0 0,0-1 1 0 0,0 1 0 0 0,0 0-1 0 0,1-1 1 0 0,-1 1-1 0 0,0-1 1 0 0,1 0 0 0 0,-1 0-1 0 0,1 0 1 0 0,0 0-1 0 0,-1 0 1 0 0,1-1 0 0 0,-1 1-1 0 0,1-1 1 0 0,0 0-1 0 0,0 1 1 0 0,2-1-16 0 0,6-1 47 0 0,1 0 0 0 0,0-1 0 0 0,-1 0 0 0 0,1 0 0 0 0,3-2-47 0 0,56-21 8 0 0,-53 18-42 0 0,-6 3-581 0 0,41-18 414 0 0,-37 14-3080 0 0,-1-3-3761 0 0,-7 4-1659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7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24103 0 0,'0'0'547'0'0,"2"18"1546"0"0,2 47-349 0 0,-3-1 0 0 0,-5 44-1744 0 0,1-72-138 0 0,1-17-448 0 0,1 1 1 0 0,1-1 0 0 0,0 1-1 0 0,2 6 586 0 0,0-19-2958 0 0,1-2-6179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9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23495 0 0,'-1'4'353'0'0,"0"0"-1"0"0,1 0 0 0 0,-1 0 0 0 0,1 0 1 0 0,0 0-1 0 0,0 0 0 0 0,0 0 1 0 0,1 3-353 0 0,-1 17 501 0 0,-21 201 3943 0 0,20-216-4326 0 0,-2 40 547 0 0,3-45-617 0 0,0 0 1 0 0,0 0-1 0 0,0 0 1 0 0,1 0-1 0 0,0 0 1 0 0,0 0-1 0 0,0 0 1 0 0,0 0-1 0 0,1 0 1 0 0,0 1-49 0 0,-1-4 6 0 0,0 0-1 0 0,0 1 1 0 0,0-1-1 0 0,0 0 1 0 0,0 0-1 0 0,1 0 1 0 0,-1 0-1 0 0,0-1 1 0 0,0 1-1 0 0,1 0 1 0 0,-1 0-1 0 0,0-1 1 0 0,1 1-1 0 0,-1-1 1 0 0,1 1-1 0 0,-1-1 1 0 0,1 0-1 0 0,-1 1 1 0 0,1-1-6 0 0,33 1 114 0 0,-20-1-93 0 0,40 2-277 0 0,0 3 0 0 0,12 4 256 0 0,-37-5-3165 0 0,-15-2-7350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8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53 22319 0 0,'0'0'506'0'0,"-5"12"1415"0"0,-25 184-1572 0 0,28-181-402 0 0,-2 17-584 0 0,1 1-1 0 0,1 3 638 0 0,2-35-152 0 0,0-1-1 0 0,0 1 0 0 0,0 0 1 0 0,0-1-1 0 0,0 1 1 0 0,0 0-1 0 0,0-1 0 0 0,0 1 1 0 0,1 0-1 0 0,-1 0 0 0 0,0-1 1 0 0,0 1-1 0 0,1-1 1 0 0,-1 1-1 0 0,1 0 0 0 0,-1-1 1 0 0,0 1-1 0 0,1-1 0 0 0,0 1 153 0 0,-1-1-1276 0 0</inkml:trace>
  <inkml:trace contextRef="#ctx0" brushRef="#br0" timeOffset="342.124">53 70 20815 0 0,'0'0'472'0'0,"0"0"68"0"0,6 18 736 0 0,12 33-412 0 0,-12-29-151 0 0,1-1 0 0 0,2 0 0 0 0,2 3-713 0 0,-9-19 134 0 0,0-2 1 0 0,0 1-1 0 0,1 0 0 0 0,0 0 1 0 0,-1-1-1 0 0,1 1 0 0 0,3 2-134 0 0,-5-6 44 0 0,0 1 0 0 0,0 0-1 0 0,0-1 1 0 0,0 1 0 0 0,0-1 0 0 0,0 1-1 0 0,0-1 1 0 0,0 1 0 0 0,0-1 0 0 0,1 0-1 0 0,-1 1 1 0 0,0-1 0 0 0,0 0 0 0 0,0 0-1 0 0,0 0 1 0 0,1 0 0 0 0,-1 0-1 0 0,0 0 1 0 0,0 0 0 0 0,0-1 0 0 0,0 1-1 0 0,0 0 1 0 0,0-1 0 0 0,1 1 0 0 0,-1 0-1 0 0,0-1 1 0 0,0 1 0 0 0,0-1 0 0 0,0 0-1 0 0,0 1 1 0 0,0-1 0 0 0,0 0-44 0 0,3-3 36 0 0,1 0 1 0 0,-1 0-1 0 0,0 0 1 0 0,0-1-1 0 0,-1 0 1 0 0,1 1-1 0 0,-1-1 1 0 0,0-1-1 0 0,0 1 0 0 0,-1 0 1 0 0,0-1-1 0 0,0 1 1 0 0,1-6-37 0 0,3-9-150 0 0,-2-1 1 0 0,-1 1-1 0 0,0-6 150 0 0,-2-3-227 0 0,-1 21-60 0 0,0-1-1 0 0,1 1 1 0 0,1-8 287 0 0,6 47 941 0 0,0 35-355 0 0,-2 23-586 0 0,-5-65 26 0 0,0 20 12 0 0,-1-23-10 0 0,1 0 0 0 0,1 0-1 0 0,3 16-27 0 0,2-20-1436 0 0,-3-14-89 0 0</inkml:trace>
  <inkml:trace contextRef="#ctx0" brushRef="#br0" timeOffset="343.124">451 0 23903 0 0,'0'0'547'0'0,"0"0"77"0"0,0 0 31 0 0,0 0-82 0 0,-2 17-196 0 0,-5 47 242 0 0,-3 0-1 0 0,-3-1 1 0 0,-3 0 0 0 0,-13 32-619 0 0,26-86-398 0 0,0-1 1 0 0,1 1 0 0 0,1 0-1 0 0,-1 1 398 0 0,2-10-110 0 0,0 0 0 0 0,0 0-1 0 0,0 1 1 0 0,0-1 0 0 0,0 0-1 0 0,0 0 1 0 0,0 0 0 0 0,0 1-1 0 0,0-1 1 0 0,0 0 0 0 0,0 0-1 0 0,0 0 1 0 0,0 1 0 0 0,0-1-1 0 0,0 0 1 0 0,0 0 0 0 0,0 1-1 0 0,0-1 1 0 0,0 0 0 0 0,0 0-1 0 0,1 0 1 0 0,-1 0-1 0 0,0 1 1 0 0,0-1 0 0 0,0 0-1 0 0,0 0 1 0 0,0 0 0 0 0,0 0-1 0 0,1 1 1 0 0,-1-1 0 0 0,0 0-1 0 0,0 0 1 0 0,0 0 0 0 0,1 0-1 0 0,-1 0 1 0 0,0 0 0 0 0,0 0-1 0 0,1 0 111 0 0,3 0-8627 0 0</inkml:trace>
  <inkml:trace contextRef="#ctx0" brushRef="#br0" timeOffset="689.161">463 35 23583 0 0,'0'0'80'0'0,"0"-1"0"0"0,0 1 0 0 0,0-1 0 0 0,0 1-1 0 0,1 0 1 0 0,-1-1 0 0 0,0 1 0 0 0,0-1 0 0 0,1 1-1 0 0,-1 0 1 0 0,0-1 0 0 0,1 1 0 0 0,-1 0 0 0 0,0 0-1 0 0,1-1 1 0 0,-1 1 0 0 0,0 0 0 0 0,1-1 0 0 0,-1 1-1 0 0,1 0 1 0 0,-1 0 0 0 0,0 0 0 0 0,1 0 0 0 0,-1-1 0 0 0,1 1-1 0 0,-1 0 1 0 0,1 0 0 0 0,-1 0 0 0 0,0 0 0 0 0,1 0-1 0 0,0 0-79 0 0,0 1 60 0 0,0-1-1 0 0,0 1 0 0 0,0-1 0 0 0,-1 1 1 0 0,1 0-1 0 0,0-1 0 0 0,0 1 1 0 0,0 0-1 0 0,0 0 0 0 0,-1-1 0 0 0,1 1 1 0 0,0 0-1 0 0,-1 0 0 0 0,1 1-59 0 0,4 6 296 0 0,0 1-1 0 0,-1 0 0 0 0,0 1 1 0 0,0-1-1 0 0,-1 1 0 0 0,0-1 1 0 0,-1 1-296 0 0,5 26 464 0 0,0 11-464 0 0,-4-24 244 0 0,1 14 546 0 0,-2 15-790 0 0,0-17-3608 0 0,4 24 3608 0 0,-6-56-6678 0 0,0-2-2017 0 0</inkml:trace>
  <inkml:trace contextRef="#ctx0" brushRef="#br0" timeOffset="690.161">390 226 24103 0 0,'0'0'547'0'0,"0"0"77"0"0,12-6 845 0 0,54-4-1542 0 0,-7 2-805 0 0,-19-1-2708 0 0,-24 5-4548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7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91 23783 0 0,'0'0'539'0'0,"0"11"1508"0"0,-4 115-353 0 0,3-70-219 0 0,-2 7-1475 0 0,-1-13-1630 0 0,3 1-5777 0 0,1-51 5337 0 0</inkml:trace>
  <inkml:trace contextRef="#ctx0" brushRef="#br0" timeOffset="330.784">15 105 23927 0 0,'0'0'547'0'0,"0"0"77"0"0,0 0 32 0 0,11 12 141 0 0,-3 0-597 0 0,0 0 0 0 0,-1 0 1 0 0,0 0-1 0 0,-1 1 0 0 0,0 2-200 0 0,23 69 1658 0 0,-13-36-1188 0 0,-12-35-195 0 0,1-1-1 0 0,5 9-274 0 0,-8-18 23 0 0,-1 0 1 0 0,1 0 0 0 0,0 0-1 0 0,0 0 1 0 0,0-1-1 0 0,0 1 1 0 0,0-1-1 0 0,1 0 1 0 0,-1 1-1 0 0,1-1 1 0 0,-1 0 0 0 0,1 0-1 0 0,2 1-23 0 0,-4-3 12 0 0,0 0-1 0 0,0 1 1 0 0,0-1-1 0 0,0 0 1 0 0,0 0-1 0 0,0 0 1 0 0,-1 1-1 0 0,1-1 1 0 0,0 0-1 0 0,0 0 1 0 0,0 0-1 0 0,0-1 1 0 0,0 1-1 0 0,0 0 1 0 0,0 0-1 0 0,0 0 1 0 0,-1-1-1 0 0,1 1 1 0 0,0 0-1 0 0,0-1 1 0 0,0 1 0 0 0,0-1-12 0 0,1 0 21 0 0,-1-1 0 0 0,1 1 0 0 0,-1-1 0 0 0,0 1 0 0 0,1-1-1 0 0,-1 1 1 0 0,0-1 0 0 0,0 0 0 0 0,0 0 0 0 0,0 0-21 0 0,2-5 49 0 0,0 1-1 0 0,-1-1 0 0 0,0 0 0 0 0,0 0 0 0 0,0-4-48 0 0,0-17-106 0 0,0 1 0 0 0,-2-1 0 0 0,-2 0 0 0 0,0 0 0 0 0,-4-13 106 0 0,-3-43-878 0 0,6 58 491 0 0,2 16-403 0 0,0 0 1 0 0,0 0-1 0 0,1-6 790 0 0,1 10-1788 0 0</inkml:trace>
  <inkml:trace contextRef="#ctx0" brushRef="#br0" timeOffset="680.329">262 69 18975 0 0,'0'0'432'0'0,"0"0"66"0"0,0 0 22 0 0,0 0-64 0 0,2 13-210 0 0,11 84 3124 0 0,1 75-3370 0 0,-12-148-611 0 0,0-9-5704 0 0,0-5-1240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6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86 20127 0 0,'-8'-19'3472'0'0,"2"36"-1528"0"0,4-1-1711 0 0,0 1 1 0 0,0-1-1 0 0,2 3-233 0 0,-4 30 260 0 0,-1 5-89 0 0,3 54-171 0 0,11-118-6679 0 0,-6 1 4219 0 0</inkml:trace>
  <inkml:trace contextRef="#ctx0" brushRef="#br0" timeOffset="384.803">18 109 2304 0 0,'-1'-4'99'0'0,"2"-10"614"0"0,-1 13-122 0 0,0 1 0 0 0,0 0 0 0 0,0-1 0 0 0,0 1 0 0 0,1 0 0 0 0,-1-1 0 0 0,0 1 0 0 0,0 0 0 0 0,0-1 0 0 0,1 1 0 0 0,-1 0 0 0 0,0-1 0 0 0,0 1 0 0 0,1 0 0 0 0,-1 0 0 0 0,0-1 0 0 0,1 1 0 0 0,-1 0 0 0 0,0 0 0 0 0,1 0 0 0 0,-1-1 1 0 0,0 1-1 0 0,1 0-591 0 0,9 0 4845 0 0,-8 1-4636 0 0,0-1 1 0 0,0 1-1 0 0,0 0 1 0 0,0 0 0 0 0,0 0-1 0 0,-1 0 1 0 0,1 0-1 0 0,1 1-209 0 0,2 4 347 0 0,1 0-1 0 0,-1 1 1 0 0,0-1-1 0 0,-1 1 1 0 0,1 0 0 0 0,-1 1-1 0 0,-1-1 1 0 0,0 1-1 0 0,1 0-346 0 0,-2 0 104 0 0,2-1 0 0 0,-1 1-1 0 0,1-1 1 0 0,0 0-1 0 0,1 0 1 0 0,0-1 0 0 0,0 1-1 0 0,0-1 1 0 0,1 1-104 0 0,-4-6 38 0 0,-1 0-1 0 0,0 0 0 0 0,0 0 1 0 0,1 0-1 0 0,-1 0 0 0 0,1 0 1 0 0,-1 0-1 0 0,1-1 1 0 0,-1 1-1 0 0,1 0 0 0 0,-1-1 1 0 0,1 0-1 0 0,-1 1 0 0 0,1-1 1 0 0,0 0-1 0 0,-1 0 0 0 0,1 0 1 0 0,-1 0-1 0 0,1 0 1 0 0,0 0-1 0 0,0 0-37 0 0,1-1 47 0 0,-1 0-1 0 0,0 0 1 0 0,0 0-1 0 0,0 0 1 0 0,0 0 0 0 0,1-1-1 0 0,-2 1 1 0 0,1 0-1 0 0,0-1 1 0 0,0 0 0 0 0,0 1-1 0 0,-1-1 1 0 0,2-1-47 0 0,1-3 53 0 0,1-1 0 0 0,-1 0 1 0 0,0 0-1 0 0,0 0 0 0 0,-1 0 1 0 0,0 0-1 0 0,-1-1 0 0 0,2-4-53 0 0,0-12 9 0 0,-1 0 0 0 0,-1-1 0 0 0,-1 1 0 0 0,-2-12-9 0 0,1 13 52 0 0,0 23 15 0 0,0 0-3 0 0,1 2-36 0 0,1 0 0 0 0,-2 0 1 0 0,1 0-1 0 0,0 1 0 0 0,0-1 0 0 0,-1 0 0 0 0,1 0 0 0 0,-1 1 0 0 0,0 1-28 0 0,1-1 24 0 0,10 72 292 0 0,-3 1-1 0 0,-4 11-315 0 0,-3-71-17 0 0,2 35 230 0 0,-3-46-273 0 0,1 0 1 0 0,0-1-1 0 0,0 1 1 0 0,1-1-1 0 0,-1 1 1 0 0,1-1-1 0 0,0 1 1 0 0,0-1-1 0 0,1 1 60 0 0,-3-4-66 0 0,0-1 0 0 0,0 0-1 0 0,0 0 1 0 0,1 0 0 0 0,-1 1-1 0 0,0-1 1 0 0,0 0 0 0 0,0 0 0 0 0,0 1-1 0 0,1-1 1 0 0,-1 0 0 0 0,0 0-1 0 0,0 0 1 0 0,1 0 0 0 0,-1 0 0 0 0,0 1-1 0 0,0-1 1 0 0,0 0 0 0 0,1 0-1 0 0,-1 0 1 0 0,0 0 0 0 0,1 0 0 0 0,-1 0-1 0 0,0 0 1 0 0,0 0 0 0 0,1 0-1 0 0,-1 0 1 0 0,0 0 66 0 0,4-1-1840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5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11 15200 0 0,'-2'-10'1897'0'0,"2"10"-441"0"0,0 0 456 0 0,-1 2 2915 0 0,-2 12-3418 0 0,9 83 569 0 0,-5-64-1763 0 0,1 0-1 0 0,2 0 1 0 0,1 0 0 0 0,6 18-215 0 0,-10-47-129 0 0,6 14-22 0 0,-7-17 10 0 0,0-1 0 0 0,0 1 0 0 0,1 0 0 0 0,-1-1 0 0 0,0 1 0 0 0,1-1 0 0 0,-1 1 0 0 0,0-1 0 0 0,1 0 0 0 0,-1 1 0 0 0,0-1 0 0 0,1 1 1 0 0,-1-1-1 0 0,1 0 0 0 0,-1 1 0 0 0,1-1 0 0 0,-1 0 0 0 0,1 1 0 0 0,-1-1 0 0 0,1 0 0 0 0,-1 0 0 0 0,1 0 0 0 0,0 1 0 0 0,-1-1 0 0 0,1 0 0 0 0,-1 0 0 0 0,1 0 0 0 0,0 0 141 0 0,3-2-1408 0 0</inkml:trace>
  <inkml:trace contextRef="#ctx0" brushRef="#br0" timeOffset="486.929">291 63 12440 0 0,'-9'-13'5658'0'0,"-13"-10"1567"0"0,19 20-6697 0 0,-1 0 0 0 0,0 1 0 0 0,1-1 0 0 0,-1 1 0 0 0,-4-2-528 0 0,6 3 54 0 0,0 0 1 0 0,0 0 0 0 0,0 1 0 0 0,0-1 0 0 0,0 1-1 0 0,0-1 1 0 0,0 1 0 0 0,0 0 0 0 0,0 0-1 0 0,0 0 1 0 0,0 0 0 0 0,0 0 0 0 0,0 0 0 0 0,0 0-1 0 0,0 1 1 0 0,0-1 0 0 0,0 1 0 0 0,0 0-1 0 0,0 0 1 0 0,1-1 0 0 0,-1 1 0 0 0,0 0-1 0 0,0 0 1 0 0,1 1 0 0 0,-1-1 0 0 0,0 0 0 0 0,1 0-1 0 0,-1 1 1 0 0,1 0-55 0 0,-3 2 27 0 0,0 1 0 0 0,0-1-1 0 0,0 1 1 0 0,1 0 0 0 0,0 1-1 0 0,0-1 1 0 0,0 0 0 0 0,1 1 0 0 0,0 0-1 0 0,0 0 1 0 0,0-1 0 0 0,0 1-1 0 0,1 0 1 0 0,0 2-27 0 0,1-5 11 0 0,0 0 0 0 0,0 0 0 0 0,0 0 1 0 0,0 0-1 0 0,0 0 0 0 0,0 0 0 0 0,1 0 0 0 0,0 0 0 0 0,-1 0 0 0 0,1 0 0 0 0,0 0 0 0 0,1 0 0 0 0,-1-1 1 0 0,0 1-1 0 0,1-1 0 0 0,0 1 0 0 0,-1-1 0 0 0,1 1 0 0 0,0-1 0 0 0,0 0 0 0 0,0 0 0 0 0,1 0 0 0 0,-1 0 1 0 0,0 0-1 0 0,1 0 0 0 0,-1-1 0 0 0,1 1 0 0 0,0-1 0 0 0,0 1-11 0 0,49 16 15 0 0,4 3 17 0 0,-49-18-30 0 0,-1 0 1 0 0,0 1-1 0 0,-1-1 1 0 0,1 1-1 0 0,0 0 1 0 0,-1 1-1 0 0,3 3-2 0 0,-6-7 28 0 0,0 1 0 0 0,0 0-1 0 0,-1 0 1 0 0,1 0 0 0 0,-1 0 0 0 0,1 1-1 0 0,-1-1 1 0 0,0 0 0 0 0,0 0 0 0 0,1 3-28 0 0,-2-4 37 0 0,0 1 0 0 0,0-1 1 0 0,0 0-1 0 0,0 0 0 0 0,0 0 1 0 0,0 0-1 0 0,0 1 0 0 0,0-1 1 0 0,-1 0-1 0 0,1 0 0 0 0,-1 0 1 0 0,1 0-1 0 0,0 0 0 0 0,-1 0 1 0 0,0 0-1 0 0,1 0 0 0 0,-1 0 0 0 0,0 0 1 0 0,1 0-1 0 0,-1 0 0 0 0,0 0 1 0 0,0-1-1 0 0,0 1 0 0 0,0 0 1 0 0,0 0-1 0 0,0-1-37 0 0,-5 5 160 0 0,-1 0 0 0 0,0-1 0 0 0,0 0 0 0 0,-1-1 0 0 0,1 1-1 0 0,-1-1 1 0 0,0-1 0 0 0,0 1 0 0 0,0-1 0 0 0,-4 0-160 0 0,4-1-309 0 0,1 0 1 0 0,-1-1-1 0 0,0 0 1 0 0,0 0-1 0 0,-2-1 309 0 0,5 1-1124 0 0,0-1 0 0 0,1 0 0 0 0,-1 0-1 0 0,0-1 1 0 0,0 0 0 0 0,0 1 0 0 0,1-2 0 0 0,-1 1 1124 0 0,-7-6-9726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39:45.2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39 14280 0 0,'0'0'1102'0'0,"0"0"-719"0"0,-2 0-207 0 0,2 0 510 0 0,0 0 217 0 0,0 0 32 0 0,0 0-105 0 0,0 0-468 0 0,0 0-208 0 0,0 0-39 0 0,0 0 53 0 0,0 0 263 0 0,0 0 118 0 0,0 0 24 0 0,23-3 1704 0 0,-20 2-1950 0 0,-1 0 1 0 0,1 1 0 0 0,0-1-1 0 0,-1 1 1 0 0,1 0 0 0 0,0-1-1 0 0,-1 1 1 0 0,1 1-1 0 0,0-1 1 0 0,0 0 0 0 0,-1 1-1 0 0,1-1 1 0 0,0 1-328 0 0,5 1 56 0 0,0 0 0 0 0,0 0-1 0 0,0 0 1 0 0,1-1 0 0 0,2-1-56 0 0,20 4 137 0 0,-10-2 111 0 0,1 0-1 0 0,0-2 0 0 0,3 0-247 0 0,3-1 363 0 0,18 3-363 0 0,102 14 586 0 0,-99-15-163 0 0,21-3-423 0 0,-21-1 323 0 0,20 4-323 0 0,138 4 571 0 0,-153-2-536 0 0,0-3-1 0 0,0-2 1 0 0,13-4-35 0 0,104-8 0 0 0,-100 13 0 0 0,-3-1 0 0 0,29-2 0 0 0,-9 1 0 0 0,-53 0 0 0 0,-1 1 0 0 0,1 2 0 0 0,0 1 0 0 0,13 3 0 0 0,-15-2 0 0 0,0-2 0 0 0,25-2 0 0 0,15-1 0 0 0,100-2 0 0 0,-135 3 0 0 0,-12 1 52 0 0,187-5 669 0 0,23 1-614 0 0,146-2 8 0 0,-43 2-63 0 0,-296 4-88 0 0,87-6-943 0 0,-123 7-375 0 0,-5 0-3517 0 0,-2 0-4543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00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22 22719 0 0,'-7'-21'2495'0'0,"7"20"-2344"0"0,0 1 19 0 0,2 19 672 0 0,27 272 1515 0 0,-9-66-844 0 0,-14-179-2207 0 0,-1-15-975 0 0,-2 1 0 0 0,-1 7 1669 0 0,-2-33-1576 0 0</inkml:trace>
  <inkml:trace contextRef="#ctx0" brushRef="#br0" timeOffset="330.229">8 446 26983 0 0,'0'0'105'0'0,"-1"0"0"0"0,1-1-1 0 0,-1 1 1 0 0,1-1 0 0 0,-1 1-1 0 0,1 0 1 0 0,-1-1 0 0 0,1 1 0 0 0,0-1-1 0 0,-1 1 1 0 0,1-1 0 0 0,-1 1 0 0 0,1-1-1 0 0,0 1 1 0 0,0-1 0 0 0,-1 1-1 0 0,1-1 1 0 0,0 1 0 0 0,0-1 0 0 0,0 0-1 0 0,-1 1 1 0 0,1-1 0 0 0,0 0-1 0 0,0 1 1 0 0,0-1 0 0 0,0 0-105 0 0,1 0 12 0 0,-1 0-1 0 0,0 0 1 0 0,1 0 0 0 0,-1 1 0 0 0,1-1-1 0 0,-1 0 1 0 0,1 0 0 0 0,0 0 0 0 0,-1 1 0 0 0,1-1-1 0 0,0 0 1 0 0,-1 1 0 0 0,1-1 0 0 0,0 1-1 0 0,0-1-11 0 0,4-2-97 0 0,1 0-1 0 0,-1 0 0 0 0,0 1 0 0 0,1 0 1 0 0,2-1 97 0 0,11-2-234 0 0,1 1 1 0 0,-1 1 0 0 0,1 1-1 0 0,8 0 234 0 0,43 2-3995 0 0,-52 0 1921 0 0</inkml:trace>
  <inkml:trace contextRef="#ctx0" brushRef="#br0" timeOffset="665.169">332 431 26639 0 0,'-4'2'132'0'0,"0"-1"0"0"0,1 1 0 0 0,-1 1 0 0 0,0-1 0 0 0,1 0 0 0 0,0 1 0 0 0,0 0 0 0 0,0 0 0 0 0,0 0-1 0 0,0 0 1 0 0,0 0 0 0 0,1 0 0 0 0,-1 1 0 0 0,1-1 0 0 0,0 1 0 0 0,0 0 0 0 0,1-1 0 0 0,-1 1 0 0 0,1 0 0 0 0,0 0 0 0 0,-1 0 0 0 0,2 0-1 0 0,-1 1 1 0 0,0-1 0 0 0,1 0 0 0 0,0 0 0 0 0,0 0 0 0 0,0 0 0 0 0,1 1 0 0 0,-1-1 0 0 0,1 0 0 0 0,0 0 0 0 0,0 0 0 0 0,1 0 0 0 0,-1 0-1 0 0,1 0 1 0 0,1 3-132 0 0,1 0 47 0 0,1-1 0 0 0,-1 0 0 0 0,1 1 0 0 0,0-2 1 0 0,0 1-1 0 0,1 0 0 0 0,0-1 0 0 0,0 0 0 0 0,0-1 0 0 0,1 1 0 0 0,-1-1 0 0 0,1 0 0 0 0,0-1 0 0 0,4 2-47 0 0,-3-2 23 0 0,-1 0 1 0 0,1 0 0 0 0,0-1 0 0 0,0 0-1 0 0,0-1 1 0 0,0 0 0 0 0,0 0-1 0 0,0-1 1 0 0,0 0 0 0 0,0 0 0 0 0,0-1-1 0 0,1 0 1 0 0,6-2-24 0 0,-11 2-8 0 0,0 0 1 0 0,0-1-1 0 0,0 1 0 0 0,0-1 0 0 0,-1 0 1 0 0,1-1-1 0 0,-1 1 0 0 0,1 0 0 0 0,-1-1 1 0 0,0 0-1 0 0,0 0 0 0 0,0 0 1 0 0,-1 0-1 0 0,1 0 0 0 0,0-2 8 0 0,-1 3-36 0 0,-1-1 0 0 0,1 1 0 0 0,-1-1 0 0 0,0 1 0 0 0,0-1 0 0 0,0 0 0 0 0,0 0 0 0 0,0 0-1 0 0,-1 0 1 0 0,1 0 0 0 0,-1 1 0 0 0,0-1 0 0 0,0 0 0 0 0,0 0 0 0 0,0 0 0 0 0,0 0 0 0 0,-1 0 0 0 0,1 0 0 0 0,-1 0 0 0 0,0 0 0 0 0,-1-2 36 0 0,-2-3-67 0 0,0 1 1 0 0,0 0-1 0 0,-1-1 1 0 0,0 2-1 0 0,0-1 1 0 0,0 0-1 0 0,-1 1 1 0 0,0 0 0 0 0,-1 1-1 0 0,1-1 1 0 0,-1 1-1 0 0,0 0 1 0 0,0 1-1 0 0,-1 0 1 0 0,1 0-1 0 0,-1 0 1 0 0,0 1-1 0 0,-5-1 67 0 0,6 2 11 0 0,-1 0 0 0 0,1 0-1 0 0,-1 0 1 0 0,0 1 0 0 0,1 0-1 0 0,-1 1 1 0 0,0 0 0 0 0,0 0 0 0 0,0 1-1 0 0,1 0 1 0 0,-1 0 0 0 0,0 0-1 0 0,1 1 1 0 0,-1 1 0 0 0,1-1-1 0 0,0 1 1 0 0,-1 0 0 0 0,1 1-1 0 0,1 0 1 0 0,-4 1-11 0 0,7-2 5 0 0,1-1-1 0 0,-1 0 1 0 0,0 1-1 0 0,1-1 1 0 0,-1 1-1 0 0,1 0 1 0 0,0 0-1 0 0,0 0 1 0 0,0 0-1 0 0,0 0 1 0 0,0 2-5 0 0,1-3-192 0 0,0 0 1 0 0,0 1-1 0 0,1-1 0 0 0,-1 0 0 0 0,1 0 1 0 0,0 1-1 0 0,0-1 0 0 0,0 0 0 0 0,0 1 1 0 0,0-1-1 0 0,0 0 0 0 0,0 0 0 0 0,1 1 1 0 0,-1-1-1 0 0,1 0 0 0 0,0 0 1 0 0,-1 1-1 0 0,2 0 192 0 0,4 9-1815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39:52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72 20815 0 0,'-3'1'495'0'0,"2"-1"214"0"0,0 0 355 0 0,14 7-1148 0 0,7 3-5 0 0,0 0 48 0 0,11 3 84 0 0,18 8 307 0 0,88 42 1129 0 0,41 20-325 0 0,211 128 419 0 0,-388-211-1570 0 0,381 230 1461 0 0,-20 19-865 0 0,-11 15-333 0 0,-313-235-166 0 0,445 357 347 0 0,-366-290-400 0 0,59 43 233 0 0,181 106-280 0 0,-251-182 123 0 0,3-6 0 0 0,3-4 0 0 0,2-5-1 0 0,2-5 1 0 0,62 12-123 0 0,-83-32 4 0 0,0-4-1 0 0,53 2-3 0 0,194 4-16 0 0,-286-23-1141 0 0,-1-2-1 0 0,0-2 1 0 0,1-3 0 0 0,9-4 1157 0 0,-48 5-9691 0 0</inkml:trace>
  <inkml:trace contextRef="#ctx0" brushRef="#br0" timeOffset="1687.689">368 1 3224 0 0,'0'0'240'0'0,"18"2"3916"0"0,-4 3 4869 0 0,-14-5-8841 0 0,1 0 673 0 0,-1 0 39 0 0,-6 5 6873 0 0,-6-2-5937 0 0,-14 2-1439 0 0,-24 2 514 0 0,0 0-772 0 0,-28-1-135 0 0,-13-7 753 0 0,24-1-413 0 0,46 7 404 0 0,25 20-688 0 0,-1-15-30 0 0,1 0-1 0 0,0-1 1 0 0,1 0 0 0 0,0 0 0 0 0,0 0-1 0 0,3 2-25 0 0,15 28 46 0 0,-6-3 109 0 0,0 9-155 0 0,-3-10 186 0 0,9 17-186 0 0,-5-13 326 0 0,-2-4-1383 0 0,-4-13-7063 0 0,-2-10-1857 0 0</inkml:trace>
  <inkml:trace contextRef="#ctx0" brushRef="#br0" timeOffset="6028.576">5160 2306 12896 0 0,'0'-1'-694'0'0,"-1"-4"556"0"0,-1-6 5581 0 0,1 8-92 0 0,2 10-3488 0 0,3 58 148 0 0,-4 0 1 0 0,-6 58-2012 0 0,-1 32 348 0 0,7-142-507 0 0,0 23 213 0 0,3 21-54 0 0,-1-44-1074 0 0,0-1 1 0 0,1 0 0 0 0,3 11 1073 0 0,-5-19-1600 0 0</inkml:trace>
  <inkml:trace contextRef="#ctx0" brushRef="#br0" timeOffset="6432.316">5174 2317 23551 0 0,'-3'-4'287'0'0,"0"1"0"0"0,1 0 1 0 0,-1-1-1 0 0,1 0 0 0 0,0 1 0 0 0,0-1 0 0 0,1 0 0 0 0,-1 0 0 0 0,0-3-287 0 0,1 5 19 0 0,1 2 69 0 0,0 0-4 0 0,0 0-11 0 0,11 15 691 0 0,60 153 962 0 0,-23-50-1552 0 0,-18-54 18 0 0,12 15-192 0 0,10 13 984 0 0,-52-91-973 0 0,1-1 0 0 0,-1 0 0 0 0,0 1 1 0 0,0-1-1 0 0,0 0 0 0 0,0 0 0 0 0,0 1 0 0 0,1-1 0 0 0,-1 0 0 0 0,0 1 0 0 0,0-1 1 0 0,0 0-1 0 0,1 0 0 0 0,-1 0 0 0 0,0 1 0 0 0,0-1 0 0 0,1 0 0 0 0,-1 0 1 0 0,0 0-1 0 0,1 1 0 0 0,-1-1 0 0 0,0 0 0 0 0,1 0 0 0 0,-1 0 0 0 0,0 0 0 0 0,0 0 1 0 0,1 0-1 0 0,-1 0 0 0 0,0 0 0 0 0,1 0 0 0 0,-1 0 0 0 0,1 0-11 0 0,4-9 288 0 0,1-19 54 0 0,-6 26-317 0 0,9-94-11 0 0,-4-1 1 0 0,-5-19-15 0 0,0 105 0 0 0,0-193-37 0 0,4 161-730 0 0,4 15-3141 0 0,-4 20 1980 0 0</inkml:trace>
  <inkml:trace contextRef="#ctx0" brushRef="#br0" timeOffset="7395.674">5590 2673 22663 0 0,'0'0'514'0'0,"0"0"71"0"0,0 0 32 0 0,0 0-66 0 0,12-9-338 0 0,37-6 108 0 0,-29 9 219 0 0,0 0-1 0 0,15-9-539 0 0,-29 13 59 0 0,-1-1 0 0 0,1 0 0 0 0,-1-1 0 0 0,0 1 0 0 0,0-1 0 0 0,0 0 0 0 0,0-1 0 0 0,-1 1-1 0 0,0-1 1 0 0,0 0 0 0 0,2-2-59 0 0,-5 6 5 0 0,0-1 0 0 0,0 1 0 0 0,-1 0 0 0 0,1-1 0 0 0,0 0 0 0 0,0 1 0 0 0,-1-1 0 0 0,1 1 0 0 0,-1-1 0 0 0,0 0 0 0 0,1 1 0 0 0,-1-1 0 0 0,0 0 0 0 0,0 1 0 0 0,0-1 0 0 0,0 0 0 0 0,0 0 0 0 0,0 1 0 0 0,0-1 0 0 0,-1 0 0 0 0,1 1 0 0 0,-1-1 0 0 0,1 0 0 0 0,-1 1 0 0 0,0-1 0 0 0,0 1-1 0 0,1-1 1 0 0,-1 1 0 0 0,0-1 0 0 0,0 1 0 0 0,0 0 0 0 0,-1 0 0 0 0,1-1 0 0 0,0 1 0 0 0,0 0 0 0 0,-1 0 0 0 0,1 0 0 0 0,-1 0 0 0 0,1 0-5 0 0,-2-1 16 0 0,0 1-1 0 0,0-1 1 0 0,0 1-1 0 0,0-1 1 0 0,0 1-1 0 0,-1 0 0 0 0,1 0 1 0 0,0 1-1 0 0,-1-1 1 0 0,1 1-1 0 0,0-1 1 0 0,-1 1-1 0 0,1 0 1 0 0,-1 0-1 0 0,1 1 1 0 0,0-1-1 0 0,-1 1 1 0 0,1-1-1 0 0,-3 2-15 0 0,1 1 118 0 0,-1 0 1 0 0,1 0-1 0 0,0 1 1 0 0,0-1-1 0 0,0 1 0 0 0,1 0 1 0 0,-1 1-1 0 0,1-1 0 0 0,0 1 1 0 0,0 0-1 0 0,0 0 0 0 0,1 0 1 0 0,0 0-1 0 0,-1 1-118 0 0,-3 8 217 0 0,1-1 1 0 0,0 2-1 0 0,0-1 1 0 0,2 1-1 0 0,-1 2-217 0 0,3-12 47 0 0,1 0-1 0 0,0 0 1 0 0,1 0-1 0 0,-1 1 0 0 0,1-1 1 0 0,0 0-1 0 0,0 0 1 0 0,1 1-1 0 0,-1-1 1 0 0,1 0-1 0 0,1 0 1 0 0,-1 0-1 0 0,1 0 1 0 0,-1 0-1 0 0,1 0 1 0 0,1 0-1 0 0,0 2-46 0 0,0-3 7 0 0,0 0 0 0 0,0-1 0 0 0,0 1 0 0 0,0-1 0 0 0,0 0 0 0 0,1 0-1 0 0,-1 0 1 0 0,1 0 0 0 0,0-1 0 0 0,0 1 0 0 0,0-1 0 0 0,0 0 0 0 0,1 0 0 0 0,-1-1 0 0 0,0 1-1 0 0,1-1 1 0 0,-1 0 0 0 0,1 0 0 0 0,-1 0 0 0 0,1-1-7 0 0,8 1-2 0 0,-1 0 0 0 0,0-1 0 0 0,1-1 1 0 0,-1 0-1 0 0,0-1 0 0 0,0 0 0 0 0,0-1 0 0 0,0 0 0 0 0,0-1 0 0 0,1-1 2 0 0,2-1-40 0 0,-1-1-1 0 0,0 0 0 0 0,0-1 0 0 0,0-1 1 0 0,-1 0-1 0 0,0-1 0 0 0,6-6 41 0 0,-15 11-37 0 0,1 0 0 0 0,-1 1 0 0 0,0-1 0 0 0,-1-1 0 0 0,1 1 0 0 0,-1 0 0 0 0,0-1 0 0 0,-1 0-1 0 0,1 0 1 0 0,-1 0 0 0 0,0 0 0 0 0,-1 0 0 0 0,1 0 0 0 0,-1 0 0 0 0,0 0 0 0 0,-1-1 0 0 0,0 1 0 0 0,0 0 0 0 0,0-1 0 0 0,-1-2 37 0 0,1 7-8 0 0,0 0 0 0 0,-1 0 1 0 0,1 0-1 0 0,0 0 0 0 0,-1 0 0 0 0,0 0 1 0 0,1 0-1 0 0,-1 0 0 0 0,0 0 0 0 0,0 1 1 0 0,0-1-1 0 0,0 0 0 0 0,-1 0 0 0 0,1 1 1 0 0,0-1-1 0 0,-1 1 0 0 0,1-1 1 0 0,-1 1-1 0 0,1 0 0 0 0,-1-1 0 0 0,0 1 1 0 0,1 0-1 0 0,-1 0 0 0 0,0 0 0 0 0,0 0 1 0 0,0 1-1 0 0,-1-1 8 0 0,1 0 14 0 0,-1 1 0 0 0,1-1-1 0 0,0 1 1 0 0,-1 0 0 0 0,1 0 0 0 0,-1 0 0 0 0,1 1 0 0 0,0-1-1 0 0,-1 0 1 0 0,1 1 0 0 0,0-1 0 0 0,-1 1 0 0 0,1 0 0 0 0,0 0-1 0 0,0 0 1 0 0,-1 0 0 0 0,1 0 0 0 0,0 1 0 0 0,0-1 0 0 0,0 1-1 0 0,1-1 1 0 0,-1 1 0 0 0,-1 0-14 0 0,-1 3 62 0 0,-1-1 0 0 0,1 1 0 0 0,0 0-1 0 0,1 0 1 0 0,-1 0 0 0 0,1 0 0 0 0,0 1 0 0 0,0 0-1 0 0,0-1 1 0 0,1 1 0 0 0,0 0 0 0 0,0 0 0 0 0,1 0 0 0 0,-1 0-1 0 0,1 1 1 0 0,1-1 0 0 0,-1 0 0 0 0,1 0 0 0 0,0 1-1 0 0,1-1 1 0 0,-1 0 0 0 0,2 5-62 0 0,0-3 49 0 0,1-1 0 0 0,0 1 0 0 0,0-1-1 0 0,1 0 1 0 0,0 0 0 0 0,0 0 0 0 0,1 0 0 0 0,-1-1 0 0 0,2 1 0 0 0,-1-1 0 0 0,1-1-1 0 0,-1 1 1 0 0,1-1 0 0 0,1 0 0 0 0,-1 0 0 0 0,1-1 0 0 0,0 0 0 0 0,3 2-49 0 0,-3-3-85 0 0,0 0 1 0 0,0 0 0 0 0,1-1 0 0 0,-1 0 0 0 0,0 0 0 0 0,1 0-1 0 0,0-1 1 0 0,-1-1 0 0 0,1 1 84 0 0,-2-1-399 0 0,1 0-1 0 0,-1-1 1 0 0,0 1-1 0 0,0-1 1 0 0,0-1-1 0 0,0 1 1 0 0,0-1 0 0 0,0 0-1 0 0,-1 0 1 0 0,1-1-1 0 0,3-1 400 0 0,3-2-6894 0 0,1-2-1995 0 0</inkml:trace>
  <inkml:trace contextRef="#ctx0" brushRef="#br0" timeOffset="7928.264">6330 2652 22319 0 0,'4'-18'2448'0'0,"-4"16"-2380"0"0,0 1-1 0 0,0-1 1 0 0,0 0 0 0 0,0 1-1 0 0,-1-1 1 0 0,1 0-1 0 0,-1 1 1 0 0,1-1 0 0 0,-1 1-1 0 0,1-1 1 0 0,-1 1 0 0 0,0-1-1 0 0,1 1 1 0 0,-2-1-68 0 0,-14-20 1555 0 0,9 14-1161 0 0,4 3-244 0 0,-1 1-1 0 0,1 0 1 0 0,-1 0-1 0 0,0 1 1 0 0,0-1-1 0 0,0 1 1 0 0,0 0-1 0 0,0 0 0 0 0,-1 0 1 0 0,0 1-1 0 0,1-1 1 0 0,-5 0-150 0 0,6 2 61 0 0,0 0 1 0 0,0 0-1 0 0,0 1 0 0 0,0 0 0 0 0,0-1 1 0 0,0 1-1 0 0,0 0 0 0 0,0 1 1 0 0,0-1-1 0 0,0 0 0 0 0,0 1 1 0 0,0 0-1 0 0,0 0 0 0 0,0-1 1 0 0,0 2-1 0 0,1-1 0 0 0,-1 0 1 0 0,0 1-1 0 0,1-1 0 0 0,-1 1 0 0 0,1 0 1 0 0,0-1-1 0 0,-1 2-61 0 0,-3 2 33 0 0,1 0 0 0 0,1 0 0 0 0,-1 1 0 0 0,1-1 0 0 0,0 1 0 0 0,0 0 0 0 0,1 0 0 0 0,0 0 1 0 0,0 1-1 0 0,0-1 0 0 0,1 1 0 0 0,0 0 0 0 0,0-1 0 0 0,0 1 0 0 0,1 0 0 0 0,0 0 0 0 0,1 0 0 0 0,0 4-33 0 0,-1-5 39 0 0,2 1-1 0 0,-1-1 1 0 0,1 0 0 0 0,0 0 0 0 0,0 0-1 0 0,1 0 1 0 0,0 0 0 0 0,0 0-1 0 0,0 0 1 0 0,1-1 0 0 0,0 1 0 0 0,0-1-1 0 0,0 0 1 0 0,0 1 0 0 0,1-1-1 0 0,0-1 1 0 0,0 1 0 0 0,1-1 0 0 0,-1 1-1 0 0,1-1 1 0 0,1 0-39 0 0,-5-3-24 0 0,1 0 1 0 0,0 0-1 0 0,0 0 1 0 0,-1 0-1 0 0,1 0 0 0 0,0 0 1 0 0,0 0-1 0 0,0-1 0 0 0,0 1 1 0 0,0-1-1 0 0,0 0 1 0 0,0 1-1 0 0,0-1 0 0 0,0 0 1 0 0,0 0-1 0 0,0 0 1 0 0,0-1-1 0 0,1 1 0 0 0,-1 0 1 0 0,0-1 23 0 0,2 0-24 0 0,-1-1 0 0 0,0 1 0 0 0,1-1 0 0 0,-1 0 0 0 0,0 0 0 0 0,0 0 0 0 0,0 0 1 0 0,-1 0-1 0 0,1-1 0 0 0,-1 1 0 0 0,2-2 24 0 0,1-2-20 0 0,0-1 1 0 0,-1 1-1 0 0,1-1 0 0 0,-1 0 0 0 0,-1 0 1 0 0,1 0-1 0 0,-1 0 0 0 0,-1 0 1 0 0,1-1-1 0 0,0-6 20 0 0,0-14-26 0 0,0 0-1 0 0,-2 0 1 0 0,-2 0-1 0 0,0-5 27 0 0,-16-112-157 0 0,8 82 132 0 0,-3-11 185 0 0,12 74-156 0 0,0 0 0 0 0,0 0 0 0 0,0 0 1 0 0,0 1-1 0 0,0-1 0 0 0,0 0 0 0 0,0 0 0 0 0,0 0 0 0 0,0 0 0 0 0,0 0 1 0 0,0 0-1 0 0,0 0 0 0 0,0 0 0 0 0,0 0 0 0 0,0 0 0 0 0,0 0 0 0 0,-1 0 1 0 0,1 0-1 0 0,0 0 0 0 0,0 0 0 0 0,0 0 0 0 0,0 0 0 0 0,0 0 0 0 0,0 0 1 0 0,0 0-1 0 0,0 0 0 0 0,0 0 0 0 0,0 0-4 0 0,0 8 273 0 0,1 17 295 0 0,-1-19-494 0 0,5 78 437 0 0,5 2-511 0 0,-10-80 6 0 0,5 29-5 0 0,2-1-1 0 0,1 0 1 0 0,2 0-1 0 0,1-1 1 0 0,2 0-1 0 0,1-1 1 0 0,10 16-1 0 0,-17-35-922 0 0,1-1 0 0 0,1 0 0 0 0,2 3 922 0 0,-6-9-1474 0 0,1 1 0 0 0,1-1 0 0 0,-1 0 0 0 0,1 0 0 0 0,7 4 1474 0 0,6 2-9735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03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17 542 25711 0 0,'-8'-1'2203'0'0,"0"2"-1639"0"0,7-1-687 0 0,17 5-137 0 0,-3-5 303 0 0,0-1 0 0 0,-1-1 0 0 0,1 0-1 0 0,-1-1 1 0 0,1 0 0 0 0,-1-1 0 0 0,2 0-43 0 0,-5 0 74 0 0,0 0 0 0 0,0 0 1 0 0,-1-1-1 0 0,0 0 0 0 0,1 0 0 0 0,-2-1 1 0 0,1 0-1 0 0,-1 0 0 0 0,6-6-74 0 0,-12 10 20 0 0,1 0-1 0 0,0 0 1 0 0,-1 0-1 0 0,1 0 1 0 0,-1 0 0 0 0,0 0-1 0 0,0-1 1 0 0,0 1-1 0 0,0 0 1 0 0,0-1-1 0 0,0 1 1 0 0,-1-1-1 0 0,1 1 1 0 0,-1-1 0 0 0,0 1-1 0 0,1-1 1 0 0,-1 0-20 0 0,-1 1 16 0 0,1 0 0 0 0,-1 0 0 0 0,1 0 0 0 0,-1 0 1 0 0,1 0-1 0 0,-1 0 0 0 0,0 1 0 0 0,0-1 0 0 0,0 0 0 0 0,0 0 0 0 0,0 1 1 0 0,-1-1-1 0 0,1 1 0 0 0,0-1 0 0 0,-1 1 0 0 0,1-1 0 0 0,-1 1 1 0 0,1 0-1 0 0,-1 0 0 0 0,0 0 0 0 0,1 0 0 0 0,-2-1-16 0 0,0 1 28 0 0,0-1 0 0 0,-1 1-1 0 0,1 0 1 0 0,0 0 0 0 0,0 0 0 0 0,-1 0-1 0 0,1 0 1 0 0,-1 1 0 0 0,1 0 0 0 0,-1 0-1 0 0,1 0 1 0 0,-1 0 0 0 0,1 0 0 0 0,-1 0-1 0 0,1 1 1 0 0,0 0 0 0 0,-1 0-1 0 0,1 0 1 0 0,-3 1-28 0 0,1 0 26 0 0,1 0 0 0 0,0 0-1 0 0,1 1 1 0 0,-1-1 0 0 0,0 1 0 0 0,1 0-1 0 0,-1 0 1 0 0,1 0 0 0 0,0 1 0 0 0,0-1-1 0 0,0 1 1 0 0,0-1 0 0 0,1 1 0 0 0,0 0-1 0 0,-1 0-25 0 0,-3 7 68 0 0,1 0 0 0 0,0 0-1 0 0,1 1 1 0 0,0-1-1 0 0,0 1 1 0 0,1 0 0 0 0,1 0-1 0 0,0 0 1 0 0,1 0-1 0 0,0 1 1 0 0,1-1-1 0 0,0 0 1 0 0,1 3-68 0 0,-1-11 18 0 0,1 1-1 0 0,0-1 1 0 0,-1 1 0 0 0,1-1-1 0 0,1 0 1 0 0,-1 1-1 0 0,0-1 1 0 0,1 0 0 0 0,0 0-1 0 0,0 0 1 0 0,1 0 0 0 0,-1 0-1 0 0,1 0 1 0 0,-1-1-1 0 0,1 1 1 0 0,0-1 0 0 0,1 0-1 0 0,-1 0-17 0 0,1 1 6 0 0,0-1-1 0 0,0 0 0 0 0,1 0 0 0 0,-1 0 1 0 0,1-1-1 0 0,-1 1 0 0 0,1-1 0 0 0,0 0 1 0 0,0-1-1 0 0,0 1 0 0 0,0-1 0 0 0,0 0 1 0 0,0 0-1 0 0,0 0 0 0 0,1-1 1 0 0,1 0-6 0 0,0 0 14 0 0,0-1 0 0 0,1 0 1 0 0,-1-1-1 0 0,0 0 1 0 0,0 0-1 0 0,0 0 1 0 0,0-1-1 0 0,-1 0 1 0 0,1 0-1 0 0,-1-1 1 0 0,1 0-15 0 0,4-3 18 0 0,0-1 1 0 0,-1 0 0 0 0,0-1-1 0 0,0 0 1 0 0,-1-1-1 0 0,0 0 1 0 0,-1 0 0 0 0,0-1-1 0 0,-1 0 1 0 0,0 0-1 0 0,-1 0 1 0 0,5-12-19 0 0,-7 11 20 0 0,0 0 1 0 0,0-1-1 0 0,-1-2-20 0 0,-2 10 10 0 0,0-1 0 0 0,0 0-1 0 0,-1 1 1 0 0,0-1 0 0 0,0 0-1 0 0,0 1 1 0 0,-1-1 0 0 0,0-2-10 0 0,4 45 53 0 0,1-21-39 0 0,1-1 1 0 0,1 0-1 0 0,0 0 1 0 0,1 0-1 0 0,0-1 1 0 0,5 5-15 0 0,-6-10 10 0 0,0 0 0 0 0,0-1 0 0 0,1 1 1 0 0,1-2-1 0 0,-1 1 0 0 0,1-1 1 0 0,0 0-1 0 0,1-1 0 0 0,0 1 0 0 0,1-1-10 0 0,-8-5 2 0 0,0 0-1 0 0,0 0 0 0 0,-1 0 0 0 0,1 0 0 0 0,0 0 1 0 0,0 0-1 0 0,1-1 0 0 0,-1 1 0 0 0,0-1 0 0 0,0 0 1 0 0,0 1-1 0 0,0-1 0 0 0,0 0 0 0 0,0 0 0 0 0,0 0 1 0 0,1-1-1 0 0,-1 1 0 0 0,0 0 0 0 0,0-1 0 0 0,0 0 1 0 0,0 1-1 0 0,0-1 0 0 0,0 0 0 0 0,0 0 0 0 0,0 0 1 0 0,-1 0-1 0 0,1 0 0 0 0,0 0 0 0 0,0-1 0 0 0,-1 1 1 0 0,1-1-2 0 0,2-2 2 0 0,-1-1 0 0 0,0 1-1 0 0,0-1 1 0 0,0 1 0 0 0,0-1 0 0 0,-1 0 0 0 0,1 0 0 0 0,-1-1 0 0 0,-1 1 0 0 0,1 0 0 0 0,0-4-2 0 0,1-14-73 0 0,0-1-1 0 0,-2 1 1 0 0,-1-1 0 0 0,-1 0-1 0 0,-1 1 1 0 0,-2-9 73 0 0,-1-23-136 0 0,6 49-3225 0 0,4 13-511 0 0,-2-1 1689 0 0</inkml:trace>
  <inkml:trace contextRef="#ctx0" brushRef="#br0" timeOffset="1159.915">854 587 25367 0 0,'-7'-9'591'0'0,"0"0"-1"0"0,1-1 0 0 0,0 0 1 0 0,1 0-1 0 0,-4-10-590 0 0,-15-26 713 0 0,22 43-585 0 0,-1-1 0 0 0,1 0 0 0 0,-1 1 0 0 0,0-1 0 0 0,0 1 0 0 0,-1 0 0 0 0,1 0 0 0 0,-1 0 0 0 0,1 0 0 0 0,-4-1-128 0 0,6 3 28 0 0,0 1 0 0 0,-1-1 0 0 0,1 1-1 0 0,0-1 1 0 0,-1 1 0 0 0,1 0 0 0 0,0-1 0 0 0,-1 1 0 0 0,1 0 0 0 0,-1 0 0 0 0,1 0 0 0 0,-1 0 0 0 0,1 0-1 0 0,-1 0 1 0 0,1 1 0 0 0,0-1 0 0 0,-1 0 0 0 0,1 1 0 0 0,-1-1 0 0 0,1 1 0 0 0,0-1 0 0 0,0 1-1 0 0,-1 0 1 0 0,1 0 0 0 0,0-1 0 0 0,0 1 0 0 0,0 0 0 0 0,0 0 0 0 0,0 0 0 0 0,0 0 0 0 0,0 0 0 0 0,0 0-1 0 0,0 1 1 0 0,-1 0-28 0 0,-4 8 50 0 0,-1 0 0 0 0,1 0 0 0 0,1 1 0 0 0,0 0 0 0 0,0 0-1 0 0,1 0 1 0 0,1 0 0 0 0,-2 10-50 0 0,3-16 25 0 0,1 1-1 0 0,0-1 0 0 0,1 1 1 0 0,-1 0-1 0 0,1-1 0 0 0,0 1 1 0 0,1-1-1 0 0,-1 1 0 0 0,1-1 1 0 0,0 1-1 0 0,0-1 0 0 0,1 1 1 0 0,0-1-1 0 0,0 0 0 0 0,0 0 1 0 0,0 0-1 0 0,1 0 0 0 0,0 0 1 0 0,2 2-25 0 0,-4-5 2 0 0,0-1 1 0 0,1 1-1 0 0,-1-1 1 0 0,0 0-1 0 0,0 0 1 0 0,1 0-1 0 0,-1 0 0 0 0,1 0 1 0 0,-1 0-1 0 0,1 0 1 0 0,0 0-1 0 0,-1 0 1 0 0,1-1-1 0 0,0 1 1 0 0,-1-1-1 0 0,1 1 1 0 0,0-1-1 0 0,0 0 1 0 0,-1 1-1 0 0,1-1 1 0 0,2 0-3 0 0,-2-1 8 0 0,1 1 1 0 0,-1-1 0 0 0,1 0-1 0 0,-1 0 1 0 0,1 0 0 0 0,-1 0-1 0 0,0 0 1 0 0,0 0-1 0 0,1-1 1 0 0,-1 1 0 0 0,0-1-1 0 0,0 0 1 0 0,2-1-9 0 0,0-2 9 0 0,1 0 0 0 0,-1-1-1 0 0,1 1 1 0 0,-2-1 0 0 0,1 0 0 0 0,-1 0 0 0 0,1 0 0 0 0,-2 0-1 0 0,1 0 1 0 0,-1-1 0 0 0,1-1-9 0 0,-1-3-2 0 0,0-1 1 0 0,-1 1-1 0 0,0-1 0 0 0,-1 1 1 0 0,0-1-1 0 0,-1 1 0 0 0,0-1 1 0 0,-1-2 1 0 0,1 12-64 0 0,1 1-3 0 0,0 1 3 0 0,4 22-139 0 0,-4-22 203 0 0,4 21-16 0 0,0 0-1 0 0,2 0 1 0 0,4 9 16 0 0,-9-25 19 0 0,1-1 1 0 0,0 1-1 0 0,0-1 0 0 0,0 1 1 0 0,1-1-1 0 0,-1 0 0 0 0,1 0 1 0 0,0 0-1 0 0,1 0 0 0 0,-1-1 1 0 0,1 1-1 0 0,-1-1 0 0 0,1 0 1 0 0,0 0-1 0 0,0 0 0 0 0,0 0 1 0 0,1-1-1 0 0,0 1-19 0 0,-2-2 6 0 0,0 0 0 0 0,1 0 0 0 0,-1-1 0 0 0,1 1 0 0 0,-1-1 0 0 0,0 0 0 0 0,1 0 0 0 0,-1 0-1 0 0,1 0 1 0 0,-1 0 0 0 0,1-1 0 0 0,-1 0 0 0 0,1 1-6 0 0,2-2 23 0 0,0 0 1 0 0,0-1-1 0 0,0 0 0 0 0,-1 1 0 0 0,1-2 0 0 0,5-3-23 0 0,1-2 38 0 0,0-1 1 0 0,0 0-1 0 0,-1-1 1 0 0,-1 0-1 0 0,6-8-38 0 0,-1-3-34 0 0,0 0 1 0 0,-1 0-1 0 0,-2-2 0 0 0,0 1 0 0 0,-1-1 1 0 0,-2-1-1 0 0,5-20 34 0 0,-5 14-39 0 0,-2-1-1 0 0,-1 0 1 0 0,-2-1 0 0 0,-1 0-1 0 0,-2 1 1 0 0,-1-4 39 0 0,0 33 0 0 0,-4-43 34 0 0,4 44-31 0 0,-1-1-1 0 0,1 0 0 0 0,-1 0 0 0 0,0 1 0 0 0,0-1 0 0 0,0 1 0 0 0,0-1 0 0 0,0 0 0 0 0,0 1 1 0 0,-1 0-1 0 0,1-1 0 0 0,-1 1 0 0 0,0 0 0 0 0,-1-1-2 0 0,2 2 1 0 0,0 1 0 0 0,0-1 0 0 0,0 1 0 0 0,0-1 0 0 0,0 1 0 0 0,0-1-1 0 0,0 1 1 0 0,0 0 0 0 0,0 0 0 0 0,0-1 0 0 0,0 1 0 0 0,0 0 0 0 0,0 0 0 0 0,0 0 0 0 0,0 0 0 0 0,-1 0 0 0 0,1 1-1 0 0,0-1 1 0 0,0 0 0 0 0,0 0 0 0 0,0 1 0 0 0,0-1 0 0 0,0 1 0 0 0,0-1 0 0 0,0 1 0 0 0,0-1 0 0 0,0 1 0 0 0,1-1 0 0 0,-1 1-1 0 0,0 0 1 0 0,0 0 0 0 0,0-1 0 0 0,1 1 0 0 0,-1 0 0 0 0,0 0-1 0 0,-3 4 5 0 0,0-1 1 0 0,1 1-1 0 0,0 0 0 0 0,-1 0 1 0 0,2 0-1 0 0,-1 0-5 0 0,-8 19 43 0 0,2 0 0 0 0,1 1 1 0 0,0 0-1 0 0,2 0 0 0 0,-2 22-43 0 0,2-2 108 0 0,3 1 0 0 0,2 41-108 0 0,1-68 0 0 0,2 0 0 0 0,1 0 0 0 0,0 0 0 0 0,1 0 0 0 0,1-1 0 0 0,5 13 0 0 0,-6-21 0 0 0,0 0 0 0 0,0-1 0 0 0,1 0 0 0 0,0 0 0 0 0,1 0 0 0 0,0-1 0 0 0,0 1 0 0 0,1-1 0 0 0,0-1 0 0 0,0 0 0 0 0,1 0 0 0 0,0 0 0 0 0,1 0 0 0 0,-6-5-2 0 0,0 0 0 0 0,0 0 0 0 0,0-1 0 0 0,1 1 0 0 0,-1-1 0 0 0,0 0 0 0 0,1 0 1 0 0,-1 0-1 0 0,0 0 0 0 0,1 0 0 0 0,0-1 0 0 0,-1 0 0 0 0,1 1 0 0 0,-1-1 0 0 0,1-1 0 0 0,-1 1 0 0 0,3-1 2 0 0,-1 0-6 0 0,-1 0 0 0 0,0-1 0 0 0,1 0 0 0 0,-1 0-1 0 0,0 0 1 0 0,0 0 0 0 0,0-1 0 0 0,-1 1 0 0 0,1-1 0 0 0,0 0-1 0 0,-1 0 1 0 0,2-2 6 0 0,2-4-12 0 0,1 0 0 0 0,-2 0 0 0 0,1-1-1 0 0,-1 0 1 0 0,-1 0 0 0 0,0 0-1 0 0,0-1 1 0 0,-1 1 0 0 0,0-1 0 0 0,0-5 12 0 0,2-9 15 0 0,-2 0 0 0 0,0 0 1 0 0,-2 0-1 0 0,-1-9-15 0 0,-1 49 13 0 0,0 8 12 0 0,0-1-1 0 0,2 1 0 0 0,0 0 1 0 0,2 1-25 0 0,-2-15 7 0 0,0-1-1 0 0,1 0 1 0 0,0 0 0 0 0,0 0 0 0 0,1 0-1 0 0,1 3-6 0 0,-2-7 2 0 0,-1 0-1 0 0,1 0 1 0 0,0 0-1 0 0,0 0 1 0 0,1-1-1 0 0,-1 1 1 0 0,1-1-1 0 0,0 0 1 0 0,0 0-1 0 0,0 0 1 0 0,3 1-2 0 0,-5-3 0 0 0,1 0 0 0 0,0 0 0 0 0,-1-1 0 0 0,1 1 0 0 0,0-1 0 0 0,-1 1 0 0 0,1-1 0 0 0,0 0 0 0 0,0 0 0 0 0,-1 0 0 0 0,1 0 0 0 0,0 0 0 0 0,0-1 0 0 0,-1 1 0 0 0,1-1 0 0 0,0 0 0 0 0,-1 0 0 0 0,1 0 0 0 0,-1 0 0 0 0,1 0 0 0 0,-1-1 0 0 0,0 1 0 0 0,1-1 0 0 0,-1 1 0 0 0,0-1 0 0 0,1-1 0 0 0,3-2 0 0 0,-1 0 0 0 0,0 0 0 0 0,0-1 0 0 0,0 1 0 0 0,-1-1 0 0 0,0 0 0 0 0,0 0 0 0 0,0 0 0 0 0,1-6 0 0 0,3-7 0 0 0,-1-1 0 0 0,2-13 0 0 0,-7 26 0 0 0,-1-1 0 0 0,0 1 0 0 0,0 0 0 0 0,0 0 0 0 0,-1-1 0 0 0,0 1 0 0 0,-1 0 0 0 0,1-1 0 0 0,-2-2 0 0 0,2 10 0 0 0,0 0 0 0 0,0 0 0 0 0,0-1 0 0 0,0 1 0 0 0,0 0 0 0 0,0 0 0 0 0,0 0 0 0 0,0-1 0 0 0,0 1 0 0 0,0 0 0 0 0,0 0 0 0 0,0 0 0 0 0,0-1 0 0 0,0 1 0 0 0,0 0 0 0 0,0 0 0 0 0,-1 0 0 0 0,1-1 0 0 0,0 1 0 0 0,0 0 0 0 0,0 0 0 0 0,0 0 0 0 0,0 0 0 0 0,0 0 0 0 0,-1-1 0 0 0,1 1 0 0 0,0 0 0 0 0,0 0 0 0 0,0 0 0 0 0,0 0 0 0 0,-1 0 0 0 0,1 0 0 0 0,0 0 0 0 0,0 0 0 0 0,0-1 0 0 0,-1 1 0 0 0,1 0 0 0 0,0 0 0 0 0,0 0 0 0 0,0 0 0 0 0,-1 0 0 0 0,-4 8 0 0 0,-2 14 0 0 0,6-10 0 0 0,0 0 0 0 0,1 0 0 0 0,1 0 0 0 0,0 0 0 0 0,0 0 0 0 0,1-1 0 0 0,1 1 0 0 0,2 7 0 0 0,-2-11 0 0 0,0 0 0 0 0,0 0 0 0 0,0-1 0 0 0,1 1 0 0 0,0-1 0 0 0,0 0 0 0 0,1 0 0 0 0,0 0 0 0 0,0-1 0 0 0,1 0 0 0 0,0 0 0 0 0,5 5 0 0 0,-6-8-339 0 0,0 0 1 0 0,-1-1-1 0 0,1 1 0 0 0,0-1 0 0 0,1 0 1 0 0,-1 0-1 0 0,0-1 0 0 0,1 1 0 0 0,1-1 339 0 0,49 5-4352 0 0,-52-5 4187 0 0,10-1-2109 0 0</inkml:trace>
  <inkml:trace contextRef="#ctx0" brushRef="#br0" timeOffset="1653.36">1954 588 13824 0 0,'-1'-17'5579'0'0,"-6"-20"2171"0"0,-4-2-4675 0 0,8 31-2903 0 0,0 0 0 0 0,-1 0 0 0 0,0 0 0 0 0,0 0 0 0 0,-1 1 0 0 0,0 0 0 0 0,-4-6-172 0 0,7 12 22 0 0,1-1-1 0 0,0 1 1 0 0,0 0-1 0 0,0 0 1 0 0,-1 0-1 0 0,1 0 1 0 0,-1 0-1 0 0,1 0 1 0 0,-1 0-1 0 0,1 0 0 0 0,-1 1 1 0 0,1-1-1 0 0,-1 1 1 0 0,0-1-1 0 0,1 1 1 0 0,-1-1-1 0 0,0 1 1 0 0,1 0-1 0 0,-1 0 1 0 0,-1 0-22 0 0,1 0 20 0 0,0 1 1 0 0,0-1-1 0 0,0 1 1 0 0,0 0-1 0 0,-1 0 1 0 0,1 0-1 0 0,1 0 1 0 0,-1 0-1 0 0,0 0 1 0 0,0 0-1 0 0,0 0 1 0 0,0 1-1 0 0,1-1 1 0 0,-1 1-21 0 0,-5 6 39 0 0,1-1 0 0 0,0 1 0 0 0,1 0 0 0 0,0 0 0 0 0,0 1 0 0 0,-2 4-39 0 0,1 1 32 0 0,0 0 0 0 0,0 1 0 0 0,2-1 0 0 0,0 1 0 0 0,0 0 0 0 0,1 4-32 0 0,2-13 10 0 0,0-1 0 0 0,1 0 0 0 0,0 1 0 0 0,0-1 1 0 0,0 0-1 0 0,0 1 0 0 0,1-1 0 0 0,0 0 0 0 0,0 0 0 0 0,0 0 0 0 0,1 1 0 0 0,0-1 0 0 0,0 0 0 0 0,0-1 1 0 0,1 1-1 0 0,-1 0 0 0 0,1-1 0 0 0,0 1 0 0 0,3 2-10 0 0,-5-6 0 0 0,0 0 0 0 0,1 1 0 0 0,-1-1 0 0 0,1 0 0 0 0,-1 0 0 0 0,1 0 0 0 0,0 0 0 0 0,0 0 0 0 0,-1-1 0 0 0,1 1 0 0 0,0 0 0 0 0,0-1 0 0 0,0 1 0 0 0,-1-1 0 0 0,1 0 0 0 0,0 1 0 0 0,0-1 0 0 0,1 0 0 0 0,1-1 0 0 0,-1 1 0 0 0,1-1 0 0 0,-1 0 0 0 0,1 1 0 0 0,-1-2 0 0 0,1 1 0 0 0,-1 0 0 0 0,0-1 0 0 0,0 1 0 0 0,0-1 0 0 0,5-3 0 0 0,-1 0 0 0 0,1 0 0 0 0,-1-1 0 0 0,-1 0 0 0 0,1-1 0 0 0,-1 1 0 0 0,4-6 0 0 0,-6 5 0 0 0,0 0 0 0 0,0 1 0 0 0,-1-1 0 0 0,0-1 0 0 0,0 1 0 0 0,-1 0 0 0 0,0-1 0 0 0,0 1 0 0 0,1-7 0 0 0,-2 3 0 0 0,0 0 0 0 0,0 0 0 0 0,-1 1 0 0 0,-1-1 0 0 0,0 0 0 0 0,-1-8 0 0 0,4 35 0 0 0,0-1 0 0 0,1 1 0 0 0,3 10 0 0 0,-2-14-22 0 0,2 8-336 0 0,1 0 1 0 0,1-1-1 0 0,10 18 358 0 0,-16-33-77 0 0,1 1 1 0 0,0-1-1 0 0,-1 0 0 0 0,1 0 1 0 0,1 0-1 0 0,-1-1 1 0 0,1 1-1 0 0,-1-1 0 0 0,1 0 1 0 0,0 1-1 0 0,0-2 1 0 0,0 1-1 0 0,1 0 0 0 0,-1-1 1 0 0,0 0-1 0 0,1 0 1 0 0,0 0-1 0 0,0-1 0 0 0,0 1 77 0 0,17-2-2442 0 0,-13-3 1187 0 0</inkml:trace>
  <inkml:trace contextRef="#ctx0" brushRef="#br0" timeOffset="1985.7">2203 2 26263 0 0,'-1'0'165'0'0,"0"-1"1"0"0,0 1-1 0 0,0 0 0 0 0,0 0 0 0 0,0 0 1 0 0,0 0-1 0 0,0 0 0 0 0,0 0 0 0 0,0 0 1 0 0,0 0-1 0 0,0 0 0 0 0,0 1 0 0 0,0-1 1 0 0,0 0-1 0 0,0 1 0 0 0,0-1 0 0 0,0 0 1 0 0,0 1-1 0 0,1-1 0 0 0,-1 1 0 0 0,0 0 1 0 0,0-1-1 0 0,0 1 0 0 0,1 0-165 0 0,-2 0 94 0 0,1 1-1 0 0,0 0 1 0 0,-1 0 0 0 0,1 0-1 0 0,0 0 1 0 0,0 0-1 0 0,0 0 1 0 0,1 0 0 0 0,-1 0-1 0 0,0 0 1 0 0,1 0-94 0 0,-2 8 103 0 0,1-1 0 0 0,0 0 1 0 0,0 1-1 0 0,1-1 0 0 0,1 1-103 0 0,21 253 781 0 0,-9-135-570 0 0,-9-93-1386 0 0,7 32 1175 0 0,-7-52-1183 0 0,0 1-1 0 0,1-1 1 0 0,2 3 1183 0 0,-7-18-10227 0 0</inkml:trace>
  <inkml:trace contextRef="#ctx0" brushRef="#br0" timeOffset="2342.77">2060 404 21655 0 0,'-1'0'142'0'0,"1"0"0"0"0,-1 0-1 0 0,1-1 1 0 0,0 1-1 0 0,-1 0 1 0 0,1 0 0 0 0,-1-1-1 0 0,1 1 1 0 0,0 0-1 0 0,-1 0 1 0 0,1-1 0 0 0,0 1-1 0 0,-1 0 1 0 0,1-1-1 0 0,0 1 1 0 0,-1-1 0 0 0,1 1-1 0 0,0 0 1 0 0,0-1 0 0 0,0 1-1 0 0,-1-1 1 0 0,1 1-1 0 0,0-1 1 0 0,0 1 0 0 0,0-1-1 0 0,0 1 1 0 0,0 0-1 0 0,0-1 1 0 0,0 1 0 0 0,0-1-1 0 0,0 1 1 0 0,0-1-1 0 0,0 0-141 0 0,1 1 248 0 0,-1-1 0 0 0,1 0-1 0 0,0 0 1 0 0,0 0 0 0 0,-1 1-1 0 0,1-1 1 0 0,0 0 0 0 0,0 1-1 0 0,0-1 1 0 0,0 1-1 0 0,0-1 1 0 0,0 1 0 0 0,0 0-1 0 0,1-1-247 0 0,5-1 541 0 0,1-1-1 0 0,-1 2 0 0 0,7-2-540 0 0,100-8 1130 0 0,-57 11-2012 0 0,-2 6-4025 0 0,-44-4-4907 0 0</inkml:trace>
  <inkml:trace contextRef="#ctx0" brushRef="#br0" timeOffset="2803.125">2397 513 26719 0 0,'-2'2'3832'0'0,"5"-1"-3715"0"0,-1 0-1 0 0,0 0 1 0 0,0-1-1 0 0,0 1 1 0 0,0-1-1 0 0,1 0 1 0 0,-1 0-1 0 0,0 0 1 0 0,0 0-1 0 0,1 0 1 0 0,-1 0-1 0 0,0 0-116 0 0,30-7 407 0 0,-24 5-348 0 0,8-1 4 0 0,1-2-1 0 0,-1 0 1 0 0,11-6-63 0 0,-21 8 14 0 0,0 0 0 0 0,0 0 0 0 0,-1-1 0 0 0,1 1 0 0 0,-1-1 0 0 0,1-1 0 0 0,-1 1 0 0 0,0-1 0 0 0,-1 1 0 0 0,4-6-14 0 0,-7 8-2 0 0,0 0 0 0 0,0 0 0 0 0,0 0 0 0 0,0 0 0 0 0,0 0 0 0 0,0 0 0 0 0,-1 0 0 0 0,1 0 0 0 0,-1-1 0 0 0,0 1 0 0 0,0 0 0 0 0,1 0 0 0 0,-1-1 0 0 0,-1 1 0 0 0,1 0 0 0 0,0 0 0 0 0,0-1 0 0 0,-1 1 0 0 0,0 0 0 0 0,1 0 0 0 0,-1 0 0 0 0,0 0 0 0 0,0-1 0 0 0,0 1 0 0 0,0 1 0 0 0,0-1 0 0 0,-1 0 0 0 0,1 0 0 0 0,-1 0 0 0 0,1 1 0 0 0,-1-1 0 0 0,1 0 0 0 0,-2 0 2 0 0,1 0-2 0 0,-1 0 0 0 0,1 0 0 0 0,-1 0 0 0 0,1 0 0 0 0,-1 1 1 0 0,0-1-1 0 0,1 1 0 0 0,-1-1 0 0 0,0 1 0 0 0,0 0 0 0 0,0 0 0 0 0,0 0 1 0 0,0 1-1 0 0,0-1 0 0 0,-1 1 0 0 0,1 0 0 0 0,0 0 0 0 0,0 0 1 0 0,0 0-1 0 0,0 0 0 0 0,0 1 0 0 0,0-1 0 0 0,-1 1 0 0 0,0 0 2 0 0,-2 2 6 0 0,0 1-1 0 0,0 0 0 0 0,0 0 0 0 0,1 1 0 0 0,-1-1 1 0 0,1 1-1 0 0,0 0 0 0 0,0 1 0 0 0,1-1 1 0 0,-1 1-1 0 0,1 0 0 0 0,1 0 0 0 0,-1 0 0 0 0,1 1 1 0 0,0 0-6 0 0,-4 8 11 0 0,0 1 0 0 0,2 0 0 0 0,0 1 1 0 0,1-1-1 0 0,-2 16-11 0 0,5-25 0 0 0,0 0 0 0 0,1-1 0 0 0,0 1 0 0 0,0 0 0 0 0,1 0 0 0 0,0-1 0 0 0,0 1 0 0 0,0 0 0 0 0,1-1 0 0 0,0 1 0 0 0,0-1 0 0 0,3 5 0 0 0,-3-7 0 0 0,1 1 0 0 0,-1-1 0 0 0,1 0 0 0 0,0 0 0 0 0,1 0 0 0 0,-1 0 0 0 0,0-1 0 0 0,1 1 0 0 0,0-1 0 0 0,0 0 0 0 0,0 0 0 0 0,0 0 0 0 0,1-1 0 0 0,-1 1 0 0 0,1-1 0 0 0,-1 0 0 0 0,4 0 0 0 0,2 1-13 0 0,0-1 1 0 0,1 0-1 0 0,-1 0 0 0 0,0-1 0 0 0,1-1 1 0 0,-1 1-1 0 0,5-2 13 0 0,10-1-145 0 0,0-2-1 0 0,13-3 146 0 0,-5-4-1672 0 0,-12 1-6262 0 0,-2-1-1863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34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68 8288 0 0,'-7'-42'1841'0'0,"-3"17"7303"0"0,11 27-8745 0 0,-1-1 0 0 0,0 1 0 0 0,1 0 0 0 0,-1 0 0 0 0,0 0 0 0 0,0 0 0 0 0,-1 0 0 0 0,1 2-399 0 0,-1 5 188 0 0,13 439 2664 0 0,-11-149-2134 0 0,-3-232-490 0 0,0-1 2232 0 0,3-77-2087 0 0,0 0-1 0 0,1-1 1 0 0,1-4-373 0 0,2-9 47 0 0,-4 22-45 0 0,16-88 8 0 0,-14 77-10 0 0,1-1 0 0 0,1 1-1 0 0,1 1 1 0 0,0-1 0 0 0,2-3 0 0 0,-6 14-9 0 0,1-1 1 0 0,-1 1-1 0 0,1-1 0 0 0,-1 1 1 0 0,1 0-1 0 0,0 0 0 0 0,0 0 1 0 0,1 0-1 0 0,-1 1 0 0 0,0-1 1 0 0,1 1-1 0 0,0 0 0 0 0,-1 0 1 0 0,1 0-1 0 0,0 1 0 0 0,0-1 1 0 0,0 1-1 0 0,0 0 0 0 0,0 0 0 0 0,1 0 1 0 0,-1 1-1 0 0,0 0 0 0 0,0-1 1 0 0,0 1-1 0 0,1 1 0 0 0,-1-1 1 0 0,0 0-1 0 0,0 1 0 0 0,2 1 9 0 0,3 0-10 0 0,-1 0-1 0 0,1 1 1 0 0,0 0-1 0 0,-1 1 0 0 0,0 0 1 0 0,0 0-1 0 0,0 1 1 0 0,0 0-1 0 0,-1 0 1 0 0,0 0-1 0 0,0 1 0 0 0,0 1 1 0 0,0 0 10 0 0,-1-1 40 0 0,-1 1-1 0 0,0-1 1 0 0,-1 1 0 0 0,1 0 0 0 0,-1 0 0 0 0,-1 0-1 0 0,1 1 1 0 0,-1-1 0 0 0,-1 1 0 0 0,1 0 0 0 0,-1 2-40 0 0,-1-4 7 0 0,0 0 1 0 0,0 0-1 0 0,-1 0 0 0 0,0 1 1 0 0,0-1-1 0 0,-1 0 1 0 0,0 0-1 0 0,0 0 1 0 0,0 0-1 0 0,-1 0 0 0 0,1 0 1 0 0,-2 0-1 0 0,1 0 1 0 0,0-1-1 0 0,-2 2-7 0 0,-2 3 65 0 0,-1 0-1 0 0,1-1 1 0 0,-2 0-1 0 0,1 0 1 0 0,-1 0 0 0 0,-1-1-1 0 0,1-1 1 0 0,-1 1-1 0 0,-1-1 1 0 0,1-1 0 0 0,-1 0-1 0 0,-1 0 1 0 0,1-1-1 0 0,-1 0 1 0 0,1-1 0 0 0,-1 0-1 0 0,0-1 1 0 0,-1 0-1 0 0,1-1 1 0 0,-6 1-65 0 0,14-3-27 0 0,-1 0 0 0 0,0 0 1 0 0,1 0-1 0 0,-1-1 0 0 0,0 1 0 0 0,1-1 0 0 0,-1 0 1 0 0,1 1-1 0 0,-1-2 0 0 0,1 1 0 0 0,-1 0 0 0 0,1-1 1 0 0,0 0-1 0 0,0 1 0 0 0,-1-1 0 0 0,1-1 0 0 0,1 1 1 0 0,-1 0-1 0 0,-2-3 27 0 0,2 2-527 0 0,0-1-1 0 0,0 0 1 0 0,1 0 0 0 0,-1 0 0 0 0,1 0 0 0 0,0 0-1 0 0,0 0 1 0 0,1 0 0 0 0,-1-1 0 0 0,0-1 527 0 0,-2-11-9478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08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198 85 20591 0 0,'-3'-11'1863'0'0,"2"11"-1851"0"0,1 0 0 0 0,0 0 0 0 0,0 0 1 0 0,0 0-1 0 0,0 0 0 0 0,0 0 0 0 0,0 0 0 0 0,0 0 0 0 0,-1 0 1 0 0,1 0-1 0 0,0 0 0 0 0,0 0 0 0 0,0 0 0 0 0,0 0 0 0 0,0 0 1 0 0,-1 0-1 0 0,1 0 0 0 0,0 0 0 0 0,0 0 0 0 0,0 0 1 0 0,0 0-1 0 0,0 0 0 0 0,0 0 0 0 0,0 0 0 0 0,-1 0 0 0 0,1 0 1 0 0,0 0-1 0 0,0 0 0 0 0,0 0 0 0 0,0 0 0 0 0,0 1 0 0 0,0-1 1 0 0,0 0-1 0 0,0 0 0 0 0,-1 0 0 0 0,1 0 0 0 0,0 0 0 0 0,0 0 1 0 0,0 0-1 0 0,0 0 0 0 0,0 1 0 0 0,0-1 0 0 0,0 0 0 0 0,0 0 1 0 0,0 0-1 0 0,0 0 0 0 0,0 0 0 0 0,0 0 0 0 0,0 1 0 0 0,0-1 1 0 0,0 0-1 0 0,0 0 0 0 0,0 0 0 0 0,0 0 0 0 0,0 0-12 0 0,-1 9 415 0 0,1-9-344 0 0,-2 21 637 0 0,2 0-1 0 0,1-1 1 0 0,0 1 0 0 0,2 0 0 0 0,4 17-708 0 0,-4-19 314 0 0,24 170 1406 0 0,-6 15-1720 0 0,-19-179-1150 0 0,1-2-3691 0 0,-2-15-3750 0 0</inkml:trace>
  <inkml:trace contextRef="#ctx0" brushRef="#br0" timeOffset="343.506">14 485 26087 0 0,'-1'0'182'0'0,"0"-1"0"0"0,0 0 0 0 0,0 0 0 0 0,0 0 1 0 0,0 0-1 0 0,0 0 0 0 0,0 0 0 0 0,0 0 0 0 0,0-1 0 0 0,0 1 0 0 0,1 0 0 0 0,-1 0 0 0 0,0-1 0 0 0,1 1 0 0 0,-1-1-182 0 0,1 1-58 0 0,1 0-1 0 0,-1-1 1 0 0,0 1 0 0 0,1 0-1 0 0,-1 0 1 0 0,0 0 0 0 0,1 0-1 0 0,-1 0 1 0 0,1 0 0 0 0,0 0-1 0 0,-1 0 1 0 0,1 0 0 0 0,0 0-1 0 0,0 0 1 0 0,-1 0 0 0 0,1 1-1 0 0,0-1 1 0 0,0 0-1 0 0,0 1 1 0 0,0-1 58 0 0,4-3-34 0 0,0 1-1 0 0,0-1 1 0 0,1 1-1 0 0,-1 1 1 0 0,0-1-1 0 0,1 1 1 0 0,3-1 34 0 0,44-11-279 0 0,-26 7 219 0 0,120-32-1853 0 0,-126 33 74 0 0</inkml:trace>
  <inkml:trace contextRef="#ctx0" brushRef="#br0" timeOffset="744.388">421 3 25279 0 0,'0'0'76'0'0,"-1"0"-1"0"0,1 0 1 0 0,0-1-1 0 0,0 1 1 0 0,-1 0-1 0 0,1 0 1 0 0,0-1-1 0 0,-1 1 1 0 0,1 0-1 0 0,0 0 1 0 0,-1 0-1 0 0,1 0 1 0 0,0 0-1 0 0,-1-1 1 0 0,1 1-1 0 0,0 0 1 0 0,-1 0-1 0 0,1 0 1 0 0,-1 0-1 0 0,1 0 1 0 0,0 0-1 0 0,-1 0 1 0 0,1 0-1 0 0,0 0 1 0 0,-1 1-1 0 0,1-1 1 0 0,0 0-1 0 0,-1 0 0 0 0,1 0 1 0 0,0 0-1 0 0,-1 0 1 0 0,1 1-1 0 0,-1-1-75 0 0,-6 12 484 0 0,3 18-607 0 0,6 16 776 0 0,3 0 0 0 0,9 45-653 0 0,2 7 794 0 0,19 140 422 0 0,-29-204-768 0 0,-6-34-341 0 0,0 0 10 0 0,2-13 223 0 0,1-20-270 0 0,-2 6-107 0 0,1 0 1 0 0,2 0 0 0 0,0 0 0 0 0,2 1-1 0 0,1-1 1 0 0,1 1 36 0 0,-3 12-5 0 0,10-23-31 0 0,-14 35 35 0 0,0 0 0 0 0,0 1-1 0 0,0-1 1 0 0,1 0-1 0 0,-1 1 1 0 0,0-1-1 0 0,1 0 1 0 0,-1 1-1 0 0,1 0 1 0 0,0-1-1 0 0,-1 1 1 0 0,1 0-1 0 0,0 0 1 0 0,0 0-1 0 0,0 0 1 0 0,0 0 1 0 0,-1 1 1 0 0,0 0 0 0 0,0 0 0 0 0,-1 0 0 0 0,1 0 0 0 0,0 0-1 0 0,0 0 1 0 0,0 0 0 0 0,0 0 0 0 0,-1 1 0 0 0,1-1 0 0 0,0 0 0 0 0,0 1 0 0 0,-1-1 0 0 0,1 0 0 0 0,0 1-1 0 0,0-1 1 0 0,-1 1 0 0 0,1-1 0 0 0,-1 1 0 0 0,1-1 0 0 0,0 1 0 0 0,-1 0 0 0 0,1-1 0 0 0,-1 1 0 0 0,1 0-1 0 0,-1-1 1 0 0,0 1 0 0 0,1 0 0 0 0,-1 0 0 0 0,0-1 0 0 0,1 1 0 0 0,-1 0-1 0 0,11 32 54 0 0,-9-27-41 0 0,5 24 41 0 0,-1 0 1 0 0,2 29-55 0 0,3 20 152 0 0,-9-71-285 0 0,8 35 222 0 0,-10-40-355 0 0,1-1 0 0 0,0 1 0 0 0,0-1 0 0 0,0 1 0 0 0,0-1 1 0 0,1 0-1 0 0,-1 0 0 0 0,0 0 0 0 0,1 0 0 0 0,0 0 0 0 0,-1 0 0 0 0,1 0 1 0 0,0 0-1 0 0,2 1 266 0 0,-4-3-132 0 0,0 0 0 0 0,1 0 0 0 0,-1 0 0 0 0,0 0 0 0 0,0 1 0 0 0,1-1 0 0 0,-1 0 0 0 0,0 0 0 0 0,1 0 0 0 0,-1 0 0 0 0,0 0 0 0 0,1 0 0 0 0,-1 0 0 0 0,0 0 0 0 0,1 0 0 0 0,-1 0 0 0 0,0 0 0 0 0,1-1 0 0 0,-1 1 0 0 0,0 0 0 0 0,0 0 0 0 0,1 0 0 0 0,-1 0 0 0 0,0 0 0 0 0,1-1 0 0 0,-1 1 0 0 0,0 0 132 0 0,5-3-1971 0 0</inkml:trace>
  <inkml:trace contextRef="#ctx0" brushRef="#br0" timeOffset="1125.264">730 492 25567 0 0,'0'0'65'0'0,"-1"-1"-1"0"0,1 1 1 0 0,0 0-1 0 0,0 0 1 0 0,0 0-1 0 0,-1 0 1 0 0,1 0-1 0 0,0 0 1 0 0,0 0-1 0 0,0 0 1 0 0,-1 0-1 0 0,1 0 1 0 0,0 0-1 0 0,0 0 1 0 0,0 0-1 0 0,0 0 1 0 0,-1 0-1 0 0,1 0 1 0 0,0 1-1 0 0,0-1 1 0 0,0 0-1 0 0,-1 0 1 0 0,1 0-1 0 0,0 0 1 0 0,0 0-1 0 0,0 0 1 0 0,0 0-1 0 0,0 1 1 0 0,-1-1-1 0 0,1 0 1 0 0,0 0-1 0 0,0 0 1 0 0,0 0-1 0 0,0 0 1 0 0,0 1-1 0 0,0-1 1 0 0,0 0-1 0 0,0 0 1 0 0,0 0-1 0 0,-1 0 1 0 0,1 1-65 0 0,6 6 454 0 0,14 4-277 0 0,-15-10-105 0 0,0-1-1 0 0,1 1 1 0 0,-1-1 0 0 0,0 0 0 0 0,0-1-1 0 0,1 1 1 0 0,-1-1 0 0 0,0 0-1 0 0,0 0 1 0 0,0 0 0 0 0,0-1-1 0 0,0 0 1 0 0,0 0 0 0 0,0 0-1 0 0,-1-1 1 0 0,2 0-72 0 0,2-2 114 0 0,-1 0 0 0 0,0 0 0 0 0,0-1 0 0 0,0 0 0 0 0,0 0-1 0 0,-1-1 1 0 0,0 1 0 0 0,-1-1 0 0 0,2-2-114 0 0,-6 7-13 0 0,1-1 0 0 0,-1 1 0 0 0,1-1 0 0 0,-1 1 1 0 0,0-1-1 0 0,0 0 0 0 0,0 0 0 0 0,-1 1 0 0 0,1-1 0 0 0,-1 0 0 0 0,1 0 0 0 0,-1 0 1 0 0,0 0-1 0 0,0 0 0 0 0,0 1 0 0 0,0-1 0 0 0,-1 0 0 0 0,1 0 0 0 0,-1 0 0 0 0,0 0 0 0 0,0 1 1 0 0,0-1-1 0 0,0 0 0 0 0,0 1 0 0 0,0-1 0 0 0,-1 1 0 0 0,-1-2 13 0 0,1 1-16 0 0,-1 0 0 0 0,1 0-1 0 0,-1 0 1 0 0,0 0 0 0 0,0 1 0 0 0,0-1 0 0 0,0 1-1 0 0,0 0 1 0 0,-1 0 0 0 0,1 0 0 0 0,0 1 0 0 0,-1-1-1 0 0,0 1 1 0 0,1 0 0 0 0,-1 0 0 0 0,0 0 0 0 0,0 0-1 0 0,0 1 1 0 0,1-1 0 0 0,-4 1 16 0 0,2 0 25 0 0,1 0-1 0 0,-1 1 1 0 0,0-1-1 0 0,0 1 1 0 0,0 0-1 0 0,1 0 1 0 0,-1 1-1 0 0,0-1 1 0 0,1 1-1 0 0,0 0 1 0 0,-1 0-1 0 0,1 1 1 0 0,0-1-1 0 0,0 1 1 0 0,0 0-1 0 0,-1 1-24 0 0,1 1 76 0 0,-1 0 0 0 0,1 0-1 0 0,0 0 1 0 0,0 1-1 0 0,0-1 1 0 0,1 1 0 0 0,0 0-1 0 0,0 0 1 0 0,1 0-1 0 0,-1 0 1 0 0,1 2-76 0 0,-1 4 92 0 0,0-1 1 0 0,1 1-1 0 0,1 0 0 0 0,0-1 1 0 0,0 1-1 0 0,1 0 0 0 0,1 0 0 0 0,0 0 1 0 0,0-1-1 0 0,1 1 0 0 0,1 0 1 0 0,0-1-1 0 0,2 4-92 0 0,-3-11 0 0 0,0 1 0 0 0,0-1 0 0 0,0 1 0 0 0,1-1 0 0 0,0 0 0 0 0,0 1 0 0 0,0-2 0 0 0,0 1 0 0 0,0 0 0 0 0,1-1 0 0 0,0 1 0 0 0,0-1 0 0 0,0 0 0 0 0,0 0 0 0 0,0-1 0 0 0,1 1 0 0 0,-1-1 0 0 0,1 0 0 0 0,-1 0 0 0 0,2 0 0 0 0,2 0 0 0 0,0 0 0 0 0,0-1 0 0 0,0 0 0 0 0,1 0 0 0 0,-1-1 0 0 0,0 0 0 0 0,0 0 0 0 0,1-1 0 0 0,-1 0 0 0 0,0-1 0 0 0,0 0 0 0 0,0 0 0 0 0,11-4-254 0 0,-1 0 1 0 0,0-2-1 0 0,12-6 254 0 0,21-16-3323 0 0,-29 16-7073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11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254 609 7832 0 0,'0'0'602'0'0,"3"-5"9145"0"0,3-7-8021 0 0,-4 10-1455 0 0,0-1-1 0 0,0 0 0 0 0,0 1 1 0 0,0-1-1 0 0,-1 0 0 0 0,1 0 1 0 0,-1 0-1 0 0,0 0 0 0 0,0 0 1 0 0,0-1-1 0 0,0 1 0 0 0,-1 0 0 0 0,1 0 1 0 0,-1-1-1 0 0,0 1 0 0 0,0 0 1 0 0,0-1-1 0 0,0 1 0 0 0,-1 0 1 0 0,1 0-1 0 0,-1-1 0 0 0,0 1 1 0 0,0 0-1 0 0,-1-2-270 0 0,-1-2 132 0 0,0-1 0 0 0,-1 1 0 0 0,0-1 0 0 0,0 1 0 0 0,0 1 0 0 0,-1-1 0 0 0,-1 1 0 0 0,1-1 0 0 0,-3-1-132 0 0,5 5 32 0 0,1 1-1 0 0,-1 0 1 0 0,1 0-1 0 0,-1 0 1 0 0,0 0 0 0 0,0 0-1 0 0,0 0 1 0 0,0 1-1 0 0,0-1 1 0 0,0 1-1 0 0,0 0 1 0 0,0 0 0 0 0,-1 0-1 0 0,1 0-31 0 0,0 1 16 0 0,1 0 1 0 0,0 0-1 0 0,0 1 0 0 0,0-1 1 0 0,0 0-1 0 0,-1 1 0 0 0,1-1 0 0 0,0 1 1 0 0,0 0-1 0 0,0 0 0 0 0,0 0 0 0 0,0 0 1 0 0,0 0-1 0 0,1 0 0 0 0,-1 0 0 0 0,0 1 1 0 0,0-1-1 0 0,1 1 0 0 0,-1-1 1 0 0,1 1-1 0 0,-1-1 0 0 0,1 1-16 0 0,-5 6 12 0 0,1 0 0 0 0,-1 1 0 0 0,1-1 0 0 0,1 1 0 0 0,0 0 0 0 0,0 0 0 0 0,1 0 0 0 0,0 1 0 0 0,1-1 0 0 0,-1 7-12 0 0,0-3 21 0 0,2 0-1 0 0,-1 0 1 0 0,2 1-1 0 0,0-1 1 0 0,1 0 0 0 0,0 0-1 0 0,2 8-20 0 0,-2-14 40 0 0,1 1-1 0 0,0-1 1 0 0,1 0 0 0 0,-1 0 0 0 0,1-1-1 0 0,0 1 1 0 0,1-1 0 0 0,0 1-1 0 0,1 1-39 0 0,-3-6 21 0 0,0 0-1 0 0,-1 0 0 0 0,1 0 0 0 0,0 0 1 0 0,0-1-1 0 0,0 1 0 0 0,0 0 0 0 0,0-1 1 0 0,0 0-1 0 0,0 1 0 0 0,1-1 0 0 0,-1 0 1 0 0,0 0-1 0 0,1 0 0 0 0,-1-1 0 0 0,1 1 1 0 0,-1 0-1 0 0,1-1 0 0 0,-1 0 0 0 0,1 0 1 0 0,0 1-1 0 0,-1-2 0 0 0,1 1 0 0 0,-1 0 1 0 0,1 0-1 0 0,-1-1 0 0 0,3 0-20 0 0,2-1 23 0 0,0-1 1 0 0,0 0-1 0 0,-1 0 1 0 0,0-1-1 0 0,1 1 0 0 0,-1-1 1 0 0,-1-1-1 0 0,1 1 0 0 0,0-1 1 0 0,-1 0-1 0 0,0 0 1 0 0,0-1-1 0 0,-1 1 0 0 0,0-1 1 0 0,0 0-1 0 0,2-4-23 0 0,-1 2 27 0 0,-1 0 0 0 0,0 0 0 0 0,-1-1-1 0 0,0 0 1 0 0,0 1 0 0 0,-1-1 0 0 0,0 0 0 0 0,-1-1 0 0 0,1 1-1 0 0,-2 0 1 0 0,1 0 0 0 0,-2-8-27 0 0,1 16 15 0 0,0 0-1 0 0,0-1 1 0 0,0 1 0 0 0,-1 0-1 0 0,1 0 1 0 0,0-1 0 0 0,-1 1-1 0 0,1 0 1 0 0,-1 0 0 0 0,0 0-1 0 0,1 0 1 0 0,-1-1 0 0 0,0 1-1 0 0,1 0 1 0 0,-2 0-15 0 0,2 1 6 0 0,0 0-1 0 0,0 0 1 0 0,0-1 0 0 0,-1 1-1 0 0,1 0 1 0 0,0 0 0 0 0,0 0-1 0 0,0 0 1 0 0,-1 0-1 0 0,1 0 1 0 0,0 0 0 0 0,0 0-1 0 0,-1 0 1 0 0,1 0 0 0 0,0 0-1 0 0,0 0 1 0 0,-1 0 0 0 0,1 0-1 0 0,0 0 1 0 0,0 0 0 0 0,-1 0-1 0 0,1 0 1 0 0,0 0-1 0 0,0 0 1 0 0,0 0 0 0 0,-1 0-1 0 0,1 0 1 0 0,0 0-6 0 0,-7 10 86 0 0,4-3-54 0 0,1 0 0 0 0,0 1 0 0 0,0-1-1 0 0,0 1 1 0 0,1-1 0 0 0,0 8-32 0 0,2 49 113 0 0,-1-39-9 0 0,4 85 428 0 0,0-9-115 0 0,-5 0-1 0 0,-5 18-416 0 0,4-108 20 0 0,1 1 0 0 0,-1-1 0 0 0,-1 0 0 0 0,0 0 0 0 0,-1 0 0 0 0,0 0 0 0 0,-1 0 0 0 0,-1 2-20 0 0,4-10 4 0 0,1 0 0 0 0,-1 0 0 0 0,0 0 1 0 0,0 0-1 0 0,-1 0 0 0 0,1-1 0 0 0,0 1 1 0 0,-1-1-1 0 0,1 0 0 0 0,-1 1 0 0 0,0-1 1 0 0,0-1-1 0 0,0 1 0 0 0,0 0 0 0 0,0-1 1 0 0,0 1-1 0 0,-1-1 0 0 0,1 0 0 0 0,0 0 1 0 0,-1 0-1 0 0,1 0 0 0 0,0-1 0 0 0,-1 0 1 0 0,1 1-1 0 0,-1-1 0 0 0,1-1 0 0 0,-1 1 1 0 0,1 0-1 0 0,-1-1-4 0 0,-5-1 0 0 0,0-1 0 0 0,0 0 0 0 0,0 0 0 0 0,1-1 0 0 0,-1 0 0 0 0,1 0 0 0 0,0-1 0 0 0,0 0 0 0 0,1-1 0 0 0,-1 1 0 0 0,1-2 0 0 0,-3-2 0 0 0,4 3 0 0 0,1 0 0 0 0,-1 0 0 0 0,1-1 0 0 0,1 1 0 0 0,-1-1 0 0 0,1 0 0 0 0,0-1 0 0 0,0 1 0 0 0,1 0 0 0 0,0-1 0 0 0,1 0 0 0 0,-1 0 0 0 0,1 0 0 0 0,0-3 0 0 0,2 8-69 0 0,0 0 1 0 0,1 0-1 0 0,-1 0 1 0 0,1 0-1 0 0,-1 0 1 0 0,1 0-1 0 0,0 0 1 0 0,0 0-1 0 0,0 0 1 0 0,0 0-1 0 0,1 0 1 0 0,-1 1-1 0 0,1-1 1 0 0,0 0-1 0 0,-1 1 1 0 0,1-1-1 0 0,1 1 1 0 0,-1 0-1 0 0,0 0 1 0 0,0 0-1 0 0,3-2 69 0 0,8-6-773 0 0,0 1-1 0 0,1 1 1 0 0,14-7 773 0 0,-7 4-482 0 0,66-36-4455 0 0,-63 34 3331 0 0</inkml:trace>
  <inkml:trace contextRef="#ctx0" brushRef="#br0" timeOffset="398.782">494 519 26119 0 0,'0'0'595'0'0,"0"0"78"0"0,0 0 39 0 0,-2 19 172 0 0,0 34-359 0 0,3 0-1 0 0,2 0 0 0 0,8 39-524 0 0,2-30 1799 0 0,-20-117-1575 0 0,-6-67-63 0 0,12 99-222 0 0,1 1 0 0 0,1 0-1 0 0,1-1 1 0 0,2-8 61 0 0,-4 28-28 0 0,1 0 0 0 0,-1 1 0 0 0,1-1 1 0 0,0 0-1 0 0,0 1 0 0 0,0-1 0 0 0,0 1 0 0 0,0-1 0 0 0,0 1 0 0 0,1 0 0 0 0,-1 0 1 0 0,1-1-1 0 0,0 1 0 0 0,0 0 0 0 0,0 0 0 0 0,0 0 28 0 0,1 0-70 0 0,-1 1 0 0 0,0 0 0 0 0,1 0 0 0 0,-1 0 0 0 0,1 0 0 0 0,-1 0 0 0 0,1 1 0 0 0,-1-1 0 0 0,1 1 0 0 0,0-1 0 0 0,-1 1 0 0 0,1 0 0 0 0,0 0 0 0 0,-1 0 0 0 0,1 1 0 0 0,0-1 0 0 0,-1 0 70 0 0,16 4-1621 0 0,-1 0 0 0 0,0 1 1 0 0,0 1-1 0 0,0 1 0 0 0,-1 0 0 0 0,4 3 1621 0 0,-10-6-1423 0 0</inkml:trace>
  <inkml:trace contextRef="#ctx0" brushRef="#br0" timeOffset="864.29">907 657 17503 0 0,'0'-4'415'0'0,"1"0"0"0"0,0 0 0 0 0,-1 0 0 0 0,0 0 0 0 0,0-1 0 0 0,0 1 0 0 0,-1 0 0 0 0,1 0 0 0 0,-1 0 0 0 0,0 0 0 0 0,0-1 1 0 0,-1 1-1 0 0,1 1 0 0 0,-1-1 0 0 0,0 0 0 0 0,0 0 0 0 0,0 1 0 0 0,-2-3-415 0 0,0-1 348 0 0,-2 0 0 0 0,1 0 0 0 0,-1 1 0 0 0,0 0 1 0 0,0 0-1 0 0,0 0 0 0 0,-1 1 0 0 0,-5-3-348 0 0,9 5 92 0 0,0 1 1 0 0,-1 0-1 0 0,1 1 0 0 0,-1-1 0 0 0,0 1 0 0 0,1-1 1 0 0,-1 1-1 0 0,0 0 0 0 0,0 1 0 0 0,0-1 1 0 0,0 1-1 0 0,1-1 0 0 0,-1 1 0 0 0,0 0 1 0 0,-3 1-93 0 0,4 0 53 0 0,0-1 0 0 0,0 1 0 0 0,1 0 0 0 0,-1 1 0 0 0,0-1 0 0 0,0 0 0 0 0,0 1 0 0 0,1-1 0 0 0,-1 1 0 0 0,1 0 1 0 0,-1 0-1 0 0,1 0 0 0 0,0 0 0 0 0,0 1 0 0 0,0-1 0 0 0,0 1 0 0 0,0-1 0 0 0,0 1 0 0 0,1-1 0 0 0,-1 2-53 0 0,-7 12 36 0 0,1 1 0 0 0,0 1-1 0 0,2 0 1 0 0,0 0 0 0 0,1 0-1 0 0,0 3-35 0 0,3-10 78 0 0,0 0 1 0 0,1 0-1 0 0,0 0 0 0 0,0 0 0 0 0,2 0 1 0 0,-1 0-1 0 0,1 0 0 0 0,1 0 1 0 0,0 0-1 0 0,1-1 0 0 0,0 3-78 0 0,-2-11 6 0 0,-1 0 1 0 0,1 0-1 0 0,0 0 0 0 0,0 0 1 0 0,0 0-1 0 0,0 0 0 0 0,0 0 0 0 0,0 0 1 0 0,1-1-1 0 0,-1 1 0 0 0,0 0 1 0 0,1-1-1 0 0,-1 1 0 0 0,1-1 1 0 0,0 0-1 0 0,-1 1 0 0 0,1-1 0 0 0,0 0 1 0 0,0 0-1 0 0,0 0 0 0 0,0 0 1 0 0,0-1-1 0 0,0 1 0 0 0,0 0 0 0 0,0-1 1 0 0,0 1-1 0 0,0-1 0 0 0,0 0 1 0 0,1 0-1 0 0,-1 0 0 0 0,0 0 1 0 0,0 0-1 0 0,0 0 0 0 0,0-1 0 0 0,0 1 1 0 0,0-1-1 0 0,0 1 0 0 0,0-1 1 0 0,0 0-1 0 0,0 0 0 0 0,0 0 1 0 0,0 0-1 0 0,0 0 0 0 0,0 0 0 0 0,-1 0 1 0 0,1-1-1 0 0,1 0-6 0 0,6-7 14 0 0,1 1-1 0 0,-2-1 1 0 0,1-1-1 0 0,-2 1 1 0 0,1-2 0 0 0,-1 1-1 0 0,-1-1 1 0 0,0 0-1 0 0,0 0 1 0 0,-1-1-14 0 0,9-22 32 0 0,-2-2 0 0 0,5-25-32 0 0,-13 137-424 0 0,-4-67 424 0 0,2 18 0 0 0,1-1 0 0 0,3 10 0 0 0,-5-29 0 0 0,1 0 0 0 0,0 0 0 0 0,1 0 0 0 0,-1 0 0 0 0,1 0 0 0 0,0-1 0 0 0,1 0 0 0 0,0 1 0 0 0,0-1 0 0 0,0 0 0 0 0,1 0 0 0 0,-3-4-186 0 0,0 0-1 0 0,1 0 1 0 0,-1 0-1 0 0,1 0 1 0 0,-1-1 0 0 0,1 1-1 0 0,0-1 1 0 0,0 1-1 0 0,-1-1 1 0 0,1 0-1 0 0,3 1 187 0 0,10-1-8435 0 0,-4-4-550 0 0</inkml:trace>
  <inkml:trace contextRef="#ctx0" brushRef="#br0" timeOffset="1427.496">1165 652 9672 0 0,'0'-9'2448'0'0,"0"-1"0"0"0,-1 1 0 0 0,0 0 0 0 0,-1-1 0 0 0,-2-7-2448 0 0,3 12 718 0 0,-1 0 0 0 0,0 1-1 0 0,0-1 1 0 0,-1 1 0 0 0,1-1-718 0 0,-1 1 9 0 0,-1-1 0 0 0,1 1 0 0 0,0 0 0 0 0,-1 0 0 0 0,-1-1-9 0 0,2 2 270 0 0,-1 0 0 0 0,0 0 1 0 0,1 0-1 0 0,-1 1 0 0 0,0-1 1 0 0,0 1-1 0 0,0 0 0 0 0,0 0 0 0 0,-1 0 1 0 0,-2 0-271 0 0,4 1 92 0 0,1 1 1 0 0,-1 0 0 0 0,1 0 0 0 0,-1 0 0 0 0,1 0 0 0 0,-1 0 0 0 0,1 1-1 0 0,-1-1 1 0 0,1 1 0 0 0,-1-1 0 0 0,1 1 0 0 0,0 0 0 0 0,-1 0 0 0 0,1 0-1 0 0,0 0 1 0 0,0 0 0 0 0,-1 1 0 0 0,1-1 0 0 0,0 1 0 0 0,-1 1-93 0 0,-3 2 37 0 0,0 1 1 0 0,1 0-1 0 0,-1 1 0 0 0,2-1 1 0 0,-1 1-1 0 0,1 0 1 0 0,0 0-1 0 0,0 1 0 0 0,0-1 1 0 0,1 1-1 0 0,1-1 1 0 0,-1 1-1 0 0,1 0 1 0 0,1 0-1 0 0,-1 0 0 0 0,1 7-37 0 0,0-8 30 0 0,1 1 0 0 0,0-1 0 0 0,0 1-1 0 0,0-1 1 0 0,1 1 0 0 0,1-1-1 0 0,-1 1 1 0 0,1-1 0 0 0,0 0-1 0 0,1 0 1 0 0,0 0 0 0 0,0 0 0 0 0,0 0-1 0 0,1-1 1 0 0,0 1 0 0 0,0-1-1 0 0,0 0 1 0 0,4 2-30 0 0,-7-6 2 0 0,1 0 0 0 0,0 0-1 0 0,1 0 1 0 0,-1 0 0 0 0,0 0 0 0 0,0-1-1 0 0,1 1 1 0 0,-1-1 0 0 0,1 0 0 0 0,-1 0 0 0 0,1 0-1 0 0,-1 0 1 0 0,1 0 0 0 0,0 0 0 0 0,0-1-1 0 0,-1 1 1 0 0,1-1 0 0 0,2 0-2 0 0,-2 0 2 0 0,0-1 0 0 0,0 1 0 0 0,0-1 0 0 0,0 0 0 0 0,0 0 0 0 0,0 0 0 0 0,0-1 0 0 0,0 1 0 0 0,0-1 0 0 0,-1 1 0 0 0,1-1 0 0 0,-1 0 0 0 0,1 0 0 0 0,-1 0 0 0 0,0-1 0 0 0,2 0-2 0 0,3-6-2 0 0,1 0 1 0 0,-1-1-1 0 0,-1 0 0 0 0,0 0 1 0 0,0-1-1 0 0,-1 1 0 0 0,0-1 1 0 0,-1 0-1 0 0,0-1 0 0 0,-1 1 1 0 0,0-1-1 0 0,0-5 2 0 0,3-25-26 0 0,-1-1-1 0 0,-2-34 27 0 0,-3 52-11 0 0,1 15-3 0 0,1-89 72 0 0,-6-55-58 0 0,-2 104 869 0 0,3 81-674 0 0,3 57-171 0 0,4 184 218 0 0,0-217-184 0 0,3 0 0 0 0,1-1 0 0 0,15 49-58 0 0,-20-91-208 0 0,-2-8-32 0 0,0 1 0 0 0,0-1 0 0 0,0 0 0 0 0,1 0 0 0 0,-1 0-1 0 0,1 0 1 0 0,0 0 0 0 0,0 0 0 0 0,1 0 0 0 0,0 1 240 0 0,0-3-1486 0 0,0-4-59 0 0</inkml:trace>
  <inkml:trace contextRef="#ctx0" brushRef="#br0" timeOffset="1764.595">1362 467 25343 0 0,'0'0'106'0'0,"0"0"0"0"0,1 0 0 0 0,-1 0 0 0 0,0-1 0 0 0,0 1 0 0 0,0 0 0 0 0,0 0 0 0 0,0 0 0 0 0,0-1 0 0 0,0 1 0 0 0,-1 0 0 0 0,1 0 0 0 0,0 0 0 0 0,0 0 0 0 0,0-1 0 0 0,0 1 0 0 0,0 0 0 0 0,0 0 0 0 0,0 0 0 0 0,0 0 0 0 0,0-1 0 0 0,0 1 0 0 0,-1 0 0 0 0,1 0 0 0 0,0 0 0 0 0,0 0 0 0 0,0 0 0 0 0,0 0 0 0 0,0-1 0 0 0,-1 1 0 0 0,1 0 0 0 0,0 0 0 0 0,0 0 0 0 0,0 0 0 0 0,0 0 0 0 0,-1 0 0 0 0,1 0 0 0 0,0 0 0 0 0,0 0 0 0 0,0 0 0 0 0,-1 0-106 0 0,-2 8 780 0 0,1 15-1034 0 0,3 6 649 0 0,1 1-1 0 0,2-1 1 0 0,4 17-395 0 0,26 86-616 0 0,-27-111-912 0 0,-1-7-2989 0 0,-2-11-4613 0 0</inkml:trace>
  <inkml:trace contextRef="#ctx0" brushRef="#br0" timeOffset="2530.925">1494 670 27383 0 0,'0'0'1257'0'0,"0"0"-30"0"0,0 0-780 0 0,0 0-371 0 0,13-1 149 0 0,-1 0-140 0 0,1-1 1 0 0,-1-1-1 0 0,0 0 0 0 0,1 0 1 0 0,-2-1-1 0 0,8-3-85 0 0,-13 4 37 0 0,1 0 1 0 0,-1 0-1 0 0,0-1 0 0 0,0 1 1 0 0,-1-1-1 0 0,1-1 0 0 0,-1 1 1 0 0,0-1-1 0 0,0 0 0 0 0,0 0 1 0 0,-1 0-1 0 0,3-4-37 0 0,-6 7-4 0 0,0 0 0 0 0,0 0 1 0 0,0-1-1 0 0,0 1 0 0 0,-1 0 0 0 0,1 0 0 0 0,-1 0 1 0 0,1 0-1 0 0,-1-1 0 0 0,0 1 0 0 0,0 0 0 0 0,0 0 1 0 0,0 0-1 0 0,0-1 0 0 0,0 1 0 0 0,-1 0 0 0 0,1 0 0 0 0,-1 0 1 0 0,1-1-1 0 0,-1 1 0 0 0,0 0 0 0 0,0 0 0 0 0,0 0 1 0 0,0 0-1 0 0,0 1 0 0 0,-1-1 0 0 0,1 0 0 0 0,-1 0 1 0 0,1 1-1 0 0,-1-1 0 0 0,1 1 0 0 0,-1-1 0 0 0,0 1 1 0 0,0-1-1 0 0,0 1 0 0 0,0 0 0 0 0,0 0 0 0 0,0 0 1 0 0,0 0-1 0 0,0 1 0 0 0,0-1 0 0 0,0 0 0 0 0,0 1 0 0 0,0 0 1 0 0,-1-1-1 0 0,1 1 0 0 0,0 0 0 0 0,0 0 0 0 0,-1 0 1 0 0,1 0-1 0 0,0 1 0 0 0,0-1 0 0 0,0 1 0 0 0,-1-1 1 0 0,1 1-1 0 0,-1 0 4 0 0,-1 1 18 0 0,0 1 0 0 0,0-1 0 0 0,0 1 0 0 0,0 0 0 0 0,1 0 0 0 0,-1 0 0 0 0,1 1 1 0 0,0-1-1 0 0,0 1 0 0 0,0-1 0 0 0,0 1 0 0 0,1 0 0 0 0,-2 4-18 0 0,1-1 54 0 0,0-1-1 0 0,1 1 0 0 0,0 0 1 0 0,0 0-1 0 0,0 0 1 0 0,1 0-1 0 0,0 0 1 0 0,1 0-1 0 0,0 1-53 0 0,0 1 43 0 0,0-1 0 0 0,0 0 0 0 0,1 0 1 0 0,1 0-1 0 0,-1 0 0 0 0,1 0 0 0 0,1 0 0 0 0,-1 0 0 0 0,1-1 0 0 0,1 1 0 0 0,-1-1 0 0 0,1 0 0 0 0,1 0 0 0 0,-1 0 0 0 0,1 0 0 0 0,3 2-43 0 0,-6-7-27 0 0,1 1 0 0 0,-1-1-1 0 0,1 0 1 0 0,0 0 0 0 0,-1 0 0 0 0,1 0 0 0 0,0-1 0 0 0,0 1-1 0 0,0-1 1 0 0,1 0 0 0 0,-1 0 0 0 0,0 0 0 0 0,0 0 0 0 0,1 0-1 0 0,-1-1 1 0 0,1 1 0 0 0,-1-1 0 0 0,0 0 0 0 0,1 0 0 0 0,-1 0-1 0 0,0-1 1 0 0,1 1 0 0 0,-1-1 0 0 0,0 0 0 0 0,1 0 0 0 0,-1 0-1 0 0,0 0 1 0 0,0-1 0 0 0,0 1 0 0 0,0-1 0 0 0,0 0 27 0 0,4-2-71 0 0,-1 0 1 0 0,0 0-1 0 0,0-1 1 0 0,-1 0-1 0 0,0 0 1 0 0,1-1-1 0 0,-1 0 1 0 0,-1 0-1 0 0,1 0 1 0 0,-1 0-1 0 0,-1 0 1 0 0,1-1-1 0 0,1-4 71 0 0,5-19-458 0 0,-1 0 0 0 0,-1-1 0 0 0,0-13 458 0 0,0 8 517 0 0,-8 36-497 0 0,0 0-1 0 0,0 0 1 0 0,0 0-1 0 0,0 0 1 0 0,0 0-1 0 0,0 1 0 0 0,0-1 1 0 0,0 0-1 0 0,0 0 1 0 0,0 0-1 0 0,0 0 1 0 0,0 0-1 0 0,0 0 1 0 0,0 0-1 0 0,0 0 1 0 0,0 0-1 0 0,0 0 1 0 0,0 0-1 0 0,0 0 1 0 0,0 0-1 0 0,0 0 1 0 0,0 1-1 0 0,0-1 1 0 0,1 0-1 0 0,-1 0 1 0 0,0 0-1 0 0,0 0 1 0 0,0 0-1 0 0,0 0 1 0 0,0 0-1 0 0,0 0 1 0 0,0 0-1 0 0,0 0 1 0 0,0 0-1 0 0,0 0 1 0 0,0 0-1 0 0,1 0 1 0 0,-1 0-1 0 0,0 0 1 0 0,0 0-1 0 0,0 0 0 0 0,0 0 1 0 0,0 0-1 0 0,0 0 1 0 0,0 0-1 0 0,0 0 1 0 0,0 0-1 0 0,0-1 1 0 0,0 1-1 0 0,0 0 1 0 0,1 0-1 0 0,-1 0 1 0 0,0 0-1 0 0,0 0 1 0 0,0 0-1 0 0,0 0 1 0 0,0 0-20 0 0,5 14 364 0 0,3 20-103 0 0,-4-13-204 0 0,3 14 430 0 0,4 9-487 0 0,-9-34 56 0 0,2-1 0 0 0,-1 1 0 0 0,1-1 0 0 0,0 0 0 0 0,1 0 0 0 0,5 7-56 0 0,-9-15 0 0 0,-1-1 0 0 0,1 1 0 0 0,-1 0 0 0 0,1 0 0 0 0,0 0 0 0 0,-1-1 0 0 0,1 1 0 0 0,0 0 0 0 0,0-1 0 0 0,-1 1 0 0 0,1 0 0 0 0,0-1 0 0 0,0 1 0 0 0,0-1 0 0 0,0 1 0 0 0,0-1 0 0 0,0 0 0 0 0,0 0 0 0 0,0 1 0 0 0,0-1 0 0 0,0 0 0 0 0,0 0 0 0 0,0 0 0 0 0,0 0 0 0 0,0 0 0 0 0,1-1 0 0 0,-1 1 0 0 0,0-1 0 0 0,0 1 0 0 0,0-1 0 0 0,0 1 0 0 0,0-1 0 0 0,0 0 0 0 0,0 1 0 0 0,-1-1 0 0 0,1 0 0 0 0,0 0 0 0 0,0 0 0 0 0,-1 0 0 0 0,1 0 0 0 0,0 0 0 0 0,4-7 0 0 0,-1 1 0 0 0,0-1 0 0 0,-1 0 0 0 0,0 0 0 0 0,0-2 0 0 0,-1 6 0 0 0,12-39 0 0 0,11-30 0 0 0,-20 62 0 0 0,0 1 0 0 0,0 0 0 0 0,1 0 0 0 0,0 0 0 0 0,5-5 0 0 0,-10 13 0 0 0,1 0 0 0 0,0-1 0 0 0,0 1 0 0 0,0 0 0 0 0,0 1 0 0 0,0-1 0 0 0,1 0 0 0 0,-1 0 0 0 0,1 1 0 0 0,-1 0 0 0 0,1-1 0 0 0,-1 1 0 0 0,1 0 0 0 0,0 0 0 0 0,-1 0 0 0 0,1 1 0 0 0,0-1 0 0 0,0 1 0 0 0,-1-1 0 0 0,2 1 0 0 0,-2 0 0 0 0,1 1 0 0 0,0-1 0 0 0,-1 1 0 0 0,1 0 0 0 0,0 0 0 0 0,-1 0 0 0 0,1 0 0 0 0,-1 0 0 0 0,1 0 0 0 0,-1 1 0 0 0,0-1 0 0 0,0 1 0 0 0,0 0 0 0 0,1-1 0 0 0,-1 1 0 0 0,-1 0 0 0 0,1 0 0 0 0,0 0 0 0 0,0 1 0 0 0,-1-1 0 0 0,0 0 0 0 0,10 14 0 0 0,-2 1 0 0 0,-1 0 0 0 0,0 0 0 0 0,2 7 0 0 0,6 24 0 0 0,-1 2 0 0 0,-9-25-199 0 0,-4-16 0 0 0,0 0 0 0 0,1 0 0 0 0,0 0 0 0 0,0 0 0 0 0,1-1 0 0 0,0 0 0 0 0,2 3 199 0 0,-6-11-116 0 0,0 1 0 0 0,0-1 0 0 0,0 0 0 0 0,1 0 1 0 0,-1 1-1 0 0,0-1 0 0 0,0 0 0 0 0,0 0 0 0 0,1 0 0 0 0,-1 1 0 0 0,0-1 0 0 0,0 0 0 0 0,1 0 1 0 0,-1 0-1 0 0,0 0 0 0 0,1 0 0 0 0,-1 0 0 0 0,0 1 0 0 0,1-1 0 0 0,-1 0 0 0 0,0 0 0 0 0,0 0 1 0 0,1 0-1 0 0,-1 0 0 0 0,0 0 0 0 0,1 0 0 0 0,-1 0 0 0 0,0 0 0 0 0,1-1 0 0 0,-1 1 0 0 0,0 0 0 0 0,0 0 1 0 0,1 0-1 0 0,-1 0 0 0 0,0 0 0 0 0,1 0 0 0 0,-1-1 0 0 0,0 1 0 0 0,0 0 116 0 0,4-5-2136 0 0</inkml:trace>
  <inkml:trace contextRef="#ctx0" brushRef="#br0" timeOffset="2858.118">2370 6 28103 0 0,'-4'-5'1196'0'0,"1"9"-188"0"0,1 9-52 0 0,1 45-623 0 0,3 0 0 0 0,4 10-333 0 0,1 15 230 0 0,-6 137 128 0 0,-1-30-108 0 0,0-176-321 0 0,-1-10-1 0 0,1 0-1 0 0,0 0 1 0 0,1 0-1 0 0,-1 0 1 0 0,1 0 0 0 0,0 1-1 0 0,0-1 1 0 0,0 0-1 0 0,1 1 73 0 0,3-23-4013 0 0,-3 6 2268 0 0,-2 0-14 0 0</inkml:trace>
  <inkml:trace contextRef="#ctx0" brushRef="#br0" timeOffset="3198.156">2173 315 23495 0 0,'0'0'124'0'0,"0"0"1"0"0,-1 0-1 0 0,1 0 0 0 0,0-1 0 0 0,0 1 1 0 0,0 0-1 0 0,0 0 0 0 0,0-1 0 0 0,0 1 0 0 0,0 0 1 0 0,-1 0-1 0 0,1 0 0 0 0,0-1 0 0 0,0 1 0 0 0,0 0 1 0 0,0 0-1 0 0,0-1 0 0 0,0 1 0 0 0,0 0 1 0 0,0 0-1 0 0,0-1 0 0 0,0 1 0 0 0,0 0 0 0 0,1 0 1 0 0,-1-1-1 0 0,0 1 0 0 0,0 0 0 0 0,0 0 0 0 0,0 0 1 0 0,0-1-1 0 0,0 1 0 0 0,0 0 0 0 0,1 0 0 0 0,-1 0 1 0 0,0-1-1 0 0,0 1 0 0 0,0 0 0 0 0,0 0 1 0 0,1 0-1 0 0,-1 0 0 0 0,0-1 0 0 0,0 1 0 0 0,1 0 1 0 0,-1 0-1 0 0,0 0 0 0 0,0 0 0 0 0,0 0 0 0 0,1 0-124 0 0,13-2 1757 0 0,-10 2-1827 0 0,30-3 434 0 0,0 2 0 0 0,0 2-1 0 0,31 5-363 0 0,11-1 72 0 0,19 1-1840 0 0,-73-6 844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16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80 165 9672 0 0,'0'0'190'0'0,"0"0"1"0"0,-1-1-1 0 0,1 1 1 0 0,-1 0-1 0 0,1 0 1 0 0,0-1-1 0 0,-1 1 1 0 0,1-1-1 0 0,0 1 1 0 0,0 0-1 0 0,-1-1 1 0 0,1 1-1 0 0,0-1 1 0 0,0 1-1 0 0,0 0 1 0 0,-1-1-1 0 0,1 1 0 0 0,0-1 1 0 0,0 1-1 0 0,0-1 1 0 0,0 1-1 0 0,0-1 1 0 0,0 1-1 0 0,0-1 1 0 0,0 1-1 0 0,0 0 1 0 0,0-1-1 0 0,0 1 1 0 0,0-1-1 0 0,0 1 1 0 0,0-1-1 0 0,1 1 1 0 0,-1-1-191 0 0,1 0 603 0 0,0 0 1 0 0,-1 0-1 0 0,1 0 1 0 0,0 0-1 0 0,0 0 1 0 0,0 1-1 0 0,1-1 1 0 0,-1 0-1 0 0,0 0 0 0 0,0 1 1 0 0,0-1-1 0 0,1 0-603 0 0,19-6 4535 0 0,-5 4-6368 0 0,236-35 4052 0 0,-138 23-1751 0 0,-91 11-431 0 0,87-12 166 0 0,1 5 0 0 0,34 3-203 0 0,-135 9 297 0 0,-9 3 504 0 0,-13 7 698 0 0,3-4-1739 0 0,-5 7 254 0 0,0 1 0 0 0,0 1 0 0 0,1 1-1 0 0,1-1 1 0 0,1 2 0 0 0,-7 14-14 0 0,-12 29-21 0 0,-7 26 21 0 0,32-77 1 0 0,-22 59 7 0 0,4 1 0 0 0,2 3-8 0 0,-1 18 30 0 0,3 2 0 0 0,-1 52-30 0 0,17-37 117 0 0,2-88-64 0 0,1 0 0 0 0,1 0-1 0 0,3 9-52 0 0,0 7 177 0 0,-4-28 58 0 0,-1-13-57 0 0,-2-14-70 0 0,-5-1-69 0 0,-1 0 0 0 0,-2 1-1 0 0,1 0 1 0 0,-2 0 0 0 0,-1 1 0 0 0,-4-4-39 0 0,-11-18 34 0 0,-66-90-34 0 0,-24-38 0 0 0,-57-94-149 0 0,150 224 99 0 0,12 19-196 0 0,7 12-180 0 0,1 0-1 0 0,0 0 1 0 0,1 0-1 0 0,-1-1 1 0 0,2 0-1 0 0,-1 1 0 0 0,-1-8 427 0 0,3 2-1385 0 0</inkml:trace>
  <inkml:trace contextRef="#ctx0" brushRef="#br0" timeOffset="1092.332">1387 65 19351 0 0,'-2'0'168'0'0,"1"0"-1"0"0,-1 0 1 0 0,0 0-1 0 0,1 0 1 0 0,-1 0 0 0 0,0 1-1 0 0,1-1 1 0 0,-1 1-1 0 0,0-1 1 0 0,1 1-1 0 0,-1 0 1 0 0,1 0-1 0 0,-1 0 1 0 0,1-1-1 0 0,-1 1 1 0 0,1 0-1 0 0,0 1 1 0 0,-1-1-1 0 0,1 0 1 0 0,0 0-1 0 0,0 1-167 0 0,-1 0 228 0 0,1 1 0 0 0,-1-1 0 0 0,1 1 0 0 0,0 0 0 0 0,0-1 0 0 0,0 1 0 0 0,0 0 0 0 0,0 0 0 0 0,1 0 0 0 0,0 0-1 0 0,-1 2-227 0 0,1 7 423 0 0,0 1-1 0 0,1-1 1 0 0,1 0-1 0 0,-1 1 0 0 0,3 3-421 0 0,8 31 841 0 0,3-1 0 0 0,8 16-842 0 0,13 44 515 0 0,-4 4 188 0 0,3 46-703 0 0,-25-98 116 0 0,-2 0 1 0 0,-3 1-1 0 0,-2 38-116 0 0,-4-81 115 0 0,1 1-1 0 0,-2-1 0 0 0,-1 0 1 0 0,0 0-1 0 0,0 0 0 0 0,-2 0-114 0 0,2-8 56 0 0,0-1 0 0 0,0 0-1 0 0,0 1 1 0 0,-1-1 0 0 0,0 0 0 0 0,-1-1-1 0 0,0 1 1 0 0,0-1 0 0 0,0 0 0 0 0,-1 0-1 0 0,1-1 1 0 0,-1 0 0 0 0,-2 2-56 0 0,-3 0 38 0 0,0 0 0 0 0,-1-1-1 0 0,0 0 1 0 0,0 0 0 0 0,0-1 0 0 0,0-1 0 0 0,-1 0-1 0 0,0-1 1 0 0,0 0 0 0 0,0-1 0 0 0,0 0 0 0 0,0-1-1 0 0,-1-1 1 0 0,1 0 0 0 0,0-1 0 0 0,0 0 0 0 0,-9-2-38 0 0,5-1-8 0 0,1 0 1 0 0,0-1 0 0 0,-1 0 0 0 0,1-1 0 0 0,1-1 0 0 0,0-1-1 0 0,0 0 1 0 0,0-1 0 0 0,1 0 0 0 0,0-1 0 0 0,1-1 0 0 0,0 0-1 0 0,-6-8 8 0 0,1 0-126 0 0,1 0 0 0 0,1-1 0 0 0,1-1 1 0 0,1-1-1 0 0,-2-4 126 0 0,11 18-124 0 0,1 0-1 0 0,1-1 1 0 0,-1 1 0 0 0,1-1 0 0 0,1 1 0 0 0,0-1 0 0 0,0 0 0 0 0,1 0 0 0 0,0 0 0 0 0,0 0 0 0 0,1 0 0 0 0,0 0 0 0 0,1 0 0 0 0,0 0 0 0 0,0 0 0 0 0,2-5 124 0 0,1 2-445 0 0,0 0 1 0 0,1 0 0 0 0,1 1-1 0 0,-1-1 1 0 0,2 1 0 0 0,0 0-1 0 0,0 1 1 0 0,1 0 0 0 0,3-4 444 0 0,30-27-7690 0 0,-11 16-243 0 0</inkml:trace>
  <inkml:trace contextRef="#ctx0" brushRef="#br0" timeOffset="3396.385">1022 70 17423 0 0,'-11'1'788'0'0,"0"1"4208"0"0,43-4-4082 0 0,-1-1-1 0 0,1-1 1 0 0,19-7-914 0 0,-9 3 1515 0 0,26-2-1515 0 0,242-10 813 0 0,-226 15-690 0 0,-54 4-305 0 0,18-1 403 0 0,-18-3-4494 0 0,-27 3-4556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21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87 159 9216 0 0,'-1'-19'382'0'0,"0"-13"2274"0"0,-5-21-2656 0 0,5 42 1766 0 0,-2 0 1 0 0,0 1 0 0 0,0-1 0 0 0,-1 0-1767 0 0,1 19 3617 0 0,0 8-3596 0 0,-20 236 3128 0 0,15-128-2579 0 0,-14 232 1943 0 0,16 98-2513 0 0,7-414-753 0 0,3 122 2275 0 0,0-109-4526 0 0,1 1-4459 0 0,-5-44-934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22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29 4608 0 0,'-8'3'2756'0'0,"0"0"9363"0"0,6 0-11572 0 0,1-1 0 0 0,0 1 0 0 0,-1 0 0 0 0,1 0 0 0 0,0-1 0 0 0,0 1 0 0 0,1 0 0 0 0,-1 0 0 0 0,0 0 0 0 0,1 0 0 0 0,0 0 0 0 0,0 1-547 0 0,1 36 1672 0 0,0-38-1630 0 0,-1 0 1 0 0,0 1-1 0 0,1-1 0 0 0,0 1 1 0 0,-1-1-1 0 0,1 1 0 0 0,0-1 0 0 0,0 0 1 0 0,1 0-1 0 0,-1 0 0 0 0,0 1 1 0 0,1-1-1 0 0,-1 0 0 0 0,1 0 0 0 0,-1-1 1 0 0,1 1-1 0 0,0 0 0 0 0,0-1 1 0 0,0 1-1 0 0,0-1 0 0 0,2 2-42 0 0,-2-3 31 0 0,0 1 0 0 0,0 0 0 0 0,0 0 0 0 0,1-1 0 0 0,-1 1 0 0 0,0-1 0 0 0,0 0 0 0 0,0 0 0 0 0,1 0 0 0 0,-1 0 0 0 0,0 0 0 0 0,0 0 0 0 0,1-1 0 0 0,-1 1 0 0 0,0-1 0 0 0,0 1 0 0 0,0-1 0 0 0,0 0 0 0 0,0 0 0 0 0,0 0 0 0 0,0 0 0 0 0,0 0 0 0 0,0 0 0 0 0,1-1-31 0 0,2-2-80 0 0,0 0 0 0 0,0-1 0 0 0,-1 1 0 0 0,1-1 0 0 0,-1 0 0 0 0,0 0 0 0 0,0-1 0 0 0,0 1 0 0 0,-1-1 0 0 0,0 0 0 0 0,0 0 0 0 0,1-3 80 0 0,-4 7-28 0 0,1 0 0 0 0,0-1 1 0 0,0 1-1 0 0,-1 0 0 0 0,0 0 0 0 0,1-1 1 0 0,-1 1-1 0 0,0-1 0 0 0,0 1 1 0 0,0 0-1 0 0,0-1 0 0 0,-1 1 0 0 0,1 0 1 0 0,-1-1-1 0 0,1 1 0 0 0,-1 0 0 0 0,0 0 1 0 0,0-1-1 0 0,0 1 0 0 0,0 0 0 0 0,0 0 1 0 0,0 0-1 0 0,-1 0 0 0 0,1 0 1 0 0,-1 1-1 0 0,1-1 0 0 0,-1 0 0 0 0,0 1 1 0 0,0-1-1 0 0,0 1 0 0 0,1-1 0 0 0,-1 1 1 0 0,-1 0-1 0 0,1 0 0 0 0,0 0 1 0 0,0 0 26 0 0,-3-1 31 0 0,0 0 0 0 0,0 1 0 0 0,1-1 0 0 0,-1 1 0 0 0,-1 0 0 0 0,1 1 0 0 0,0-1 0 0 0,0 1 0 0 0,0 0 0 0 0,0 0 0 0 0,-3 1-30 0 0,5-1-173 0 0,0 1 0 0 0,-1-1 0 0 0,1 1 0 0 0,0 0 0 0 0,0 0 0 0 0,-1 0 0 0 0,1 1 0 0 0,0-1 0 0 0,0 1 0 0 0,1-1 0 0 0,-1 1 0 0 0,0 0 0 0 0,0 0 0 0 0,1 0 0 0 0,-1 1 1 0 0,1-1-1 0 0,0 0 0 0 0,0 1 173 0 0,-4 6-1434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31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49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50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18 23815 0 0,'-3'-3'179'0'0,"1"1"133"0"0,0 0 1 0 0,0 0-1 0 0,-1 0 0 0 0,1 1 1 0 0,-1-1-1 0 0,1 1 0 0 0,-1 0 1 0 0,0-1-313 0 0,1 14 1307 0 0,6 15-641 0 0,-1-9-641 0 0,2 30 34 0 0,0-6 134 0 0,4 16-193 0 0,-7-45 76 0 0,1 0-1 0 0,1 0 0 0 0,0 0 1 0 0,1 0-1 0 0,4 6-75 0 0,-7-15 54 0 0,0 0 0 0 0,1 0 0 0 0,-1-1 0 0 0,1 1 0 0 0,0-1 1 0 0,0 1-1 0 0,0-1 0 0 0,0 0 0 0 0,1 0 0 0 0,-1 0 0 0 0,1-1 0 0 0,0 1 0 0 0,0-1 0 0 0,0 0 0 0 0,0 0 1 0 0,0 0-1 0 0,0 0 0 0 0,1-1-54 0 0,-1 0 35 0 0,-1-1 0 0 0,0 0 1 0 0,1 0-1 0 0,-1 0 0 0 0,0-1 0 0 0,0 1 1 0 0,1-1-1 0 0,-1 1 0 0 0,0-1 0 0 0,0 0 1 0 0,0-1-1 0 0,0 1 0 0 0,0 0-35 0 0,1-1 23 0 0,1 0-9 0 0,-1 0 0 0 0,0-1 0 0 0,0 1 0 0 0,0-1 0 0 0,0 0 0 0 0,0 0 0 0 0,0 0 0 0 0,-1-1 0 0 0,0 1 0 0 0,0-1 0 0 0,0 0 0 0 0,0 0 0 0 0,0 0 0 0 0,0-2-14 0 0,4-7 47 0 0,-1 0-1 0 0,0-1 1 0 0,4-14-47 0 0,3-17-156 0 0,-2 0 0 0 0,1-18 156 0 0,-12 61-4 0 0,2-9 38 0 0,0-1 0 0 0,-1-8-34 0 0,2 70-177 0 0,6 35 177 0 0,-4-42-62 0 0,-2-25 66 0 0,0 0 0 0 0,0 1 0 0 0,2-1-1 0 0,0-1 1 0 0,3 5-4 0 0,-5-15 37 0 0,0-1-1 0 0,0 1 1 0 0,0-1 0 0 0,1 0 0 0 0,0 0-1 0 0,0 0 1 0 0,0-1 0 0 0,1 1-1 0 0,0-1 1 0 0,0 0 0 0 0,0 0 0 0 0,1-1-1 0 0,0 0 1 0 0,0 0 0 0 0,1 1-37 0 0,-5-4 11 0 0,0 0 1 0 0,0 0-1 0 0,0-1 0 0 0,0 1 1 0 0,0 0-1 0 0,1-1 1 0 0,-1 1-1 0 0,0-1 1 0 0,0 0-1 0 0,1 0 1 0 0,-1 0-1 0 0,0 0 0 0 0,0 0 1 0 0,1 0-1 0 0,-1-1 1 0 0,0 1-1 0 0,2-1-11 0 0,-1 0 51 0 0,0 0 1 0 0,-1-1-1 0 0,1 1 0 0 0,0-1 1 0 0,0 0-1 0 0,-1 0 0 0 0,1 0 1 0 0,-1 0-1 0 0,1 0 0 0 0,-1-1 1 0 0,2-1-52 0 0,0-1 48 0 0,0-1 1 0 0,-1 1-1 0 0,1-1 1 0 0,-1 0-1 0 0,0 0 1 0 0,-1 0 0 0 0,1-1-1 0 0,-1 1 1 0 0,0-1-1 0 0,-1 1 1 0 0,1-6-49 0 0,1-46-127 0 0,-3 1 0 0 0,-7-55 127 0 0,6 96-142 0 0,0 7-115 0 0,0-14-69 0 0,0 22 217 0 0,1 0 0 0 0,0-1 0 0 0,1 1 0 0 0,-1 0 0 0 0,0 0-1 0 0,0 0 1 0 0,0 0 0 0 0,1-1 0 0 0,-1 1 0 0 0,1 0 0 0 0,-1 0 0 0 0,1 0-1 0 0,-1 0 1 0 0,1 0 0 0 0,0 0 109 0 0,-1 1-1036 0 0,4 3-1246 0 0,6 8-1356 0 0,-6-5 1666 0 0</inkml:trace>
  <inkml:trace contextRef="#ctx0" brushRef="#br0" timeOffset="364.542">642 196 9672 0 0,'8'18'1571'0'0,"-6"-15"-298"0"0,0 0 0 0 0,-1 0-1 0 0,1-1 1 0 0,1 1 0 0 0,-1-1 0 0 0,0 1 0 0 0,1-1-1273 0 0,-2 0 806 0 0,1-1 1 0 0,0 0 0 0 0,0 1-1 0 0,0-1 1 0 0,0 0-1 0 0,0 0 1 0 0,0 0 0 0 0,0-1-1 0 0,0 1 1 0 0,2 0-807 0 0,-1 0 14 0 0,0-1 0 0 0,0 0 0 0 0,0 0 1 0 0,0 1-1 0 0,2-2-14 0 0,3 0 97 0 0,1 0 0 0 0,-1-1 0 0 0,0 0 0 0 0,-1 0 0 0 0,1-1 0 0 0,0 0 0 0 0,-1-1 0 0 0,1 1 0 0 0,-1-1 0 0 0,0-1 1 0 0,0 1-1 0 0,-1-1 0 0 0,6-6-97 0 0,-8 8-23 0 0,0-1 0 0 0,-1 0 0 0 0,1 0 0 0 0,-1 0 0 0 0,0-1 0 0 0,0 1 1 0 0,-1-1-1 0 0,1 0 0 0 0,-1 1 0 0 0,0-3 23 0 0,0 3-2 0 0,-1 1 0 0 0,-1-1 0 0 0,1 0 1 0 0,-1 1-1 0 0,1-1 0 0 0,-1 0 0 0 0,0 1 0 0 0,0-1 0 0 0,-1 0 0 0 0,1 1 1 0 0,-1-1-1 0 0,0 0 0 0 0,0 1 0 0 0,0-1 0 0 0,-1-1 2 0 0,1 3 2 0 0,1 1 1 0 0,-1-1-1 0 0,0 0 0 0 0,0 0 0 0 0,0 1 0 0 0,-1-1 1 0 0,1 1-1 0 0,0-1 0 0 0,-1 1 0 0 0,1 0 1 0 0,0-1-1 0 0,-1 1 0 0 0,0 0 0 0 0,1 0 1 0 0,-1 0-1 0 0,0 0 0 0 0,1 0 0 0 0,-1 1 0 0 0,0-1 1 0 0,0 0-1 0 0,0 1 0 0 0,0 0 0 0 0,0-1 1 0 0,1 1-1 0 0,-1 0 0 0 0,0 0 0 0 0,0 0 1 0 0,0 0-1 0 0,0 0 0 0 0,0 0 0 0 0,-2 1-2 0 0,-1 0 61 0 0,-1 0 0 0 0,1 1 0 0 0,-1-1 1 0 0,1 1-1 0 0,0 1 0 0 0,0-1 0 0 0,0 1 0 0 0,0 0 0 0 0,0 0 0 0 0,-1 1-61 0 0,-1 3 132 0 0,0-1 1 0 0,0 1-1 0 0,0 1 0 0 0,1-1 0 0 0,0 1 0 0 0,1 0 1 0 0,0 0-1 0 0,-4 9-132 0 0,3-5 153 0 0,1 1 0 0 0,0 0 0 0 0,1 0 0 0 0,1 0 0 0 0,0 0 0 0 0,0 2-153 0 0,2-7 37 0 0,1 0 0 0 0,-1 0 0 0 0,2 0 0 0 0,-1 0 0 0 0,1 0 0 0 0,0 0 1 0 0,1 0-1 0 0,0 0 0 0 0,0-1 0 0 0,1 1 0 0 0,0-1 0 0 0,0 1 0 0 0,1-1 0 0 0,0 0 0 0 0,0-1 0 0 0,0 1 0 0 0,1 0 0 0 0,0-1 0 0 0,0 0 0 0 0,1 0-37 0 0,2 2-10 0 0,0-1 0 0 0,1 0-1 0 0,-1 0 1 0 0,1-1-1 0 0,1 0 1 0 0,-1 0 0 0 0,1-1-1 0 0,0 0 1 0 0,0-1 0 0 0,1 0-1 0 0,-1-1 1 0 0,1 0-1 0 0,0 0 1 0 0,3-1 10 0 0,11 0-1502 0 0,0-1 1 0 0,0-1-1 0 0,11-1 1502 0 0,-4-1-10219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3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23583 0 0,'-12'-3'2527'0'0,"12"3"-2525"0"0,-1 0 0 0 0,1 0 0 0 0,-1 0 1 0 0,1 0-1 0 0,0 0 0 0 0,-1 0 0 0 0,1 0 0 0 0,-1 1 1 0 0,1-1-1 0 0,-1 0 0 0 0,1 0 0 0 0,0 1 1 0 0,-1-1-1 0 0,1 0 0 0 0,0 0 0 0 0,-1 1 0 0 0,1-1 1 0 0,0 0-1 0 0,-1 1 0 0 0,1-1 0 0 0,0 1 0 0 0,0-1 1 0 0,-1 0-1 0 0,1 1 0 0 0,0-1 0 0 0,0 1-2 0 0,-2 3 73 0 0,1 1 0 0 0,0 0-1 0 0,1-1 1 0 0,-1 1 0 0 0,1 0 0 0 0,0 0-1 0 0,0-1 1 0 0,1 3-73 0 0,-1 5 138 0 0,3 72 788 0 0,5 8-926 0 0,0 9 346 0 0,2 117-43 0 0,-11-141 315 0 0,-4 11-618 0 0,2-42 1360 0 0,-4 8-1360 0 0,14-85 191 0 0,0 0-1 0 0,3 1 1 0 0,0 0-1 0 0,2 1 1 0 0,1 0-1 0 0,6-7-190 0 0,-17 32-9 0 0,0 0 1 0 0,1 0-1 0 0,0 1 1 0 0,0-1-1 0 0,0 1 0 0 0,0-1 1 0 0,0 1-1 0 0,1 0 0 0 0,-1 0 1 0 0,1 0-1 0 0,0 1 0 0 0,0-1 1 0 0,2 0 8 0 0,-1 1-11 0 0,0 0 0 0 0,0 1 0 0 0,0-1 0 0 0,0 1 0 0 0,1 0 1 0 0,-1 1-1 0 0,0-1 0 0 0,1 1 0 0 0,-1 0 0 0 0,0 0 0 0 0,3 1 11 0 0,-1 0 4 0 0,0 0 0 0 0,0 0 0 0 0,-1 1-1 0 0,1-1 1 0 0,-1 2 0 0 0,1-1 0 0 0,-1 1 0 0 0,0 0 0 0 0,0 0-1 0 0,0 0 1 0 0,0 1 0 0 0,-1 0 0 0 0,1 0 0 0 0,-1 1 0 0 0,0 0 0 0 0,0 0-1 0 0,3 4-3 0 0,-3-2-11 0 0,-1-1 0 0 0,0 1 0 0 0,0 0 0 0 0,-1 0 0 0 0,0 0 0 0 0,0 0 0 0 0,1 8 11 0 0,-3-10 53 0 0,0 0 1 0 0,0-1-1 0 0,-1 1 0 0 0,1 0 0 0 0,-1 0 0 0 0,-1 0 1 0 0,1 0-1 0 0,-1 0 0 0 0,0 0 0 0 0,0-1 1 0 0,0 1-1 0 0,0 0 0 0 0,-2 1-53 0 0,0 1 60 0 0,0-1 0 0 0,-1 1 0 0 0,0 0 0 0 0,-1-1 0 0 0,1 0 0 0 0,-1 0 0 0 0,-1 0 0 0 0,-3 3-60 0 0,-6 4 69 0 0,0-1 1 0 0,-14 9-70 0 0,21-15 15 0 0,-1-1 0 0 0,0 0 1 0 0,0 0-1 0 0,-1-1 1 0 0,1 0-1 0 0,-3 0-15 0 0,6-3-1 0 0,1 0 0 0 0,0 1 0 0 0,-1-2-1 0 0,0 1 1 0 0,1-1 0 0 0,-1 1 0 0 0,1-2 0 0 0,-1 1 0 0 0,1-1 0 0 0,-1 1-1 0 0,0-1 1 0 0,0-1 1 0 0,1 1-48 0 0,1-1 1 0 0,0 0-1 0 0,0 1 0 0 0,-1-2 0 0 0,1 1 0 0 0,0 0 0 0 0,1-1 0 0 0,-3-1 48 0 0,5 3-97 0 0,0 0-1 0 0,-1 0 1 0 0,1 0 0 0 0,0-1 0 0 0,0 1-1 0 0,1 0 1 0 0,-1 0 0 0 0,0-1-1 0 0,0 1 1 0 0,1 0 0 0 0,-1-1-1 0 0,0 1 1 0 0,1-1 0 0 0,0 1-1 0 0,-1-1 1 0 0,1 1 0 0 0,0-1 0 0 0,0 1-1 0 0,0-1 1 0 0,0 0 0 0 0,0 1-1 0 0,0-1 1 0 0,0 1 0 0 0,0-1-1 0 0,1 1 1 0 0,-1-1 0 0 0,1 0 97 0 0,1-3-802 0 0,0 0-1 0 0,1 1 1 0 0,-1-1 0 0 0,1 1 0 0 0,1 0 0 0 0,-1-1-1 0 0,0 1 1 0 0,1 1 0 0 0,3-4 802 0 0,6-3-2411 0 0</inkml:trace>
  <inkml:trace contextRef="#ctx0" brushRef="#br0" timeOffset="353.878">301 664 14568 0 0,'7'-2'411'0'0,"0"0"0"0"0,0 0 1 0 0,1 1-1 0 0,-1 0 1 0 0,0 0-1 0 0,1 1 1 0 0,-1-1-1 0 0,1 2 1 0 0,3 0-412 0 0,11-1 3636 0 0,-5 1 739 0 0,14 2-4375 0 0,-14-1 1878 0 0,15 0-1878 0 0,-22-2 82 0 0,4 1 229 0 0,0-2-1 0 0,13-1-310 0 0,-24 1 30 0 0,1 1 1 0 0,-1-1-1 0 0,1 0 0 0 0,-1 0 0 0 0,1 0 0 0 0,-1-1 0 0 0,0 1 0 0 0,0-1 1 0 0,0 0-1 0 0,0 1 0 0 0,0-1 0 0 0,0-1 0 0 0,2-1-30 0 0,-4 3 20 0 0,0 0 1 0 0,0 0-1 0 0,0 0 0 0 0,-1 0 1 0 0,1 0-1 0 0,0 0 0 0 0,-1 0 1 0 0,1 0-1 0 0,-1 0 0 0 0,0-1 1 0 0,1 1-1 0 0,-1 0 0 0 0,0 0 1 0 0,1 0-1 0 0,-1-1 0 0 0,0 1 0 0 0,0 0 1 0 0,0 0-1 0 0,0 0 0 0 0,0-1 1 0 0,0 1-1 0 0,-1 0 0 0 0,1 0 1 0 0,0-1-1 0 0,-1 1 0 0 0,1 0 1 0 0,-1 0-1 0 0,1 0 0 0 0,-1 0 1 0 0,1 0-1 0 0,-1 0 0 0 0,0 0 1 0 0,1 0-1 0 0,-1 0 0 0 0,0 0 0 0 0,0 0 1 0 0,0 0-1 0 0,0 0-20 0 0,-1-1 58 0 0,-1 0 0 0 0,1 0 0 0 0,0 0 0 0 0,-1 1-1 0 0,1-1 1 0 0,-1 1 0 0 0,0-1 0 0 0,0 1 0 0 0,0 0 0 0 0,1 0 0 0 0,-1 0-1 0 0,0 1 1 0 0,0-1 0 0 0,0 0 0 0 0,-2 1-58 0 0,1 0 78 0 0,1 0 0 0 0,-1 1 0 0 0,0-1 0 0 0,1 1 0 0 0,-1 0 0 0 0,1 0 1 0 0,-1 0-1 0 0,1 0 0 0 0,-1 1 0 0 0,1-1 0 0 0,0 1 0 0 0,0 0 0 0 0,-2 1-78 0 0,0 1 37 0 0,1 0 1 0 0,0-1 0 0 0,0 2-1 0 0,0-1 1 0 0,1 0-1 0 0,-1 1 1 0 0,1 0 0 0 0,-1 2-38 0 0,-2 4 30 0 0,0 1 0 0 0,1 0 1 0 0,1 0-1 0 0,0 0 0 0 0,0 1 1 0 0,2 0-1 0 0,-1 5-30 0 0,1-11 20 0 0,2 1-1 0 0,-1 0 1 0 0,1 0-1 0 0,0 0 1 0 0,1 0 0 0 0,0 0-1 0 0,0-1 1 0 0,0 1-1 0 0,1 0 1 0 0,1 2-20 0 0,-1-6 8 0 0,0 1 0 0 0,0-1 1 0 0,0 0-1 0 0,0 0 0 0 0,1 0 0 0 0,0 0 1 0 0,0-1-1 0 0,0 1 0 0 0,0-1 0 0 0,0 0 0 0 0,0 1 1 0 0,1-1-1 0 0,0-1 0 0 0,0 1 0 0 0,0-1 1 0 0,0 1-1 0 0,0-1 0 0 0,1 0-8 0 0,3 1-81 0 0,0 0-1 0 0,1-1 1 0 0,-1 0 0 0 0,1 0-1 0 0,0-1 1 0 0,-1 0-1 0 0,1 0 1 0 0,0-1 0 0 0,8-1 81 0 0,4-1-430 0 0,-1-2-1 0 0,0 0 1 0 0,15-5 430 0 0,4-3-1129 0 0</inkml:trace>
  <inkml:trace contextRef="#ctx0" brushRef="#br0" timeOffset="749.509">1169 261 22375 0 0,'-6'-10'503'0'0,"0"-1"0"0"0,1 1-1 0 0,0-1 1 0 0,0 0 0 0 0,0-3-503 0 0,-7-16 656 0 0,2 8 185 0 0,-2 0 0 0 0,0 1 0 0 0,-3-1-841 0 0,11 17 161 0 0,0-1 0 0 0,0 1-1 0 0,-5-4-160 0 0,7 7 77 0 0,0 0 0 0 0,0 1-1 0 0,0-1 1 0 0,0 1 0 0 0,0-1 0 0 0,0 1-1 0 0,0 0 1 0 0,0 0 0 0 0,-1 0 0 0 0,1 0-1 0 0,0 0 1 0 0,-1 0-77 0 0,2 1 32 0 0,0 0 0 0 0,0 1 1 0 0,0-1-1 0 0,0 0 0 0 0,0 0 0 0 0,0 0 0 0 0,0 1 0 0 0,0-1 1 0 0,0 0-1 0 0,0 1 0 0 0,0-1 0 0 0,1 1 0 0 0,-1-1 0 0 0,0 1 1 0 0,0 0-1 0 0,0-1 0 0 0,1 1 0 0 0,-1 0 0 0 0,0-1 0 0 0,1 1 1 0 0,-1 0-1 0 0,0 0 0 0 0,1 0 0 0 0,-1 0 0 0 0,1 0-32 0 0,-3 4 71 0 0,0 0 1 0 0,0 1-1 0 0,-1 3-71 0 0,3-7 2 0 0,-12 34 192 0 0,-4 22-194 0 0,2-7 154 0 0,-20 67 686 0 0,-4 41-840 0 0,30-113 104 0 0,2 1 0 0 0,2 0 0 0 0,2 0 0 0 0,2 1 0 0 0,4 30-104 0 0,7 18-144 0 0,-9-90-305 0 0,0-6-1182 0 0,1-11-2783 0 0,-1 0-5019 0 0</inkml:trace>
  <inkml:trace contextRef="#ctx0" brushRef="#br0" timeOffset="1254.484">735 627 23583 0 0,'0'0'67'0'0,"-1"0"-1"0"0,1 0 0 0 0,0 0 1 0 0,0 0-1 0 0,0 0 1 0 0,-1 0-1 0 0,1 0 0 0 0,0 0 1 0 0,0-1-1 0 0,0 1 1 0 0,0 0-1 0 0,-1 0 0 0 0,1 0 1 0 0,0 0-1 0 0,0-1 1 0 0,0 1-1 0 0,0 0 0 0 0,0 0 1 0 0,0 0-1 0 0,0 0 0 0 0,-1-1 1 0 0,1 1-1 0 0,0 0 1 0 0,0 0-1 0 0,0-1 0 0 0,0 1 1 0 0,0 0-1 0 0,0 0 1 0 0,0 0-1 0 0,0-1 0 0 0,0 1 1 0 0,0 0-1 0 0,0 0 1 0 0,0 0-1 0 0,0-1 0 0 0,0 1 1 0 0,0 0-1 0 0,1 0 1 0 0,-1-1-1 0 0,0 1-66 0 0,0-1 82 0 0,1 1 0 0 0,0-1-1 0 0,0 0 1 0 0,-1 1 0 0 0,1-1 0 0 0,0 1 0 0 0,0-1 0 0 0,0 1-1 0 0,0-1 1 0 0,0 1-82 0 0,27-9 195 0 0,-27 9-106 0 0,30-7 195 0 0,0 2 1 0 0,0 1 0 0 0,18 0-285 0 0,0 3-455 0 0,46 5 455 0 0,-79-2-1133 0 0,0 0-1 0 0,1 1 0 0 0,10 4 1134 0 0,-18-3-1292 0 0,-9-4 1238 0 0,1 0-1 0 0,-1 0 0 0 0,0 0 0 0 0,0 1 0 0 0,0-1 1 0 0,0 0-1 0 0,0 0 0 0 0,0 0 0 0 0,0 0 1 0 0,0 1-1 0 0,0-1 0 0 0,1 0 0 0 0,-1 0 0 0 0,0 0 1 0 0,0 0-1 0 0,0 1 0 0 0,0-1 0 0 0,0 0 0 0 0,0 0 1 0 0,0 0-1 0 0,0 0 0 0 0,0 1 0 0 0,0-1 0 0 0,0 0 1 0 0,0 0-1 0 0,-1 0 0 0 0,1 0 0 0 0,0 1 1 0 0,0-1 54 0 0,-1 1-287 0 0,0 1 0 0 0,0-1 1 0 0,0 0-1 0 0,0 0 0 0 0,-1 0 1 0 0,1 0-1 0 0,0 0 1 0 0,-2 1 286 0 0,1-1 269 0 0,0 0 1 0 0,1 0 0 0 0,-1 1 0 0 0,0-1-1 0 0,1 1 1 0 0,-1-1 0 0 0,0 2-270 0 0,-4 7 1265 0 0,1 0-1 0 0,0 1 1 0 0,0 0-1 0 0,0 2-1264 0 0,3-8 173 0 0,1 0 0 0 0,0-1-1 0 0,0 1 1 0 0,1 0 0 0 0,-1-1 0 0 0,1 1-1 0 0,0 0 1 0 0,0 0 0 0 0,1 0 0 0 0,-1-1-1 0 0,2 5-172 0 0,2 6 234 0 0,-3-8-85 0 0,1 0 1 0 0,0 0 0 0 0,2 3-150 0 0,-3-7 29 0 0,0-1 1 0 0,1 1 0 0 0,0-1-1 0 0,-1 1 1 0 0,1-1 0 0 0,0 1-1 0 0,0-1 1 0 0,0 0-1 0 0,0 0 1 0 0,1 0-30 0 0,1 2 59 0 0,1-1-1 0 0,-1 0 1 0 0,1 0-1 0 0,0 0 1 0 0,0-1-1 0 0,0 0 1 0 0,0 1-1 0 0,0-2 1 0 0,0 1-1 0 0,1-1 1 0 0,-1 0-1 0 0,1 0 1 0 0,-1 0-1 0 0,1-1 1 0 0,-1 1 0 0 0,1-2-1 0 0,1 1-58 0 0,-1-1 8 0 0,1 0 1 0 0,-1 0-1 0 0,1-1 1 0 0,-1 0-1 0 0,0 0 0 0 0,0-1 1 0 0,0 0-1 0 0,0 0 0 0 0,0 0 1 0 0,0-1-1 0 0,-1 0 0 0 0,0 0 1 0 0,0 0-1 0 0,1-1-8 0 0,-1 0-40 0 0,-1 1 1 0 0,1-1-1 0 0,-1 1 0 0 0,-1-1 0 0 0,1-1 0 0 0,-1 1 1 0 0,0 0-1 0 0,0-1 0 0 0,0 1 0 0 0,-1-1 0 0 0,0 0 1 0 0,0 0-1 0 0,0 0 0 0 0,-1 0 0 0 0,0 0 0 0 0,0 0 1 0 0,0-1-1 0 0,-1 1 0 0 0,-1-6 40 0 0,1 4-167 0 0,-1 0 0 0 0,-1 0 0 0 0,1 0 0 0 0,-2 1 0 0 0,1-1 0 0 0,-1 0 0 0 0,0 1 0 0 0,0 0 0 0 0,-1 0 0 0 0,0 0 0 0 0,0 0 0 0 0,-1 0 0 0 0,-4-4 167 0 0,6 8-71 0 0,0 0-1 0 0,0-1 0 0 0,0 1 1 0 0,0 0-1 0 0,-1 1 0 0 0,1-1 0 0 0,-1 1 1 0 0,0-1-1 0 0,0 1 0 0 0,0 0 1 0 0,0 0-1 0 0,0 1 0 0 0,-1-1 0 0 0,1 1 1 0 0,0 0-1 0 0,-1 0 0 0 0,1 1 1 0 0,0-1-1 0 0,-1 1 0 0 0,1 0 0 0 0,-1 0 1 0 0,1 0-1 0 0,-1 1 0 0 0,-4 0 72 0 0,5 0 45 0 0,-1 1-1 0 0,0-1 0 0 0,0 1 1 0 0,1 0-1 0 0,-1 0 0 0 0,1 0 1 0 0,-1 0-1 0 0,1 1 0 0 0,0 0 1 0 0,0 0-1 0 0,0 0 0 0 0,0 0 1 0 0,1 1-1 0 0,-1-1 0 0 0,1 1 1 0 0,0 0-1 0 0,0 0 0 0 0,0 0 1 0 0,0 1-1 0 0,1-1 0 0 0,0 1 1 0 0,0-1-1 0 0,0 1 0 0 0,-1 4-44 0 0,1 0 33 0 0,0 0 0 0 0,1 0 1 0 0,0 0-1 0 0,0 0 0 0 0,1 1 0 0 0,0-1 0 0 0,1 0 0 0 0,0 2-33 0 0,0-5-19 0 0,0 1-1 0 0,1 0 0 0 0,0 0 1 0 0,0-1-1 0 0,1 1 1 0 0,-1-1-1 0 0,2 0 0 0 0,-1 0 1 0 0,0 0-1 0 0,1 0 1 0 0,1 0 19 0 0,2 3-471 0 0,2 1 0 0 0,-1-1 0 0 0,5 3 471 0 0,6 3-6638 0 0,-4-6-1328 0 0</inkml:trace>
  <inkml:trace contextRef="#ctx0" brushRef="#br0" timeOffset="1954.191">1518 587 24271 0 0,'0'0'1116'0'0,"0"0"-29"0"0,2 12-640 0 0,-2 44 1200 0 0,-3 0 0 0 0,-9 52-1647 0 0,11-104 57 0 0,0-4 68 0 0,-2-10 233 0 0,-1-16 150 0 0,3-2-508 0 0,1 0 0 0 0,1-1 0 0 0,2 1 0 0 0,0 0 0 0 0,2 1 0 0 0,1-1 0 0 0,1 1 0 0 0,3-4 0 0 0,-8 27 0 0 0,-1 0 1 0 0,1 1-1 0 0,0-1 0 0 0,0 1 1 0 0,0 0-1 0 0,0-1 0 0 0,1 1 1 0 0,-1 0-1 0 0,1 0 0 0 0,0 0 1 0 0,-1 1-1 0 0,1-1 0 0 0,1 0 0 0 0,-1 2-1 0 0,-1 0 0 0 0,0-1 0 0 0,1 1 0 0 0,-1 0-1 0 0,1 0 1 0 0,0 0 0 0 0,-1 0 0 0 0,1 1 0 0 0,0-1-1 0 0,-1 1 1 0 0,1 0 0 0 0,0 0 0 0 0,0 0 0 0 0,-1 0-1 0 0,1 0 1 0 0,0 0 0 0 0,0 1 0 0 0,2 0 1 0 0,7 2-402 0 0,1 1 0 0 0,-1 0-1 0 0,0 1 1 0 0,0 0 0 0 0,0 1 0 0 0,-1 1 0 0 0,10 6 402 0 0,-17-10-214 0 0,0 1-1 0 0,-1-1 0 0 0,1 1 1 0 0,-1 0-1 0 0,0 0 0 0 0,0 0 1 0 0,0 0-1 0 0,0 1 215 0 0,4 8-1038 0 0,-1-1-1 0 0,0 4 1039 0 0,0-2-190 0 0,-4-10 220 0 0,-2-1 68 0 0,1 0 0 0 0,0 0 1 0 0,1-1-1 0 0,-1 1 0 0 0,0-1 1 0 0,1 1-1 0 0,0-1 0 0 0,-1 1 1 0 0,1-1-1 0 0,0 0 0 0 0,0 0 1 0 0,2 2-99 0 0,-1-3 173 0 0,-1 1 1 0 0,1-1-1 0 0,0 0 0 0 0,-1 0 1 0 0,1 0-1 0 0,0 0 1 0 0,0-1-1 0 0,0 1 1 0 0,-1-1-1 0 0,1 1 1 0 0,0-1-1 0 0,0 0 1 0 0,0 0-1 0 0,0 0 1 0 0,0-1-1 0 0,-1 1 1 0 0,4-1-174 0 0,3-2 135 0 0,1 0 1 0 0,-1-1-1 0 0,0 0 1 0 0,0 0-1 0 0,-1-1 0 0 0,1 0 1 0 0,-1-1-1 0 0,0 0 1 0 0,0 0-1 0 0,-1 0 1 0 0,0-1-1 0 0,4-5-135 0 0,-8 8 0 0 0,-1 1 0 0 0,1-1 0 0 0,-1 1 0 0 0,0-1 0 0 0,0 0 0 0 0,-1 0 0 0 0,1 0 0 0 0,-1 0 0 0 0,0 0 0 0 0,0 0 0 0 0,0-1 0 0 0,-1 1 0 0 0,1-2 0 0 0,-1 5 0 0 0,0-1 0 0 0,0 0 0 0 0,0 1 0 0 0,0-1 0 0 0,0 0 0 0 0,0 0 0 0 0,-1 1 0 0 0,1-1 0 0 0,0 1 0 0 0,-1-1 0 0 0,0 0 0 0 0,1 1 0 0 0,-1-1 0 0 0,0 1 0 0 0,0-1 0 0 0,0 1 0 0 0,0 0 0 0 0,0-1 0 0 0,0 1 0 0 0,0 0 0 0 0,0 0 0 0 0,0-1 0 0 0,-1 1 0 0 0,1 0 0 0 0,0 0 0 0 0,-1 1 0 0 0,1-1 0 0 0,-1 0 0 0 0,1 0 0 0 0,-1 1 0 0 0,0-1 0 0 0,1 1 0 0 0,-1-1 0 0 0,-1 1 0 0 0,0-1 16 0 0,1 1 0 0 0,-1 0-1 0 0,0 0 1 0 0,0 0 0 0 0,1 0 0 0 0,-1 0 0 0 0,0 0-1 0 0,0 1 1 0 0,1 0 0 0 0,-1-1 0 0 0,0 1-1 0 0,1 0 1 0 0,-1 0 0 0 0,0 1-16 0 0,-1 0 45 0 0,0 0 0 0 0,1 1 0 0 0,-1 0-1 0 0,0 0 1 0 0,1 0 0 0 0,0 0 0 0 0,-1 0 0 0 0,0 2-45 0 0,-2 3 142 0 0,1 0 1 0 0,0 1-1 0 0,0-1 1 0 0,0 1-1 0 0,1 0 1 0 0,1 0 0 0 0,0 0-1 0 0,0 1-142 0 0,2-9 13 0 0,-9 35 390 0 0,-5 34-403 0 0,14-59-4 0 0,0 0 0 0 0,0 0 0 0 0,1 0 0 0 0,0-1 0 0 0,1 1 0 0 0,0 0 0 0 0,0 0 0 0 0,4 10 4 0 0,-4-17 10 0 0,1 0 0 0 0,-1-1 0 0 0,1 1 0 0 0,-1 0 0 0 0,1-1 1 0 0,1 1-1 0 0,-1-1 0 0 0,0 0 0 0 0,1 0 0 0 0,-1 0 0 0 0,1 0 0 0 0,0 0 0 0 0,0 0 0 0 0,0-1 0 0 0,2 1-10 0 0,0 0 5 0 0,0 0 0 0 0,0-1 0 0 0,1 1-1 0 0,-1-1 1 0 0,1 0 0 0 0,-1-1 0 0 0,1 0-1 0 0,0 0 1 0 0,5 1-5 0 0,10-2-259 0 0,0 0 0 0 0,1-1 0 0 0,-1-2 1 0 0,0 0-1 0 0,5-2 259 0 0,-24 5-53 0 0,13-3-1104 0 0,0-1 0 0 0,0 0 0 0 0,7-4 1157 0 0,37-14-2026 0 0,-4 0-20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36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280 206 10136 0 0,'0'0'777'0'0,"5"-20"3382"0"0,-6 15-3036 0 0,0 1 0 0 0,0 0 1 0 0,0 0-1 0 0,-1 0 1 0 0,1 0-1 0 0,-1 0 0 0 0,-2-2-1123 0 0,0-1 1082 0 0,-1 0 0 0 0,0 1 0 0 0,-5-6-1082 0 0,-2-1 816 0 0,0 2-1 0 0,-2-1 1 0 0,-7-4-816 0 0,18 14 35 0 0,0 0-1 0 0,0 0 0 0 0,0 0 0 0 0,-1 0 0 0 0,1 0 0 0 0,0 1 0 0 0,-1 0 1 0 0,1 0-1 0 0,-1 0 0 0 0,1 0 0 0 0,-1 0 0 0 0,0 1 0 0 0,1-1 1 0 0,-1 1-1 0 0,0 0 0 0 0,1 0 0 0 0,-1 0 0 0 0,1 1 0 0 0,-1-1 0 0 0,0 1 1 0 0,1 0-1 0 0,-1 0 0 0 0,1 0 0 0 0,-1 1 0 0 0,1-1 0 0 0,0 1 0 0 0,0 0 1 0 0,0 0-1 0 0,0 0 0 0 0,0 0 0 0 0,0 0 0 0 0,0 1 0 0 0,0-1 0 0 0,1 1 1 0 0,0 0-1 0 0,-2 1-34 0 0,-4 7 33 0 0,1 0 0 0 0,0 0 0 0 0,0 1 0 0 0,1 0 0 0 0,0 0 0 0 0,1 0 1 0 0,1 1-1 0 0,0 0 0 0 0,0 0 0 0 0,1 0 0 0 0,1 0 0 0 0,0 1 0 0 0,1-1 0 0 0,1 1 1 0 0,0-1-1 0 0,1 1 0 0 0,0-1 0 0 0,1 0 0 0 0,3 12-33 0 0,-4-21 4 0 0,1 1 1 0 0,-1-1-1 0 0,1 1 0 0 0,1-1 0 0 0,-1 0 0 0 0,0 0 1 0 0,1 0-1 0 0,0 0 0 0 0,0-1 0 0 0,0 1 1 0 0,1-1-1 0 0,-1 1 0 0 0,3 0-4 0 0,-5-3 9 0 0,1 1 0 0 0,0-1 1 0 0,0 0-1 0 0,1 1 0 0 0,-1-1 0 0 0,0 0 1 0 0,0-1-1 0 0,0 1 0 0 0,1 0 0 0 0,-1-1 0 0 0,0 1 1 0 0,1-1-1 0 0,-1 0 0 0 0,1 1 0 0 0,-1-1 1 0 0,0-1-1 0 0,1 1 0 0 0,-1 0 0 0 0,0 0 0 0 0,1-1 1 0 0,-1 1-1 0 0,0-1 0 0 0,1 0 0 0 0,-1 0 1 0 0,0 0-1 0 0,0 0 0 0 0,1-1-9 0 0,7-4 25 0 0,-1 0 0 0 0,0-1 0 0 0,0 0 0 0 0,-1-1 1 0 0,0 0-1 0 0,0-1 0 0 0,-1 1 0 0 0,0-1 0 0 0,0-1 0 0 0,-1 1 0 0 0,4-10-25 0 0,-2 1 39 0 0,0 1 1 0 0,-2-1-1 0 0,0 0 0 0 0,-1-1 1 0 0,-1 1-1 0 0,2-15-39 0 0,-3 18 264 0 0,0 12-82 0 0,0 10-100 0 0,1 25-190 0 0,0 1 1 0 0,-2 8 107 0 0,0-2-416 0 0,4 18 416 0 0,-5-45-74 0 0,2 0 1 0 0,0-1-1 0 0,0 1 1 0 0,1-1 0 0 0,0 0-1 0 0,6 10 74 0 0,2-6-2085 0 0,-6-9 866 0 0</inkml:trace>
  <inkml:trace contextRef="#ctx0" brushRef="#br0" timeOffset="360.012">452 74 23583 0 0,'0'0'1083'0'0,"0"0"-28"0"0,7 14-541 0 0,-3-2-221 0 0,-1-1-1 0 0,0 0 0 0 0,-1 1 1 0 0,0 0-1 0 0,-1 2-292 0 0,5 22 625 0 0,5 34 962 0 0,-3 1-1587 0 0,-2-10 713 0 0,-4-39-200 0 0,-3-19 8 0 0,-2-13-138 0 0,-3-13-315 0 0,2 0-1 0 0,1-1 1 0 0,0-19-68 0 0,3-72 132 0 0,0 107-131 0 0,0-5-82 0 0,1 1 0 0 0,0-1 0 0 0,1 1 1 0 0,0 0-1 0 0,1-1 0 0 0,0 1 0 0 0,2-1 81 0 0,-4 9-38 0 0,1-1-1 0 0,1 0 1 0 0,-1 1 0 0 0,1 0-1 0 0,0-1 1 0 0,0 1 0 0 0,0 0-1 0 0,0 1 1 0 0,1-1 0 0 0,-1 0-1 0 0,1 1 1 0 0,0 0 0 0 0,0 0-1 0 0,0 0 1 0 0,1 0 0 0 0,-1 1-1 0 0,1 0 1 0 0,2-2 38 0 0,-1 3-488 0 0,-1-1 0 0 0,0 1 1 0 0,1 0-1 0 0,0 0 0 0 0,-1 0 0 0 0,4 1 488 0 0,20 0-8825 0 0,-13 2 458 0 0</inkml:trace>
  <inkml:trace contextRef="#ctx0" brushRef="#br0" timeOffset="713.985">769 34 4144 0 0,'-11'7'11949'0'0,"2"4"-4159"0"0,7-7-6722 0 0,0-1 0 0 0,0 1 0 0 0,1 0 1 0 0,-1 0-1 0 0,1 0 0 0 0,0 2-1068 0 0,-1 9-238 0 0,0 0 0 0 0,1 0 0 0 0,1 5 238 0 0,-1-10 1125 0 0,1 7-1012 0 0,1 1-1 0 0,0-1 1 0 0,1 0-1 0 0,0 1 1 0 0,2-1-1 0 0,1 4-112 0 0,-3-15-1 0 0,0 1 0 0 0,0-1 0 0 0,1 0 0 0 0,0 0 0 0 0,0 0 0 0 0,1 0-1 0 0,-1 0 1 0 0,1-1 0 0 0,0 1 0 0 0,1-1 0 0 0,-1 0 0 0 0,1-1 0 0 0,0 1-1 0 0,0-1 1 0 0,1 0 0 0 0,-1 0 0 0 0,5 2 1 0 0,-8-5-61 0 0,0 0 0 0 0,0 0-1 0 0,0-1 1 0 0,0 1 0 0 0,0 0 0 0 0,0-1-1 0 0,0 1 1 0 0,0-1 0 0 0,0 0 0 0 0,0 0-1 0 0,0 0 1 0 0,0 0 0 0 0,0 0-1 0 0,1 0 1 0 0,-1 0 0 0 0,0-1 0 0 0,0 1-1 0 0,0-1 1 0 0,0 0 0 0 0,1 0 61 0 0,0 0-176 0 0,0-1-1 0 0,-1 0 1 0 0,1 0-1 0 0,0 0 1 0 0,-1 0-1 0 0,1-1 1 0 0,-1 1 0 0 0,0-1-1 0 0,1 1 1 0 0,-1-1-1 0 0,-1 0 1 0 0,2 0 176 0 0,1-6-1415 0 0,1 0 0 0 0,-1 0 0 0 0,-1 0 1 0 0,1 0-1 0 0,-2-1 0 0 0,1 1 0 0 0,-1-1 0 0 0,0-5 1415 0 0,-1-12-7218 0 0</inkml:trace>
  <inkml:trace contextRef="#ctx0" brushRef="#br0" timeOffset="1069.258">928 59 20127 0 0,'0'-1'239'0'0,"1"1"-138"0"0,-1-1-1 0 0,0 1 1 0 0,0-1-1 0 0,1 1 1 0 0,-1-1-1 0 0,0 1 1 0 0,0-1-1 0 0,1 1 1 0 0,-1-1-1 0 0,0 1 0 0 0,0-1 1 0 0,0 1-1 0 0,0-1 1 0 0,0 0-1 0 0,0 1 1 0 0,0-1-1 0 0,0 1 1 0 0,0-1-1 0 0,0 0-100 0 0,-2-1 180 0 0,1 3-44 0 0,1-1 0 0 0,0 0 0 0 0,-1 0 0 0 0,1 0 0 0 0,0 1 0 0 0,-1-1 0 0 0,1 0 0 0 0,0 0 0 0 0,-1 1 0 0 0,1-1 0 0 0,0 0-1 0 0,0 1 1 0 0,0-1 0 0 0,-1 0 0 0 0,1 1 0 0 0,0-1 0 0 0,0 0 0 0 0,0 1 0 0 0,0-1 0 0 0,-1 0 0 0 0,1 1 0 0 0,0-1 0 0 0,0 0 0 0 0,0 1 0 0 0,0 0-136 0 0,-3 10 891 0 0,-2 61 1087 0 0,3 0 0 0 0,6 48-1978 0 0,-4-118 35 0 0,5 85 369 0 0,0-17 658 0 0,-5 52-1062 0 0,0-108 30 0 0,-2 0 0 0 0,0-1 0 0 0,-1 1 0 0 0,0-1 0 0 0,-1 1 0 0 0,-4 8-30 0 0,5-14 17 0 0,-1-1 0 0 0,0 0 0 0 0,0 1 0 0 0,0-1 0 0 0,-1-1 0 0 0,0 1 0 0 0,0-1 0 0 0,-1 1 1 0 0,0-2-1 0 0,0 1 0 0 0,-5 3-17 0 0,-6 2 72 0 0,-1 0 1 0 0,0-1-1 0 0,-1 0 1 0 0,0-2 0 0 0,-1 0-1 0 0,1-2 1 0 0,-15 3-73 0 0,9-3-1047 0 0,-1-1 1 0 0,-12 0 1046 0 0,11-3-4545 0 0,0-1-1 0 0,-8-2 4546 0 0,3-2-9422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0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60 19807 0 0,'-3'1'162'0'0,"1"0"0"0"0,0 0 0 0 0,-1 0 0 0 0,1 0 0 0 0,0 1 0 0 0,0-1 0 0 0,0 1 0 0 0,0-1 0 0 0,0 1 0 0 0,0-1 0 0 0,0 1 0 0 0,1 0 0 0 0,-1 0 0 0 0,1 0 0 0 0,-1 0 0 0 0,1 0 0 0 0,0 1 0 0 0,0-1 0 0 0,0 0 0 0 0,0 1 0 0 0,0-1 0 0 0,0 1-162 0 0,-2 8 440 0 0,0 1 1 0 0,1-1-1 0 0,0 1 1 0 0,0 2-441 0 0,2-9 113 0 0,-34 476 3794 0 0,32-432-3869 0 0,-1 28-245 0 0,7 57 207 0 0,-4-128-405 0 0,1 9 448 0 0,0-7-3994 0 0,-1-14 2055 0 0</inkml:trace>
  <inkml:trace contextRef="#ctx0" brushRef="#br0" timeOffset="350.567">9 582 22055 0 0,'-9'-6'2402'0'0,"9"5"-2373"0"0,0 1 1 0 0,0 0 0 0 0,0-1 0 0 0,0 1 0 0 0,0 0 0 0 0,0-1 0 0 0,0 1-1 0 0,0 0 1 0 0,1-1 0 0 0,-1 1 0 0 0,0 0 0 0 0,0 0 0 0 0,0-1-1 0 0,0 1 1 0 0,0 0 0 0 0,0 0 0 0 0,1-1 0 0 0,-1 1 0 0 0,0 0 0 0 0,0 0-1 0 0,0-1 1 0 0,1 1 0 0 0,-1 0 0 0 0,0 0 0 0 0,0 0 0 0 0,1 0 0 0 0,-1-1-30 0 0,8-5 354 0 0,-2 3-174 0 0,0 0 0 0 0,1 0 1 0 0,-1 0-1 0 0,1 0 1 0 0,0 1-1 0 0,1 0-180 0 0,44-8 144 0 0,-25 6-156 0 0,175-34-4 0 0,-157 26-1400 0 0,-23 7-80 0 0</inkml:trace>
  <inkml:trace contextRef="#ctx0" brushRef="#br0" timeOffset="677.176">558 1 24215 0 0,'-2'5'1182'0'0,"1"5"-605"0"0,0 1 0 0 0,2 8-577 0 0,-1 2 320 0 0,1 34 406 0 0,1-11 36 0 0,-1 91 588 0 0,0 95-311 0 0,-3 35-268 0 0,7-178-347 0 0,-2-77-296 0 0,-3-10-124 0 0,0 0 0 0 0,0 0 0 0 0,0 0 0 0 0,0 0-1 0 0,0 0 1 0 0,0 0 0 0 0,0 0 0 0 0,0 0-1 0 0,0 0 1 0 0,0 0 0 0 0,1 0 0 0 0,-1 0 0 0 0,0 0-1 0 0,0 0 1 0 0,0 0 0 0 0,0 0 0 0 0,0 0-1 0 0,0 0 1 0 0,0 0 0 0 0,0 0 0 0 0,0-1 0 0 0,0 1-1 0 0,0 0 1 0 0,1 0 0 0 0,-1 0 0 0 0,0 0-1 0 0,0 0 1 0 0,0 0 0 0 0,0 0 0 0 0,0 0 0 0 0,0 0-1 0 0,0 0 1 0 0,0 0 0 0 0,0 0 0 0 0,0-1-1 0 0,0 1 1 0 0,0 0 0 0 0,0 0 0 0 0,0 0 0 0 0,0 0-1 0 0,0 0 1 0 0,0 0 0 0 0,0 0 0 0 0,0 0-1 0 0,0 0 1 0 0,0 0 0 0 0,0-1-4 0 0,5-18 276 0 0,-4 13-274 0 0,6-23 15 0 0,22-83-1 0 0,-21 86-19 0 0,1 1 0 0 0,1 0 0 0 0,5-7 3 0 0,-12 26-4 0 0,1-1-1 0 0,0 1 1 0 0,0 0-1 0 0,0 0 1 0 0,1 0-1 0 0,0 1 1 0 0,0 0-1 0 0,1-1 5 0 0,-5 5-1 0 0,1 0 0 0 0,-1-1 0 0 0,1 1 0 0 0,-1 0-1 0 0,1 1 1 0 0,0-1 0 0 0,-1 0 0 0 0,1 0 0 0 0,0 1 0 0 0,0-1 0 0 0,0 1 0 0 0,-1-1-1 0 0,1 1 1 0 0,0 0 0 0 0,0 0 0 0 0,0 0 0 0 0,0 0 0 0 0,0 0 0 0 0,0 0 0 0 0,0 0-1 0 0,-1 1 1 0 0,1-1 0 0 0,0 0 0 0 0,0 1 0 0 0,0 0 0 0 0,-1 0 0 0 0,1-1 0 0 0,0 1-1 0 0,-1 0 1 0 0,1 0 0 0 0,0 0 0 0 0,0 2 1 0 0,1-1 3 0 0,0 1 0 0 0,0 0 1 0 0,0 0-1 0 0,-1 0 0 0 0,1 1 0 0 0,-1-1 0 0 0,0 0 0 0 0,0 1 1 0 0,-1-1-1 0 0,1 1 0 0 0,0 0 0 0 0,-1 0 0 0 0,0 1-3 0 0,3 10 36 0 0,-1 1-1 0 0,1 13-35 0 0,-1-6 20 0 0,0 8 43 0 0,-1 0 0 0 0,-1 12-63 0 0,-1-21-38 0 0,0 0-1 0 0,2 0 0 0 0,0 0 1 0 0,2 0-1 0 0,2 9 39 0 0,-5-30-60 0 0,-1-1-1 0 0,0 1 0 0 0,1 0 0 0 0,-1 0 0 0 0,0 0 1 0 0,1 0-1 0 0,-1 0 0 0 0,1 0 0 0 0,-1-1 1 0 0,1 1-1 0 0,0 0 61 0 0,-1-1-58 0 0,0 0 0 0 0,0 0 0 0 0,0 1 1 0 0,1-1-1 0 0,-1 0 0 0 0,0 0 0 0 0,0 0 1 0 0,0 0-1 0 0,1 0 0 0 0,-1 0 0 0 0,0 0 1 0 0,0 0-1 0 0,1 0 0 0 0,-1 0 0 0 0,0 0 0 0 0,0 0 1 0 0,1 0-1 0 0,-1 0 0 0 0,0 0 0 0 0,0 0 1 0 0,0 0-1 0 0,1 0 0 0 0,-1 0 0 0 0,0 0 0 0 0,0 0 1 0 0,1 0-1 0 0,-1 0 58 0 0,1-1-367 0 0,0 0 0 0 0,0 0 0 0 0,0 0 1 0 0,1 0-1 0 0,-1 0 0 0 0,-1 0 0 0 0,1-1 0 0 0,0 1 0 0 0,0 0 0 0 0,0-1 1 0 0,0 0 366 0 0,4-8-2042 0 0</inkml:trace>
  <inkml:trace contextRef="#ctx0" brushRef="#br0" timeOffset="1011.174">959 496 22663 0 0,'0'1'110'0'0,"0"0"0"0"0,-1 0 0 0 0,1 0 0 0 0,0 0 0 0 0,0 0 0 0 0,0 0 0 0 0,0 0 0 0 0,0 0 0 0 0,0 0 0 0 0,0 0 0 0 0,0 0-1 0 0,0 0 1 0 0,1 0 0 0 0,-1 0 0 0 0,0 0 0 0 0,1 0 0 0 0,-1 0 0 0 0,0 0 0 0 0,1 0-110 0 0,1 6 391 0 0,5 38 567 0 0,-2 0-1 0 0,-2 0 0 0 0,-2 2-957 0 0,1 3 1228 0 0,1 0 0 0 0,5 14-1228 0 0,-5-41-404 0 0,-2-17 54 0 0,-1 1 0 0 0,1-1 0 0 0,1 1 0 0 0,-1-1 0 0 0,1 0 0 0 0,0 0 0 0 0,0 0 0 0 0,1 0 0 0 0,1 2 350 0 0,0-4-1846 0 0,0-3-10 0 0</inkml:trace>
  <inkml:trace contextRef="#ctx0" brushRef="#br0" timeOffset="1346.591">1103 559 17967 0 0,'0'0'1387'0'0,"0"0"-896"0"0,0 0-210 0 0,0 6 1984 0 0,11 46 2808 0 0,-5-23-4166 0 0,0 1 0 0 0,-2 3-907 0 0,1 12 569 0 0,-1-20 119 0 0,-2 10-688 0 0,1 9 768 0 0,5 30-768 0 0,-6-70 17 0 0,-2-3 79 0 0,0-1 58 0 0,3-13 279 0 0,25-105-315 0 0,-10 41-320 0 0,-15 65 129 0 0,1 0 0 0 0,1 0 0 0 0,-1 0 0 0 0,2 0 73 0 0,-3 5-40 0 0,1 1 1 0 0,0 0 0 0 0,0 0-1 0 0,0 0 1 0 0,1 0-1 0 0,0 1 1 0 0,4-4 39 0 0,-8 8 2 0 0,0 0 0 0 0,0 0 0 0 0,0 0 0 0 0,1 0 0 0 0,-1 0 0 0 0,0 0 0 0 0,0 0-1 0 0,1 1 1 0 0,-1-1 0 0 0,0 0 0 0 0,1 1 0 0 0,-1-1 0 0 0,1 1 0 0 0,-1 0 0 0 0,1-1 0 0 0,-1 1 0 0 0,1 0 0 0 0,-1 0 0 0 0,1 0 0 0 0,-1 0-1 0 0,1 0 1 0 0,-1 0 0 0 0,1 1 0 0 0,-1-1 0 0 0,1 0 0 0 0,-1 1 0 0 0,1-1 0 0 0,-1 1 0 0 0,0 0 0 0 0,1-1 0 0 0,-1 1 0 0 0,0 0 0 0 0,0 0-1 0 0,1 0 1 0 0,-1 0 0 0 0,0 0 0 0 0,0 0 0 0 0,0 0 0 0 0,0 0-2 0 0,3 4 33 0 0,0 0 1 0 0,0 0-1 0 0,-1 1 0 0 0,0-1 1 0 0,0 1-1 0 0,-1-1 0 0 0,1 1 0 0 0,-1 0 1 0 0,0 0-34 0 0,4 17 65 0 0,-1 0 0 0 0,-1 1 1 0 0,0 7-66 0 0,3 74 173 0 0,-5-61-294 0 0,-2-35-302 0 0,1-1-1 0 0,0 1 1 0 0,1 0 0 0 0,0 0 0 0 0,1 3 423 0 0,-2-11-206 0 0,-1 0 1 0 0,1 0 0 0 0,-1 0-1 0 0,1 0 1 0 0,-1 0-1 0 0,1 0 1 0 0,0 0 0 0 0,-1 0-1 0 0,1 0 1 0 0,0 0-1 0 0,0-1 1 0 0,0 1 0 0 0,0 0-1 0 0,-1-1 1 0 0,1 1 0 0 0,0 0-1 0 0,0-1 1 0 0,0 1-1 0 0,0-1 1 0 0,1 0 0 0 0,-1 1 205 0 0,6 1-2586 0 0</inkml:trace>
  <inkml:trace contextRef="#ctx0" brushRef="#br0" timeOffset="1764.517">1646 897 20471 0 0,'4'-8'487'0'0,"0"0"0"0"0,-1 1-1 0 0,0-1 1 0 0,0-1-1 0 0,-1 1 1 0 0,0 0-1 0 0,-1-1 1 0 0,1 1 0 0 0,-2-1-1 0 0,1 1 1 0 0,-1-6-487 0 0,-1 1 533 0 0,0 1 1 0 0,-1 0-1 0 0,0-1 1 0 0,0 1-1 0 0,-2 0 0 0 0,1 0 1 0 0,-5-8-534 0 0,6 16 108 0 0,0 0 0 0 0,0 0 1 0 0,0 1-1 0 0,0-1 0 0 0,-1 0 1 0 0,0 1-1 0 0,0 0 0 0 0,-1-1-108 0 0,3 3 14 0 0,0 0 1 0 0,0 0-1 0 0,0 0 0 0 0,0 0 0 0 0,0 0 0 0 0,-1 0 0 0 0,1 1 0 0 0,0-1 0 0 0,0 0 0 0 0,-1 1 0 0 0,1 0 1 0 0,-1-1-1 0 0,1 1 0 0 0,0 0 0 0 0,-1-1 0 0 0,1 1 0 0 0,-1 0 0 0 0,1 0 0 0 0,-1 0 0 0 0,1 0 1 0 0,0 0-1 0 0,-1 1 0 0 0,1-1 0 0 0,-1 0 0 0 0,1 1 0 0 0,-1-1-14 0 0,-5 4 6 0 0,-1 0-1 0 0,1 0 1 0 0,0 0-1 0 0,0 1 1 0 0,0 0-1 0 0,0 1 1 0 0,1-1-1 0 0,0 1 1 0 0,0 0 0 0 0,1 1-1 0 0,-1 0 1 0 0,-2 5-6 0 0,-2 5 16 0 0,0 0 0 0 0,1 1 0 0 0,1 1 0 0 0,-6 16-16 0 0,11-24 31 0 0,-1 0 1 0 0,2 1 0 0 0,-1-1 0 0 0,0 12-32 0 0,3-19 6 0 0,-1 0 1 0 0,1 0-1 0 0,0-1 1 0 0,1 1-1 0 0,-1 0 1 0 0,1 0-1 0 0,-1-1 1 0 0,1 1-1 0 0,0 0 1 0 0,0-1-1 0 0,1 1 1 0 0,-1-1-1 0 0,1 1 1 0 0,0-1-1 0 0,0 0 1 0 0,0 0-1 0 0,1 2-6 0 0,-2-4 5 0 0,0 0-1 0 0,0 0 1 0 0,0 0-1 0 0,0 0 1 0 0,1-1 0 0 0,-1 1-1 0 0,0 0 1 0 0,1 0-1 0 0,-1-1 1 0 0,0 1 0 0 0,1-1-1 0 0,-1 1 1 0 0,1-1-1 0 0,-1 1 1 0 0,1-1 0 0 0,-1 0-1 0 0,1 0-4 0 0,1 0 1 0 0,0 0-1 0 0,1 0 1 0 0,-1-1-1 0 0,0 1 1 0 0,0-1 0 0 0,0 1-1 0 0,0-1 1 0 0,1-1-1 0 0,5-2 10 0 0,-1 0 0 0 0,1 0 0 0 0,-1-1 0 0 0,0 0 0 0 0,1-2-10 0 0,0 0 3 0 0,-1 0-1 0 0,0 0 0 0 0,0-1 0 0 0,-1 0 0 0 0,0-1 1 0 0,0-1-3 0 0,11-18-3 0 0,5-10 3 0 0,-20 32 0 0 0,0 2 0 0 0,-2 3 0 0 0,0 4 0 0 0,0 5 0 0 0,2 154 277 0 0,0 49 459 0 0,-5-147-539 0 0,-3 0 1 0 0,-5 17-198 0 0,9-71-59 0 0,-1 0 1 0 0,-1 0-1 0 0,0 0 1 0 0,0-1-1 0 0,-1 3 59 0 0,3-9-1 0 0,0-1-1 0 0,-1 0 1 0 0,1 1-1 0 0,0-1 1 0 0,-1 0-1 0 0,1 0 1 0 0,-1 0-1 0 0,0 0 1 0 0,0 0 0 0 0,1-1-1 0 0,-1 1 1 0 0,0 0-1 0 0,-1-1 1 0 0,1 1-1 0 0,0-1 1 0 0,0 0-1 0 0,-1 0 1 0 0,1 0-1 0 0,0 0 1 0 0,-1 0-1 0 0,1 0 1 0 0,-3-1 1 0 0,-3 1 1 0 0,-1 0 0 0 0,1-1-1 0 0,-1 0 1 0 0,1 0 0 0 0,-1-1 0 0 0,1-1 0 0 0,0 1 0 0 0,-1-1-1 0 0,-3-2-1 0 0,-1 0 0 0 0,1-1 0 0 0,0 0 0 0 0,1-1 0 0 0,-1 0 1 0 0,-13-10-3 0 0,1-1 0 0 0,0-1-1 0 0,2-1 1 0 0,-7-7 3 0 0,24 21-675 0 0,0 0 0 0 0,0-1 0 0 0,0 0 0 0 0,1 1-1 0 0,-3-6 676 0 0,5 8-515 0 0,1 0 0 0 0,-1 1 0 0 0,1-1-1 0 0,0 0 1 0 0,0 0 0 0 0,0 0-1 0 0,0 0 1 0 0,1 0 0 0 0,-1 0 0 0 0,1 0-1 0 0,0 0 1 0 0,0 0 0 0 0,0 0-1 0 0,0 0 1 0 0,1-1 515 0 0,2-10-9174 0 0</inkml:trace>
  <inkml:trace contextRef="#ctx0" brushRef="#br0" timeOffset="2170.62">1949 669 21967 0 0,'1'-3'172'0'0,"-1"-1"-1"0"0,0 1 1 0 0,0 0-1 0 0,0-1 0 0 0,0 1 1 0 0,0-1-1 0 0,-1 1 1 0 0,0 0-1 0 0,0-1 1 0 0,0 1-1 0 0,0 0 0 0 0,0 0 1 0 0,0 0-1 0 0,-1 0 1 0 0,-1-3-172 0 0,2 4 133 0 0,-1 0 0 0 0,1 1-1 0 0,-1-1 1 0 0,1 0 0 0 0,-1 1 0 0 0,1-1 0 0 0,-1 1 0 0 0,0-1 0 0 0,0 1 0 0 0,0 0 0 0 0,0-1-1 0 0,0 1 1 0 0,0 0 0 0 0,0 0 0 0 0,0 1 0 0 0,0-1 0 0 0,0 0 0 0 0,-1 1 0 0 0,1-1-1 0 0,0 1 1 0 0,0 0 0 0 0,-1 0 0 0 0,-1 0-133 0 0,-2 0 225 0 0,0 1 0 0 0,0 1 0 0 0,0-1 0 0 0,0 1 0 0 0,1 0 0 0 0,-1 0 0 0 0,0 0 0 0 0,1 1 0 0 0,0 0 0 0 0,-4 2-225 0 0,5-2 66 0 0,0-1 1 0 0,1 1-1 0 0,-1 0 1 0 0,1 0-1 0 0,0 1 1 0 0,-1-1-1 0 0,2 1 0 0 0,-1 0 1 0 0,0-1-1 0 0,1 1 1 0 0,0 0-1 0 0,-1 1 1 0 0,2-1-1 0 0,-1 1-66 0 0,1-3 31 0 0,0 0 0 0 0,0 1 1 0 0,1-1-1 0 0,-1 0 0 0 0,1 1 0 0 0,0-1 0 0 0,0 1 1 0 0,0-1-1 0 0,0 0 0 0 0,0 1 0 0 0,1-1 0 0 0,-1 1 1 0 0,0-1-1 0 0,1 0 0 0 0,1 3-31 0 0,-1-3 8 0 0,1 1-1 0 0,-1 0 1 0 0,1-1-1 0 0,0 1 1 0 0,0-1-1 0 0,0 0 1 0 0,0 1-1 0 0,0-1 1 0 0,1 0-1 0 0,-1 0 1 0 0,3 1-8 0 0,40 26 480 0 0,0-3 1 0 0,20 8-481 0 0,-48-25 0 0 0,0 0 0 0 0,3 4 0 0 0,-13-8 0 0 0,-1-1 0 0 0,1 2 0 0 0,-1-1 0 0 0,-1 1 0 0 0,1-1 0 0 0,3 6 0 0 0,-8-10-2 0 0,0 1 0 0 0,0-1-1 0 0,0 1 1 0 0,-1-1 0 0 0,1 1 0 0 0,0-1 0 0 0,-1 1-1 0 0,1-1 1 0 0,-1 1 0 0 0,1-1 0 0 0,-1 3 2 0 0,0-4 7 0 0,0 1 0 0 0,0 0 0 0 0,0 0 0 0 0,0 0 0 0 0,0 0 0 0 0,0 0 0 0 0,-1 0 0 0 0,1 0 0 0 0,0-1 1 0 0,0 1-1 0 0,-1 0 0 0 0,1 0 0 0 0,-1 0 0 0 0,1-1 0 0 0,-1 1 0 0 0,0 0-7 0 0,-1 1 27 0 0,0 0-1 0 0,0 0 1 0 0,0-1 0 0 0,0 1-1 0 0,-1-1 1 0 0,1 0 0 0 0,0 1 0 0 0,-1-1-1 0 0,1 0 1 0 0,-1-1 0 0 0,1 1-1 0 0,-1 0 1 0 0,-1-1-27 0 0,-13 3-22 0 0,1 0 1 0 0,-1-2-1 0 0,0 0 0 0 0,1-1 0 0 0,-1 0 1 0 0,0-2-1 0 0,1 0 0 0 0,-1-1 1 0 0,1 0-1 0 0,0-1 0 0 0,-7-4 22 0 0,7 3-826 0 0,1-2 0 0 0,-1 0 0 0 0,1-1 0 0 0,0-1 0 0 0,1 0 0 0 0,0-1 0 0 0,-1-1 826 0 0,2-1-1551 0 0</inkml:trace>
  <inkml:trace contextRef="#ctx0" brushRef="#br0" timeOffset="2519.818">930 362 25343 0 0,'-2'-3'560'0'0,"-1"0"112"0"0,1 1 32 0 0,-1-1 0 0 0,3 0-568 0 0,0-1-136 0 0,1 0 0 0 0,1-1 0 0 0,3 2 96 0 0,-1 3-16 0 0,0-2 0 0 0,1 0-7632 0 0,4 4-1535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3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19807 0 0,'1'-2'144'0'0,"0"1"0"0"0,0-1-1 0 0,0 1 1 0 0,-1 0 0 0 0,1-1-1 0 0,1 1 1 0 0,-1 0-1 0 0,0 0 1 0 0,0-1 0 0 0,0 1-1 0 0,1 0 1 0 0,-1 0 0 0 0,0 0-1 0 0,1 1 1 0 0,-1-1-1 0 0,1 0 1 0 0,-1 0 0 0 0,1 1-144 0 0,7-4 823 0 0,0 1 1 0 0,8-1-824 0 0,-10 2 857 0 0,43-9-329 0 0,0 2 1 0 0,29-1-529 0 0,-17 3-147 0 0,139-15 418 0 0,27 8-271 0 0,-95 10-288 0 0,-76 2-4755 0 0,-41 1 2095 0 0,4 0-4715 0 0</inkml:trace>
  <inkml:trace contextRef="#ctx0" brushRef="#br0" timeOffset="367.496">482 84 21711 0 0,'-1'1'496'0'0,"-3"15"448"0"0,1 1 0 0 0,0 5-944 0 0,0 21 1137 0 0,1 1-1 0 0,3 12-1136 0 0,-1 28 1135 0 0,-1-39-836 0 0,-8 174 546 0 0,3-126-1056 0 0,6 58 211 0 0,5-95-2178 0 0,-3-42 327 0 0</inkml:trace>
  <inkml:trace contextRef="#ctx0" brushRef="#br0" timeOffset="817.748">678 551 23783 0 0,'-7'4'1804'0'0,"4"0"-1678"0"0,0 0 0 0 0,0 0 0 0 0,0 0 0 0 0,1 0 0 0 0,0 0 1 0 0,0 1-1 0 0,0-1 0 0 0,0 1 0 0 0,1 0 0 0 0,0-1 0 0 0,0 1 0 0 0,-1 2-126 0 0,1 10 631 0 0,-1 0-1 0 0,2 17-630 0 0,0-18 59 0 0,1 0-22 0 0,-1 1 0 0 0,2-1 0 0 0,0 1 0 0 0,1-1 0 0 0,1 0-1 0 0,0 0 1 0 0,1-1 0 0 0,5 12-37 0 0,-7-22 14 0 0,0 0 1 0 0,-1 0-1 0 0,1-1 1 0 0,1 1-1 0 0,-1-1 0 0 0,1 0 1 0 0,0 1-1 0 0,0-1-14 0 0,-2-3 11 0 0,-1 0 1 0 0,1 1-1 0 0,-1-1 1 0 0,0 0-1 0 0,1 0 0 0 0,0 0 1 0 0,-1-1-1 0 0,1 1 0 0 0,0 0 1 0 0,-1-1-1 0 0,1 1 1 0 0,0-1-1 0 0,-1 1 0 0 0,1-1 1 0 0,0 0-1 0 0,0 0 0 0 0,0 0 1 0 0,-1 0-1 0 0,1 0 1 0 0,0 0-1 0 0,0 0 0 0 0,0-1 1 0 0,-1 1-1 0 0,1 0 0 0 0,0-1 1 0 0,1 0-12 0 0,3-2 13 0 0,0-1 0 0 0,0 0 1 0 0,0 0-1 0 0,-1 0 0 0 0,0 0 0 0 0,0-1 0 0 0,0 0 1 0 0,0 0-1 0 0,-1 0 0 0 0,1-1 0 0 0,2-5-13 0 0,0 0 23 0 0,-1 0-1 0 0,-1-1 0 0 0,0 0 1 0 0,0 0-1 0 0,2-12-22 0 0,-1 4 0 0 0,-2 7 0 0 0,-1 0 0 0 0,0-1 0 0 0,0 1 0 0 0,-1-7 0 0 0,4-64 203 0 0,-6 114-181 0 0,1 0 1 0 0,2 0 0 0 0,0-1-1 0 0,3 1 1 0 0,3 13-23 0 0,-6-35 16 0 0,0 0 0 0 0,1 0 0 0 0,-1-1 1 0 0,1 1-1 0 0,1-1 0 0 0,-1 0 0 0 0,3 3-16 0 0,-3-5 1 0 0,0 0 0 0 0,1-1 1 0 0,-1 1-1 0 0,1-1 0 0 0,0 0 0 0 0,0 0 1 0 0,0 0-1 0 0,1-1 0 0 0,5 4-1 0 0,-9-6 5 0 0,1 0 0 0 0,-1-1 0 0 0,0 1-1 0 0,1 0 1 0 0,-1-1 0 0 0,0 1 0 0 0,1-1 0 0 0,-1 0-1 0 0,1 0 1 0 0,-1 0 0 0 0,1 0 0 0 0,-1 0 0 0 0,0 0-1 0 0,1-1 1 0 0,-1 1 0 0 0,1-1 0 0 0,1 0-5 0 0,-1-1 26 0 0,0 1 0 0 0,0-1 0 0 0,0 0 0 0 0,0 0 0 0 0,0 0 0 0 0,-1 0-1 0 0,1-1 1 0 0,-1 1 0 0 0,1-1 0 0 0,-1 1 0 0 0,1-3-26 0 0,2-2 53 0 0,-1 0 0 0 0,1 0 0 0 0,-2 0 0 0 0,1-1 0 0 0,-1 1 0 0 0,0-1-1 0 0,-1 0 1 0 0,0 0 0 0 0,0 0 0 0 0,-1-1-53 0 0,1-10 42 0 0,-1-1 1 0 0,-1 1-1 0 0,-1 0 0 0 0,-1-1 1 0 0,-1 1-1 0 0,0 0 0 0 0,-1 0 1 0 0,-5-12-43 0 0,6 24-25 0 0,0 0 1 0 0,0-1 0 0 0,-1 1-1 0 0,0 1 1 0 0,-4-6 24 0 0,-2-4-514 0 0,10 15 275 0 0,0 2 135 0 0,-1-1 0 0 0,1 0-1 0 0,-1 1 1 0 0,1-1 0 0 0,0 0-1 0 0,-1 1 1 0 0,1-1 0 0 0,0 1 0 0 0,0-1-1 0 0,-1 0 1 0 0,1 1 0 0 0,0-1 0 0 0,0 1-1 0 0,0-1 1 0 0,-1 1 0 0 0,1-1-1 0 0,0 1 1 0 0,0-1 0 0 0,0 1 104 0 0,-2 9-2571 0 0,2 0-3879 0 0,4 2-1827 0 0</inkml:trace>
  <inkml:trace contextRef="#ctx0" brushRef="#br0" timeOffset="1174.841">1283 693 17047 0 0,'-1'3'385'0'0,"1"-1"-1"0"0,-1 1 0 0 0,0 0 0 0 0,0 0 0 0 0,1-1 0 0 0,-2 1 0 0 0,1-1 0 0 0,0 1 0 0 0,-1-1 0 0 0,1 1-384 0 0,-6 11 3050 0 0,3-5-2306 0 0,2 1 0 0 0,-1-1 0 0 0,1 0 1 0 0,1 1-1 0 0,-1-1 0 0 0,2 1 0 0 0,-1-1 0 0 0,2 5-744 0 0,-1-9 61 0 0,0-1-1 0 0,1 1 0 0 0,-1 0 0 0 0,1 0 1 0 0,1-1-1 0 0,-1 1 0 0 0,1-1 1 0 0,-1 1-1 0 0,1-1 0 0 0,0 1 1 0 0,1-1-1 0 0,-1 0 0 0 0,1 0 0 0 0,0 0 1 0 0,0-1-1 0 0,0 1 0 0 0,2 1-60 0 0,-3-3 12 0 0,1-1 1 0 0,0 1-1 0 0,-1-1 0 0 0,1 1 0 0 0,0-1 0 0 0,0 0 0 0 0,0 0 0 0 0,0 0 0 0 0,-1 0 0 0 0,2-1 0 0 0,-1 1 0 0 0,0-1 0 0 0,0 0 0 0 0,0 0 0 0 0,0 0 0 0 0,0 0 0 0 0,0 0 0 0 0,0-1 0 0 0,0 1 1 0 0,0-1-1 0 0,1 0-12 0 0,6-2 43 0 0,0-1 1 0 0,-1 0 0 0 0,1 0 0 0 0,-1-1-1 0 0,7-4-43 0 0,-9 5 13 0 0,-1 0 0 0 0,0 0 0 0 0,-1-1 0 0 0,1 0 0 0 0,-1 0 0 0 0,0 0 0 0 0,0 0 0 0 0,3-6-13 0 0,-1 2 45 0 0,-3 3-55 0 0,0 0 0 0 0,0 0 0 0 0,0-1 1 0 0,2-4 9 0 0,-5 8-11 0 0,0 0-1 0 0,-1 0 1 0 0,1 0 0 0 0,0 0 0 0 0,-1 0 0 0 0,0 0 0 0 0,0 0 0 0 0,0 0 0 0 0,0 0 0 0 0,0 0 0 0 0,0 0 0 0 0,-1 0 0 0 0,0-1 11 0 0,-1-3-3 0 0,0 0 0 0 0,0 0-1 0 0,-1 0 1 0 0,0 0 0 0 0,0 1 0 0 0,0-1 3 0 0,1 3-13 0 0,-1 1 0 0 0,1 0 0 0 0,-1 0 0 0 0,1 0 0 0 0,-1 0 0 0 0,0 0-1 0 0,0 0 1 0 0,0 1 0 0 0,-1-1 0 0 0,1 1 0 0 0,-2-1 13 0 0,-2 0-35 0 0,0-1 1 0 0,0 1-1 0 0,0 1 0 0 0,0-1 1 0 0,-1 1-1 0 0,1 1 0 0 0,-1-1 0 0 0,1 1 1 0 0,-1 1-1 0 0,0-1 0 0 0,-5 2 35 0 0,7-1-35 0 0,0 1-1 0 0,0 0 1 0 0,0 0-1 0 0,0 0 0 0 0,0 1 1 0 0,0 0-1 0 0,0 1 1 0 0,1-1-1 0 0,-1 1 0 0 0,1 0 1 0 0,-1 0-1 0 0,1 0 1 0 0,0 1-1 0 0,-3 3 36 0 0,6-5-211 0 0,0 0 1 0 0,1 0-1 0 0,-1 1 0 0 0,0-1 1 0 0,1 0-1 0 0,0 1 0 0 0,-1-1 1 0 0,1 1-1 0 0,0-1 0 0 0,0 1 1 0 0,0 0-1 0 0,1-1 1 0 0,-1 1-1 0 0,1 0 0 0 0,0 0 211 0 0,-1 13-1688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24335 0 0,'0'0'1080'0'0,"0"0"216"0"0,0 0-1040 0 0,0 0-256 0 0,0 0 0 0 0,0 0 0 0 0,0 0-64 0 0,2 0-72 0 0,1 2-16 0 0,4-1 0 0 0,2 2-944 0 0,-2 3-192 0 0,14 5-40 0 0,-3-1-8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21967 0 0,'0'0'480'0'0,"0"0"104"0"0,0 0 24 0 0,0 0 8 0 0,0 0-488 0 0,0 0-128 0 0,2-1 0 0 0,-2 1 0 0 0,0 0 384 0 0,0 0 48 0 0,0 0 16 0 0,0 0 0 0 0,0 0-720 0 0,4-2-144 0 0,-4 2-24 0 0,0 0-9591 0 0</inkml:trace>
  <inkml:trace contextRef="#ctx0" brushRef="#br0" timeOffset="1">7 160 22607 0 0,'0'0'496'0'0,"0"0"104"0"0,0 0 16 0 0,0 0 24 0 0,0 0-512 0 0,0 0-128 0 0,0 0 0 0 0,0 0 0 0 0,0 0 344 0 0,0 0 40 0 0,0 0 16 0 0,0 0 0 0 0,4 0-400 0 0,-1-1-160 0 0,3 1 0 0 0,-1 0 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25655 0 0,'0'0'587'0'0,"0"0"78"0"0,0 0 38 0 0,0 1-82 0 0,4 34-34 0 0,0-4 267 0 0,0 26-103 0 0,3 100-448 0 0,-7-136-149 0 0,4 18-154 0 0,1 3-226 0 0,1 11-2837 0 0,-4-46 34 0 0,1-2-6045 0 0</inkml:trace>
  <inkml:trace contextRef="#ctx0" brushRef="#br0" timeOffset="346.943">170 110 14280 0 0,'1'-5'654'0'0,"0"4"-11"0"0,0 6-82 0 0,6 11 4495 0 0,-6-12-4250 0 0,1-1 1 0 0,-1 1-1 0 0,1-1 0 0 0,-1 1 1 0 0,0 0-807 0 0,12 52 2254 0 0,-12-45-2011 0 0,6 28 1120 0 0,-1 19-1363 0 0,-7-7 842 0 0,0-17-100 0 0,1-28-542 0 0,-1-5 193 0 0,1-12 88 0 0,32-111 94 0 0,-32 121-575 0 0,7-19-156 0 0,0 0 0 0 0,2 0 0 0 0,4-8 156 0 0,-6 15-94 0 0,1 0 1 0 0,0 1-1 0 0,0 0 1 0 0,1 0-1 0 0,5-4 94 0 0,-11 14 0 0 0,-1 0 0 0 0,0 0 0 0 0,0 0 0 0 0,1 0 0 0 0,-1 0 0 0 0,1 1 0 0 0,-1-1 0 0 0,1 1 0 0 0,0-1 0 0 0,-1 1 0 0 0,1 0 0 0 0,0 0 0 0 0,0 0 0 0 0,0 1 0 0 0,0-1 0 0 0,0 1 0 0 0,0 0 0 0 0,0 0 0 0 0,0 0 0 0 0,1 0 0 0 0,-1 0 0 0 0,0 1 0 0 0,1 0 0 0 0,-1 0 0 0 0,0 0 0 0 0,0 0 0 0 0,0 0 0 0 0,0 1 0 0 0,0 0 0 0 0,0-1 0 0 0,0 1 0 0 0,-1 0 0 0 0,1 0 0 0 0,-1 1 0 0 0,1-1 0 0 0,-1 0 0 0 0,0 1 0 0 0,2 2 0 0 0,4 7 2 0 0,0 0-1 0 0,-1 1 1 0 0,0-1-1 0 0,-1 2 1 0 0,-1-1-1 0 0,0 0 1 0 0,-1 1-1 0 0,0 0 1 0 0,-1 0-1 0 0,-1 0 1 0 0,0 1 0 0 0,-1-1-1 0 0,0 5-1 0 0,1 10 205 0 0,-1-10-214 0 0,0 0 0 0 0,-2 1 9 0 0,1-15-30 0 0,-1 1 0 0 0,0-1 0 0 0,0 1 1 0 0,0-1-1 0 0,0 1 0 0 0,-1-1 0 0 0,0 0 0 0 0,-3 6 30 0 0,5-10-124 0 0,-1 0 0 0 0,0 0 0 0 0,1 0 0 0 0,-1 0 1 0 0,0 0-1 0 0,0 0 0 0 0,0-1 0 0 0,0 1 0 0 0,0 0 0 0 0,0 0 0 0 0,0 0 0 0 0,0-1 0 0 0,0 1 0 0 0,0-1 0 0 0,0 1 1 0 0,0-1-1 0 0,-1 1 0 0 0,1-1 0 0 0,0 0 0 0 0,0 1 0 0 0,0-1 0 0 0,-1 0 0 0 0,1 0 0 0 0,0 0 0 0 0,0 0 1 0 0,-1 0-1 0 0,1 0 0 0 0,0 0 0 0 0,-1-1 124 0 0,-7-2-1271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8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23551 0 0,'-1'25'2710'0'0,"-5"26"-2710"0"0,3-23-15 0 0,0 14 15 0 0,2 254 754 0 0,2-143-411 0 0,3-36-36 0 0,-1-2 426 0 0,-3-114-725 0 0,0 15 153 0 0,0-16-131 0 0,0 1-1 0 0,0 0 0 0 0,0 0 1 0 0,0-1-1 0 0,-1 1 1 0 0,1 0-1 0 0,0-1 1 0 0,0 1-1 0 0,-1 0 0 0 0,1-1 1 0 0,0 1-1 0 0,-1 0 1 0 0,1-1-1 0 0,0 1 1 0 0,-1 0-1 0 0,1-1-29 0 0,-3-10 833 0 0,3 1-727 0 0,0 0-1 0 0,0 1 1 0 0,1-1-1 0 0,0 0 0 0 0,0 1 1 0 0,2-4-106 0 0,4-18 539 0 0,3-3-539 0 0,-7 25 11 0 0,3-12-24 0 0,1 1-1 0 0,1-1 1 0 0,1 1 13 0 0,-5 13-4 0 0,-1 0 0 0 0,1 0 0 0 0,0 0 0 0 0,0 0 0 0 0,1 0 0 0 0,0 1 0 0 0,0 0 0 0 0,0 0 0 0 0,1 1 0 0 0,2-3 4 0 0,-5 5-8 0 0,-1 1 0 0 0,1-1-1 0 0,-1 1 1 0 0,1 0 0 0 0,-1 0 0 0 0,1 0 0 0 0,0 0 0 0 0,-1 0-1 0 0,1 1 1 0 0,0-1 0 0 0,0 1 0 0 0,-1 0 0 0 0,1 0-1 0 0,1 0 9 0 0,0 0-14 0 0,0 1-1 0 0,0 0 1 0 0,0 0-1 0 0,0 0 1 0 0,0 0-1 0 0,0 1 1 0 0,0 0-1 0 0,0 0 1 0 0,1 0 14 0 0,4 4-18 0 0,1 0 1 0 0,-1 1 0 0 0,-1 0-1 0 0,1 1 1 0 0,-1-1 0 0 0,0 1-1 0 0,-1 1 1 0 0,3 3 17 0 0,-4-3 18 0 0,0 0 1 0 0,-1 0-1 0 0,0 1 0 0 0,0 0 0 0 0,-1 0 1 0 0,0 0-1 0 0,0 5-18 0 0,-3-11 19 0 0,-1-1-1 0 0,1 1 1 0 0,-1 0-1 0 0,0 0 1 0 0,0 0-1 0 0,0-1 1 0 0,-1 1-1 0 0,0 0 1 0 0,1-1-1 0 0,-1 1 1 0 0,0 0-1 0 0,-1-1 1 0 0,1 1-1 0 0,-1-1 1 0 0,-1 3-19 0 0,0 0 37 0 0,-1 0 0 0 0,0 0-1 0 0,-1 0 1 0 0,1 0 0 0 0,-1-1 0 0 0,-1 0 0 0 0,-3 3-37 0 0,4-3 86 0 0,-1-1 0 0 0,-1 0 0 0 0,1 0 0 0 0,0-1 0 0 0,-1 0-1 0 0,0 0 1 0 0,0-1 0 0 0,0 0 0 0 0,-1 0-86 0 0,-3 1 55 0 0,1-1 0 0 0,-1-1 0 0 0,0 0 0 0 0,0 0 0 0 0,-8-2-55 0 0,12 1-39 0 0,0-1-1 0 0,0 0 1 0 0,0-1-1 0 0,0 1 1 0 0,1-2-1 0 0,-5-1 40 0 0,8 3-112 0 0,1 0 0 0 0,-1 0 0 0 0,1 0 0 0 0,0 0 0 0 0,0-1-1 0 0,-1 1 1 0 0,1-1 0 0 0,0 1 0 0 0,0-1 0 0 0,0 0-1 0 0,1 0 1 0 0,-1 0 0 0 0,0 0 0 0 0,1 0 0 0 0,-1-1-1 0 0,1 1 1 0 0,0 0 0 0 0,-1-3 112 0 0,2 3-355 0 0,-1 0-1 0 0,1-1 0 0 0,0 1 1 0 0,1 0-1 0 0,-1-1 1 0 0,0 1-1 0 0,1 0 1 0 0,-1-1-1 0 0,1 1 0 0 0,0 0 1 0 0,0 0-1 0 0,0 0 1 0 0,0 0-1 0 0,0 0 0 0 0,0 0 1 0 0,2-2 355 0 0,4-5-1791 0 0</inkml:trace>
  <inkml:trace contextRef="#ctx0" brushRef="#br0" timeOffset="374.108">394 724 8752 0 0,'-5'-3'-572'0'0,"6"2"2082"0"0,10-1 5613 0 0,-4 2-1942 0 0,5-1-2521 0 0,-7 1-2062 0 0,0-1 1 0 0,0 1-1 0 0,-1-1 1 0 0,1 0-1 0 0,0 0 0 0 0,0-1-598 0 0,29-11 694 0 0,-1-1-1 0 0,16-11-693 0 0,-46 24 0 0 0,-1-1 0 0 0,1 0 0 0 0,-1 0 0 0 0,0 0 0 0 0,0 0 0 0 0,0-1 0 0 0,0 1 0 0 0,0 0 0 0 0,0-1 0 0 0,6-8 0 0 0,-6 9 9 0 0,0-1-1 0 0,-1 1 1 0 0,1-1-1 0 0,-1 1 1 0 0,0-1-1 0 0,0 1 1 0 0,0-1-1 0 0,0 0 1 0 0,0 0-1 0 0,-1 1 1 0 0,1-1-1 0 0,-1 0 1 0 0,0 0-1 0 0,1 0 1 0 0,-2 1-1 0 0,1-3-8 0 0,0 5 1 0 0,0-1 0 0 0,-1 0 0 0 0,1 1-1 0 0,-1-1 1 0 0,1 0 0 0 0,-1 1 0 0 0,1-1 0 0 0,-1 1 0 0 0,1-1 0 0 0,-1 1-1 0 0,1-1 1 0 0,-1 1 0 0 0,1-1 0 0 0,-1 1 0 0 0,0 0 0 0 0,1-1 0 0 0,-1 1-1 0 0,0 0 1 0 0,0 0 0 0 0,1-1 0 0 0,-1 1 0 0 0,0 0-1 0 0,-2-1 6 0 0,1 1-1 0 0,-1-1 1 0 0,1 1 0 0 0,-1 0 0 0 0,0 0-1 0 0,-1 0-5 0 0,0 0 38 0 0,0 0-1 0 0,0 1 0 0 0,0 0 1 0 0,0 0-1 0 0,0 0 0 0 0,0 1 0 0 0,0-1 1 0 0,1 1-1 0 0,-1 0 0 0 0,0 0 1 0 0,1 0-1 0 0,-1 1-37 0 0,-1 1 67 0 0,1 0 1 0 0,-1 0-1 0 0,1 0 1 0 0,0 1-1 0 0,0 0 1 0 0,0 0-1 0 0,-2 5-67 0 0,0 0 73 0 0,1 0-1 0 0,1 1 0 0 0,-1-1 1 0 0,2 1-1 0 0,-1 0 0 0 0,2 0 1 0 0,0 1-1 0 0,-1 7-72 0 0,2-13 54 0 0,0 0 1 0 0,1 0-1 0 0,0 1 1 0 0,0-1-1 0 0,0 0 0 0 0,1 1 1 0 0,0-1-1 0 0,0 0 1 0 0,1 0-1 0 0,0 0 0 0 0,0 0 1 0 0,0 0-1 0 0,1 0 1 0 0,-1 0-1 0 0,2 0-54 0 0,-2-2 3 0 0,0 0 1 0 0,1-1-1 0 0,0 0 0 0 0,-1 0 0 0 0,1 0 1 0 0,0 0-1 0 0,0 0 0 0 0,1 0 0 0 0,-1-1 1 0 0,1 1-1 0 0,-1-1 0 0 0,1 0 0 0 0,0 0 1 0 0,0 0-1 0 0,-1-1 0 0 0,1 0 0 0 0,0 1 1 0 0,1-1-1 0 0,-1-1 0 0 0,1 1-3 0 0,2 0-88 0 0,0-1 0 0 0,1 1 1 0 0,-1-2-1 0 0,1 1 0 0 0,-1-1 0 0 0,0 0 0 0 0,1-1 0 0 0,-1 0 0 0 0,0 0 1 0 0,0 0-1 0 0,0-1 88 0 0,33-15-2168 0 0,-17 7 901 0 0</inkml:trace>
  <inkml:trace contextRef="#ctx0" brushRef="#br0" timeOffset="1053.224">984 782 18743 0 0,'3'-7'369'0'0,"1"0"0"0"0,-1 0 0 0 0,-1 0-1 0 0,1 0 1 0 0,-1-1 0 0 0,1-7-369 0 0,-1 1 868 0 0,0-1 0 0 0,-1 0 1 0 0,-1-2-869 0 0,0-16 3436 0 0,-5-32-3436 0 0,4 52 244 0 0,-2 0 0 0 0,0 1 0 0 0,0-1 0 0 0,-1 1 1 0 0,-1 0-1 0 0,-2-5-244 0 0,6 14 29 0 0,0 1 1 0 0,-1-1-1 0 0,1 1 1 0 0,-1 0 0 0 0,1 0-1 0 0,-1 0 1 0 0,0 0-1 0 0,0 0 1 0 0,0 0-1 0 0,0 0 1 0 0,0 1 0 0 0,0-1-1 0 0,-1 1 1 0 0,1-1-1 0 0,0 1 1 0 0,-1 0-30 0 0,1 0 9 0 0,0 0 0 0 0,0 1 0 0 0,0-1 0 0 0,0 1 0 0 0,-1 0 0 0 0,1 0 0 0 0,0 0 0 0 0,0 0 1 0 0,0 0-1 0 0,0 0 0 0 0,-1 0 0 0 0,1 1 0 0 0,0-1 0 0 0,0 1 0 0 0,0-1 0 0 0,0 1 0 0 0,0 0 0 0 0,0 0 0 0 0,0 0 0 0 0,0 0-9 0 0,-4 4 7 0 0,-1-1-1 0 0,1 1 1 0 0,1 0-1 0 0,-1 1 1 0 0,1-1-1 0 0,0 1 1 0 0,0 0-1 0 0,0 0 0 0 0,1 1 1 0 0,0-1-1 0 0,0 1 1 0 0,0 2-7 0 0,-3 7 12 0 0,0 0 0 0 0,2 0 1 0 0,0 1-1 0 0,1-1 0 0 0,0 1-12 0 0,1-1 0 0 0,1 0 0 0 0,0-1 0 0 0,1 1 0 0 0,1 0 0 0 0,0 0 0 0 0,1-1 0 0 0,3 17 0 0 0,-3-25 92 0 0,1 0 0 0 0,0 0 0 0 0,0 0 0 0 0,0 0 0 0 0,1 0-92 0 0,-1-5 31 0 0,-1 0-1 0 0,0 1 1 0 0,1-1 0 0 0,-1 0-1 0 0,1 0 1 0 0,0 1 0 0 0,0-1-1 0 0,0-1 1 0 0,0 1 0 0 0,0 0-1 0 0,0 0 1 0 0,0-1 0 0 0,1 1-1 0 0,-1-1 1 0 0,2 1-31 0 0,-2-1 8 0 0,1-1 0 0 0,0 1 0 0 0,0 0 1 0 0,-1-1-1 0 0,1 0 0 0 0,0 0 0 0 0,0 0 0 0 0,0 0 0 0 0,-1 0 0 0 0,1-1 0 0 0,0 1 1 0 0,0-1-1 0 0,-1 1 0 0 0,1-1 0 0 0,0 0 0 0 0,-1 0 0 0 0,1 0 0 0 0,-1-1 0 0 0,1 1-8 0 0,5-4 36 0 0,-1 1 1 0 0,1-1-1 0 0,-1-1 0 0 0,0 1 0 0 0,2-4-36 0 0,-1 1 4 0 0,-1 1 0 0 0,-1-1 0 0 0,1-1 0 0 0,-1 1 0 0 0,-1-1 0 0 0,0-1 0 0 0,0 1 0 0 0,-1 0 0 0 0,1-2-4 0 0,2-11-97 0 0,0-1 0 0 0,-1 1 0 0 0,0-13 97 0 0,-5 33 7 0 0,-1 5 12 0 0,0 9 39 0 0,0 17 26 0 0,-2 82-20 0 0,0-14 183 0 0,0-13 550 0 0,-5 17-797 0 0,6-89 147 0 0,-1 3-7 0 0,1 0 0 0 0,-2 0 1 0 0,0 0-1 0 0,-1 0 0 0 0,0-1 0 0 0,-2 3-140 0 0,5-14 8 0 0,-1 0 1 0 0,0 0-1 0 0,1 0 0 0 0,-1 0 0 0 0,0-1 1 0 0,0 1-1 0 0,0-1 0 0 0,-1 1 0 0 0,1-1 1 0 0,-1 0-1 0 0,1 0 0 0 0,-1 0 0 0 0,0 0 1 0 0,1 0-1 0 0,-1-1 0 0 0,0 1 1 0 0,0-1-1 0 0,0 0 0 0 0,-1 0 0 0 0,1 0 1 0 0,0 0-1 0 0,0 0 0 0 0,-1-1 0 0 0,1 0 1 0 0,0 1-1 0 0,0-1 0 0 0,-1 0 0 0 0,1-1 1 0 0,0 1-1 0 0,-1-1-8 0 0,-9-1 0 0 0,0-1 0 0 0,0-1 0 0 0,1 0 0 0 0,-1-1 0 0 0,-3-2 0 0 0,-9-5 0 0 0,1-2 0 0 0,-1-1 0 0 0,23 14-100 0 0,-1-1 1 0 0,1 0-1 0 0,-1 0 1 0 0,1 0-1 0 0,0 0 1 0 0,0 0-1 0 0,0-1 1 0 0,0 1-1 0 0,0 0 0 0 0,0-1 1 0 0,1 0-1 0 0,-1 1 1 0 0,1-1 99 0 0,0 1-103 0 0,1 0 1 0 0,-1 0-1 0 0,1 0 1 0 0,-1 0 0 0 0,1 0-1 0 0,0 0 1 0 0,-1 0-1 0 0,1 0 1 0 0,0 0 0 0 0,1 0-1 0 0,-1 0 1 0 0,0 0-1 0 0,0 0 1 0 0,1 0 0 0 0,-1 0-1 0 0,1 1 1 0 0,0-1-1 0 0,0 0 1 0 0,-1 0-1 0 0,2 0 103 0 0,14-24-3210 0 0,-7 16 1563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31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49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50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18 23815 0 0,'-3'-3'179'0'0,"1"1"133"0"0,0 0 1 0 0,0 0-1 0 0,-1 0 0 0 0,1 1 1 0 0,-1-1-1 0 0,1 1 0 0 0,-1 0 1 0 0,0-1-313 0 0,1 14 1307 0 0,6 15-641 0 0,-1-9-641 0 0,2 30 34 0 0,0-6 134 0 0,4 16-193 0 0,-7-45 76 0 0,1 0-1 0 0,1 0 0 0 0,0 0 1 0 0,1 0-1 0 0,4 6-75 0 0,-7-15 54 0 0,0 0 0 0 0,1 0 0 0 0,-1-1 0 0 0,1 1 0 0 0,0-1 1 0 0,0 1-1 0 0,0-1 0 0 0,0 0 0 0 0,1 0 0 0 0,-1 0 0 0 0,1-1 0 0 0,0 1 0 0 0,0-1 0 0 0,0 0 0 0 0,0 0 1 0 0,0 0-1 0 0,0 0 0 0 0,1-1-54 0 0,-1 0 35 0 0,-1-1 0 0 0,0 0 1 0 0,1 0-1 0 0,-1 0 0 0 0,0-1 0 0 0,0 1 1 0 0,1-1-1 0 0,-1 1 0 0 0,0-1 0 0 0,0 0 1 0 0,0-1-1 0 0,0 1 0 0 0,0 0-35 0 0,1-1 23 0 0,1 0-9 0 0,-1 0 0 0 0,0-1 0 0 0,0 1 0 0 0,0-1 0 0 0,0 0 0 0 0,0 0 0 0 0,0 0 0 0 0,-1-1 0 0 0,0 1 0 0 0,0-1 0 0 0,0 0 0 0 0,0 0 0 0 0,0 0 0 0 0,0-2-14 0 0,4-7 47 0 0,-1 0-1 0 0,0-1 1 0 0,4-14-47 0 0,3-17-156 0 0,-2 0 0 0 0,1-18 156 0 0,-12 61-4 0 0,2-9 38 0 0,0-1 0 0 0,-1-8-34 0 0,2 70-177 0 0,6 35 177 0 0,-4-42-62 0 0,-2-25 66 0 0,0 0 0 0 0,0 1 0 0 0,2-1-1 0 0,0-1 1 0 0,3 5-4 0 0,-5-15 37 0 0,0-1-1 0 0,0 1 1 0 0,0-1 0 0 0,1 0 0 0 0,0 0-1 0 0,0 0 1 0 0,0-1 0 0 0,1 1-1 0 0,0-1 1 0 0,0 0 0 0 0,0 0 0 0 0,1-1-1 0 0,0 0 1 0 0,0 0 0 0 0,1 1-37 0 0,-5-4 11 0 0,0 0 1 0 0,0 0-1 0 0,0-1 0 0 0,0 1 1 0 0,0 0-1 0 0,1-1 1 0 0,-1 1-1 0 0,0-1 1 0 0,0 0-1 0 0,1 0 1 0 0,-1 0-1 0 0,0 0 0 0 0,0 0 1 0 0,1 0-1 0 0,-1-1 1 0 0,0 1-1 0 0,2-1-11 0 0,-1 0 51 0 0,0 0 1 0 0,-1-1-1 0 0,1 1 0 0 0,0-1 1 0 0,0 0-1 0 0,-1 0 0 0 0,1 0 1 0 0,-1 0-1 0 0,1 0 0 0 0,-1-1 1 0 0,2-1-52 0 0,0-1 48 0 0,0-1 1 0 0,-1 1-1 0 0,1-1 1 0 0,-1 0-1 0 0,0 0 1 0 0,-1 0 0 0 0,1-1-1 0 0,-1 1 1 0 0,0-1-1 0 0,-1 1 1 0 0,1-6-49 0 0,1-46-127 0 0,-3 1 0 0 0,-7-55 127 0 0,6 96-142 0 0,0 7-115 0 0,0-14-69 0 0,0 22 217 0 0,1 0 0 0 0,0-1 0 0 0,1 1 0 0 0,-1 0 0 0 0,0 0-1 0 0,0 0 1 0 0,0 0 0 0 0,1-1 0 0 0,-1 1 0 0 0,1 0 0 0 0,-1 0 0 0 0,1 0-1 0 0,-1 0 1 0 0,1 0 0 0 0,0 0 109 0 0,-1 1-1036 0 0,4 3-1246 0 0,6 8-1356 0 0,-6-5 1666 0 0</inkml:trace>
  <inkml:trace contextRef="#ctx0" brushRef="#br0" timeOffset="364.542">642 196 9672 0 0,'8'18'1571'0'0,"-6"-15"-298"0"0,0 0 0 0 0,-1 0-1 0 0,1-1 1 0 0,1 1 0 0 0,-1-1 0 0 0,0 1 0 0 0,1-1-1273 0 0,-2 0 806 0 0,1-1 1 0 0,0 0 0 0 0,0 1-1 0 0,0-1 1 0 0,0 0-1 0 0,0 0 1 0 0,0 0 0 0 0,0-1-1 0 0,0 1 1 0 0,2 0-807 0 0,-1 0 14 0 0,0-1 0 0 0,0 0 0 0 0,0 0 1 0 0,0 1-1 0 0,2-2-14 0 0,3 0 97 0 0,1 0 0 0 0,-1-1 0 0 0,0 0 0 0 0,-1 0 0 0 0,1-1 0 0 0,0 0 0 0 0,-1-1 0 0 0,1 1 0 0 0,-1-1 0 0 0,0-1 1 0 0,0 1-1 0 0,-1-1 0 0 0,6-6-97 0 0,-8 8-23 0 0,0-1 0 0 0,-1 0 0 0 0,1 0 0 0 0,-1 0 0 0 0,0-1 0 0 0,0 1 1 0 0,-1-1-1 0 0,1 0 0 0 0,-1 1 0 0 0,0-3 23 0 0,0 3-2 0 0,-1 1 0 0 0,-1-1 0 0 0,1 0 1 0 0,-1 1-1 0 0,1-1 0 0 0,-1 0 0 0 0,0 1 0 0 0,0-1 0 0 0,-1 0 0 0 0,1 1 1 0 0,-1-1-1 0 0,0 0 0 0 0,0 1 0 0 0,0-1 0 0 0,-1-1 2 0 0,1 3 2 0 0,1 1 1 0 0,-1-1-1 0 0,0 0 0 0 0,0 0 0 0 0,0 1 0 0 0,-1-1 1 0 0,1 1-1 0 0,0-1 0 0 0,-1 1 0 0 0,1 0 1 0 0,0-1-1 0 0,-1 1 0 0 0,0 0 0 0 0,1 0 1 0 0,-1 0-1 0 0,0 0 0 0 0,1 0 0 0 0,-1 1 0 0 0,0-1 1 0 0,0 0-1 0 0,0 1 0 0 0,0 0 0 0 0,0-1 1 0 0,1 1-1 0 0,-1 0 0 0 0,0 0 0 0 0,0 0 1 0 0,0 0-1 0 0,0 0 0 0 0,0 0 0 0 0,-2 1-2 0 0,-1 0 61 0 0,-1 0 0 0 0,1 1 0 0 0,-1-1 1 0 0,1 1-1 0 0,0 1 0 0 0,0-1 0 0 0,0 1 0 0 0,0 0 0 0 0,0 0 0 0 0,-1 1-61 0 0,-1 3 132 0 0,0-1 1 0 0,0 1-1 0 0,0 1 0 0 0,1-1 0 0 0,0 1 0 0 0,1 0 1 0 0,0 0-1 0 0,-4 9-132 0 0,3-5 153 0 0,1 1 0 0 0,0 0 0 0 0,1 0 0 0 0,1 0 0 0 0,0 0 0 0 0,0 2-153 0 0,2-7 37 0 0,1 0 0 0 0,-1 0 0 0 0,2 0 0 0 0,-1 0 0 0 0,1 0 0 0 0,0 0 1 0 0,1 0-1 0 0,0 0 0 0 0,0-1 0 0 0,1 1 0 0 0,0-1 0 0 0,0 1 0 0 0,1-1 0 0 0,0 0 0 0 0,0-1 0 0 0,0 1 0 0 0,1 0 0 0 0,0-1 0 0 0,0 0 0 0 0,1 0-37 0 0,2 2-10 0 0,0-1 0 0 0,1 0-1 0 0,-1 0 1 0 0,1-1-1 0 0,1 0 1 0 0,-1 0 0 0 0,1-1-1 0 0,0 0 1 0 0,0-1 0 0 0,1 0-1 0 0,-1-1 1 0 0,1 0-1 0 0,0 0 1 0 0,3-1 10 0 0,11 0-1502 0 0,0-1 1 0 0,0-1-1 0 0,11-1 1502 0 0,-4-1-10219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35.1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25799 0 0,'0'0'587'0'0,"0"0"78"0"0,1 15 915 0 0,1 11-1482 0 0,-1 1 0 0 0,-1 1-98 0 0,-9 92 733 0 0,4-77-465 0 0,2 0 1 0 0,2 0 0 0 0,3 25-269 0 0,5-29-455 0 0,-7-37 43 0 0,1 1 0 0 0,0 0 0 0 0,0 0 0 0 0,0-1 0 0 0,0 1 0 0 0,1 0 0 0 0,-1-1 0 0 0,1 1 0 0 0,-1-1 0 0 0,1 0 0 0 0,0 0 0 0 0,0 1 412 0 0,2-1-1696 0 0</inkml:trace>
  <inkml:trace contextRef="#ctx0" brushRef="#br0" timeOffset="365.343">172 41 23583 0 0,'0'0'1083'0'0,"3"16"394"0"0,5 11-550 0 0,-1 0-1 0 0,1 12-926 0 0,-1-4 796 0 0,1 16-310 0 0,-3 1-1 0 0,-2-1 0 0 0,-2 43-485 0 0,-1-73 175 0 0,1-48 133 0 0,2 0 1 0 0,2 1-1 0 0,2-8-308 0 0,12-47-104 0 0,-4 32 155 0 0,-13 42-59 0 0,15-40 180 0 0,-15 42-158 0 0,1 1 0 0 0,-1-1-1 0 0,1 1 1 0 0,-1 0 0 0 0,1-1 0 0 0,1 1 0 0 0,-1 1 0 0 0,2-3-14 0 0,-4 5 2 0 0,0 0 0 0 0,0 1 0 0 0,0-1 0 0 0,0 0 0 0 0,0 1 0 0 0,0-1 0 0 0,0 1 1 0 0,0-1-1 0 0,0 1 0 0 0,0 0 0 0 0,0-1 0 0 0,0 1 0 0 0,0 0 0 0 0,0 0 0 0 0,0 0 1 0 0,0-1-1 0 0,1 1 0 0 0,-1 1 0 0 0,0-1 0 0 0,0 0 0 0 0,0 0 0 0 0,0 0 0 0 0,1 1-2 0 0,0 0 8 0 0,1 0 0 0 0,-1 0 0 0 0,0 0 0 0 0,0 0-1 0 0,0 1 1 0 0,0-1 0 0 0,0 1 0 0 0,0-1 0 0 0,-1 1 0 0 0,1 0-1 0 0,0 0-7 0 0,3 4 20 0 0,0 1 0 0 0,0-1 0 0 0,-1 1-1 0 0,0 1 1 0 0,0-1 0 0 0,0 3-20 0 0,3 13-166 0 0,0 1-1 0 0,-2 0 1 0 0,-1 1-1 0 0,-1-1 1 0 0,-1 0-1 0 0,-1 8 167 0 0,4 34-533 0 0,-3-43-367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3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23583 0 0,'-12'-3'2527'0'0,"12"3"-2525"0"0,-1 0 0 0 0,1 0 0 0 0,-1 0 1 0 0,1 0-1 0 0,0 0 0 0 0,-1 0 0 0 0,1 0 0 0 0,-1 1 1 0 0,1-1-1 0 0,-1 0 0 0 0,1 0 0 0 0,0 1 1 0 0,-1-1-1 0 0,1 0 0 0 0,0 0 0 0 0,-1 1 0 0 0,1-1 1 0 0,0 0-1 0 0,-1 1 0 0 0,1-1 0 0 0,0 1 0 0 0,0-1 1 0 0,-1 0-1 0 0,1 1 0 0 0,0-1 0 0 0,0 1-2 0 0,-2 3 73 0 0,1 1 0 0 0,0 0-1 0 0,1-1 1 0 0,-1 1 0 0 0,1 0 0 0 0,0 0-1 0 0,0-1 1 0 0,1 3-73 0 0,-1 5 138 0 0,3 72 788 0 0,5 8-926 0 0,0 9 346 0 0,2 117-43 0 0,-11-141 315 0 0,-4 11-618 0 0,2-42 1360 0 0,-4 8-1360 0 0,14-85 191 0 0,0 0-1 0 0,3 1 1 0 0,0 0-1 0 0,2 1 1 0 0,1 0-1 0 0,6-7-190 0 0,-17 32-9 0 0,0 0 1 0 0,1 0-1 0 0,0 1 1 0 0,0-1-1 0 0,0 1 0 0 0,0-1 1 0 0,0 1-1 0 0,1 0 0 0 0,-1 0 1 0 0,1 0-1 0 0,0 1 0 0 0,0-1 1 0 0,2 0 8 0 0,-1 1-11 0 0,0 0 0 0 0,0 1 0 0 0,0-1 0 0 0,0 1 0 0 0,1 0 1 0 0,-1 1-1 0 0,0-1 0 0 0,1 1 0 0 0,-1 0 0 0 0,0 0 0 0 0,3 1 11 0 0,-1 0 4 0 0,0 0 0 0 0,0 0 0 0 0,-1 1-1 0 0,1-1 1 0 0,-1 2 0 0 0,1-1 0 0 0,-1 1 0 0 0,0 0 0 0 0,0 0-1 0 0,0 0 1 0 0,0 1 0 0 0,-1 0 0 0 0,1 0 0 0 0,-1 1 0 0 0,0 0 0 0 0,0 0-1 0 0,3 4-3 0 0,-3-2-11 0 0,-1-1 0 0 0,0 1 0 0 0,0 0 0 0 0,-1 0 0 0 0,0 0 0 0 0,0 0 0 0 0,1 8 11 0 0,-3-10 53 0 0,0 0 1 0 0,0-1-1 0 0,-1 1 0 0 0,1 0 0 0 0,-1 0 0 0 0,-1 0 1 0 0,1 0-1 0 0,-1 0 0 0 0,0 0 0 0 0,0-1 1 0 0,0 1-1 0 0,0 0 0 0 0,-2 1-53 0 0,0 1 60 0 0,0-1 0 0 0,-1 1 0 0 0,0 0 0 0 0,-1-1 0 0 0,1 0 0 0 0,-1 0 0 0 0,-1 0 0 0 0,-3 3-60 0 0,-6 4 69 0 0,0-1 1 0 0,-14 9-70 0 0,21-15 15 0 0,-1-1 0 0 0,0 0 1 0 0,0 0-1 0 0,-1-1 1 0 0,1 0-1 0 0,-3 0-15 0 0,6-3-1 0 0,1 0 0 0 0,0 1 0 0 0,-1-2-1 0 0,0 1 1 0 0,1-1 0 0 0,-1 1 0 0 0,1-2 0 0 0,-1 1 0 0 0,1-1 0 0 0,-1 1-1 0 0,0-1 1 0 0,0-1 1 0 0,1 1-48 0 0,1-1 1 0 0,0 0-1 0 0,0 1 0 0 0,-1-2 0 0 0,1 1 0 0 0,0 0 0 0 0,1-1 0 0 0,-3-1 48 0 0,5 3-97 0 0,0 0-1 0 0,-1 0 1 0 0,1 0 0 0 0,0-1 0 0 0,0 1-1 0 0,1 0 1 0 0,-1 0 0 0 0,0-1-1 0 0,0 1 1 0 0,1 0 0 0 0,-1-1-1 0 0,0 1 1 0 0,1-1 0 0 0,0 1-1 0 0,-1-1 1 0 0,1 1 0 0 0,0-1 0 0 0,0 1-1 0 0,0-1 1 0 0,0 0 0 0 0,0 1-1 0 0,0-1 1 0 0,0 1 0 0 0,0-1-1 0 0,1 1 1 0 0,-1-1 0 0 0,1 0 97 0 0,1-3-802 0 0,0 0-1 0 0,1 1 1 0 0,-1-1 0 0 0,1 1 0 0 0,1 0 0 0 0,-1-1-1 0 0,0 1 1 0 0,1 1 0 0 0,3-4 802 0 0,6-3-2411 0 0</inkml:trace>
  <inkml:trace contextRef="#ctx0" brushRef="#br0" timeOffset="353.878">301 664 14568 0 0,'7'-2'411'0'0,"0"0"0"0"0,0 0 1 0 0,1 1-1 0 0,-1 0 1 0 0,0 0-1 0 0,1 1 1 0 0,-1-1-1 0 0,1 2 1 0 0,3 0-412 0 0,11-1 3636 0 0,-5 1 739 0 0,14 2-4375 0 0,-14-1 1878 0 0,15 0-1878 0 0,-22-2 82 0 0,4 1 229 0 0,0-2-1 0 0,13-1-310 0 0,-24 1 30 0 0,1 1 1 0 0,-1-1-1 0 0,1 0 0 0 0,-1 0 0 0 0,1 0 0 0 0,-1-1 0 0 0,0 1 0 0 0,0-1 1 0 0,0 0-1 0 0,0 1 0 0 0,0-1 0 0 0,0-1 0 0 0,2-1-30 0 0,-4 3 20 0 0,0 0 1 0 0,0 0-1 0 0,0 0 0 0 0,-1 0 1 0 0,1 0-1 0 0,0 0 0 0 0,-1 0 1 0 0,1 0-1 0 0,-1 0 0 0 0,0-1 1 0 0,1 1-1 0 0,-1 0 0 0 0,0 0 1 0 0,1 0-1 0 0,-1-1 0 0 0,0 1 0 0 0,0 0 1 0 0,0 0-1 0 0,0 0 0 0 0,0-1 1 0 0,0 1-1 0 0,-1 0 0 0 0,1 0 1 0 0,0-1-1 0 0,-1 1 0 0 0,1 0 1 0 0,-1 0-1 0 0,1 0 0 0 0,-1 0 1 0 0,1 0-1 0 0,-1 0 0 0 0,0 0 1 0 0,1 0-1 0 0,-1 0 0 0 0,0 0 0 0 0,0 0 1 0 0,0 0-1 0 0,0 0-20 0 0,-1-1 58 0 0,-1 0 0 0 0,1 0 0 0 0,0 0 0 0 0,-1 1-1 0 0,1-1 1 0 0,-1 1 0 0 0,0-1 0 0 0,0 1 0 0 0,0 0 0 0 0,1 0 0 0 0,-1 0-1 0 0,0 1 1 0 0,0-1 0 0 0,0 0 0 0 0,-2 1-58 0 0,1 0 78 0 0,1 0 0 0 0,-1 1 0 0 0,0-1 0 0 0,1 1 0 0 0,-1 0 0 0 0,1 0 1 0 0,-1 0-1 0 0,1 0 0 0 0,-1 1 0 0 0,1-1 0 0 0,0 1 0 0 0,0 0 0 0 0,-2 1-78 0 0,0 1 37 0 0,1 0 1 0 0,0-1 0 0 0,0 2-1 0 0,0-1 1 0 0,1 0-1 0 0,-1 1 1 0 0,1 0 0 0 0,-1 2-38 0 0,-2 4 30 0 0,0 1 0 0 0,1 0 1 0 0,1 0-1 0 0,0 0 0 0 0,0 1 1 0 0,2 0-1 0 0,-1 5-30 0 0,1-11 20 0 0,2 1-1 0 0,-1 0 1 0 0,1 0-1 0 0,0 0 1 0 0,1 0 0 0 0,0 0-1 0 0,0-1 1 0 0,0 1-1 0 0,1 0 1 0 0,1 2-20 0 0,-1-6 8 0 0,0 1 0 0 0,0-1 1 0 0,0 0-1 0 0,0 0 0 0 0,1 0 0 0 0,0 0 1 0 0,0-1-1 0 0,0 1 0 0 0,0-1 0 0 0,0 0 0 0 0,0 1 1 0 0,1-1-1 0 0,0-1 0 0 0,0 1 0 0 0,0-1 1 0 0,0 1-1 0 0,0-1 0 0 0,1 0-8 0 0,3 1-81 0 0,0 0-1 0 0,1-1 1 0 0,-1 0 0 0 0,1 0-1 0 0,0-1 1 0 0,-1 0-1 0 0,1 0 1 0 0,0-1 0 0 0,8-1 81 0 0,4-1-430 0 0,-1-2-1 0 0,0 0 1 0 0,15-5 430 0 0,4-3-1129 0 0</inkml:trace>
  <inkml:trace contextRef="#ctx0" brushRef="#br0" timeOffset="749.509">1169 261 22375 0 0,'-6'-10'503'0'0,"0"-1"0"0"0,1 1-1 0 0,0-1 1 0 0,0 0 0 0 0,0-3-503 0 0,-7-16 656 0 0,2 8 185 0 0,-2 0 0 0 0,0 1 0 0 0,-3-1-841 0 0,11 17 161 0 0,0-1 0 0 0,0 1-1 0 0,-5-4-160 0 0,7 7 77 0 0,0 0 0 0 0,0 1-1 0 0,0-1 1 0 0,0 1 0 0 0,0-1 0 0 0,0 1-1 0 0,0 0 1 0 0,0 0 0 0 0,-1 0 0 0 0,1 0-1 0 0,0 0 1 0 0,-1 0-77 0 0,2 1 32 0 0,0 0 0 0 0,0 1 1 0 0,0-1-1 0 0,0 0 0 0 0,0 0 0 0 0,0 0 0 0 0,0 1 0 0 0,0-1 1 0 0,0 0-1 0 0,0 1 0 0 0,0-1 0 0 0,1 1 0 0 0,-1-1 0 0 0,0 1 1 0 0,0 0-1 0 0,0-1 0 0 0,1 1 0 0 0,-1 0 0 0 0,0-1 0 0 0,1 1 1 0 0,-1 0-1 0 0,0 0 0 0 0,1 0 0 0 0,-1 0 0 0 0,1 0-32 0 0,-3 4 71 0 0,0 0 1 0 0,0 1-1 0 0,-1 3-71 0 0,3-7 2 0 0,-12 34 192 0 0,-4 22-194 0 0,2-7 154 0 0,-20 67 686 0 0,-4 41-840 0 0,30-113 104 0 0,2 1 0 0 0,2 0 0 0 0,2 0 0 0 0,2 1 0 0 0,4 30-104 0 0,7 18-144 0 0,-9-90-305 0 0,0-6-1182 0 0,1-11-2783 0 0,-1 0-5019 0 0</inkml:trace>
  <inkml:trace contextRef="#ctx0" brushRef="#br0" timeOffset="1254.484">735 627 23583 0 0,'0'0'67'0'0,"-1"0"-1"0"0,1 0 0 0 0,0 0 1 0 0,0 0-1 0 0,0 0 1 0 0,-1 0-1 0 0,1 0 0 0 0,0 0 1 0 0,0-1-1 0 0,0 1 1 0 0,0 0-1 0 0,-1 0 0 0 0,1 0 1 0 0,0 0-1 0 0,0-1 1 0 0,0 1-1 0 0,0 0 0 0 0,0 0 1 0 0,0 0-1 0 0,0 0 0 0 0,-1-1 1 0 0,1 1-1 0 0,0 0 1 0 0,0 0-1 0 0,0-1 0 0 0,0 1 1 0 0,0 0-1 0 0,0 0 1 0 0,0 0-1 0 0,0-1 0 0 0,0 1 1 0 0,0 0-1 0 0,0 0 1 0 0,0 0-1 0 0,0-1 0 0 0,0 1 1 0 0,0 0-1 0 0,1 0 1 0 0,-1-1-1 0 0,0 1-66 0 0,0-1 82 0 0,1 1 0 0 0,0-1-1 0 0,0 0 1 0 0,-1 1 0 0 0,1-1 0 0 0,0 1 0 0 0,0-1 0 0 0,0 1-1 0 0,0-1 1 0 0,0 1-82 0 0,27-9 195 0 0,-27 9-106 0 0,30-7 195 0 0,0 2 1 0 0,0 1 0 0 0,18 0-285 0 0,0 3-455 0 0,46 5 455 0 0,-79-2-1133 0 0,0 0-1 0 0,1 1 0 0 0,10 4 1134 0 0,-18-3-1292 0 0,-9-4 1238 0 0,1 0-1 0 0,-1 0 0 0 0,0 0 0 0 0,0 1 0 0 0,0-1 1 0 0,0 0-1 0 0,0 0 0 0 0,0 0 0 0 0,0 0 1 0 0,0 1-1 0 0,0-1 0 0 0,1 0 0 0 0,-1 0 0 0 0,0 0 1 0 0,0 0-1 0 0,0 1 0 0 0,0-1 0 0 0,0 0 0 0 0,0 0 1 0 0,0 0-1 0 0,0 0 0 0 0,0 1 0 0 0,0-1 0 0 0,0 0 1 0 0,0 0-1 0 0,-1 0 0 0 0,1 0 0 0 0,0 1 1 0 0,0-1 54 0 0,-1 1-287 0 0,0 1 0 0 0,0-1 1 0 0,0 0-1 0 0,0 0 0 0 0,-1 0 1 0 0,1 0-1 0 0,0 0 1 0 0,-2 1 286 0 0,1-1 269 0 0,0 0 1 0 0,1 0 0 0 0,-1 1 0 0 0,0-1-1 0 0,1 1 1 0 0,-1-1 0 0 0,0 2-270 0 0,-4 7 1265 0 0,1 0-1 0 0,0 1 1 0 0,0 0-1 0 0,0 2-1264 0 0,3-8 173 0 0,1 0 0 0 0,0-1-1 0 0,0 1 1 0 0,1 0 0 0 0,-1-1 0 0 0,1 1-1 0 0,0 0 1 0 0,0 0 0 0 0,1 0 0 0 0,-1-1-1 0 0,2 5-172 0 0,2 6 234 0 0,-3-8-85 0 0,1 0 1 0 0,0 0 0 0 0,2 3-150 0 0,-3-7 29 0 0,0-1 1 0 0,1 1 0 0 0,0-1-1 0 0,-1 1 1 0 0,1-1 0 0 0,0 1-1 0 0,0-1 1 0 0,0 0-1 0 0,0 0 1 0 0,1 0-30 0 0,1 2 59 0 0,1-1-1 0 0,-1 0 1 0 0,1 0-1 0 0,0 0 1 0 0,0-1-1 0 0,0 0 1 0 0,0 1-1 0 0,0-2 1 0 0,0 1-1 0 0,1-1 1 0 0,-1 0-1 0 0,1 0 1 0 0,-1 0-1 0 0,1-1 1 0 0,-1 1 0 0 0,1-2-1 0 0,1 1-58 0 0,-1-1 8 0 0,1 0 1 0 0,-1 0-1 0 0,1-1 1 0 0,-1 0-1 0 0,0 0 0 0 0,0-1 1 0 0,0 0-1 0 0,0 0 0 0 0,0 0 1 0 0,0-1-1 0 0,-1 0 0 0 0,0 0 1 0 0,0 0-1 0 0,1-1-8 0 0,-1 0-40 0 0,-1 1 1 0 0,1-1-1 0 0,-1 1 0 0 0,-1-1 0 0 0,1-1 0 0 0,-1 1 1 0 0,0 0-1 0 0,0-1 0 0 0,0 1 0 0 0,-1-1 0 0 0,0 0 1 0 0,0 0-1 0 0,0 0 0 0 0,-1 0 0 0 0,0 0 0 0 0,0 0 1 0 0,0-1-1 0 0,-1 1 0 0 0,-1-6 40 0 0,1 4-167 0 0,-1 0 0 0 0,-1 0 0 0 0,1 0 0 0 0,-2 1 0 0 0,1-1 0 0 0,-1 0 0 0 0,0 1 0 0 0,0 0 0 0 0,-1 0 0 0 0,0 0 0 0 0,0 0 0 0 0,-1 0 0 0 0,-4-4 167 0 0,6 8-71 0 0,0 0-1 0 0,0-1 0 0 0,0 1 1 0 0,0 0-1 0 0,-1 1 0 0 0,1-1 0 0 0,-1 1 1 0 0,0-1-1 0 0,0 1 0 0 0,0 0 1 0 0,0 0-1 0 0,0 1 0 0 0,-1-1 0 0 0,1 1 1 0 0,0 0-1 0 0,-1 0 0 0 0,1 1 1 0 0,0-1-1 0 0,-1 1 0 0 0,1 0 0 0 0,-1 0 1 0 0,1 0-1 0 0,-1 1 0 0 0,-4 0 72 0 0,5 0 45 0 0,-1 1-1 0 0,0-1 0 0 0,0 1 1 0 0,1 0-1 0 0,-1 0 0 0 0,1 0 1 0 0,-1 0-1 0 0,1 1 0 0 0,0 0 1 0 0,0 0-1 0 0,0 0 0 0 0,0 0 1 0 0,1 1-1 0 0,-1-1 0 0 0,1 1 1 0 0,0 0-1 0 0,0 0 0 0 0,0 0 1 0 0,0 1-1 0 0,1-1 0 0 0,0 1 1 0 0,0-1-1 0 0,0 1 0 0 0,-1 4-44 0 0,1 0 33 0 0,0 0 0 0 0,1 0 1 0 0,0 0-1 0 0,0 0 0 0 0,1 1 0 0 0,0-1 0 0 0,1 0 0 0 0,0 2-33 0 0,0-5-19 0 0,0 1-1 0 0,1 0 0 0 0,0 0 1 0 0,0-1-1 0 0,1 1 1 0 0,-1-1-1 0 0,2 0 0 0 0,-1 0 1 0 0,0 0-1 0 0,1 0 1 0 0,1 0 19 0 0,2 3-471 0 0,2 1 0 0 0,-1-1 0 0 0,5 3 471 0 0,6 3-6638 0 0,-4-6-1328 0 0</inkml:trace>
  <inkml:trace contextRef="#ctx0" brushRef="#br0" timeOffset="1954.191">1518 587 24271 0 0,'0'0'1116'0'0,"0"0"-29"0"0,2 12-640 0 0,-2 44 1200 0 0,-3 0 0 0 0,-9 52-1647 0 0,11-104 57 0 0,0-4 68 0 0,-2-10 233 0 0,-1-16 150 0 0,3-2-508 0 0,1 0 0 0 0,1-1 0 0 0,2 1 0 0 0,0 0 0 0 0,2 1 0 0 0,1-1 0 0 0,1 1 0 0 0,3-4 0 0 0,-8 27 0 0 0,-1 0 1 0 0,1 1-1 0 0,0-1 0 0 0,0 1 1 0 0,0 0-1 0 0,0-1 0 0 0,1 1 1 0 0,-1 0-1 0 0,1 0 0 0 0,0 0 1 0 0,-1 1-1 0 0,1-1 0 0 0,1 0 0 0 0,-1 2-1 0 0,-1 0 0 0 0,0-1 0 0 0,1 1 0 0 0,-1 0-1 0 0,1 0 1 0 0,0 0 0 0 0,-1 0 0 0 0,1 1 0 0 0,0-1-1 0 0,-1 1 1 0 0,1 0 0 0 0,0 0 0 0 0,0 0 0 0 0,-1 0-1 0 0,1 0 1 0 0,0 0 0 0 0,0 1 0 0 0,2 0 1 0 0,7 2-402 0 0,1 1 0 0 0,-1 0-1 0 0,0 1 1 0 0,0 0 0 0 0,0 1 0 0 0,-1 1 0 0 0,10 6 402 0 0,-17-10-214 0 0,0 1-1 0 0,-1-1 0 0 0,1 1 1 0 0,-1 0-1 0 0,0 0 0 0 0,0 0 1 0 0,0 0-1 0 0,0 1 215 0 0,4 8-1038 0 0,-1-1-1 0 0,0 4 1039 0 0,0-2-190 0 0,-4-10 220 0 0,-2-1 68 0 0,1 0 0 0 0,0 0 1 0 0,1-1-1 0 0,-1 1 0 0 0,0-1 1 0 0,1 1-1 0 0,0-1 0 0 0,-1 1 1 0 0,1-1-1 0 0,0 0 0 0 0,0 0 1 0 0,2 2-99 0 0,-1-3 173 0 0,-1 1 1 0 0,1-1-1 0 0,0 0 0 0 0,-1 0 1 0 0,1 0-1 0 0,0 0 1 0 0,0-1-1 0 0,0 1 1 0 0,-1-1-1 0 0,1 1 1 0 0,0-1-1 0 0,0 0 1 0 0,0 0-1 0 0,0 0 1 0 0,0-1-1 0 0,-1 1 1 0 0,4-1-174 0 0,3-2 135 0 0,1 0 1 0 0,-1-1-1 0 0,0 0 1 0 0,0 0-1 0 0,-1-1 0 0 0,1 0 1 0 0,-1-1-1 0 0,0 0 1 0 0,0 0-1 0 0,-1 0 1 0 0,0-1-1 0 0,4-5-135 0 0,-8 8 0 0 0,-1 1 0 0 0,1-1 0 0 0,-1 1 0 0 0,0-1 0 0 0,0 0 0 0 0,-1 0 0 0 0,1 0 0 0 0,-1 0 0 0 0,0 0 0 0 0,0 0 0 0 0,0-1 0 0 0,-1 1 0 0 0,1-2 0 0 0,-1 5 0 0 0,0-1 0 0 0,0 0 0 0 0,0 1 0 0 0,0-1 0 0 0,0 0 0 0 0,0 0 0 0 0,-1 1 0 0 0,1-1 0 0 0,0 1 0 0 0,-1-1 0 0 0,0 0 0 0 0,1 1 0 0 0,-1-1 0 0 0,0 1 0 0 0,0-1 0 0 0,0 1 0 0 0,0 0 0 0 0,0-1 0 0 0,0 1 0 0 0,0 0 0 0 0,0 0 0 0 0,0-1 0 0 0,-1 1 0 0 0,1 0 0 0 0,0 0 0 0 0,-1 1 0 0 0,1-1 0 0 0,-1 0 0 0 0,1 0 0 0 0,-1 1 0 0 0,0-1 0 0 0,1 1 0 0 0,-1-1 0 0 0,-1 1 0 0 0,0-1 16 0 0,1 1 0 0 0,-1 0-1 0 0,0 0 1 0 0,0 0 0 0 0,1 0 0 0 0,-1 0 0 0 0,0 0-1 0 0,0 1 1 0 0,1 0 0 0 0,-1-1 0 0 0,0 1-1 0 0,1 0 1 0 0,-1 0 0 0 0,0 1-16 0 0,-1 0 45 0 0,0 0 0 0 0,1 1 0 0 0,-1 0-1 0 0,0 0 1 0 0,1 0 0 0 0,0 0 0 0 0,-1 0 0 0 0,0 2-45 0 0,-2 3 142 0 0,1 0 1 0 0,0 1-1 0 0,0-1 1 0 0,0 1-1 0 0,1 0 1 0 0,1 0 0 0 0,0 0-1 0 0,0 1-142 0 0,2-9 13 0 0,-9 35 390 0 0,-5 34-403 0 0,14-59-4 0 0,0 0 0 0 0,0 0 0 0 0,1 0 0 0 0,0-1 0 0 0,1 1 0 0 0,0 0 0 0 0,0 0 0 0 0,4 10 4 0 0,-4-17 10 0 0,1 0 0 0 0,-1-1 0 0 0,1 1 0 0 0,-1 0 0 0 0,1-1 1 0 0,1 1-1 0 0,-1-1 0 0 0,0 0 0 0 0,1 0 0 0 0,-1 0 0 0 0,1 0 0 0 0,0 0 0 0 0,0 0 0 0 0,0-1 0 0 0,2 1-10 0 0,0 0 5 0 0,0 0 0 0 0,0-1 0 0 0,1 1-1 0 0,-1-1 1 0 0,1 0 0 0 0,-1-1 0 0 0,1 0-1 0 0,0 0 1 0 0,5 1-5 0 0,10-2-259 0 0,0 0 0 0 0,1-1 0 0 0,-1-2 1 0 0,0 0-1 0 0,5-2 259 0 0,-24 5-53 0 0,13-3-1104 0 0,0-1 0 0 0,0 0 0 0 0,7-4 1157 0 0,37-14-2026 0 0,-4 0-20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0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60 19807 0 0,'-3'1'162'0'0,"1"0"0"0"0,0 0 0 0 0,-1 0 0 0 0,1 0 0 0 0,0 1 0 0 0,0-1 0 0 0,0 1 0 0 0,0-1 0 0 0,0 1 0 0 0,0-1 0 0 0,0 1 0 0 0,1 0 0 0 0,-1 0 0 0 0,1 0 0 0 0,-1 0 0 0 0,1 0 0 0 0,0 1 0 0 0,0-1 0 0 0,0 0 0 0 0,0 1 0 0 0,0-1 0 0 0,0 1-162 0 0,-2 8 440 0 0,0 1 1 0 0,1-1-1 0 0,0 1 1 0 0,0 2-441 0 0,2-9 113 0 0,-34 476 3794 0 0,32-432-3869 0 0,-1 28-245 0 0,7 57 207 0 0,-4-128-405 0 0,1 9 448 0 0,0-7-3994 0 0,-1-14 2055 0 0</inkml:trace>
  <inkml:trace contextRef="#ctx0" brushRef="#br0" timeOffset="350.567">9 582 22055 0 0,'-9'-6'2402'0'0,"9"5"-2373"0"0,0 1 1 0 0,0 0 0 0 0,0-1 0 0 0,0 1 0 0 0,0 0 0 0 0,0-1 0 0 0,0 1-1 0 0,0 0 1 0 0,1-1 0 0 0,-1 1 0 0 0,0 0 0 0 0,0 0 0 0 0,0-1-1 0 0,0 1 1 0 0,0 0 0 0 0,0 0 0 0 0,1-1 0 0 0,-1 1 0 0 0,0 0 0 0 0,0 0-1 0 0,0-1 1 0 0,1 1 0 0 0,-1 0 0 0 0,0 0 0 0 0,0 0 0 0 0,1 0 0 0 0,-1-1-30 0 0,8-5 354 0 0,-2 3-174 0 0,0 0 0 0 0,1 0 1 0 0,-1 0-1 0 0,1 0 1 0 0,0 1-1 0 0,1 0-180 0 0,44-8 144 0 0,-25 6-156 0 0,175-34-4 0 0,-157 26-1400 0 0,-23 7-80 0 0</inkml:trace>
  <inkml:trace contextRef="#ctx0" brushRef="#br0" timeOffset="677.176">558 1 24215 0 0,'-2'5'1182'0'0,"1"5"-605"0"0,0 1 0 0 0,2 8-577 0 0,-1 2 320 0 0,1 34 406 0 0,1-11 36 0 0,-1 91 588 0 0,0 95-311 0 0,-3 35-268 0 0,7-178-347 0 0,-2-77-296 0 0,-3-10-124 0 0,0 0 0 0 0,0 0 0 0 0,0 0 0 0 0,0 0-1 0 0,0 0 1 0 0,0 0 0 0 0,0 0 0 0 0,0 0-1 0 0,0 0 1 0 0,0 0 0 0 0,1 0 0 0 0,-1 0 0 0 0,0 0-1 0 0,0 0 1 0 0,0 0 0 0 0,0 0 0 0 0,0 0-1 0 0,0 0 1 0 0,0 0 0 0 0,0 0 0 0 0,0-1 0 0 0,0 1-1 0 0,0 0 1 0 0,1 0 0 0 0,-1 0 0 0 0,0 0-1 0 0,0 0 1 0 0,0 0 0 0 0,0 0 0 0 0,0 0 0 0 0,0 0-1 0 0,0 0 1 0 0,0 0 0 0 0,0 0 0 0 0,0-1-1 0 0,0 1 1 0 0,0 0 0 0 0,0 0 0 0 0,0 0 0 0 0,0 0-1 0 0,0 0 1 0 0,0 0 0 0 0,0 0 0 0 0,0 0-1 0 0,0 0 1 0 0,0 0 0 0 0,0-1-4 0 0,5-18 276 0 0,-4 13-274 0 0,6-23 15 0 0,22-83-1 0 0,-21 86-19 0 0,1 1 0 0 0,1 0 0 0 0,5-7 3 0 0,-12 26-4 0 0,1-1-1 0 0,0 1 1 0 0,0 0-1 0 0,0 0 1 0 0,1 0-1 0 0,0 1 1 0 0,0 0-1 0 0,1-1 5 0 0,-5 5-1 0 0,1 0 0 0 0,-1-1 0 0 0,1 1 0 0 0,-1 0-1 0 0,1 1 1 0 0,0-1 0 0 0,-1 0 0 0 0,1 0 0 0 0,0 1 0 0 0,0-1 0 0 0,0 1 0 0 0,-1-1-1 0 0,1 1 1 0 0,0 0 0 0 0,0 0 0 0 0,0 0 0 0 0,0 0 0 0 0,0 0 0 0 0,0 0 0 0 0,0 0-1 0 0,-1 1 1 0 0,1-1 0 0 0,0 0 0 0 0,0 1 0 0 0,0 0 0 0 0,-1 0 0 0 0,1-1 0 0 0,0 1-1 0 0,-1 0 1 0 0,1 0 0 0 0,0 0 0 0 0,0 2 1 0 0,1-1 3 0 0,0 1 0 0 0,0 0 1 0 0,0 0-1 0 0,-1 0 0 0 0,1 1 0 0 0,-1-1 0 0 0,0 0 0 0 0,0 1 1 0 0,-1-1-1 0 0,1 1 0 0 0,0 0 0 0 0,-1 0 0 0 0,0 1-3 0 0,3 10 36 0 0,-1 1-1 0 0,1 13-35 0 0,-1-6 20 0 0,0 8 43 0 0,-1 0 0 0 0,-1 12-63 0 0,-1-21-38 0 0,0 0-1 0 0,2 0 0 0 0,0 0 1 0 0,2 0-1 0 0,2 9 39 0 0,-5-30-60 0 0,-1-1-1 0 0,0 1 0 0 0,1 0 0 0 0,-1 0 0 0 0,0 0 1 0 0,1 0-1 0 0,-1 0 0 0 0,1 0 0 0 0,-1-1 1 0 0,1 1-1 0 0,0 0 61 0 0,-1-1-58 0 0,0 0 0 0 0,0 0 0 0 0,0 1 1 0 0,1-1-1 0 0,-1 0 0 0 0,0 0 0 0 0,0 0 1 0 0,0 0-1 0 0,1 0 0 0 0,-1 0 0 0 0,0 0 1 0 0,0 0-1 0 0,1 0 0 0 0,-1 0 0 0 0,0 0 0 0 0,0 0 1 0 0,1 0-1 0 0,-1 0 0 0 0,0 0 0 0 0,0 0 1 0 0,0 0-1 0 0,1 0 0 0 0,-1 0 0 0 0,0 0 0 0 0,0 0 1 0 0,1 0-1 0 0,-1 0 58 0 0,1-1-367 0 0,0 0 0 0 0,0 0 0 0 0,0 0 1 0 0,1 0-1 0 0,-1 0 0 0 0,-1 0 0 0 0,1-1 0 0 0,0 1 0 0 0,0 0 0 0 0,0-1 1 0 0,0 0 366 0 0,4-8-2042 0 0</inkml:trace>
  <inkml:trace contextRef="#ctx0" brushRef="#br0" timeOffset="1011.174">959 496 22663 0 0,'0'1'110'0'0,"0"0"0"0"0,-1 0 0 0 0,1 0 0 0 0,0 0 0 0 0,0 0 0 0 0,0 0 0 0 0,0 0 0 0 0,0 0 0 0 0,0 0 0 0 0,0 0 0 0 0,0 0-1 0 0,0 0 1 0 0,1 0 0 0 0,-1 0 0 0 0,0 0 0 0 0,1 0 0 0 0,-1 0 0 0 0,0 0 0 0 0,1 0-110 0 0,1 6 391 0 0,5 38 567 0 0,-2 0-1 0 0,-2 0 0 0 0,-2 2-957 0 0,1 3 1228 0 0,1 0 0 0 0,5 14-1228 0 0,-5-41-404 0 0,-2-17 54 0 0,-1 1 0 0 0,1-1 0 0 0,1 1 0 0 0,-1-1 0 0 0,1 0 0 0 0,0 0 0 0 0,0 0 0 0 0,1 0 0 0 0,1 2 350 0 0,0-4-1846 0 0,0-3-10 0 0</inkml:trace>
  <inkml:trace contextRef="#ctx0" brushRef="#br0" timeOffset="1346.591">1103 559 17967 0 0,'0'0'1387'0'0,"0"0"-896"0"0,0 0-210 0 0,0 6 1984 0 0,11 46 2808 0 0,-5-23-4166 0 0,0 1 0 0 0,-2 3-907 0 0,1 12 569 0 0,-1-20 119 0 0,-2 10-688 0 0,1 9 768 0 0,5 30-768 0 0,-6-70 17 0 0,-2-3 79 0 0,0-1 58 0 0,3-13 279 0 0,25-105-315 0 0,-10 41-320 0 0,-15 65 129 0 0,1 0 0 0 0,1 0 0 0 0,-1 0 0 0 0,2 0 73 0 0,-3 5-40 0 0,1 1 1 0 0,0 0 0 0 0,0 0-1 0 0,0 0 1 0 0,1 0-1 0 0,0 1 1 0 0,4-4 39 0 0,-8 8 2 0 0,0 0 0 0 0,0 0 0 0 0,0 0 0 0 0,1 0 0 0 0,-1 0 0 0 0,0 0 0 0 0,0 0-1 0 0,1 1 1 0 0,-1-1 0 0 0,0 0 0 0 0,1 1 0 0 0,-1-1 0 0 0,1 1 0 0 0,-1 0 0 0 0,1-1 0 0 0,-1 1 0 0 0,1 0 0 0 0,-1 0 0 0 0,1 0 0 0 0,-1 0-1 0 0,1 0 1 0 0,-1 0 0 0 0,1 1 0 0 0,-1-1 0 0 0,1 0 0 0 0,-1 1 0 0 0,1-1 0 0 0,-1 1 0 0 0,0 0 0 0 0,1-1 0 0 0,-1 1 0 0 0,0 0 0 0 0,0 0-1 0 0,1 0 1 0 0,-1 0 0 0 0,0 0 0 0 0,0 0 0 0 0,0 0 0 0 0,0 0-2 0 0,3 4 33 0 0,0 0 1 0 0,0 0-1 0 0,-1 1 0 0 0,0-1 1 0 0,0 1-1 0 0,-1-1 0 0 0,1 1 0 0 0,-1 0 1 0 0,0 0-34 0 0,4 17 65 0 0,-1 0 0 0 0,-1 1 1 0 0,0 7-66 0 0,3 74 173 0 0,-5-61-294 0 0,-2-35-302 0 0,1-1-1 0 0,0 1 1 0 0,1 0 0 0 0,0 0 0 0 0,1 3 423 0 0,-2-11-206 0 0,-1 0 1 0 0,1 0 0 0 0,-1 0-1 0 0,1 0 1 0 0,-1 0-1 0 0,1 0 1 0 0,0 0 0 0 0,-1 0-1 0 0,1 0 1 0 0,0 0-1 0 0,0-1 1 0 0,0 1 0 0 0,0 0-1 0 0,-1-1 1 0 0,1 1 0 0 0,0 0-1 0 0,0-1 1 0 0,0 1-1 0 0,0-1 1 0 0,1 0 0 0 0,-1 1 205 0 0,6 1-2586 0 0</inkml:trace>
  <inkml:trace contextRef="#ctx0" brushRef="#br0" timeOffset="1764.517">1646 897 20471 0 0,'4'-8'487'0'0,"0"0"0"0"0,-1 1-1 0 0,0-1 1 0 0,0-1-1 0 0,-1 1 1 0 0,0 0-1 0 0,-1-1 1 0 0,1 1 0 0 0,-2-1-1 0 0,1 1 1 0 0,-1-6-487 0 0,-1 1 533 0 0,0 1 1 0 0,-1 0-1 0 0,0-1 1 0 0,0 1-1 0 0,-2 0 0 0 0,1 0 1 0 0,-5-8-534 0 0,6 16 108 0 0,0 0 0 0 0,0 0 1 0 0,0 1-1 0 0,0-1 0 0 0,-1 0 1 0 0,0 1-1 0 0,0 0 0 0 0,-1-1-108 0 0,3 3 14 0 0,0 0 1 0 0,0 0-1 0 0,0 0 0 0 0,0 0 0 0 0,0 0 0 0 0,-1 0 0 0 0,1 1 0 0 0,0-1 0 0 0,0 0 0 0 0,-1 1 0 0 0,1 0 1 0 0,-1-1-1 0 0,1 1 0 0 0,0 0 0 0 0,-1-1 0 0 0,1 1 0 0 0,-1 0 0 0 0,1 0 0 0 0,-1 0 0 0 0,1 0 1 0 0,0 0-1 0 0,-1 1 0 0 0,1-1 0 0 0,-1 0 0 0 0,1 1 0 0 0,-1-1-14 0 0,-5 4 6 0 0,-1 0-1 0 0,1 0 1 0 0,0 0-1 0 0,0 1 1 0 0,0 0-1 0 0,0 1 1 0 0,1-1-1 0 0,0 1 1 0 0,0 0 0 0 0,1 1-1 0 0,-1 0 1 0 0,-2 5-6 0 0,-2 5 16 0 0,0 0 0 0 0,1 1 0 0 0,1 1 0 0 0,-6 16-16 0 0,11-24 31 0 0,-1 0 1 0 0,2 1 0 0 0,-1-1 0 0 0,0 12-32 0 0,3-19 6 0 0,-1 0 1 0 0,1 0-1 0 0,0-1 1 0 0,1 1-1 0 0,-1 0 1 0 0,1 0-1 0 0,-1-1 1 0 0,1 1-1 0 0,0 0 1 0 0,0-1-1 0 0,1 1 1 0 0,-1-1-1 0 0,1 1 1 0 0,0-1-1 0 0,0 0 1 0 0,0 0-1 0 0,1 2-6 0 0,-2-4 5 0 0,0 0-1 0 0,0 0 1 0 0,0 0-1 0 0,0 0 1 0 0,1-1 0 0 0,-1 1-1 0 0,0 0 1 0 0,1 0-1 0 0,-1-1 1 0 0,0 1 0 0 0,1-1-1 0 0,-1 1 1 0 0,1-1-1 0 0,-1 1 1 0 0,1-1 0 0 0,-1 0-1 0 0,1 0-4 0 0,1 0 1 0 0,0 0-1 0 0,1 0 1 0 0,-1-1-1 0 0,0 1 1 0 0,0-1 0 0 0,0 1-1 0 0,0-1 1 0 0,1-1-1 0 0,5-2 10 0 0,-1 0 0 0 0,1 0 0 0 0,-1-1 0 0 0,0 0 0 0 0,1-2-10 0 0,0 0 3 0 0,-1 0-1 0 0,0 0 0 0 0,0-1 0 0 0,-1 0 0 0 0,0-1 1 0 0,0-1-3 0 0,11-18-3 0 0,5-10 3 0 0,-20 32 0 0 0,0 2 0 0 0,-2 3 0 0 0,0 4 0 0 0,0 5 0 0 0,2 154 277 0 0,0 49 459 0 0,-5-147-539 0 0,-3 0 1 0 0,-5 17-198 0 0,9-71-59 0 0,-1 0 1 0 0,-1 0-1 0 0,0 0 1 0 0,0-1-1 0 0,-1 3 59 0 0,3-9-1 0 0,0-1-1 0 0,-1 0 1 0 0,1 1-1 0 0,0-1 1 0 0,-1 0-1 0 0,1 0 1 0 0,-1 0-1 0 0,0 0 1 0 0,0 0 0 0 0,1-1-1 0 0,-1 1 1 0 0,0 0-1 0 0,-1-1 1 0 0,1 1-1 0 0,0-1 1 0 0,0 0-1 0 0,-1 0 1 0 0,1 0-1 0 0,0 0 1 0 0,-1 0-1 0 0,1 0 1 0 0,-3-1 1 0 0,-3 1 1 0 0,-1 0 0 0 0,1-1-1 0 0,-1 0 1 0 0,1 0 0 0 0,-1-1 0 0 0,1-1 0 0 0,0 1 0 0 0,-1-1-1 0 0,-3-2-1 0 0,-1 0 0 0 0,1-1 0 0 0,0 0 0 0 0,1-1 0 0 0,-1 0 1 0 0,-13-10-3 0 0,1-1 0 0 0,0-1-1 0 0,2-1 1 0 0,-7-7 3 0 0,24 21-675 0 0,0 0 0 0 0,0-1 0 0 0,0 0 0 0 0,1 1-1 0 0,-3-6 676 0 0,5 8-515 0 0,1 0 0 0 0,-1 1 0 0 0,1-1-1 0 0,0 0 1 0 0,0 0 0 0 0,0 0-1 0 0,0 0 1 0 0,1 0 0 0 0,-1 0 0 0 0,1 0-1 0 0,0 0 1 0 0,0 0 0 0 0,0 0-1 0 0,0 0 1 0 0,1-1 515 0 0,2-10-9174 0 0</inkml:trace>
  <inkml:trace contextRef="#ctx0" brushRef="#br0" timeOffset="2170.62">1949 669 21967 0 0,'1'-3'172'0'0,"-1"-1"-1"0"0,0 1 1 0 0,0 0-1 0 0,0-1 0 0 0,0 1 1 0 0,0-1-1 0 0,-1 1 1 0 0,0 0-1 0 0,0-1 1 0 0,0 1-1 0 0,0 0 0 0 0,0 0 1 0 0,0 0-1 0 0,-1 0 1 0 0,-1-3-172 0 0,2 4 133 0 0,-1 0 0 0 0,1 1-1 0 0,-1-1 1 0 0,1 0 0 0 0,-1 1 0 0 0,1-1 0 0 0,-1 1 0 0 0,0-1 0 0 0,0 1 0 0 0,0 0 0 0 0,0-1-1 0 0,0 1 1 0 0,0 0 0 0 0,0 0 0 0 0,0 1 0 0 0,0-1 0 0 0,0 0 0 0 0,-1 1 0 0 0,1-1-1 0 0,0 1 1 0 0,0 0 0 0 0,-1 0 0 0 0,-1 0-133 0 0,-2 0 225 0 0,0 1 0 0 0,0 1 0 0 0,0-1 0 0 0,0 1 0 0 0,1 0 0 0 0,-1 0 0 0 0,0 0 0 0 0,1 1 0 0 0,0 0 0 0 0,-4 2-225 0 0,5-2 66 0 0,0-1 1 0 0,1 1-1 0 0,-1 0 1 0 0,1 0-1 0 0,0 1 1 0 0,-1-1-1 0 0,2 1 0 0 0,-1 0 1 0 0,0-1-1 0 0,1 1 1 0 0,0 0-1 0 0,-1 1 1 0 0,2-1-1 0 0,-1 1-66 0 0,1-3 31 0 0,0 0 0 0 0,0 1 1 0 0,1-1-1 0 0,-1 0 0 0 0,1 1 0 0 0,0-1 0 0 0,0 1 1 0 0,0-1-1 0 0,0 0 0 0 0,0 1 0 0 0,1-1 0 0 0,-1 1 1 0 0,0-1-1 0 0,1 0 0 0 0,1 3-31 0 0,-1-3 8 0 0,1 1-1 0 0,-1 0 1 0 0,1-1-1 0 0,0 1 1 0 0,0-1-1 0 0,0 0 1 0 0,0 1-1 0 0,0-1 1 0 0,1 0-1 0 0,-1 0 1 0 0,3 1-8 0 0,40 26 480 0 0,0-3 1 0 0,20 8-481 0 0,-48-25 0 0 0,0 0 0 0 0,3 4 0 0 0,-13-8 0 0 0,-1-1 0 0 0,1 2 0 0 0,-1-1 0 0 0,-1 1 0 0 0,1-1 0 0 0,3 6 0 0 0,-8-10-2 0 0,0 1 0 0 0,0-1-1 0 0,0 1 1 0 0,-1-1 0 0 0,1 1 0 0 0,0-1 0 0 0,-1 1-1 0 0,1-1 1 0 0,-1 1 0 0 0,1-1 0 0 0,-1 3 2 0 0,0-4 7 0 0,0 1 0 0 0,0 0 0 0 0,0 0 0 0 0,0 0 0 0 0,0 0 0 0 0,0 0 0 0 0,-1 0 0 0 0,1 0 0 0 0,0-1 1 0 0,0 1-1 0 0,-1 0 0 0 0,1 0 0 0 0,-1 0 0 0 0,1-1 0 0 0,-1 1 0 0 0,0 0-7 0 0,-1 1 27 0 0,0 0-1 0 0,0 0 1 0 0,0-1 0 0 0,0 1-1 0 0,-1-1 1 0 0,1 0 0 0 0,0 1 0 0 0,-1-1-1 0 0,1 0 1 0 0,-1-1 0 0 0,1 1-1 0 0,-1 0 1 0 0,-1-1-27 0 0,-13 3-22 0 0,1 0 1 0 0,-1-2-1 0 0,0 0 0 0 0,1-1 0 0 0,-1 0 1 0 0,0-2-1 0 0,1 0 0 0 0,-1-1 1 0 0,1 0-1 0 0,0-1 0 0 0,-7-4 22 0 0,7 3-826 0 0,1-2 0 0 0,-1 0 0 0 0,1-1 0 0 0,0-1 0 0 0,1 0 0 0 0,0-1 0 0 0,-1-1 826 0 0,2-1-1551 0 0</inkml:trace>
  <inkml:trace contextRef="#ctx0" brushRef="#br0" timeOffset="2519.818">930 362 25343 0 0,'-2'-3'560'0'0,"-1"0"112"0"0,1 1 32 0 0,-1-1 0 0 0,3 0-568 0 0,0-1-136 0 0,1 0 0 0 0,1-1 0 0 0,3 2 96 0 0,-1 3-16 0 0,0-2 0 0 0,1 0-7632 0 0,4 4-1535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3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19807 0 0,'1'-2'144'0'0,"0"1"0"0"0,0-1-1 0 0,0 1 1 0 0,-1 0 0 0 0,1-1-1 0 0,1 1 1 0 0,-1 0-1 0 0,0 0 1 0 0,0-1 0 0 0,0 1-1 0 0,1 0 1 0 0,-1 0 0 0 0,0 0-1 0 0,1 1 1 0 0,-1-1-1 0 0,1 0 1 0 0,-1 0 0 0 0,1 1-144 0 0,7-4 823 0 0,0 1 1 0 0,8-1-824 0 0,-10 2 857 0 0,43-9-329 0 0,0 2 1 0 0,29-1-529 0 0,-17 3-147 0 0,139-15 418 0 0,27 8-271 0 0,-95 10-288 0 0,-76 2-4755 0 0,-41 1 2095 0 0,4 0-4715 0 0</inkml:trace>
  <inkml:trace contextRef="#ctx0" brushRef="#br0" timeOffset="367.496">482 84 21711 0 0,'-1'1'496'0'0,"-3"15"448"0"0,1 1 0 0 0,0 5-944 0 0,0 21 1137 0 0,1 1-1 0 0,3 12-1136 0 0,-1 28 1135 0 0,-1-39-836 0 0,-8 174 546 0 0,3-126-1056 0 0,6 58 211 0 0,5-95-2178 0 0,-3-42 327 0 0</inkml:trace>
  <inkml:trace contextRef="#ctx0" brushRef="#br0" timeOffset="817.748">678 551 23783 0 0,'-7'4'1804'0'0,"4"0"-1678"0"0,0 0 0 0 0,0 0 0 0 0,0 0 0 0 0,1 0 0 0 0,0 0 1 0 0,0 1-1 0 0,0-1 0 0 0,0 1 0 0 0,1 0 0 0 0,0-1 0 0 0,0 1 0 0 0,-1 2-126 0 0,1 10 631 0 0,-1 0-1 0 0,2 17-630 0 0,0-18 59 0 0,1 0-22 0 0,-1 1 0 0 0,2-1 0 0 0,0 1 0 0 0,1-1 0 0 0,1 0-1 0 0,0 0 1 0 0,1-1 0 0 0,5 12-37 0 0,-7-22 14 0 0,0 0 1 0 0,-1 0-1 0 0,1-1 1 0 0,1 1-1 0 0,-1-1 0 0 0,1 0 1 0 0,0 1-1 0 0,0-1-14 0 0,-2-3 11 0 0,-1 0 1 0 0,1 1-1 0 0,-1-1 1 0 0,0 0-1 0 0,1 0 0 0 0,0 0 1 0 0,-1-1-1 0 0,1 1 0 0 0,0 0 1 0 0,-1-1-1 0 0,1 1 1 0 0,0-1-1 0 0,-1 1 0 0 0,1-1 1 0 0,0 0-1 0 0,0 0 0 0 0,0 0 1 0 0,-1 0-1 0 0,1 0 1 0 0,0 0-1 0 0,0 0 0 0 0,0-1 1 0 0,-1 1-1 0 0,1 0 0 0 0,0-1 1 0 0,1 0-12 0 0,3-2 13 0 0,0-1 0 0 0,0 0 1 0 0,0 0-1 0 0,-1 0 0 0 0,0 0 0 0 0,0-1 0 0 0,0 0 1 0 0,0 0-1 0 0,-1 0 0 0 0,1-1 0 0 0,2-5-13 0 0,0 0 23 0 0,-1 0-1 0 0,-1-1 0 0 0,0 0 1 0 0,0 0-1 0 0,2-12-22 0 0,-1 4 0 0 0,-2 7 0 0 0,-1 0 0 0 0,0-1 0 0 0,0 1 0 0 0,-1-7 0 0 0,4-64 203 0 0,-6 114-181 0 0,1 0 1 0 0,2 0 0 0 0,0-1-1 0 0,3 1 1 0 0,3 13-23 0 0,-6-35 16 0 0,0 0 0 0 0,1 0 0 0 0,-1-1 1 0 0,1 1-1 0 0,1-1 0 0 0,-1 0 0 0 0,3 3-16 0 0,-3-5 1 0 0,0 0 0 0 0,1-1 1 0 0,-1 1-1 0 0,1-1 0 0 0,0 0 0 0 0,0 0 1 0 0,0 0-1 0 0,1-1 0 0 0,5 4-1 0 0,-9-6 5 0 0,1 0 0 0 0,-1-1 0 0 0,0 1-1 0 0,1 0 1 0 0,-1-1 0 0 0,0 1 0 0 0,1-1 0 0 0,-1 0-1 0 0,1 0 1 0 0,-1 0 0 0 0,1 0 0 0 0,-1 0 0 0 0,0 0-1 0 0,1-1 1 0 0,-1 1 0 0 0,1-1 0 0 0,1 0-5 0 0,-1-1 26 0 0,0 1 0 0 0,0-1 0 0 0,0 0 0 0 0,0 0 0 0 0,0 0 0 0 0,-1 0-1 0 0,1-1 1 0 0,-1 1 0 0 0,1-1 0 0 0,-1 1 0 0 0,1-3-26 0 0,2-2 53 0 0,-1 0 0 0 0,1 0 0 0 0,-2 0 0 0 0,1-1 0 0 0,-1 1 0 0 0,0-1-1 0 0,-1 0 1 0 0,0 0 0 0 0,0 0 0 0 0,-1-1-53 0 0,1-10 42 0 0,-1-1 1 0 0,-1 1-1 0 0,-1 0 0 0 0,-1-1 1 0 0,-1 1-1 0 0,0 0 0 0 0,-1 0 1 0 0,-5-12-43 0 0,6 24-25 0 0,0 0 1 0 0,0-1 0 0 0,-1 1-1 0 0,0 1 1 0 0,-4-6 24 0 0,-2-4-514 0 0,10 15 275 0 0,0 2 135 0 0,-1-1 0 0 0,1 0-1 0 0,-1 1 1 0 0,1-1 0 0 0,0 0-1 0 0,-1 1 1 0 0,1-1 0 0 0,0 1 0 0 0,0-1-1 0 0,-1 0 1 0 0,1 1 0 0 0,0-1 0 0 0,0 1-1 0 0,0-1 1 0 0,-1 1 0 0 0,1-1-1 0 0,0 1 1 0 0,0-1 0 0 0,0 1 104 0 0,-2 9-2571 0 0,2 0-3879 0 0,4 2-1827 0 0</inkml:trace>
  <inkml:trace contextRef="#ctx0" brushRef="#br0" timeOffset="1174.841">1283 693 17047 0 0,'-1'3'385'0'0,"1"-1"-1"0"0,-1 1 0 0 0,0 0 0 0 0,0 0 0 0 0,1-1 0 0 0,-2 1 0 0 0,1-1 0 0 0,0 1 0 0 0,-1-1 0 0 0,1 1-384 0 0,-6 11 3050 0 0,3-5-2306 0 0,2 1 0 0 0,-1-1 0 0 0,1 0 1 0 0,1 1-1 0 0,-1-1 0 0 0,2 1 0 0 0,-1-1 0 0 0,2 5-744 0 0,-1-9 61 0 0,0-1-1 0 0,1 1 0 0 0,-1 0 0 0 0,1 0 1 0 0,1-1-1 0 0,-1 1 0 0 0,1-1 1 0 0,-1 1-1 0 0,1-1 0 0 0,0 1 1 0 0,1-1-1 0 0,-1 0 0 0 0,1 0 0 0 0,0 0 1 0 0,0-1-1 0 0,0 1 0 0 0,2 1-60 0 0,-3-3 12 0 0,1-1 1 0 0,0 1-1 0 0,-1-1 0 0 0,1 1 0 0 0,0-1 0 0 0,0 0 0 0 0,0 0 0 0 0,0 0 0 0 0,-1 0 0 0 0,2-1 0 0 0,-1 1 0 0 0,0-1 0 0 0,0 0 0 0 0,0 0 0 0 0,0 0 0 0 0,0 0 0 0 0,0 0 0 0 0,0-1 0 0 0,0 1 1 0 0,0-1-1 0 0,1 0-12 0 0,6-2 43 0 0,0-1 1 0 0,-1 0 0 0 0,1 0 0 0 0,-1-1-1 0 0,7-4-43 0 0,-9 5 13 0 0,-1 0 0 0 0,0 0 0 0 0,-1-1 0 0 0,1 0 0 0 0,-1 0 0 0 0,0 0 0 0 0,0 0 0 0 0,3-6-13 0 0,-1 2 45 0 0,-3 3-55 0 0,0 0 0 0 0,0 0 0 0 0,0-1 1 0 0,2-4 9 0 0,-5 8-11 0 0,0 0-1 0 0,-1 0 1 0 0,1 0 0 0 0,0 0 0 0 0,-1 0 0 0 0,0 0 0 0 0,0 0 0 0 0,0 0 0 0 0,0 0 0 0 0,0 0 0 0 0,0 0 0 0 0,-1 0 0 0 0,0-1 11 0 0,-1-3-3 0 0,0 0 0 0 0,0 0-1 0 0,-1 0 1 0 0,0 0 0 0 0,0 1 0 0 0,0-1 3 0 0,1 3-13 0 0,-1 1 0 0 0,1 0 0 0 0,-1 0 0 0 0,1 0 0 0 0,-1 0 0 0 0,0 0-1 0 0,0 0 1 0 0,0 1 0 0 0,-1-1 0 0 0,1 1 0 0 0,-2-1 13 0 0,-2 0-35 0 0,0-1 1 0 0,0 1-1 0 0,0 1 0 0 0,0-1 1 0 0,-1 1-1 0 0,1 1 0 0 0,-1-1 0 0 0,1 1 1 0 0,-1 1-1 0 0,0-1 0 0 0,-5 2 35 0 0,7-1-35 0 0,0 1-1 0 0,0 0 1 0 0,0 0-1 0 0,0 0 0 0 0,0 1 1 0 0,0 0-1 0 0,0 1 1 0 0,1-1-1 0 0,-1 1 0 0 0,1 0 1 0 0,-1 0-1 0 0,1 0 1 0 0,0 1-1 0 0,-3 3 36 0 0,6-5-211 0 0,0 0 1 0 0,1 0-1 0 0,-1 1 0 0 0,0-1 1 0 0,1 0-1 0 0,0 1 0 0 0,-1-1 1 0 0,1 1-1 0 0,0-1 0 0 0,0 1 1 0 0,0 0-1 0 0,1-1 1 0 0,-1 1-1 0 0,1 0 0 0 0,0 0 211 0 0,-1 13-1688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24335 0 0,'0'0'1080'0'0,"0"0"216"0"0,0 0-1040 0 0,0 0-256 0 0,0 0 0 0 0,0 0 0 0 0,0 0-64 0 0,2 0-72 0 0,1 2-16 0 0,4-1 0 0 0,2 2-944 0 0,-2 3-192 0 0,14 5-40 0 0,-3-1-8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21967 0 0,'0'0'480'0'0,"0"0"104"0"0,0 0 24 0 0,0 0 8 0 0,0 0-488 0 0,0 0-128 0 0,2-1 0 0 0,-2 1 0 0 0,0 0 384 0 0,0 0 48 0 0,0 0 16 0 0,0 0 0 0 0,0 0-720 0 0,4-2-144 0 0,-4 2-24 0 0,0 0-9591 0 0</inkml:trace>
  <inkml:trace contextRef="#ctx0" brushRef="#br0" timeOffset="1">7 160 22607 0 0,'0'0'496'0'0,"0"0"104"0"0,0 0 16 0 0,0 0 24 0 0,0 0-512 0 0,0 0-128 0 0,0 0 0 0 0,0 0 0 0 0,0 0 344 0 0,0 0 40 0 0,0 0 16 0 0,0 0 0 0 0,4 0-400 0 0,-1-1-160 0 0,3 1 0 0 0,-1 0 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25655 0 0,'0'0'587'0'0,"0"0"78"0"0,0 0 38 0 0,0 1-82 0 0,4 34-34 0 0,0-4 267 0 0,0 26-103 0 0,3 100-448 0 0,-7-136-149 0 0,4 18-154 0 0,1 3-226 0 0,1 11-2837 0 0,-4-46 34 0 0,1-2-6045 0 0</inkml:trace>
  <inkml:trace contextRef="#ctx0" brushRef="#br0" timeOffset="346.943">170 110 14280 0 0,'1'-5'654'0'0,"0"4"-11"0"0,0 6-82 0 0,6 11 4495 0 0,-6-12-4250 0 0,1-1 1 0 0,-1 1-1 0 0,1-1 0 0 0,-1 1 1 0 0,0 0-807 0 0,12 52 2254 0 0,-12-45-2011 0 0,6 28 1120 0 0,-1 19-1363 0 0,-7-7 842 0 0,0-17-100 0 0,1-28-542 0 0,-1-5 193 0 0,1-12 88 0 0,32-111 94 0 0,-32 121-575 0 0,7-19-156 0 0,0 0 0 0 0,2 0 0 0 0,4-8 156 0 0,-6 15-94 0 0,1 0 1 0 0,0 1-1 0 0,0 0 1 0 0,1 0-1 0 0,5-4 94 0 0,-11 14 0 0 0,-1 0 0 0 0,0 0 0 0 0,0 0 0 0 0,1 0 0 0 0,-1 0 0 0 0,1 1 0 0 0,-1-1 0 0 0,1 1 0 0 0,0-1 0 0 0,-1 1 0 0 0,1 0 0 0 0,0 0 0 0 0,0 0 0 0 0,0 1 0 0 0,0-1 0 0 0,0 1 0 0 0,0 0 0 0 0,0 0 0 0 0,0 0 0 0 0,1 0 0 0 0,-1 0 0 0 0,0 1 0 0 0,1 0 0 0 0,-1 0 0 0 0,0 0 0 0 0,0 0 0 0 0,0 0 0 0 0,0 1 0 0 0,0 0 0 0 0,0-1 0 0 0,0 1 0 0 0,-1 0 0 0 0,1 0 0 0 0,-1 1 0 0 0,1-1 0 0 0,-1 0 0 0 0,0 1 0 0 0,2 2 0 0 0,4 7 2 0 0,0 0-1 0 0,-1 1 1 0 0,0-1-1 0 0,-1 2 1 0 0,-1-1-1 0 0,0 0 1 0 0,-1 1-1 0 0,0 0 1 0 0,-1 0-1 0 0,-1 0 1 0 0,0 1 0 0 0,-1-1-1 0 0,0 5-1 0 0,1 10 205 0 0,-1-10-214 0 0,0 0 0 0 0,-2 1 9 0 0,1-15-30 0 0,-1 1 0 0 0,0-1 0 0 0,0 1 1 0 0,0-1-1 0 0,0 1 0 0 0,-1-1 0 0 0,0 0 0 0 0,-3 6 30 0 0,5-10-124 0 0,-1 0 0 0 0,0 0 0 0 0,1 0 0 0 0,-1 0 1 0 0,0 0-1 0 0,0 0 0 0 0,0-1 0 0 0,0 1 0 0 0,0 0 0 0 0,0 0 0 0 0,0 0 0 0 0,0-1 0 0 0,0 1 0 0 0,0-1 0 0 0,0 1 1 0 0,0-1-1 0 0,-1 1 0 0 0,1-1 0 0 0,0 0 0 0 0,0 1 0 0 0,0-1 0 0 0,-1 0 0 0 0,1 0 0 0 0,0 0 0 0 0,0 0 1 0 0,-1 0-1 0 0,1 0 0 0 0,0 0 0 0 0,-1-1 124 0 0,-7-2-1271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8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23551 0 0,'-1'25'2710'0'0,"-5"26"-2710"0"0,3-23-15 0 0,0 14 15 0 0,2 254 754 0 0,2-143-411 0 0,3-36-36 0 0,-1-2 426 0 0,-3-114-725 0 0,0 15 153 0 0,0-16-131 0 0,0 1-1 0 0,0 0 0 0 0,0 0 1 0 0,0-1-1 0 0,-1 1 1 0 0,1 0-1 0 0,0-1 1 0 0,0 1-1 0 0,-1 0 0 0 0,1-1 1 0 0,0 1-1 0 0,-1 0 1 0 0,1-1-1 0 0,0 1 1 0 0,-1 0-1 0 0,1-1-29 0 0,-3-10 833 0 0,3 1-727 0 0,0 0-1 0 0,0 1 1 0 0,1-1-1 0 0,0 0 0 0 0,0 1 1 0 0,2-4-106 0 0,4-18 539 0 0,3-3-539 0 0,-7 25 11 0 0,3-12-24 0 0,1 1-1 0 0,1-1 1 0 0,1 1 13 0 0,-5 13-4 0 0,-1 0 0 0 0,1 0 0 0 0,0 0 0 0 0,0 0 0 0 0,1 0 0 0 0,0 1 0 0 0,0 0 0 0 0,0 0 0 0 0,1 1 0 0 0,2-3 4 0 0,-5 5-8 0 0,-1 1 0 0 0,1-1-1 0 0,-1 1 1 0 0,1 0 0 0 0,-1 0 0 0 0,1 0 0 0 0,0 0 0 0 0,-1 0-1 0 0,1 1 1 0 0,0-1 0 0 0,0 1 0 0 0,-1 0 0 0 0,1 0-1 0 0,1 0 9 0 0,0 0-14 0 0,0 1-1 0 0,0 0 1 0 0,0 0-1 0 0,0 0 1 0 0,0 0-1 0 0,0 1 1 0 0,0 0-1 0 0,0 0 1 0 0,1 0 14 0 0,4 4-18 0 0,1 0 1 0 0,-1 1 0 0 0,-1 0-1 0 0,1 1 1 0 0,-1-1 0 0 0,0 1-1 0 0,-1 1 1 0 0,3 3 17 0 0,-4-3 18 0 0,0 0 1 0 0,-1 0-1 0 0,0 1 0 0 0,0 0 0 0 0,-1 0 1 0 0,0 0-1 0 0,0 5-18 0 0,-3-11 19 0 0,-1-1-1 0 0,1 1 1 0 0,-1 0-1 0 0,0 0 1 0 0,0 0-1 0 0,0-1 1 0 0,-1 1-1 0 0,0 0 1 0 0,1-1-1 0 0,-1 1 1 0 0,0 0-1 0 0,-1-1 1 0 0,1 1-1 0 0,-1-1 1 0 0,-1 3-19 0 0,0 0 37 0 0,-1 0 0 0 0,0 0-1 0 0,-1 0 1 0 0,1 0 0 0 0,-1-1 0 0 0,-1 0 0 0 0,-3 3-37 0 0,4-3 86 0 0,-1-1 0 0 0,-1 0 0 0 0,1 0 0 0 0,0-1 0 0 0,-1 0-1 0 0,0 0 1 0 0,0-1 0 0 0,0 0 0 0 0,-1 0-86 0 0,-3 1 55 0 0,1-1 0 0 0,-1-1 0 0 0,0 0 0 0 0,0 0 0 0 0,-8-2-55 0 0,12 1-39 0 0,0-1-1 0 0,0 0 1 0 0,0-1-1 0 0,0 1 1 0 0,1-2-1 0 0,-5-1 40 0 0,8 3-112 0 0,1 0 0 0 0,-1 0 0 0 0,1 0 0 0 0,0 0 0 0 0,0-1-1 0 0,-1 1 1 0 0,1-1 0 0 0,0 1 0 0 0,0-1 0 0 0,0 0-1 0 0,1 0 1 0 0,-1 0 0 0 0,0 0 0 0 0,1 0 0 0 0,-1-1-1 0 0,1 1 1 0 0,0 0 0 0 0,-1-3 112 0 0,2 3-355 0 0,-1 0-1 0 0,1-1 0 0 0,0 1 1 0 0,1 0-1 0 0,-1-1 1 0 0,0 1-1 0 0,1 0 1 0 0,-1-1-1 0 0,1 1 0 0 0,0 0 1 0 0,0 0-1 0 0,0 0 1 0 0,0 0-1 0 0,0 0 0 0 0,0 0 1 0 0,2-2 355 0 0,4-5-1791 0 0</inkml:trace>
  <inkml:trace contextRef="#ctx0" brushRef="#br0" timeOffset="374.108">394 724 8752 0 0,'-5'-3'-572'0'0,"6"2"2082"0"0,10-1 5613 0 0,-4 2-1942 0 0,5-1-2521 0 0,-7 1-2062 0 0,0-1 1 0 0,0 1-1 0 0,-1-1 1 0 0,1 0-1 0 0,0 0 0 0 0,0-1-598 0 0,29-11 694 0 0,-1-1-1 0 0,16-11-693 0 0,-46 24 0 0 0,-1-1 0 0 0,1 0 0 0 0,-1 0 0 0 0,0 0 0 0 0,0 0 0 0 0,0-1 0 0 0,0 1 0 0 0,0 0 0 0 0,0-1 0 0 0,6-8 0 0 0,-6 9 9 0 0,0-1-1 0 0,-1 1 1 0 0,1-1-1 0 0,-1 1 1 0 0,0-1-1 0 0,0 1 1 0 0,0-1-1 0 0,0 0 1 0 0,0 0-1 0 0,-1 1 1 0 0,1-1-1 0 0,-1 0 1 0 0,0 0-1 0 0,1 0 1 0 0,-2 1-1 0 0,1-3-8 0 0,0 5 1 0 0,0-1 0 0 0,-1 0 0 0 0,1 1-1 0 0,-1-1 1 0 0,1 0 0 0 0,-1 1 0 0 0,1-1 0 0 0,-1 1 0 0 0,1-1 0 0 0,-1 1-1 0 0,1-1 1 0 0,-1 1 0 0 0,1-1 0 0 0,-1 1 0 0 0,0 0 0 0 0,1-1 0 0 0,-1 1-1 0 0,0 0 1 0 0,0 0 0 0 0,1-1 0 0 0,-1 1 0 0 0,0 0-1 0 0,-2-1 6 0 0,1 1-1 0 0,-1-1 1 0 0,1 1 0 0 0,-1 0 0 0 0,0 0-1 0 0,-1 0-5 0 0,0 0 38 0 0,0 0-1 0 0,0 1 0 0 0,0 0 1 0 0,0 0-1 0 0,0 0 0 0 0,0 1 0 0 0,0-1 1 0 0,1 1-1 0 0,-1 0 0 0 0,0 0 1 0 0,1 0-1 0 0,-1 1-37 0 0,-1 1 67 0 0,1 0 1 0 0,-1 0-1 0 0,1 0 1 0 0,0 1-1 0 0,0 0 1 0 0,0 0-1 0 0,-2 5-67 0 0,0 0 73 0 0,1 0-1 0 0,1 1 0 0 0,-1-1 1 0 0,2 1-1 0 0,-1 0 0 0 0,2 0 1 0 0,0 1-1 0 0,-1 7-72 0 0,2-13 54 0 0,0 0 1 0 0,1 0-1 0 0,0 1 1 0 0,0-1-1 0 0,0 0 0 0 0,1 1 1 0 0,0-1-1 0 0,0 0 1 0 0,1 0-1 0 0,0 0 0 0 0,0 0 1 0 0,0 0-1 0 0,1 0 1 0 0,-1 0-1 0 0,2 0-54 0 0,-2-2 3 0 0,0 0 1 0 0,1-1-1 0 0,0 0 0 0 0,-1 0 0 0 0,1 0 1 0 0,0 0-1 0 0,0 0 0 0 0,1 0 0 0 0,-1-1 1 0 0,1 1-1 0 0,-1-1 0 0 0,1 0 0 0 0,0 0 1 0 0,0 0-1 0 0,-1-1 0 0 0,1 0 0 0 0,0 1 1 0 0,1-1-1 0 0,-1-1 0 0 0,1 1-3 0 0,2 0-88 0 0,0-1 0 0 0,1 1 1 0 0,-1-2-1 0 0,1 1 0 0 0,-1-1 0 0 0,0 0 0 0 0,1-1 0 0 0,-1 0 0 0 0,0 0 1 0 0,0 0-1 0 0,0-1 88 0 0,33-15-2168 0 0,-17 7 901 0 0</inkml:trace>
  <inkml:trace contextRef="#ctx0" brushRef="#br0" timeOffset="1053.224">984 782 18743 0 0,'3'-7'369'0'0,"1"0"0"0"0,-1 0 0 0 0,-1 0-1 0 0,1 0 1 0 0,-1-1 0 0 0,1-7-369 0 0,-1 1 868 0 0,0-1 0 0 0,-1 0 1 0 0,-1-2-869 0 0,0-16 3436 0 0,-5-32-3436 0 0,4 52 244 0 0,-2 0 0 0 0,0 1 0 0 0,0-1 0 0 0,-1 1 1 0 0,-1 0-1 0 0,-2-5-244 0 0,6 14 29 0 0,0 1 1 0 0,-1-1-1 0 0,1 1 1 0 0,-1 0 0 0 0,1 0-1 0 0,-1 0 1 0 0,0 0-1 0 0,0 0 1 0 0,0 0-1 0 0,0 0 1 0 0,0 1 0 0 0,0-1-1 0 0,-1 1 1 0 0,1-1-1 0 0,0 1 1 0 0,-1 0-30 0 0,1 0 9 0 0,0 0 0 0 0,0 1 0 0 0,0-1 0 0 0,0 1 0 0 0,-1 0 0 0 0,1 0 0 0 0,0 0 0 0 0,0 0 1 0 0,0 0-1 0 0,0 0 0 0 0,-1 0 0 0 0,1 1 0 0 0,0-1 0 0 0,0 1 0 0 0,0-1 0 0 0,0 1 0 0 0,0 0 0 0 0,0 0 0 0 0,0 0 0 0 0,0 0-9 0 0,-4 4 7 0 0,-1-1-1 0 0,1 1 1 0 0,1 0-1 0 0,-1 1 1 0 0,1-1-1 0 0,0 1 1 0 0,0 0-1 0 0,0 0 0 0 0,1 1 1 0 0,0-1-1 0 0,0 1 1 0 0,0 2-7 0 0,-3 7 12 0 0,0 0 0 0 0,2 0 1 0 0,0 1-1 0 0,1-1 0 0 0,0 1-12 0 0,1-1 0 0 0,1 0 0 0 0,0-1 0 0 0,1 1 0 0 0,1 0 0 0 0,0 0 0 0 0,1-1 0 0 0,3 17 0 0 0,-3-25 92 0 0,1 0 0 0 0,0 0 0 0 0,0 0 0 0 0,0 0 0 0 0,1 0-92 0 0,-1-5 31 0 0,-1 0-1 0 0,0 1 1 0 0,1-1 0 0 0,-1 0-1 0 0,1 0 1 0 0,0 1 0 0 0,0-1-1 0 0,0-1 1 0 0,0 1 0 0 0,0 0-1 0 0,0 0 1 0 0,0-1 0 0 0,1 1-1 0 0,-1-1 1 0 0,2 1-31 0 0,-2-1 8 0 0,1-1 0 0 0,0 1 0 0 0,0 0 1 0 0,-1-1-1 0 0,1 0 0 0 0,0 0 0 0 0,0 0 0 0 0,0 0 0 0 0,-1 0 0 0 0,1-1 0 0 0,0 1 1 0 0,0-1-1 0 0,-1 1 0 0 0,1-1 0 0 0,0 0 0 0 0,-1 0 0 0 0,1 0 0 0 0,-1-1 0 0 0,1 1-8 0 0,5-4 36 0 0,-1 1 1 0 0,1-1-1 0 0,-1-1 0 0 0,0 1 0 0 0,2-4-36 0 0,-1 1 4 0 0,-1 1 0 0 0,-1-1 0 0 0,1-1 0 0 0,-1 1 0 0 0,-1-1 0 0 0,0-1 0 0 0,0 1 0 0 0,-1 0 0 0 0,1-2-4 0 0,2-11-97 0 0,0-1 0 0 0,-1 1 0 0 0,0-13 97 0 0,-5 33 7 0 0,-1 5 12 0 0,0 9 39 0 0,0 17 26 0 0,-2 82-20 0 0,0-14 183 0 0,0-13 550 0 0,-5 17-797 0 0,6-89 147 0 0,-1 3-7 0 0,1 0 0 0 0,-2 0 1 0 0,0 0-1 0 0,-1 0 0 0 0,0-1 0 0 0,-2 3-140 0 0,5-14 8 0 0,-1 0 1 0 0,0 0-1 0 0,1 0 0 0 0,-1 0 0 0 0,0-1 1 0 0,0 1-1 0 0,0-1 0 0 0,-1 1 0 0 0,1-1 1 0 0,-1 0-1 0 0,1 0 0 0 0,-1 0 0 0 0,0 0 1 0 0,1 0-1 0 0,-1-1 0 0 0,0 1 1 0 0,0-1-1 0 0,0 0 0 0 0,-1 0 0 0 0,1 0 1 0 0,0 0-1 0 0,0 0 0 0 0,-1-1 0 0 0,1 0 1 0 0,0 1-1 0 0,0-1 0 0 0,-1 0 0 0 0,1-1 1 0 0,0 1-1 0 0,-1-1-8 0 0,-9-1 0 0 0,0-1 0 0 0,0-1 0 0 0,1 0 0 0 0,-1-1 0 0 0,-3-2 0 0 0,-9-5 0 0 0,1-2 0 0 0,-1-1 0 0 0,23 14-100 0 0,-1-1 1 0 0,1 0-1 0 0,-1 0 1 0 0,1 0-1 0 0,0 0 1 0 0,0 0-1 0 0,0-1 1 0 0,0 1-1 0 0,0 0 0 0 0,0-1 1 0 0,1 0-1 0 0,-1 1 1 0 0,1-1 99 0 0,0 1-103 0 0,1 0 1 0 0,-1 0-1 0 0,1 0 1 0 0,-1 0 0 0 0,1 0-1 0 0,0 0 1 0 0,-1 0-1 0 0,1 0 1 0 0,0 0 0 0 0,1 0-1 0 0,-1 0 1 0 0,0 0-1 0 0,0 0 1 0 0,1 0 0 0 0,-1 0-1 0 0,1 1 1 0 0,0-1-1 0 0,0 0 1 0 0,-1 0-1 0 0,2 0 103 0 0,14-24-3210 0 0,-7 16 1563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8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4 449 12440 0 0,'0'0'957'0'0,"0"0"-624"0"0,-3 0 10 0 0,2 0 1238 0 0,1 0 535 0 0,0 0 100 0 0,0 0-143 0 0,0 0-685 0 0,1 0-1236 0 0,-1 0-1 0 0,1 0 1 0 0,-1 0-1 0 0,0 0 0 0 0,1-1 1 0 0,-1 1-1 0 0,1 0 1 0 0,-1 0-1 0 0,0-1 1 0 0,1 1-1 0 0,-1 0 0 0 0,0-1 1 0 0,1 1-1 0 0,-1 0 1 0 0,0-1-1 0 0,1 1 1 0 0,-1 0-1 0 0,0-1 0 0 0,0 1 1 0 0,0-1-1 0 0,1 1-151 0 0,3-12 653 0 0,-3 11-496 0 0,3-8 26 0 0,1 0 1 0 0,0 0-1 0 0,0 0 1 0 0,1 1 0 0 0,0 0-1 0 0,2 0-183 0 0,3-6 197 0 0,3-6 80 0 0,-1 0-1 0 0,-1-1 1 0 0,0-1-1 0 0,-2 0 1 0 0,3-10-277 0 0,6-20 373 0 0,9-46-373 0 0,-16 41 380 0 0,-12 48-8 0 0,-1 6 226 0 0,1 7-237 0 0,-3 77 129 0 0,-13 69-490 0 0,6-70 75 0 0,-13 92-372 0 0,11-90 202 0 0,6-33 136 0 0,2 0 1 0 0,1 6-42 0 0,3-54-332 0 0,0-1-20 0 0,11-10-2252 0 0,-5 3 202 0 0,-2 0-4236 0 0,-1-2-2044 0 0</inkml:trace>
  <inkml:trace contextRef="#ctx0" brushRef="#br0" timeOffset="385.157">319 705 5064 0 0,'0'0'232'0'0,"0"0"578"0"0,0 0 2306 0 0,0 0 1011 0 0,0 0 199 0 0,-2-3 2292 0 0,-2-4-3965 0 0,3 7-2578 0 0,1-1 1 0 0,0 0-1 0 0,-1 0 1 0 0,1 1-1 0 0,0-1 1 0 0,0 0-1 0 0,0 1 1 0 0,-1-1-1 0 0,1 0 1 0 0,0 0 0 0 0,0 1-1 0 0,0-1 1 0 0,0 0-1 0 0,0 0 1 0 0,0 1-1 0 0,1-1 1 0 0,-1 0-1 0 0,0 0 1 0 0,0 1-1 0 0,0-1 1 0 0,1 0-1 0 0,-1 1 1 0 0,0-1-1 0 0,1 0 1 0 0,-1 1-1 0 0,1-1 1 0 0,-1 0-1 0 0,1 1 1 0 0,-1-1-1 0 0,1 1 1 0 0,-1-1-1 0 0,1 1 1 0 0,-1-1-1 0 0,1 1-75 0 0,0-1 54 0 0,0 0 1 0 0,0 0-1 0 0,0 1 0 0 0,0-1 0 0 0,0 0 0 0 0,0 1 0 0 0,0-1 1 0 0,0 1-1 0 0,0-1 0 0 0,0 1 0 0 0,0-1 0 0 0,1 1 0 0 0,-1 0 1 0 0,0 0-1 0 0,0-1 0 0 0,0 1 0 0 0,0 0 0 0 0,1 0 0 0 0,-1 0 1 0 0,0 0-1 0 0,0 1 0 0 0,0-1 0 0 0,1 0-54 0 0,-2 0 104 0 0,0 0 0 0 0,0 0-1 0 0,0 0-7 0 0,2 8 171 0 0,-1-8-254 0 0,-1 1 0 0 0,0 0 1 0 0,1-1-1 0 0,-1 1 1 0 0,0 0-1 0 0,0-1 0 0 0,0 1 1 0 0,0 0-1 0 0,1-1 1 0 0,-1 1-1 0 0,0 0 0 0 0,0-1 1 0 0,0 1-1 0 0,-1 0 1 0 0,1-1-1 0 0,0 2-13 0 0,0-1 27 0 0,-1 0 0 0 0,1 0 0 0 0,-1 0 0 0 0,1 0 0 0 0,-1 0 0 0 0,1-1 0 0 0,-1 1 0 0 0,0 0 0 0 0,1 0 1 0 0,-1 0-1 0 0,0 0-27 0 0,0-1 5 0 0,1 0 0 0 0,0 0 0 0 0,-1 1 0 0 0,1-1 0 0 0,-1 0 0 0 0,1 0 0 0 0,0 0 0 0 0,-1 0 0 0 0,1 1 0 0 0,-1-1 0 0 0,1 0 0 0 0,-1 0 0 0 0,1 0 0 0 0,-1 0 0 0 0,1 0 0 0 0,0 0 0 0 0,-1 0 0 0 0,1 0 0 0 0,-1 0 0 0 0,1-1 0 0 0,-1 1 0 0 0,1 0 0 0 0,-1 0 0 0 0,1 0 0 0 0,0 0 0 0 0,-1-1 0 0 0,1 1 0 0 0,-1 0 0 0 0,1 0 0 0 0,0-1 0 0 0,-1 1 0 0 0,1 0 0 0 0,0-1 0 0 0,-1 1 0 0 0,1 0 0 0 0,0-1 0 0 0,0 1 0 0 0,-1-1-5 0 0,1 1-74 0 0,-1-1 0 0 0,1 0 1 0 0,-1 0-1 0 0,1 0 0 0 0,-1 0 0 0 0,1 0 1 0 0,0 1-1 0 0,0-1 0 0 0,-1 0 0 0 0,1 0 1 0 0,0 0-1 0 0,0 0 0 0 0,0 0 0 0 0,0 0 1 0 0,0 0-1 0 0,0 0 74 0 0,2-10-8424 0 0,-2 11 7699 0 0,0-5-8665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7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13 399 23583 0 0,'0'0'1083'0'0,"-5"6"394"0"0,3-1-1481 0 0,1-2 28 0 0,0-1 0 0 0,0 1-1 0 0,0-1 1 0 0,1 1-1 0 0,-1 0 1 0 0,1-1-1 0 0,-1 1 1 0 0,1 0 0 0 0,0-1-1 0 0,0 3-23 0 0,1 1 115 0 0,0 1 1 0 0,0-1-1 0 0,0 0 0 0 0,0 0 0 0 0,1 0 0 0 0,0 0 0 0 0,1 0 1 0 0,-1 0-1 0 0,1-1 0 0 0,3 5-115 0 0,-4-7 54 0 0,0 0-1 0 0,0-1 1 0 0,0 0 0 0 0,0 1-1 0 0,0-1 1 0 0,1 0 0 0 0,-1 0 0 0 0,1 0-1 0 0,0-1 1 0 0,-1 1 0 0 0,1 0-1 0 0,0-1 1 0 0,0 0 0 0 0,0 0-1 0 0,0 0 1 0 0,0 0 0 0 0,0 0 0 0 0,1-1-1 0 0,-1 1 1 0 0,0-1 0 0 0,0 0-1 0 0,1 0-53 0 0,2 0 69 0 0,1 0 0 0 0,-1-1 0 0 0,1 0 0 0 0,-1 0 0 0 0,1-1 0 0 0,-1 0 0 0 0,0 0 0 0 0,0 0 0 0 0,0-1 0 0 0,0 0 0 0 0,0 0 0 0 0,0 0 0 0 0,-1-1 0 0 0,4-3-69 0 0,-6 5-31 0 0,-1 0 0 0 0,1-1-1 0 0,-1 1 1 0 0,0-1 0 0 0,0 0-1 0 0,0 1 1 0 0,0-1 0 0 0,0 0-1 0 0,-1 0 1 0 0,1 0 0 0 0,-1-1 0 0 0,0 1-1 0 0,0 0 1 0 0,0 0 0 0 0,0-1-1 0 0,0 1 1 0 0,-1 0 0 0 0,0-1-1 0 0,1 1 1 0 0,-1-1 0 0 0,-1 1 0 0 0,1-1-1 0 0,0 1 1 0 0,-1 0 0 0 0,0-1-1 0 0,1 1 1 0 0,-2 0 0 0 0,0-3 31 0 0,-1-3-226 0 0,-2 0 0 0 0,1 0 0 0 0,-1 1 0 0 0,0-1 0 0 0,-1 1 0 0 0,0 0 0 0 0,0 1 0 0 0,0 0 0 0 0,-1-1 226 0 0,4 6-117 0 0,0-1-1 0 0,0 1 1 0 0,-1 0 0 0 0,1-1 0 0 0,0 1-1 0 0,-1 1 1 0 0,1-1 0 0 0,-1 0 0 0 0,0 1-1 0 0,0 0 1 0 0,0 0 117 0 0,2 0-54 0 0,-1 1 1 0 0,0 0-1 0 0,1-1 0 0 0,-1 1 0 0 0,0 1 1 0 0,1-1-1 0 0,-1 0 0 0 0,0 1 0 0 0,1-1 1 0 0,-1 1-1 0 0,0 0 0 0 0,1 0 1 0 0,-1 0-1 0 0,1 0 0 0 0,0 0 0 0 0,-1 0 1 0 0,1 1 53 0 0,-2 1-111 0 0,1-1 1 0 0,0 1 0 0 0,-1 0 0 0 0,2 0-1 0 0,-1 0 1 0 0,0 0 0 0 0,0 0 0 0 0,1 1-1 0 0,0 0 1 0 0,0-1 0 0 0,0 1 0 0 0,0 0 110 0 0,0 0-565 0 0,1-1 1 0 0,0 1 0 0 0,0 0 0 0 0,0 0-1 0 0,0-1 1 0 0,0 1 0 0 0,1 0-1 0 0,0 1 565 0 0,0 5-6915 0 0</inkml:trace>
  <inkml:trace contextRef="#ctx0" brushRef="#br0" timeOffset="384.676">611 271 18255 0 0,'-4'-16'518'0'0,"0"0"0"0"0,-1 1 0 0 0,-1-1 0 0 0,-2-2-518 0 0,-2-8 536 0 0,4 10 201 0 0,-10-25 2849 0 0,-16-32-3586 0 0,29 69 375 0 0,0-1 1 0 0,0 0-1 0 0,0 1 1 0 0,-3-4-376 0 0,6 8 81 0 0,-1-1 1 0 0,0 0-1 0 0,0 0 1 0 0,0 1-1 0 0,1-1 1 0 0,-1 1-1 0 0,0-1 1 0 0,0 1-1 0 0,0-1 1 0 0,0 1-1 0 0,0-1 1 0 0,0 1-1 0 0,0 0-81 0 0,0 0 33 0 0,1 0 0 0 0,-1 0 1 0 0,1 0-1 0 0,-1 0 0 0 0,1 0 0 0 0,-1 0 0 0 0,1 0 1 0 0,-1 0-1 0 0,1 0 0 0 0,-1 0 0 0 0,1 1 0 0 0,-1-1 0 0 0,1 0 1 0 0,0 0-1 0 0,-1 1 0 0 0,1-1 0 0 0,-1 0 0 0 0,1 0 1 0 0,-1 1-1 0 0,1-1 0 0 0,0 1 0 0 0,-1-1 0 0 0,1 0 0 0 0,0 1 1 0 0,-1-1-1 0 0,1 1-33 0 0,-3 4 133 0 0,0 0 0 0 0,0 1 1 0 0,0 0-1 0 0,1-1 0 0 0,0 1 0 0 0,0 0 1 0 0,0 0-1 0 0,0 6-133 0 0,-1 8 303 0 0,1-1 1 0 0,1 4-304 0 0,0 8 163 0 0,-4 28-54 0 0,-1 9 257 0 0,2 2 0 0 0,6 49-366 0 0,0-80 0 0 0,-1-19 0 0 0,0-1 0 0 0,4 17 0 0 0,-4-23-220 0 0,-1-11-64 0 0,0 0-1 0 0,1 0 0 0 0,-1 0 1 0 0,0-1-1 0 0,0 1 1 0 0,1 0-1 0 0,-1 0 1 0 0,1-1-1 0 0,0 1 1 0 0,-1 0 284 0 0,1-2-6969 0 0,-1 0-2180 0 0</inkml:trace>
  <inkml:trace contextRef="#ctx0" brushRef="#br0" timeOffset="717.959">345 335 24447 0 0,'0'0'1124'0'0,"0"0"-30"0"0,-3-1-654 0 0,2 1-136 0 0,29-5 404 0 0,-1 1 0 0 0,1 1 1 0 0,19 1-709 0 0,4 0-78 0 0,19-3-1087 0 0,-35 0 457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9 366 21967 0 0,'0'0'498'0'0,"0"0"-462"0"0,0 0 1 0 0,0 0 0 0 0,0 0 0 0 0,0-1 0 0 0,0 1-1 0 0,0 0 1 0 0,0 0 0 0 0,0 0 0 0 0,0 0 0 0 0,0 0-1 0 0,0 0 1 0 0,0 0 0 0 0,0 0 0 0 0,0 0-1 0 0,0 0 1 0 0,0 0 0 0 0,0 0 0 0 0,0 0 0 0 0,0 0-1 0 0,0 0 1 0 0,0 0 0 0 0,0 0 0 0 0,-1 0 0 0 0,1 0-1 0 0,0 0 1 0 0,0-1 0 0 0,0 1 0 0 0,0 0 0 0 0,0 0-1 0 0,0 0 1 0 0,0 0 0 0 0,0 0 0 0 0,0 0 0 0 0,0 0-1 0 0,0 0 1 0 0,0 0 0 0 0,0 0 0 0 0,0 0-1 0 0,-1 0 1 0 0,1 0 0 0 0,0 0 0 0 0,0 0 0 0 0,0 0-1 0 0,0 1 1 0 0,0-1 0 0 0,0 0 0 0 0,0 0 0 0 0,0 0-1 0 0,0 0 1 0 0,0 0 0 0 0,0 0 0 0 0,0 0 0 0 0,0 0-1 0 0,0 0-36 0 0,-2 5 326 0 0,1 0-1 0 0,0 0 0 0 0,0 0 0 0 0,0 1 1 0 0,1-1-1 0 0,-1 0 0 0 0,1 0 0 0 0,1 1 1 0 0,-1 0-326 0 0,1 10 387 0 0,-1 10 151 0 0,2 0 0 0 0,0-1-1 0 0,2 1 1 0 0,1-1 0 0 0,4 13-538 0 0,-6-28 111 0 0,0-1-1 0 0,2 1 1 0 0,-1 0-111 0 0,-3-7 41 0 0,1 0 0 0 0,0-1 0 0 0,-1 1 0 0 0,1 0 0 0 0,0 0 1 0 0,1-1-1 0 0,-1 1 0 0 0,0-1 0 0 0,1 0 0 0 0,-1 0 0 0 0,2 1-41 0 0,-3-2 23 0 0,-1-1 1 0 0,1 0-1 0 0,0 0 1 0 0,-1 0-1 0 0,1 0 0 0 0,-1 0 1 0 0,1 0-1 0 0,0 0 0 0 0,-1 0 1 0 0,1 0-1 0 0,-1 0 1 0 0,1 0-1 0 0,0 0 0 0 0,-1 0 1 0 0,1 0-1 0 0,-1 0 1 0 0,1-1-1 0 0,-1 1 0 0 0,1 0 1 0 0,0-1-1 0 0,-1 1 0 0 0,1 0 1 0 0,-1-1-1 0 0,0 1 1 0 0,1 0-1 0 0,-1-1 0 0 0,1 1 1 0 0,-1-1-1 0 0,1 1 0 0 0,-1-1 1 0 0,0 1-24 0 0,12-18 401 0 0,-11 17-406 0 0,4-9 45 0 0,0-1-1 0 0,-1 1 1 0 0,0-1-1 0 0,2-10-39 0 0,7-47 16 0 0,-8 39-31 0 0,-2 9-153 0 0,-1 9-45 0 0,-1 1-1 0 0,3-5 214 0 0,-4 12-234 0 0,1 1 0 0 0,0 0 0 0 0,0-1 0 0 0,0 1 0 0 0,0 0 0 0 0,0 0 0 0 0,0 0 0 0 0,1 0 0 0 0,-1 0 0 0 0,1 0 0 0 0,-1 0 0 0 0,3-1 234 0 0,-4 2-147 0 0,0 1-1 0 0,1 0 1 0 0,-1-1 0 0 0,1 1-1 0 0,-1 0 1 0 0,1-1-1 0 0,-1 1 1 0 0,1 0-1 0 0,-1 0 1 0 0,1 0-1 0 0,-1-1 1 0 0,1 1-1 0 0,-1 0 1 0 0,1 0-1 0 0,-1 0 1 0 0,1 0-1 0 0,-1 0 1 0 0,1 0-1 0 0,0 0 1 0 0,-1 0-1 0 0,1 0 1 0 0,-1 0-1 0 0,1 0 1 0 0,0 0 147 0 0,0 1-349 0 0,0 0 1 0 0,0-1-1 0 0,0 1 0 0 0,0 0 1 0 0,0 0-1 0 0,0 0 1 0 0,0 0-1 0 0,0 0 0 0 0,0 0 349 0 0,5 4-1600 0 0</inkml:trace>
  <inkml:trace contextRef="#ctx0" brushRef="#br0" timeOffset="487.166">368 616 15200 0 0,'4'-12'1838'0'0,"-3"8"-666"0"0,10-44 6565 0 0,-8 37-7264 0 0,-2-1 0 0 0,1 0-1 0 0,-2 0 1 0 0,1 0 0 0 0,-2-2-473 0 0,1 7 58 0 0,-1-1 0 0 0,0 1 1 0 0,0 0-1 0 0,-1 1 0 0 0,0-1 0 0 0,0 0 0 0 0,0 0 1 0 0,-1 1-1 0 0,0-1 0 0 0,-1 1 0 0 0,0-2-58 0 0,3 7 40 0 0,0 0-1 0 0,0 1 1 0 0,0-1-1 0 0,1 0 1 0 0,-1 0-1 0 0,0 0 1 0 0,0 1-1 0 0,0-1 1 0 0,-1 0-1 0 0,1 1 1 0 0,0-1-1 0 0,0 1 1 0 0,0-1-1 0 0,0 1 1 0 0,0 0 0 0 0,-1 0-1 0 0,1-1 1 0 0,0 1-1 0 0,0 0 1 0 0,0 0-1 0 0,-1 0 1 0 0,1 0-1 0 0,0 0 1 0 0,0 0-1 0 0,-1 1 1 0 0,1-1-1 0 0,0 0 1 0 0,0 1-1 0 0,0-1 1 0 0,0 1-1 0 0,0-1 1 0 0,-1 1-1 0 0,1-1 1 0 0,0 1 0 0 0,0 0-1 0 0,0 0-39 0 0,-3 2 44 0 0,0 0 0 0 0,0 0 0 0 0,1 0 1 0 0,-1 0-1 0 0,1 1 0 0 0,0 0 0 0 0,0 0 0 0 0,-2 3-44 0 0,-9 16 127 0 0,1 0 0 0 0,-1 6-127 0 0,10-21 22 0 0,1 0 0 0 0,0 1 0 0 0,0-1 0 0 0,1 1 0 0 0,1 0-1 0 0,-1 0 1 0 0,1 0 0 0 0,1 5-22 0 0,0-8 20 0 0,0 0-1 0 0,1 0 1 0 0,-1 0-1 0 0,1-1 1 0 0,1 1-1 0 0,-1 0 1 0 0,1 0-1 0 0,0-1 0 0 0,0 1 1 0 0,3 4-20 0 0,-4-8 13 0 0,1 0 0 0 0,-1 0 0 0 0,1 0 0 0 0,-1 0 0 0 0,1 0 0 0 0,0 0 0 0 0,0 0 0 0 0,0 0 0 0 0,0-1 0 0 0,0 1 0 0 0,0-1 0 0 0,1 1 0 0 0,-1-1 0 0 0,0 0 0 0 0,1 0 0 0 0,-1 0 0 0 0,1 0 0 0 0,-1 0 0 0 0,1-1 0 0 0,0 1 0 0 0,-1-1 0 0 0,1 0 0 0 0,-1 0 0 0 0,1 0 0 0 0,2 0-13 0 0,-2 0-15 0 0,1-1 0 0 0,0 0 0 0 0,0 1 0 0 0,0-1 0 0 0,-1-1 0 0 0,1 1-1 0 0,0-1 1 0 0,-1 1 0 0 0,1-1 0 0 0,-1 0 0 0 0,0 0 0 0 0,1-1 0 0 0,-1 1-1 0 0,0-1 1 0 0,-1 1 0 0 0,1-1 0 0 0,0 0 0 0 0,-1 0 0 0 0,1 0 0 0 0,-1 0 0 0 0,0-1-1 0 0,0 1 1 0 0,0-2 15 0 0,3-5 3 0 0,-1 0 1 0 0,0-1-1 0 0,0 0 0 0 0,-1 0 1 0 0,0 0-1 0 0,-1 0 0 0 0,0-5-3 0 0,-2-12 1 0 0,0 8 210 0 0,0 19-276 0 0,0 1-17 0 0,-3 12 170 0 0,2 6-46 0 0,0 1 0 0 0,2-1 0 0 0,0 1 0 0 0,1-1 0 0 0,1 0 0 0 0,2 4-42 0 0,-3-10-167 0 0,2 0 0 0 0,-1 0-1 0 0,4 6 168 0 0,-4-10-1330 0 0,1-1-1 0 0,0 1 0 0 0,2 1 1331 0 0,-1-3-9895 0 0</inkml:trace>
  <inkml:trace contextRef="#ctx0" brushRef="#br0" timeOffset="867.628">708 1 15664 0 0,'0'0'718'0'0,"0"0"-19"0"0,-1 5-421 0 0,-7 17 809 0 0,-2 12 4588 0 0,-4 36 125 0 0,1 33-5800 0 0,-1 73 942 0 0,12-92-1487 0 0,3 0 1 0 0,7 40 544 0 0,-8-123-72 0 0,1 0-173 0 0,-1 1 0 0 0,0 0-1 0 0,0-1 1 0 0,0 1-1 0 0,0-1 1 0 0,0 1 0 0 0,0 0-1 0 0,0-1 1 0 0,-1 1 0 0 0,1-1-1 0 0,-1 2 246 0 0,0-3-2788 0 0,0-3-6115 0 0</inkml:trace>
  <inkml:trace contextRef="#ctx0" brushRef="#br0" timeOffset="1200.892">491 391 21679 0 0,'1'-2'190'0'0,"0"0"-1"0"0,1-1 0 0 0,0 1 0 0 0,-1 0 0 0 0,1 0 0 0 0,0 0 1 0 0,0 1-1 0 0,0-1 0 0 0,0 0 0 0 0,1 1 0 0 0,-1-1 1 0 0,0 1-1 0 0,1 0 0 0 0,-1-1 0 0 0,1 1 0 0 0,-1 1 0 0 0,1-1 1 0 0,2 0-190 0 0,7-2 420 0 0,-1 1 0 0 0,1 1 0 0 0,11 0-420 0 0,0-1 521 0 0,-3 1-493 0 0,1 1 0 0 0,0 1 0 0 0,11 2-28 0 0,14 1-1771 0 0,-34-4-182 0 0,1 0-3807 0 0,0 1-1778 0 0</inkml:trace>
  <inkml:trace contextRef="#ctx0" brushRef="#br0" timeOffset="1534.348">861 295 19895 0 0,'0'0'911'0'0,"0"0"-19"0"0,0 1-571 0 0,-4 19 1308 0 0,1-1-1 0 0,0 1 1 0 0,2 0-1 0 0,0 13-1628 0 0,8 82 1265 0 0,-7-106-1153 0 0,0-9-110 0 0,2 22 335 0 0,4 17-337 0 0,-5-33-71 0 0,0 0 1 0 0,1 0-1 0 0,0-1 0 0 0,0 1 0 0 0,0 0 0 0 0,1-1 0 0 0,-1 0 0 0 0,2 0 0 0 0,0 2 71 0 0,-4-6-100 0 0,1 0 0 0 0,0 0 0 0 0,0 0 1 0 0,1 0-1 0 0,-1 0 0 0 0,0 0 0 0 0,0 0 0 0 0,0 0 0 0 0,1-1 0 0 0,-1 1 0 0 0,1 0 100 0 0,-1-1-208 0 0,-1 1 0 0 0,1-1 0 0 0,-1 0 0 0 0,1 0-1 0 0,0 0 1 0 0,0 0 0 0 0,-1 0 0 0 0,1 0 0 0 0,0 0-1 0 0,-1 0 1 0 0,1 0 0 0 0,0 0 0 0 0,-1 0 0 0 0,1-1-1 0 0,0 1 1 0 0,-1 0 0 0 0,1 0 0 0 0,0-1-1 0 0,-1 1 1 0 0,1 0 0 0 0,-1-1 0 0 0,1 1 0 0 0,-1 0-1 0 0,1-1 1 0 0,0 0 208 0 0,5-5-8619 0 0</inkml:trace>
  <inkml:trace contextRef="#ctx0" brushRef="#br0" timeOffset="1874.61">986 333 12896 0 0,'0'0'997'0'0,"4"11"3071"0"0,3 21 2045 0 0,8 17-3392 0 0,0 1-1662 0 0,8 45 998 0 0,-21-91-1984 0 0,-1 0-1 0 0,1 0 1 0 0,0 0 0 0 0,0-1 0 0 0,0 1-1 0 0,1-1 1 0 0,-1 1 0 0 0,1-1-1 0 0,0 0 1 0 0,0 0 0 0 0,0 0-1 0 0,0 0 1 0 0,2 1-73 0 0,-4-3 24 0 0,0-1 0 0 0,0 1 0 0 0,1 0 0 0 0,-1 0 0 0 0,0 0 0 0 0,1-1 0 0 0,-1 1 0 0 0,0-1 0 0 0,1 1 0 0 0,-1-1 0 0 0,1 1 0 0 0,-1-1 0 0 0,1 0 0 0 0,-1 0 0 0 0,1 0 0 0 0,-1 0 0 0 0,1 0 0 0 0,-1 0 0 0 0,1 0 0 0 0,-1 0-1 0 0,1 0 1 0 0,-1-1 0 0 0,1 1 0 0 0,-1-1 0 0 0,1 1 0 0 0,-1-1 0 0 0,0 0 0 0 0,1 1 0 0 0,-1-1 0 0 0,0 0 0 0 0,1 0 0 0 0,-1 0 0 0 0,0 0 0 0 0,0 0 0 0 0,0 0 0 0 0,0 0 0 0 0,0-1-24 0 0,4-4 50 0 0,-2 0 1 0 0,1 0-1 0 0,0-1 1 0 0,-1 1-1 0 0,-1-1 0 0 0,1 0 1 0 0,-1 0-1 0 0,0 1 1 0 0,0-2-1 0 0,-1 0-50 0 0,3-18-31 0 0,-2 0 1 0 0,-1-7 30 0 0,3-23-415 0 0,-4 51 304 0 0,1 0-48 0 0,-1 1-1 0 0,0 0 0 0 0,1 0 1 0 0,0 0-1 0 0,0 0 0 0 0,0 0 1 0 0,1 0-1 0 0,0-1 160 0 0,-1 4-61 0 0,-1 1-1 0 0,0-1 1 0 0,0 1 0 0 0,1 0 0 0 0,-1-1-1 0 0,0 1 1 0 0,1 0 0 0 0,-1-1-1 0 0,0 1 1 0 0,1 0 0 0 0,-1-1-1 0 0,0 1 1 0 0,1 0 0 0 0,-1 0-1 0 0,1-1 1 0 0,-1 1 0 0 0,1 0-1 0 0,-1 0 1 0 0,0 0 0 0 0,1 0-1 0 0,-1 0 1 0 0,1-1 0 0 0,-1 1 0 0 0,1 0-1 0 0,0 0 62 0 0,-1 1-166 0 0,1-1 0 0 0,0 0-1 0 0,0 0 1 0 0,-1 1 0 0 0,1-1 0 0 0,0 0-1 0 0,-1 1 1 0 0,1-1 0 0 0,0 1-1 0 0,-1-1 1 0 0,1 1 0 0 0,-1-1 0 0 0,1 1-1 0 0,0 0 167 0 0,2 3-1274 0 0,0 0-1 0 0,0 0 1 0 0,0 1 0 0 0,1 2 1274 0 0,-3-4-663 0 0,16 30-6330 0 0,0 1 5079 0 0,-7-15 2468 0 0,-8-15 272 0 0,0-1-1 0 0,0 1 1 0 0,0-1-1 0 0,1 0 1 0 0,-1 0-1 0 0,1 0 1 0 0,0 0 0 0 0,0 0-1 0 0,0-1 1 0 0,0 1-1 0 0,1-1 1 0 0,-1 0-1 0 0,1 0 1 0 0,-1 0 0 0 0,2 0-826 0 0,-5-2 35 0 0,2 1 239 0 0,0 0-1 0 0,0 0 0 0 0,0-1 1 0 0,1 1-1 0 0,-1 0 0 0 0,0-1 1 0 0,0 0-1 0 0,1 0 0 0 0,-1 1 1 0 0,0-1-1 0 0,1-1 0 0 0,1 1-273 0 0,2-1 103 0 0,1-1-1 0 0,-1 0 0 0 0,1-1 0 0 0,-1 1 0 0 0,0-1 0 0 0,0 0 0 0 0,0-1 0 0 0,0 1 0 0 0,0-1 0 0 0,-1 0 0 0 0,0-1 1 0 0,1 0-103 0 0,-4 3-41 0 0,1 0 0 0 0,-1-1 0 0 0,0 1 0 0 0,0-1 0 0 0,0 0 0 0 0,0 1 1 0 0,-1-1-1 0 0,1 0 0 0 0,-1 0 0 0 0,1 0 0 0 0,-1 0 0 0 0,0 0 0 0 0,-1 0 0 0 0,1-1 1 0 0,0 1-1 0 0,-1 0 0 0 0,0 0 0 0 0,1-1 0 0 0,-1 1 0 0 0,-1 0 0 0 0,1 0 1 0 0,0-1-1 0 0,-1 1 0 0 0,1 0 0 0 0,-1 0 0 0 0,-1-1 41 0 0,2 3-3 0 0,-1-1-1 0 0,1 1 1 0 0,-1 0-1 0 0,1 0 1 0 0,-1 0-1 0 0,0 0 1 0 0,0 0 0 0 0,0 0-1 0 0,1 0 1 0 0,-1 0-1 0 0,0 0 1 0 0,0 0-1 0 0,0 0 1 0 0,0 1-1 0 0,-1-1 1 0 0,1 0-1 0 0,0 1 1 0 0,0-1 0 0 0,0 1-1 0 0,0-1 1 0 0,-1 1-1 0 0,1 0 1 0 0,0-1-1 0 0,-1 1 1 0 0,1 0-1 0 0,0 0 1 0 0,0 0 0 0 0,-1 0-1 0 0,1 0 1 0 0,0 0-1 0 0,-1 0 1 0 0,1 1-1 0 0,-1-1 4 0 0,-1 1 69 0 0,0-1 0 0 0,0 1 0 0 0,-1 0 0 0 0,1 1-1 0 0,0-1 1 0 0,0 0 0 0 0,0 1 0 0 0,0 0 0 0 0,0 0-1 0 0,0 0 1 0 0,1 0 0 0 0,-2 1-69 0 0,1 0 94 0 0,0 1 0 0 0,0 0 0 0 0,0 0 0 0 0,1 0 0 0 0,-1 0 0 0 0,1 0 0 0 0,0 0 0 0 0,0 2-94 0 0,-3 9 678 0 0,-3 14-678 0 0,3-11 274 0 0,2-9-86 0 0,1 1 0 0 0,1 0 0 0 0,-1 0 0 0 0,1-1 0 0 0,1 8-188 0 0,0-12 59 0 0,0 0-1 0 0,1 0 0 0 0,0 0 1 0 0,-1 0-1 0 0,2 0 0 0 0,-1-1 0 0 0,1 1 1 0 0,-1 0-1 0 0,1-1 0 0 0,0 1 1 0 0,1-1-1 0 0,0 1-58 0 0,-2-2-13 0 0,1-1 0 0 0,0 0 0 0 0,0 0 0 0 0,0 0-1 0 0,0 0 1 0 0,1 0 0 0 0,-1 0 0 0 0,0-1 0 0 0,1 1 0 0 0,-1-1 0 0 0,1 1 0 0 0,0-1 0 0 0,0 0 13 0 0,2 1 159 0 0,0-1 1 0 0,0 0-1 0 0,0 0 1 0 0,0 0-1 0 0,0-1 1 0 0,0 1-1 0 0,3-1-159 0 0,2-1-578 0 0,1 0-1 0 0,-1 0 1 0 0,4-1 578 0 0,26-9-8727 0 0,-17 3-1084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53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0 325 18919 0 0,'0'-10'863'0'0,"0"8"-14"0"0,1 1-546 0 0,1-3-244 0 0,-2 4 65 0 0,0 0 14 0 0,8 5 149 0 0,-6-3-211 0 0,1 0 0 0 0,-1 1 0 0 0,0-1 1 0 0,0 1-1 0 0,1-1 0 0 0,-2 1 0 0 0,1 0 0 0 0,0 0 0 0 0,-1 0 1 0 0,1 0-1 0 0,-1 0 0 0 0,1 1-76 0 0,10 43 584 0 0,-8-30-345 0 0,14 66 3288 0 0,-1 13-3527 0 0,-10-79 902 0 0,-6-16-538 0 0,-1-1 20 0 0,0-1 7 0 0,3-13-126 0 0,0 0 1 0 0,-1 1-1 0 0,-1-1 0 0 0,-1 0 0 0 0,0 0 1 0 0,0 0-1 0 0,-3-12-265 0 0,0-30 108 0 0,3 13-30 0 0,-2 11-40 0 0,2 0 0 0 0,2 1-1 0 0,1-1 1 0 0,1 0 0 0 0,5-13-38 0 0,-8 42-13 0 0,0-1-1 0 0,0 0 1 0 0,0 1-1 0 0,1 0 1 0 0,-1-1-1 0 0,1 1 1 0 0,0 0-1 0 0,0 0 1 0 0,0 0 0 0 0,1 0-1 0 0,-1 0 1 0 0,1 0-1 0 0,-1 1 1 0 0,1-1-1 0 0,0 1 1 0 0,0-1-1 0 0,0 1 1 0 0,0 0-1 0 0,1 1 1 0 0,-1-1 0 0 0,0 0-1 0 0,1 1 1 0 0,-1 0-1 0 0,1 0 1 0 0,0 0-1 0 0,-1 0 1 0 0,3 0 13 0 0,3 1-370 0 0,0-1 1 0 0,0 1-1 0 0,1 1 0 0 0,-1 0 1 0 0,0 0-1 0 0,0 1 0 0 0,0 0 1 0 0,0 1-1 0 0,0-1 0 0 0,5 4 370 0 0,3 0-1964 0 0,2 2-4572 0 0,-2-1-1463 0 0</inkml:trace>
  <inkml:trace contextRef="#ctx0" brushRef="#br0" timeOffset="333.717">427 226 18287 0 0,'-1'1'414'0'0,"-7"4"-21"0"0,0 0 0 0 0,0 1-1 0 0,1 0 1 0 0,0 0 0 0 0,0 1 0 0 0,-1 2-393 0 0,4-5 372 0 0,1 1-1 0 0,-1 0 0 0 0,1 0 1 0 0,1 0-1 0 0,-1 0 0 0 0,1 0 1 0 0,0 1-1 0 0,0-1 1 0 0,0 1-1 0 0,1-1 0 0 0,-1 3-371 0 0,1-1 147 0 0,0 0 0 0 0,1 0-1 0 0,0 0 1 0 0,0 0 0 0 0,0 0-1 0 0,1 1 1 0 0,0-1 0 0 0,1 0-1 0 0,-1 0 1 0 0,1 0 0 0 0,0-1 0 0 0,1 1-1 0 0,0 0 1 0 0,0-1 0 0 0,3 5-147 0 0,-3-6 51 0 0,1 0-1 0 0,-1 0 1 0 0,1-1 0 0 0,0 0 0 0 0,1 1 0 0 0,-1-1 0 0 0,1-1 0 0 0,-1 1 0 0 0,1-1 0 0 0,0 1 0 0 0,0-1 0 0 0,1-1 0 0 0,-1 1 0 0 0,1-1-1 0 0,-1 0 1 0 0,1 0 0 0 0,0-1 0 0 0,0 1 0 0 0,1-1-51 0 0,4 0 34 0 0,1-1 1 0 0,-1 1-1 0 0,0-2 0 0 0,1 0 0 0 0,-1 0 1 0 0,0-1-1 0 0,0 0 0 0 0,0-1 0 0 0,0 0 0 0 0,9-5-34 0 0,-14 6 22 0 0,0-1 0 0 0,0 1-1 0 0,-1-2 1 0 0,1 1-1 0 0,-1 0 1 0 0,0-1-1 0 0,1 0 1 0 0,-2 0 0 0 0,1-1-1 0 0,0 1 1 0 0,-1-1-1 0 0,0 0 1 0 0,0 0-1 0 0,0-1 1 0 0,-1 1-1 0 0,0-1 1 0 0,0 0 0 0 0,0 0-1 0 0,1-4-21 0 0,-3 6 13 0 0,0-1-1 0 0,0 1 0 0 0,-1 0 1 0 0,0-1-1 0 0,1 1 1 0 0,-1-1-1 0 0,-1 1 1 0 0,1-1-1 0 0,-1 1 1 0 0,0-1-1 0 0,0 1 0 0 0,0 0 1 0 0,0 0-1 0 0,-1-1-12 0 0,-1-1-22 0 0,0 0 0 0 0,0 0-1 0 0,-1 0 1 0 0,1 0 0 0 0,-1 1 0 0 0,-1-1-1 0 0,1 1 1 0 0,-6-4 22 0 0,2 1-73 0 0,0 2 0 0 0,-1-1 0 0 0,0 1 0 0 0,0 0 0 0 0,-1 1 0 0 0,1 0-1 0 0,-1 1 1 0 0,0 0 0 0 0,0 0 0 0 0,-1 1 0 0 0,-7-1 73 0 0,12 3-84 0 0,-1 0-1 0 0,0 0 1 0 0,0 1-1 0 0,1 0 1 0 0,-1 1-1 0 0,0 0 1 0 0,1 0-1 0 0,-1 0 1 0 0,0 0-1 0 0,1 1 1 0 0,-1 1 0 0 0,1-1-1 0 0,0 1 1 0 0,0 0-1 0 0,0 0 1 0 0,0 0-1 0 0,0 1 1 0 0,1 0-1 0 0,0 0 1 0 0,0 1-1 0 0,0 0 1 0 0,0-1-1 0 0,0 2 1 0 0,1-1-1 0 0,0 0 1 0 0,0 1-1 0 0,1 0 1 0 0,0 0 0 0 0,0 0-1 0 0,0 0 1 0 0,0 0-1 0 0,1 1 1 0 0,0-1-1 0 0,0 4 85 0 0,1-4-634 0 0,0 0-1 0 0,0 1 1 0 0,0-1-1 0 0,1 1 1 0 0,0-1-1 0 0,0 1 1 0 0,1-1-1 0 0,0 1 1 0 0,0-1-1 0 0,1 3 635 0 0,5 8-7134 0 0</inkml:trace>
  <inkml:trace contextRef="#ctx0" brushRef="#br0" timeOffset="685.257">814 133 22087 0 0,'0'0'498'0'0,"0"7"679"0"0,-1 42-383 0 0,0-14-367 0 0,3 28-427 0 0,6 100 3827 0 0,-13 146-3827 0 0,4-277-11 0 0,-3 39 80 0 0,0-34-31 0 0,3 1-1 0 0,2 21-37 0 0,-1-55-4 0 0,0-1-1 0 0,1 1 1 0 0,0-1-1 0 0,-1 0 1 0 0,1 1-1 0 0,0-1 1 0 0,0 0 0 0 0,1 0-1 0 0,-1 0 5 0 0,5-8-524 0 0,-3-1-113 0 0,0 0 0 0 0,-1-1-1 0 0,0 1 1 0 0,1-1 0 0 0,-2 0-1 0 0,1 0 1 0 0,0-6 637 0 0,-1-11-2071 0 0</inkml:trace>
  <inkml:trace contextRef="#ctx0" brushRef="#br0" timeOffset="1034.267">819 164 22431 0 0,'0'-3'164'0'0,"0"0"0"0"0,0 0-1 0 0,1 0 1 0 0,-1 0 0 0 0,1 1 0 0 0,0-1-1 0 0,0 0 1 0 0,0 0 0 0 0,0 0 0 0 0,0 1-1 0 0,1-1 1 0 0,-1 1 0 0 0,1-1-1 0 0,0 0-163 0 0,2-1 143 0 0,-1 0 0 0 0,1 0-1 0 0,0 1 1 0 0,0-1-1 0 0,0 1 1 0 0,1 0-1 0 0,3-2-142 0 0,5-1 219 0 0,-1 0 0 0 0,1 1 0 0 0,0 0-1 0 0,0 2 1 0 0,13-4-219 0 0,-12 5 200 0 0,0 0 0 0 0,-1 1 0 0 0,1 0-1 0 0,0 1 1 0 0,3 1-200 0 0,-9-1 76 0 0,0 1-1 0 0,0 0 1 0 0,1 1 0 0 0,-1 0-1 0 0,0 1 1 0 0,-1-1 0 0 0,1 1-1 0 0,0 1 1 0 0,1 1-76 0 0,-5-4 11 0 0,-1 1 0 0 0,0 1-1 0 0,0-1 1 0 0,0 0 0 0 0,0 1 0 0 0,0 0-1 0 0,0-1 1 0 0,-1 1 0 0 0,0 0 0 0 0,1 1 0 0 0,-1-1-1 0 0,0 0 1 0 0,0 0 0 0 0,-1 1 0 0 0,1-1-1 0 0,-1 1 1 0 0,0 0 0 0 0,0-1 0 0 0,0 1-1 0 0,0 0 1 0 0,0 1-11 0 0,-1 0 11 0 0,0 0 0 0 0,-1-1-1 0 0,1 1 1 0 0,-1 0 0 0 0,1 0-1 0 0,-1-1 1 0 0,-1 1 0 0 0,1-1-1 0 0,-1 1 1 0 0,0-1 0 0 0,0 1 0 0 0,0-1-1 0 0,0 0 1 0 0,-1 0 0 0 0,0 0-1 0 0,0 0 1 0 0,0-1-11 0 0,-5 7 5 0 0,-1-1 1 0 0,0-1-1 0 0,-1 0 0 0 0,1 0 0 0 0,-10 5-5 0 0,-15 7 51 0 0,-7 2-51 0 0,35-19 3 0 0,-20 10-308 0 0,-1-1 0 0 0,0-2 0 0 0,-1 0 0 0 0,-9 0 305 0 0,31-9-369 0 0,0 1-1 0 0,0-2 1 0 0,-1 1 0 0 0,1-1-1 0 0,0 0 1 0 0,0 0-1 0 0,0-1 1 0 0,0 0 0 0 0,-4-1 369 0 0,6 2-186 0 0,-30-10-1636 0 0</inkml:trace>
  <inkml:trace contextRef="#ctx0" brushRef="#br0" timeOffset="1379.328">1295 12 14744 0 0,'0'-4'1525'0'0,"0"-2"-1259"0"0,0 4 889 0 0,0 2 370 0 0,0 0 67 0 0,0 3-1230 0 0,0-1-1 0 0,1 1 0 0 0,0-1 0 0 0,-1 1 0 0 0,1-1 0 0 0,0 0 1 0 0,0 1-1 0 0,1 0-361 0 0,4 11 342 0 0,0 4-147 0 0,1 0 0 0 0,2 1-195 0 0,10 26 178 0 0,37 85 246 0 0,-43-98 46 0 0,16 23-470 0 0,-15-28-1889 0 0,-1-1 0 0 0,7 23 1889 0 0,-18-39-7923 0 0</inkml:trace>
  <inkml:trace contextRef="#ctx0" brushRef="#br0" timeOffset="1732.322">1621 75 19895 0 0,'0'0'455'0'0,"0"0"61"0"0,-3 8 511 0 0,-22 91 2344 0 0,-1 33-3371 0 0,7-33 3103 0 0,-16 42-3103 0 0,-100 351 2656 0 0,129-463-2651 0 0,0-1 1 0 0,2 1-1 0 0,1-1 0 0 0,1 7-5 0 0,2-23-361 0 0,1 0-1 0 0,-1 0 0 0 0,3 5 362 0 0,3 2-8442 0 0,-1-10-819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2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127 152 12032 0 0,'-2'-6'443'0'0,"1"1"0"0"0,-1-1 0 0 0,-2-5-443 0 0,-2 1 3008 0 0,6 9-1918 0 0,-2 7 1138 0 0,-1 6-1144 0 0,1 1 0 0 0,0 1 0 0 0,1-1 0 0 0,0 5-1084 0 0,-2 26 1022 0 0,-9 79 807 0 0,-14 164-608 0 0,22-236-1922 0 0,2 0 0 0 0,4 21 701 0 0,1-56-748 0 0,2-10-1191 0 0,-5-6 1679 0 0,0 1 0 0 0,0-1 0 0 0,0 0 0 0 0,1 0 0 0 0,-1 0 0 0 0,0 0 0 0 0,0 0 0 0 0,1 0 0 0 0,-1 0 0 0 0,0 0 1 0 0,0 0-1 0 0,1 0 0 0 0,-1 0 0 0 0,0 0 0 0 0,0 0 0 0 0,1 0 0 0 0,-1 0 0 0 0,0 0 0 0 0,0 0 0 0 0,1 0 0 0 0,-1 0 0 0 0,0 0 0 0 0,0 0 0 0 0,1 0 0 0 0,-1 0 0 0 0,0 0 260 0 0,5-5-7439 0 0</inkml:trace>
  <inkml:trace contextRef="#ctx0" brushRef="#br0" timeOffset="404.015">5 118 20127 0 0,'-1'-3'136'0'0,"0"1"0"0"0,0-1-1 0 0,1 0 1 0 0,-1 0-1 0 0,1 0 1 0 0,0 1-1 0 0,-1-1 1 0 0,1 0 0 0 0,0 0-1 0 0,1 0 1 0 0,-1 0-1 0 0,1 0 1 0 0,-1 0 0 0 0,1 1-1 0 0,0-1 1 0 0,0 0-1 0 0,0 0 1 0 0,0 1-1 0 0,0-1 1 0 0,1 1 0 0 0,0-2-136 0 0,1 0 136 0 0,0 0 0 0 0,0 1 0 0 0,0 0 0 0 0,1-1 0 0 0,-1 1 0 0 0,1 1 0 0 0,0-1 0 0 0,0 0 0 0 0,0 1 0 0 0,0 0 0 0 0,0 0 0 0 0,0 0 0 0 0,2 0-136 0 0,8-2 191 0 0,0 0 0 0 0,0 1 0 0 0,0 1 0 0 0,0 0 0 0 0,0 1 0 0 0,1 0 0 0 0,-1 1 0 0 0,0 1 0 0 0,1 0 0 0 0,-1 1 0 0 0,9 3-191 0 0,-8-2 162 0 0,0 2 0 0 0,-1-1 0 0 0,0 2-1 0 0,0 0 1 0 0,0 1 0 0 0,-1 0 0 0 0,0 1 0 0 0,0 0 0 0 0,-1 1 0 0 0,11 10-162 0 0,-10-6 105 0 0,0 1 0 0 0,-1 0 0 0 0,-1 1 0 0 0,0 0 0 0 0,-1 0 0 0 0,-1 1 0 0 0,0 1 0 0 0,-1-1 0 0 0,-1 2 0 0 0,0-1-105 0 0,0 4 99 0 0,-1 0 0 0 0,-1 1 0 0 0,-1-1-1 0 0,-1 1 1 0 0,-1 0 0 0 0,0 0-1 0 0,-2 0 1 0 0,-1 7-99 0 0,-1-12 82 0 0,0 1-1 0 0,-1-1 1 0 0,-1 0-1 0 0,-1 0 1 0 0,-1-1-1 0 0,0 0 1 0 0,-1 0 0 0 0,0 0-1 0 0,-1-1 1 0 0,-1 0-1 0 0,-1 0 1 0 0,-8 10-82 0 0,5-9 90 0 0,-1-1 0 0 0,-1 0 0 0 0,0-1 0 0 0,-1 0 0 0 0,0-1 0 0 0,-1-1 0 0 0,-1-1 0 0 0,0 0 0 0 0,0-1 0 0 0,-11 3-90 0 0,19-9-13 0 0,0 0 0 0 0,0-1 0 0 0,-1 0 0 0 0,0-1 0 0 0,-2 1 13 0 0,8-3-45 0 0,1 1-1 0 0,-1-1 1 0 0,1 0-1 0 0,-1 0 0 0 0,0-1 1 0 0,1 1-1 0 0,-1-1 0 0 0,1 0 1 0 0,-1 0-1 0 0,1-1 1 0 0,0 1-1 0 0,0-1 0 0 0,-3-1 46 0 0,1 0-276 0 0,1-1-1 0 0,0 1 0 0 0,0-1 0 0 0,0 0 0 0 0,0 0 0 0 0,1-1 0 0 0,0 1 0 0 0,-3-4 277 0 0,4 4-596 0 0,1 0 0 0 0,0 0 0 0 0,0 0-1 0 0,0 0 1 0 0,0 0 0 0 0,0 0 0 0 0,1 0-1 0 0,0-1 597 0 0,-2-11-9027 0 0</inkml:trace>
  <inkml:trace contextRef="#ctx0" brushRef="#br0" timeOffset="837.02">579 672 14744 0 0,'0'0'1136'0'0,"8"3"2409"0"0,4-6 776 0 0,7-6-2052 0 0,-11 5-1683 0 0,2 0-441 0 0,0-1 1 0 0,-1 0 0 0 0,0 0 0 0 0,0-1 0 0 0,-1 0 0 0 0,1 0 0 0 0,-1-1 0 0 0,-1-1 0 0 0,7-5-146 0 0,-12 9 32 0 0,1 1-1 0 0,-1-1 1 0 0,1 0 0 0 0,-1 0 0 0 0,0 0 0 0 0,0 0-1 0 0,-1 0 1 0 0,1 0 0 0 0,-1-1-32 0 0,0 4 13 0 0,-1-1 1 0 0,0 1-1 0 0,0-1 0 0 0,1 1 1 0 0,-1 0-1 0 0,0-1 0 0 0,0 1 0 0 0,-1-1 1 0 0,1 1-1 0 0,0-1 0 0 0,0 1 1 0 0,-1-1-1 0 0,1 1 0 0 0,-1 0 1 0 0,1-1-1 0 0,-1 1 0 0 0,1 0 0 0 0,-1-1 1 0 0,0 1-1 0 0,0 0 0 0 0,0 0 1 0 0,0 0-1 0 0,1 0 0 0 0,-2 0 1 0 0,1 0-1 0 0,0 0 0 0 0,0 0 0 0 0,0 0 1 0 0,-1 0-14 0 0,0 0 35 0 0,0 0 0 0 0,0 0 1 0 0,0 0-1 0 0,0 1 0 0 0,0-1 1 0 0,0 0-1 0 0,0 1 0 0 0,0 0 1 0 0,0 0-1 0 0,0-1 1 0 0,0 1-1 0 0,0 1 0 0 0,0-1 1 0 0,0 0-1 0 0,-1 0 0 0 0,1 1 1 0 0,0-1-1 0 0,0 1 0 0 0,0 0 1 0 0,0-1-1 0 0,1 1 0 0 0,-1 0 1 0 0,0 0-1 0 0,-1 1-35 0 0,-2 1 114 0 0,0 1 0 0 0,-1 0 0 0 0,1 0-1 0 0,1 0 1 0 0,-1 1 0 0 0,1-1 0 0 0,-2 3-114 0 0,1 0 103 0 0,0 0-1 0 0,0 1 0 0 0,1 0 1 0 0,0 0-1 0 0,0 0 1 0 0,1 1-1 0 0,0-1 1 0 0,0 1-1 0 0,1 1-102 0 0,-1 4 112 0 0,1 0-1 0 0,0 0 1 0 0,1 0-1 0 0,0 1 1 0 0,2 4-112 0 0,-1-14 14 0 0,0 0-1 0 0,1 1 1 0 0,0-1-1 0 0,0 0 1 0 0,0 0-1 0 0,1 0 1 0 0,-1-1-1 0 0,1 1 1 0 0,1 0-1 0 0,-1 0 1 0 0,1-1-1 0 0,0 1-13 0 0,-1-2-1 0 0,-1-1 0 0 0,1 0-1 0 0,1 0 1 0 0,-1 0 0 0 0,0 0-1 0 0,0 0 1 0 0,1 0-1 0 0,-1-1 1 0 0,1 1 0 0 0,-1-1-1 0 0,1 1 1 0 0,0-1-1 0 0,-1 0 1 0 0,1 0 0 0 0,0 0-1 0 0,0-1 1 0 0,0 1 0 0 0,0-1-1 0 0,0 1 1 0 0,0-1-1 0 0,1 0 2 0 0,1-1-145 0 0,1 1-1 0 0,-1-1 1 0 0,0 0 0 0 0,1 0-1 0 0,-1-1 1 0 0,0 0-1 0 0,0 0 1 0 0,0 0-1 0 0,0 0 1 0 0,0-1-1 0 0,3-3 146 0 0,-1 2-773 0 0,0-2 0 0 0,0 1 0 0 0,0-1 0 0 0,-1 0 0 0 0,0 0 0 0 0,-1-1 0 0 0,1 0 773 0 0,4-7-1990 0 0,-2-1-38 0 0</inkml:trace>
  <inkml:trace contextRef="#ctx0" brushRef="#br0" timeOffset="1188.441">860 546 12440 0 0,'0'0'957'0'0,"3"7"3135"0"0,1 24 3206 0 0,0 18-4058 0 0,-2-22-2203 0 0,0 78 1060 0 0,-2-85-1724 0 0,-1-12-85 0 0,-1-14 125 0 0,-2-14-185 0 0,2-7-154 0 0,1 0 1 0 0,3-25-75 0 0,-1 40-3 0 0,0 0 0 0 0,1 1 0 0 0,1-1 1 0 0,0 0-1 0 0,1 1 0 0 0,0-1 0 0 0,4-7 3 0 0,-6 16-20 0 0,-1 0 0 0 0,1 1-1 0 0,-1-1 1 0 0,1 1 0 0 0,0-1-1 0 0,0 1 1 0 0,0 0 0 0 0,1 0-1 0 0,-1 0 1 0 0,0 0 0 0 0,1 0-1 0 0,-1 1 1 0 0,1-1 0 0 0,0 1 0 0 0,-1-1-1 0 0,1 1 1 0 0,0 0 0 0 0,0 0-1 0 0,1 0 21 0 0,1 0-86 0 0,0 0 0 0 0,0 1-1 0 0,1 0 1 0 0,-1 0-1 0 0,0 0 1 0 0,0 0 0 0 0,0 1-1 0 0,0 0 1 0 0,0 0 0 0 0,0 0-1 0 0,1 1 87 0 0,0 0-619 0 0,0 0 0 0 0,0 0 0 0 0,-1 0-1 0 0,1 1 1 0 0,-1 0 0 0 0,1 0 0 0 0,-1 0-1 0 0,0 1 1 0 0,1 0 619 0 0,0 3-1468 0 0</inkml:trace>
  <inkml:trace contextRef="#ctx0" brushRef="#br0" timeOffset="1517.493">1135 508 23583 0 0,'0'0'1083'0'0,"0"0"-28"0"0,-3 11-518 0 0,2 6 700 0 0,0-1 0 0 0,0 1 0 0 0,2-1 0 0 0,1 13-1237 0 0,1 12 696 0 0,-1-20-437 0 0,1 0 0 0 0,1 0 0 0 0,5 19-259 0 0,-2-23-565 0 0,-7-16 514 0 0,1 0-1 0 0,-1 0 1 0 0,0 0 0 0 0,1-1-1 0 0,-1 1 1 0 0,1 0 0 0 0,-1 0 0 0 0,1-1-1 0 0,-1 1 1 0 0,1 0 0 0 0,-1-1-1 0 0,1 1 1 0 0,0-1 0 0 0,-1 1-1 0 0,1-1 1 0 0,0 1 0 0 0,-1-1-1 0 0,1 1 1 0 0,0-1 51 0 0,4-1-828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73 7832 0 0,'0'0'356'0'0,"0"0"-7"0"0,-1-1-221 0 0,-3-2 11988 0 0,1 5-9259 0 0,0 5-2093 0 0,3 0-200 0 0,0 1-1 0 0,0-1 1 0 0,0 0 0 0 0,1 0-1 0 0,0 0 1 0 0,2 6-564 0 0,2 23 546 0 0,-3-4-271 0 0,1 17-1 0 0,-2 1-1 0 0,-2-1 1 0 0,-3 5-274 0 0,-7 80-19 0 0,7-84-557 0 0,4-48 108 0 0,-1 19-501 0 0,2-15-1773 0 0,1 0-3323 0 0,-2-6-1954 0 0</inkml:trace>
  <inkml:trace contextRef="#ctx0" brushRef="#br0" timeOffset="334.63">0 307 22631 0 0,'0'0'514'0'0,"0"0"71"0"0,0 0 32 0 0,4-7 147 0 0,-2 5-684 0 0,0 0-1 0 0,-1 0 0 0 0,1 0 0 0 0,1 0 1 0 0,-1 0-1 0 0,0 1 0 0 0,0-1 0 0 0,0 0 1 0 0,2 0-80 0 0,25-11 1073 0 0,-18 9-902 0 0,35-14-196 0 0,0 3 1 0 0,30-5 24 0 0,-7 1-3043 0 0,-58 16 1649 0 0</inkml:trace>
  <inkml:trace contextRef="#ctx0" brushRef="#br0" timeOffset="668.903">392 0 20991 0 0,'0'0'960'0'0,"-5"5"352"0"0,4-3-1204 0 0,0 0-1 0 0,0 1 0 0 0,0-1 1 0 0,0 0-1 0 0,0 0 0 0 0,0 0 1 0 0,1 1-1 0 0,-1-1 1 0 0,1 0-1 0 0,-1 2-107 0 0,0 26 1745 0 0,1-14-1168 0 0,-2 55 2252 0 0,4 6-2829 0 0,1 15 710 0 0,-3-28-204 0 0,-2 129 756 0 0,3-201-1128 0 0,0 0 0 0 0,1 0 1 0 0,0 0-1 0 0,1-3-134 0 0,2-11 97 0 0,-2 10-94 0 0,9-46-73 0 0,2 1 0 0 0,6-9 70 0 0,-15 49-1 0 0,-3 11 0 0 0,0-1 1 0 0,0 1-1 0 0,1-1 0 0 0,0 1 0 0 0,2-3 1 0 0,-5 8 0 0 0,1-1 0 0 0,0 1 0 0 0,0 0-1 0 0,0 0 1 0 0,0-1 0 0 0,0 1 0 0 0,0 0 0 0 0,1 0 0 0 0,-1 0 0 0 0,0 0 0 0 0,0 1 0 0 0,1-1-1 0 0,-1 0 1 0 0,1 0 0 0 0,-1 1 0 0 0,1-1 0 0 0,-1 1 0 0 0,0-1 0 0 0,1 1 0 0 0,0 0-1 0 0,-1 0 1 0 0,1 0 0 0 0,-1-1 0 0 0,1 1 0 0 0,1 1 0 0 0,-1-1 0 0 0,0 1 0 0 0,0-1 0 0 0,0 1 0 0 0,0 0 0 0 0,0 0 0 0 0,0-1 0 0 0,0 2 0 0 0,-1-1 0 0 0,1 0 0 0 0,0 0 0 0 0,0 0 0 0 0,-1 1 0 0 0,1-1 0 0 0,-1 1 0 0 0,1-1 0 0 0,-1 1 0 0 0,0 0 0 0 0,0 0 0 0 0,1 0 0 0 0,1 3 0 0 0,-1-1 0 0 0,1 1 0 0 0,-1 0 0 0 0,0 0 0 0 0,0 0 0 0 0,1 6 0 0 0,1 10 11 0 0,-1 0-1 0 0,-1 0 1 0 0,0 0 0 0 0,-2 1-1 0 0,0-1 1 0 0,-4 20-11 0 0,2-30-172 0 0,1-1 0 0 0,1 1 0 0 0,-1 0-1 0 0,2 0 1 0 0,-1 0 0 0 0,1-1 0 0 0,1 1 0 0 0,0 0 172 0 0,-2-11-100 0 0,0 0 1 0 0,0 0-1 0 0,0 1 0 0 0,0-1 1 0 0,0 0-1 0 0,0 0 1 0 0,0 1-1 0 0,0-1 0 0 0,0 0 1 0 0,0 0-1 0 0,0 0 1 0 0,1 1-1 0 0,-1-1 0 0 0,0 0 1 0 0,0 0-1 0 0,0 0 1 0 0,0 1-1 0 0,0-1 0 0 0,0 0 1 0 0,1 0-1 0 0,-1 0 1 0 0,0 0-1 0 0,0 1 0 0 0,0-1 1 0 0,1 0-1 0 0,-1 0 1 0 0,0 0-1 0 0,0 0 0 0 0,0 0 1 0 0,1 0-1 0 0,-1 0 1 0 0,0 0-1 0 0,0 1 1 0 0,0-1-1 0 0,1 0 0 0 0,-1 0 1 0 0,0 0-1 0 0,0 0 1 0 0,1 0-1 0 0,-1 0 0 0 0,0 0 1 0 0,0 0-1 0 0,1 0 1 0 0,-1-1-1 0 0,0 1 0 0 0,0 0 1 0 0,0 0-1 0 0,1 0 1 0 0,-1 0-1 0 0,0 0 0 0 0,0 0 1 0 0,0 0-1 0 0,1-1 100 0 0,3-2-2240 0 0</inkml:trace>
  <inkml:trace contextRef="#ctx0" brushRef="#br0" timeOffset="1004.579">636 440 6912 0 0,'0'0'528'0'0,"0"0"64"0"0,1 0 3729 0 0,7 0-718 0 0,8 0-2131 0 0,0-1 1 0 0,0 0-1 0 0,0-1 1 0 0,0-1-1 0 0,2-1-1472 0 0,-12 2 419 0 0,0 1 0 0 0,0-1 0 0 0,0-1 0 0 0,-1 1 0 0 0,1-1 0 0 0,-1 0 0 0 0,0-1 0 0 0,0 1 0 0 0,0-1-1 0 0,0 0 1 0 0,0 0 0 0 0,-1 0 0 0 0,0-1 0 0 0,3-3-419 0 0,-5 4-23 0 0,1 0 0 0 0,-2 1-1 0 0,1-1 1 0 0,0 0 0 0 0,-1 0 0 0 0,0 0-1 0 0,0 0 1 0 0,0 0 0 0 0,0 0 0 0 0,0 0-1 0 0,-1-1 1 0 0,0 1 0 0 0,0 0 0 0 0,0 0-1 0 0,-1 0 1 0 0,0-2 23 0 0,1 4-11 0 0,0 0 0 0 0,-1 0-1 0 0,1 0 1 0 0,-1 0 0 0 0,1 0-1 0 0,-1 0 1 0 0,0 0 0 0 0,0 0 0 0 0,0 0-1 0 0,0 0 1 0 0,0 1 0 0 0,-1-1 0 0 0,1 0-1 0 0,0 1 1 0 0,-1-1 0 0 0,1 1-1 0 0,-1-1 1 0 0,0 1 0 0 0,1 0 0 0 0,-1 0-1 0 0,0 0 1 0 0,0 0 0 0 0,0 0 0 0 0,0 0-1 0 0,0 0 1 0 0,0 1 0 0 0,0-1-1 0 0,0 1 1 0 0,0-1 0 0 0,0 1 0 0 0,0 0-1 0 0,0 0 1 0 0,-1 0 11 0 0,-1 0 28 0 0,1 0 0 0 0,0 0 0 0 0,-1 1 0 0 0,1-1 0 0 0,0 1 0 0 0,0 0 0 0 0,-1 0 0 0 0,1 0 0 0 0,0 1 0 0 0,0-1 0 0 0,0 1 0 0 0,0 0 0 0 0,-2 1-28 0 0,1 0 102 0 0,0 0 0 0 0,1 1-1 0 0,-1 0 1 0 0,1 0 0 0 0,-1 0 0 0 0,1 0-1 0 0,0 0 1 0 0,-1 4-102 0 0,-1 2 164 0 0,0 0 0 0 0,1 1-1 0 0,1-1 1 0 0,-1 1 0 0 0,2 0 0 0 0,-1 0-1 0 0,2 0 1 0 0,-1 3-164 0 0,1-6 114 0 0,1 0 1 0 0,0 1-1 0 0,0-1 1 0 0,1 1-1 0 0,0-1 0 0 0,0 0 1 0 0,1 1-1 0 0,2 5-114 0 0,-3-10 30 0 0,1-1 1 0 0,-1 1-1 0 0,1 0 1 0 0,0-1-1 0 0,0 1 1 0 0,1-1-1 0 0,-1 0 0 0 0,1 1 1 0 0,-1-1-1 0 0,1-1 1 0 0,0 1-1 0 0,0 0 1 0 0,1-1-1 0 0,-1 1 0 0 0,0-1 1 0 0,1 0-1 0 0,-1 0 1 0 0,5 1-31 0 0,-2 0 20 0 0,1-1 0 0 0,0 0 1 0 0,-1-1-1 0 0,1 0 1 0 0,0 0-1 0 0,0 0 0 0 0,0-1 1 0 0,0 0-1 0 0,0 0 1 0 0,0-1-1 0 0,4 0-20 0 0,1-2-432 0 0,0 1 1 0 0,0-2-1 0 0,-1 0 1 0 0,1 0-1 0 0,-1-1 0 0 0,3-2 432 0 0,6-5-1249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1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333 283 8752 0 0,'-2'-13'952'0'0,"-4"-18"4373"0"0,0 0 0 0 0,-2 1 0 0 0,-7-17-5325 0 0,12 39 331 0 0,-1-1-1 0 0,-5-8-330 0 0,7 14 67 0 0,0 0 0 0 0,0 0 0 0 0,0 1 0 0 0,-1-1 0 0 0,1 0 0 0 0,-1 1 0 0 0,1 0 0 0 0,-1-1 0 0 0,-1 0-67 0 0,3 3 11 0 0,0-1 0 0 0,1 1 0 0 0,-1-1 0 0 0,0 1 0 0 0,0-1 1 0 0,0 1-1 0 0,0 0 0 0 0,0-1 0 0 0,0 1 0 0 0,0 0 0 0 0,0 0 0 0 0,0 0 0 0 0,0 0 0 0 0,0 0 0 0 0,0 0 0 0 0,0 0 0 0 0,0 0 0 0 0,0 0 0 0 0,0 0 0 0 0,0 1 0 0 0,0-1 0 0 0,0 1-11 0 0,-1-1 35 0 0,1 1 1 0 0,-1 0-1 0 0,1 0 0 0 0,-1 1 0 0 0,1-1 0 0 0,0 0 0 0 0,0 0 0 0 0,-1 1 0 0 0,1-1 0 0 0,0 0 0 0 0,0 1 0 0 0,0 0-35 0 0,-2 5 115 0 0,-1 0 1 0 0,1 0-1 0 0,1 0 0 0 0,0 0 0 0 0,-1 4-115 0 0,-2 12 20 0 0,1 1 0 0 0,1-1 0 0 0,2 1 0 0 0,0 16-20 0 0,8 97 117 0 0,-5-114-106 0 0,13 353 101 0 0,-17-356-3166 0 0,2-20 1452 0 0</inkml:trace>
  <inkml:trace contextRef="#ctx0" brushRef="#br0" timeOffset="337.356">1 532 12896 0 0,'0'0'997'0'0,"-1"-1"-411"0"0,1 1 0 0 0,0-1 0 0 0,0 1 0 0 0,0-1 1 0 0,0 0-1 0 0,0 1 0 0 0,0-1 0 0 0,0 1 0 0 0,0-1 0 0 0,0 1 0 0 0,0-1 1 0 0,0 1-1 0 0,1-1-586 0 0,2-3 615 0 0,0 2 1 0 0,1-1-1 0 0,-1 0 0 0 0,1 1 1 0 0,0-1-1 0 0,0 1 1 0 0,0 0-1 0 0,0 0 1 0 0,2 0-616 0 0,11-4 32 0 0,14-3-32 0 0,-20 7 299 0 0,38-9-171 0 0,19-1-128 0 0,86-3-1163 0 0,-124 12-338 0 0,1-2-2036 0 0,-18 2 1714 0 0</inkml:trace>
  <inkml:trace contextRef="#ctx0" brushRef="#br0" timeOffset="683.729">482 370 19319 0 0,'0'0'439'0'0,"0"0"62"0"0,0 0 33 0 0,0 0-65 0 0,-4 8-173 0 0,3-5 95 0 0,-1 0 1 0 0,1 0-1 0 0,0 0 1 0 0,0 0-1 0 0,0 0 0 0 0,0 0 1 0 0,0 2-392 0 0,-2 10 872 0 0,0-5-519 0 0,2-1-1 0 0,-1 1 1 0 0,1 2-353 0 0,-1 9 335 0 0,0-3-15 0 0,0 0 0 0 0,2-1-1 0 0,0 1 1 0 0,2-1 0 0 0,2 16-320 0 0,-3-27 33 0 0,0 1 1 0 0,1-1-1 0 0,0 0 0 0 0,0 1 1 0 0,2 1-34 0 0,-3-5 1 0 0,1 0 1 0 0,-1-1 0 0 0,1 1 0 0 0,-1-1-1 0 0,1 0 1 0 0,0 1 0 0 0,0-1 0 0 0,0 0-1 0 0,0 0 1 0 0,0 0 0 0 0,1 0-1 0 0,-1-1 1 0 0,1 1-2 0 0,-2-1 9 0 0,0-1 0 0 0,0 0-1 0 0,0 1 1 0 0,0-1 0 0 0,0 0-1 0 0,0 1 1 0 0,1-1 0 0 0,-1 0-1 0 0,0 0 1 0 0,0 0 0 0 0,0 0-1 0 0,0 0 1 0 0,0 0 0 0 0,0 0-1 0 0,0-1 1 0 0,1 1 0 0 0,-1 0-1 0 0,0-1 1 0 0,0 1 0 0 0,0-1-1 0 0,0 1 1 0 0,0-1 0 0 0,0 1-1 0 0,0-1 1 0 0,0 1 0 0 0,-1-1-1 0 0,1 0 1 0 0,1 0-9 0 0,2-4 36 0 0,0 1 1 0 0,0-1-1 0 0,0 1 0 0 0,2-6-36 0 0,-2 5 20 0 0,4-8-22 0 0,0 0 0 0 0,-1 0 1 0 0,-1-1-1 0 0,0 1 0 0 0,0-2 0 0 0,-1 1 0 0 0,-1-1 0 0 0,-1 1 0 0 0,0-1 0 0 0,0-9 2 0 0,2-11-55 0 0,-2 22 46 0 0,-1 1 0 0 0,-1-1 0 0 0,0-4 9 0 0,-1 16 74 0 0,-2 11 73 0 0,1-5-145 0 0,0 1 0 0 0,0-1 0 0 0,1 0 0 0 0,0 0 0 0 0,0 1 0 0 0,1-1 0 0 0,0 0-1 0 0,-1 0-1 0 0,2 13 1 0 0,0 33-1 0 0,1 17 0 0 0,-1-50 0 0 0,1 0 0 0 0,3 3 0 0 0,-2-1 0 0 0,-1-11-38 0 0,-1-1 0 0 0,1 0-1 0 0,1 0 1 0 0,-1 0 0 0 0,2-1 0 0 0,3 6 38 0 0,-8-12-166 0 0,0 0 0 0 0,1-1 0 0 0,-1 1 0 0 0,1 0 1 0 0,-1-1-1 0 0,1 1 0 0 0,-1-1 0 0 0,1 1 0 0 0,0-1 0 0 0,-1 1 0 0 0,1-1 1 0 0,0 1-1 0 0,-1-1 0 0 0,1 1 0 0 0,0-1 0 0 0,0 0 0 0 0,-1 1 0 0 0,1-1 1 0 0,0 0-1 0 0,0 0 0 0 0,0 0 0 0 0,-1 0 0 0 0,1 0 0 0 0,0 0 0 0 0,0 0 1 0 0,0 0-1 0 0,0 0 0 0 0,-1 0 166 0 0,6-3-8806 0 0</inkml:trace>
  <inkml:trace contextRef="#ctx0" brushRef="#br0" timeOffset="1032.223">771 375 20447 0 0,'0'0'464'0'0,"4"8"1124"0"0,4 19-438 0 0,-2 0-1 0 0,0 0 1 0 0,-1 1 0 0 0,-2 0-1 0 0,0 16-1149 0 0,-3-42 48 0 0,0 20 402 0 0,2 0 0 0 0,0-1 0 0 0,1 1 0 0 0,4 9-450 0 0,-7-30 11 0 0,0-1 0 0 0,0 0 1 0 0,0 0-1 0 0,0 1 0 0 0,0-1 0 0 0,0 0 0 0 0,0 0 0 0 0,0 1 1 0 0,0-1-1 0 0,0 0 0 0 0,0 0 0 0 0,0 0 0 0 0,0 1 0 0 0,0-1 1 0 0,0 0-1 0 0,0 0 0 0 0,1 0 0 0 0,-1 1 0 0 0,0-1 0 0 0,0 0 0 0 0,0 0 1 0 0,0 0-1 0 0,1 0 0 0 0,-1 1 0 0 0,0-1 0 0 0,0 0 0 0 0,0 0 1 0 0,1 0-1 0 0,-1 0 0 0 0,0 0 0 0 0,0 0 0 0 0,0 0 0 0 0,1 1 1 0 0,-1-1-12 0 0,3-8 203 0 0,1-13 30 0 0,9-78-41 0 0,-13 95-192 0 0,5-34-12 0 0,8-29 12 0 0,-9 54-60 0 0,1 0 0 0 0,5-11 60 0 0,-7 18-4 0 0,-3 4 0 0 0,1 1 1 0 0,0-1-1 0 0,0 1 1 0 0,0-1-1 0 0,0 1 0 0 0,0 0 1 0 0,1-1-1 0 0,-1 1 0 0 0,0 0 1 0 0,0 0-1 0 0,1 0 0 0 0,-1 0 1 0 0,1 0-1 0 0,-1 0 1 0 0,1 0-1 0 0,-1 0 0 0 0,1 1 1 0 0,0-1 3 0 0,-1 1-3 0 0,0 0 1 0 0,0-1-1 0 0,0 1 1 0 0,0 0-1 0 0,0 0 0 0 0,0 0 1 0 0,0 0-1 0 0,0 0 1 0 0,0 0-1 0 0,0 0 1 0 0,0 1-1 0 0,0-1 1 0 0,0 0-1 0 0,0 0 1 0 0,0 1-1 0 0,0-1 1 0 0,0 1-1 0 0,-1-1 0 0 0,1 1 1 0 0,0-1-1 0 0,0 1 1 0 0,0-1-1 0 0,-1 1 1 0 0,1 0-1 0 0,0-1 1 0 0,0 1-1 0 0,-1 0 1 0 0,1 0-1 0 0,-1 0 0 0 0,1-1 1 0 0,-1 1-1 0 0,1 1 3 0 0,-1-1-4 0 0,1 1 0 0 0,0-1 0 0 0,-1 1 0 0 0,0-1 0 0 0,1 1 0 0 0,-1 0-1 0 0,0-1 1 0 0,0 1 0 0 0,0-1 0 0 0,0 1 4 0 0,1 11-12 0 0,3 25 12 0 0,-3-27 0 0 0,0 1 0 0 0,3 10 0 0 0,1 11 0 0 0,-4-25 0 0 0,0 1 0 0 0,0 0 0 0 0,2 2 0 0 0,0-2-52 0 0,9 30-925 0 0,-10-35 802 0 0,0 0 1 0 0,0 0-1 0 0,0 0 0 0 0,0 0 0 0 0,1-1 0 0 0,0 1 0 0 0,2 2 175 0 0,-4-5-792 0 0,0 0 0 0 0,0 0 0 0 0,0-1-1 0 0,-1 1 1 0 0,1-1 0 0 0,0 1 0 0 0,0 0 0 0 0,0-1 0 0 0,0 0 0 0 0,0 1 0 0 0,1-1 792 0 0,7 2-8537 0 0</inkml:trace>
  <inkml:trace contextRef="#ctx0" brushRef="#br0" timeOffset="1368.569">1254 501 7832 0 0,'-8'-22'-529'0'0,"5"14"2680"0"0,-1 1 1 0 0,0-1-1 0 0,-2-1-2151 0 0,4 5 1120 0 0,0 0 0 0 0,-1 1 0 0 0,0 0 0 0 0,1-1 0 0 0,-1 1 0 0 0,-1 0 0 0 0,1 0 0 0 0,0 1 0 0 0,-1-1 0 0 0,1 1 0 0 0,-1 0-1 0 0,-2-1-1118 0 0,4 2 91 0 0,1 0 1 0 0,-1 1-1 0 0,0 0 1 0 0,1-1-1 0 0,-1 1 1 0 0,0 0-1 0 0,0 0 1 0 0,1 0-1 0 0,-1 0 1 0 0,0 0 0 0 0,0 0-1 0 0,1 1 1 0 0,-1-1-1 0 0,0 0 1 0 0,0 1-1 0 0,1 0 1 0 0,-1-1-1 0 0,1 1 1 0 0,-1 0-1 0 0,1 0 1 0 0,-1 0 0 0 0,1 0-1 0 0,-1 0 1 0 0,1 0-1 0 0,0 0 1 0 0,-1 0-1 0 0,1 1 1 0 0,0-1-1 0 0,0 0 1 0 0,-1 2-93 0 0,-2 3 35 0 0,0 0 1 0 0,0 0-1 0 0,1 1 1 0 0,0-1-1 0 0,0 1 1 0 0,-1 4-36 0 0,0 1 16 0 0,1-1 1 0 0,0 1 0 0 0,1 0-1 0 0,1-1 1 0 0,0 1 0 0 0,0 0 0 0 0,2 7-17 0 0,-1-12 9 0 0,0 0 0 0 0,1 0 0 0 0,1 0 0 0 0,-1 0 0 0 0,1 0 0 0 0,0 0 0 0 0,0 0 0 0 0,1-1 0 0 0,0 1 0 0 0,0-1 0 0 0,1 0 0 0 0,0 0 0 0 0,1 1-9 0 0,-3-4 2 0 0,-1-1-1 0 0,1 0 0 0 0,0 0 1 0 0,1 0-1 0 0,-1 0 0 0 0,0-1 0 0 0,1 1 1 0 0,-1 0-1 0 0,1-1 0 0 0,-1 0 0 0 0,1 1 1 0 0,-1-1-1 0 0,1 0 0 0 0,0 0 1 0 0,2 0-2 0 0,-2-1-12 0 0,1 0-1 0 0,0 1 1 0 0,-1-1 0 0 0,1-1 0 0 0,-1 1 0 0 0,1 0 0 0 0,-1-1 0 0 0,1 0 0 0 0,-1 0 0 0 0,1 0 0 0 0,1-1 12 0 0,4-2-198 0 0,0 0 1 0 0,-1-1 0 0 0,1-1 0 0 0,-1 1 0 0 0,0-1 0 0 0,0-1 0 0 0,-1 0 0 0 0,4-4 197 0 0,-6 6-727 0 0,0 0 1 0 0,-1-1-1 0 0,0 0 0 0 0,1-2 727 0 0,5-10-1688 0 0</inkml:trace>
  <inkml:trace contextRef="#ctx0" brushRef="#br0" timeOffset="1734.375">1416 0 20647 0 0,'0'0'944'0'0,"-7"9"352"0"0,5-5-997 0 0,1 1 0 0 0,0-1 0 0 0,0 1 0 0 0,0 0 0 0 0,0-1 0 0 0,1 1 0 0 0,-1 2-299 0 0,3 35 1876 0 0,0-8-561 0 0,-6 286 1817 0 0,4-219-3132 0 0,2-10-4956 0 0,-4-99 2688 0 0</inkml:trace>
  <inkml:trace contextRef="#ctx0" brushRef="#br0" timeOffset="1735.375">1310 323 20703 0 0,'0'0'121'0'0,"0"0"0"0"0,0-1 0 0 0,0 1-1 0 0,0 0 1 0 0,0 0 0 0 0,0 0-1 0 0,0-1 1 0 0,0 1 0 0 0,-1 0 0 0 0,1 0-1 0 0,0 0 1 0 0,0-1 0 0 0,0 1-1 0 0,0 0 1 0 0,0 0 0 0 0,0 0-1 0 0,0-1 1 0 0,0 1 0 0 0,1 0 0 0 0,-1 0-1 0 0,0 0 1 0 0,0-1 0 0 0,0 1-1 0 0,0 0 1 0 0,0 0 0 0 0,0 0 0 0 0,0 0-1 0 0,0-1 1 0 0,0 1 0 0 0,1 0-1 0 0,-1 0 1 0 0,0 0 0 0 0,0 0 0 0 0,0 0-1 0 0,0-1 1 0 0,0 1 0 0 0,1 0-1 0 0,-1 0 1 0 0,0 0 0 0 0,0 0-121 0 0,13-5 1694 0 0,-7 4-1450 0 0,-1 1 0 0 0,1-1 0 0 0,0 1 0 0 0,0 0-244 0 0,34 3-392 0 0,-1 2 0 0 0,27 6 392 0 0,-46-8-2809 0 0,-9-3-3182 0 0,0 2-2035 0 0</inkml:trace>
  <inkml:trace contextRef="#ctx0" brushRef="#br0" timeOffset="2089.014">1630 283 18543 0 0,'0'0'852'0'0,"0"0"-21"0"0,-4 7-135 0 0,1 0 1 0 0,1-1-1 0 0,-1 1 0 0 0,1 0 0 0 0,0 1 1 0 0,1-1-1 0 0,0 0 0 0 0,0 0 0 0 0,0 1 1 0 0,1-1-1 0 0,0 3-696 0 0,-2 23 438 0 0,-20 122-274 0 0,21-150-175 0 0,0 0 0 0 0,1 0 0 0 0,-1 0 0 0 0,1 0 0 0 0,0 0 0 0 0,1 0 0 0 0,-1 0 0 0 0,1 0-1 0 0,0 0 1 0 0,0 0 0 0 0,1 0 0 0 0,-1 0 0 0 0,1 0 11 0 0,-1-4-163 0 0,-1-1 0 0 0,0 1 1 0 0,1 0-1 0 0,-1-1 0 0 0,1 1 0 0 0,-1-1 0 0 0,1 1 0 0 0,-1-1 0 0 0,1 1 1 0 0,-1-1-1 0 0,1 0 0 0 0,0 1 0 0 0,-1-1 0 0 0,1 0 0 0 0,-1 1 0 0 0,1-1 1 0 0,0 0-1 0 0,-1 0 0 0 0,1 0 0 0 0,0 0 0 0 0,0 1 0 0 0,-1-1 0 0 0,1 0 1 0 0,0 0-1 0 0,-1 0 0 0 0,1 0 0 0 0,0 0 0 0 0,-1-1 0 0 0,1 1 0 0 0,0 0 1 0 0,-1 0-1 0 0,1 0 0 0 0,0-1 0 0 0,0 1 163 0 0,6-4-8430 0 0</inkml:trace>
  <inkml:trace contextRef="#ctx0" brushRef="#br0" timeOffset="2423.042">1750 399 19551 0 0,'0'0'447'0'0,"0"0"62"0"0,0 0 31 0 0,0 0-69 0 0,-4 8-294 0 0,0 3 621 0 0,0 1 0 0 0,1-1 0 0 0,0 1 0 0 0,1-1 0 0 0,0 1 0 0 0,1 0 0 0 0,0 0 0 0 0,1 0-1 0 0,1 5-797 0 0,-1-12 84 0 0,1-1 0 0 0,-1 0 0 0 0,1 0-1 0 0,0 1 1 0 0,1-1 0 0 0,-1 0 0 0 0,1 0-1 0 0,-1 0 1 0 0,1-1 0 0 0,1 1-1 0 0,-1 0 1 0 0,0-1 0 0 0,1 1 0 0 0,2 1-84 0 0,-4-3 32 0 0,1 0-1 0 0,0 0 1 0 0,0-1 0 0 0,0 1 0 0 0,0-1 0 0 0,0 1 0 0 0,0-1 0 0 0,0 0 0 0 0,0 0 0 0 0,1 0 0 0 0,-1 0 0 0 0,0 0 0 0 0,1-1 0 0 0,-1 1 0 0 0,1-1 0 0 0,-1 1 0 0 0,1-1 0 0 0,-1 0-1 0 0,1 0 1 0 0,-1 0 0 0 0,1 0 0 0 0,-1-1 0 0 0,0 1 0 0 0,1-1 0 0 0,1 0-32 0 0,2-1 28 0 0,0 0 0 0 0,0 0-1 0 0,-1-1 1 0 0,1 0 0 0 0,-1 0-1 0 0,0 0 1 0 0,0-1 0 0 0,0 0 0 0 0,0 0-1 0 0,-1 0 1 0 0,1-1 0 0 0,-1 1 0 0 0,0-1-1 0 0,0-1-27 0 0,0 0-5 0 0,0 0 0 0 0,-1 0 0 0 0,0-1-1 0 0,0 1 1 0 0,0-1 0 0 0,-1 0 0 0 0,0 0-1 0 0,-1 0 1 0 0,1 0 0 0 0,-1 0 0 0 0,-1-1-1 0 0,1 1 6 0 0,-1-2-152 0 0,0 0 0 0 0,0 0 0 0 0,-1 0 0 0 0,-1 0 0 0 0,1 0 0 0 0,-1 0 0 0 0,-1 0 0 0 0,0 1 0 0 0,0-1 0 0 0,-2-2 152 0 0,4 8-92 0 0,-1 0 1 0 0,0-1-1 0 0,0 1 1 0 0,-1 0-1 0 0,1 0 1 0 0,-1 0 0 0 0,1 1-1 0 0,-1-1 1 0 0,0 1-1 0 0,0-1 1 0 0,-2 0 91 0 0,2 1-31 0 0,0 1 1 0 0,0-1 0 0 0,0 1-1 0 0,0 0 1 0 0,0 1 0 0 0,0-1 0 0 0,0 0-1 0 0,0 1 1 0 0,0-1 0 0 0,0 1-1 0 0,0 0 1 0 0,0 0 0 0 0,0 1-1 0 0,0-1 1 0 0,-3 1 30 0 0,0 0-2 0 0,0 1-1 0 0,0 0 1 0 0,0 0-1 0 0,0 1 1 0 0,1 0-1 0 0,-1 0 1 0 0,1 0-1 0 0,0 0 1 0 0,0 1-1 0 0,0 0 1 0 0,0 0-1 0 0,0 1 1 0 0,1-1-1 0 0,0 1 1 0 0,0 0-1 0 0,0 0 1 0 0,1 0-1 0 0,-1 0 1 0 0,1 1-1 0 0,1 0 1 0 0,-1-1-1 0 0,1 1 1 0 0,-1 3 2 0 0,1-3-9 0 0,0-1 1 0 0,1 1 0 0 0,0 0-1 0 0,0 0 1 0 0,0 0-1 0 0,1 0 1 0 0,-1 0 0 0 0,2 0-1 0 0,-1 0 1 0 0,1 0 0 0 0,-1 0-1 0 0,2-1 1 0 0,-1 1-1 0 0,1 0 1 0 0,0 0 0 0 0,0-1-1 0 0,0 1 1 0 0,1-1-1 0 0,0 0 1 0 0,0 0 0 0 0,0 0-1 0 0,0 0 1 0 0,1 0-1 0 0,4 3 9 0 0,-5-5-363 0 0,1 0 0 0 0,0-1-1 0 0,0 1 1 0 0,0-1 0 0 0,0 0-1 0 0,0 0 1 0 0,0-1-1 0 0,1 1 1 0 0,-1-1 0 0 0,0 0-1 0 0,1 0 1 0 0,-1 0-1 0 0,1-1 1 0 0,0 0 0 0 0,-1 1-1 0 0,1-2 1 0 0,-1 1-1 0 0,1 0 364 0 0,18-4-1984 0 0</inkml:trace>
  <inkml:trace contextRef="#ctx0" brushRef="#br0" timeOffset="2758.36">2008 331 22663 0 0,'2'2'3859'0'0,"14"52"-1227"0"0,-9-17-1873 0 0,-2 0 0 0 0,-1 1 0 0 0,-2 25-759 0 0,0 8 956 0 0,2-99-707 0 0,-2 6-255 0 0,-1 2-39 0 0,1 0 0 0 0,1 0 0 0 0,3-9 45 0 0,-3 18-12 0 0,2-6-115 0 0,0 1 0 0 0,0 0 0 0 0,3-4 127 0 0,-6 16-24 0 0,1 0 0 0 0,-1-1 0 0 0,1 1 0 0 0,-1 0 0 0 0,1 0 0 0 0,1 1 0 0 0,-1-1 0 0 0,0 0 1 0 0,1 1-1 0 0,0 0 0 0 0,-1 0 0 0 0,1 0 0 0 0,3-1 24 0 0,-5 3 0 0 0,0 0 0 0 0,0 1 0 0 0,0-1 0 0 0,0 0 0 0 0,0 1 0 0 0,0 0 0 0 0,0-1 0 0 0,0 1 0 0 0,0 0 0 0 0,0 0 0 0 0,0 0 0 0 0,1 0 0 0 0,-1 0 0 0 0,0 1 0 0 0,0-1 0 0 0,0 1 0 0 0,0-1 0 0 0,0 1 0 0 0,0 0 0 0 0,0 0 0 0 0,0 0 0 0 0,0 0 0 0 0,-1 0 0 0 0,1 0 0 0 0,0 1 0 0 0,3 2 0 0 0,0-1 0 0 0,-1 1 0 0 0,0 1 0 0 0,0-1 0 0 0,0 0 0 0 0,0 1 0 0 0,-1 0 0 0 0,3 4 0 0 0,3 9-148 0 0,-1 1 1 0 0,-1 0-1 0 0,0 1 1 0 0,-2-1-1 0 0,0 1 1 0 0,1 11 147 0 0,-1-15-1988 0 0,-3-11 965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7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219 286 21167 0 0,'0'0'480'0'0,"0"0"67"0"0,0 0 30 0 0,0 0-61 0 0,-3 9-316 0 0,2-5 11 0 0,0 0 0 0 0,0 1 0 0 0,1-1 0 0 0,-1 0 0 0 0,1 1 0 0 0,0-1 0 0 0,1 4-211 0 0,-1 2 347 0 0,0 21 241 0 0,-1-1-1 0 0,-1 1 1 0 0,-7 28-588 0 0,5-38 307 0 0,0-1 628 0 0,-4 13-935 0 0,6-28 98 0 0,0 1-1 0 0,0-1 0 0 0,-1 0 0 0 0,0 0 0 0 0,0 0 0 0 0,0 0 1 0 0,0 0-1 0 0,-1 0-97 0 0,3-4 31 0 0,0 0 0 0 0,0 0 0 0 0,0 0 1 0 0,0 0-1 0 0,0 0 0 0 0,0-1 0 0 0,0 1 0 0 0,0 0 1 0 0,0 0-1 0 0,-1-1 0 0 0,1 1 0 0 0,0-1 1 0 0,-1 1-1 0 0,1-1 0 0 0,0 1 0 0 0,-1-1 0 0 0,1 0 1 0 0,0 0-1 0 0,-1 0 0 0 0,0 0-31 0 0,0 0 39 0 0,-1 0 1 0 0,1-1-1 0 0,0 1 0 0 0,0-1 1 0 0,0 0-1 0 0,0 0 1 0 0,0 0-1 0 0,0 0 0 0 0,0 0 1 0 0,0 0-1 0 0,0 0 1 0 0,0-1-40 0 0,-5-4 32 0 0,0 0 1 0 0,0-1-1 0 0,1 1 1 0 0,0-2 0 0 0,-3-4-33 0 0,0-1-114 0 0,1 0 0 0 0,0 0 0 0 0,1 0 0 0 0,1-1 1 0 0,0 0-1 0 0,-2-10 114 0 0,5 12-36 0 0,0 1 1 0 0,0-1-1 0 0,2 0 0 0 0,-1 0 1 0 0,1 0-1 0 0,1 0 0 0 0,0-1 1 0 0,2-6 35 0 0,-1 16 29 0 0,-1-1 0 0 0,1 0 0 0 0,0 1 1 0 0,1-1-1 0 0,-1 1 0 0 0,1-1 0 0 0,-1 1 0 0 0,1 0 1 0 0,0-1-1 0 0,0 1 0 0 0,1 0 0 0 0,-1 1 0 0 0,1-1 1 0 0,-1 0-1 0 0,1 1 0 0 0,0-1 0 0 0,0 1 1 0 0,0 0-1 0 0,0 0 0 0 0,3-2-29 0 0,9-3 175 0 0,-1 1 1 0 0,1 0-1 0 0,0 1 1 0 0,8-2-176 0 0,14-5 244 0 0,-2 1-173 0 0,0 0 0 0 0,8 1-71 0 0,-22 6-226 0 0,1 1 1 0 0,-1 1-1 0 0,1 1 1 0 0,-1 1-1 0 0,1 1 1 0 0,-1 1-1 0 0,17 3 226 0 0,-9-1-4205 0 0,-16-2-5085 0 0</inkml:trace>
  <inkml:trace contextRef="#ctx0" brushRef="#br0" timeOffset="394.073">744 0 20815 0 0,'0'0'472'0'0,"0"0"68"0"0,0 0 34 0 0,0 0-69 0 0,-5 4-308 0 0,0 2 238 0 0,-1 1-1 0 0,1 0 0 0 0,1 0 1 0 0,-1 0-1 0 0,1 1 0 0 0,0-1 0 0 0,1 1 1 0 0,-2 6-435 0 0,-1 1 325 0 0,-11 25 689 0 0,2 1 0 0 0,-3 19-1014 0 0,11-31 433 0 0,1-1-1 0 0,2 1 1 0 0,0 0 0 0 0,2 5-433 0 0,1-12 168 0 0,0-2-44 0 0,1 1 1 0 0,0-1-1 0 0,2 1 0 0 0,2 12-124 0 0,-2-23-1 0 0,0 0 1 0 0,0 0-1 0 0,1-1 1 0 0,1 0-1 0 0,-1 1 1 0 0,2-1-1 0 0,-1 0 0 0 0,1-1 1 0 0,0 1-1 0 0,1-1 1 0 0,0 0-1 0 0,1-1 1 0 0,-1 1-1 0 0,7 4 1 0 0,-6-5-41 0 0,1-1 0 0 0,0 0 0 0 0,0 0 0 0 0,3 1 41 0 0,-8-6-164 0 0,0 1 0 0 0,0-1-1 0 0,-1 0 1 0 0,1 0 0 0 0,0 0-1 0 0,0 0 1 0 0,0-1 0 0 0,0 1-1 0 0,0-1 1 0 0,0 0 0 0 0,0 0-1 0 0,0 0 1 0 0,0 0 0 0 0,0 0-1 0 0,0-1 1 0 0,2 1 164 0 0,6-5-1967 0 0</inkml:trace>
  <inkml:trace contextRef="#ctx0" brushRef="#br0" timeOffset="3599.607">839 241 12896 0 0,'0'0'594'0'0,"0"0"-16"0"0,-1-1-481 0 0,0-3 12145 0 0,2 3-10933 0 0,0 0-1251 0 0,0 0 0 0 0,0 1-1 0 0,0-1 1 0 0,0 1-1 0 0,0-1 1 0 0,1 1 0 0 0,-1 0-1 0 0,0-1 1 0 0,0 1-1 0 0,0 0 1 0 0,1 0-1 0 0,-1 0 1 0 0,0 0 0 0 0,0 0-1 0 0,2 0-57 0 0,19 3 279 0 0,71 8 455 0 0,-58-8-432 0 0,-32-3-254 0 0,-2 0-31 0 0,-1 0 0 0 0,1 0 0 0 0,-1 0 0 0 0,1 0 0 0 0,-1 0 0 0 0,1 0 0 0 0,0 0 0 0 0,-1 0 0 0 0,1 0 1 0 0,-1 0-1 0 0,1 0 0 0 0,-1 0 0 0 0,1 0 0 0 0,0 1-17 0 0,-1 0 26 0 0,1-1 0 0 0,-1 1 0 0 0,1 0 0 0 0,-1-1 0 0 0,1 1 0 0 0,-1 0 0 0 0,1 0 0 0 0,-1-1 1 0 0,0 1-1 0 0,1 0 0 0 0,-1 0 0 0 0,0 0 0 0 0,0 0 0 0 0,0 0 0 0 0,0-1 0 0 0,0 1 0 0 0,0 0 0 0 0,0 0 0 0 0,0 0 0 0 0,0 0 1 0 0,0 0-27 0 0,-5 15 438 0 0,4-13-384 0 0,-15 30 5 0 0,-1-1 0 0 0,-5 5-59 0 0,-1 2 347 0 0,0 6-347 0 0,19-38 62 0 0,1-1 0 0 0,0 1 1 0 0,1 0-1 0 0,0 0 0 0 0,0 0 0 0 0,0 0 1 0 0,1 0-1 0 0,0 0 0 0 0,1 5-62 0 0,0-11 7 0 0,0-1 0 0 0,0 1 0 0 0,0-1 0 0 0,0 1 0 0 0,0-1 0 0 0,0 1 0 0 0,1-1 1 0 0,-1 1-1 0 0,0-1 0 0 0,0 1 0 0 0,1-1 0 0 0,-1 1 0 0 0,0-1 0 0 0,0 1 0 0 0,1-1 0 0 0,-1 0 0 0 0,1 1 0 0 0,-1-1 0 0 0,0 0 0 0 0,1 1 0 0 0,-1-1 0 0 0,1 0 1 0 0,-1 0-1 0 0,1 1 0 0 0,-1-1 0 0 0,1 0 0 0 0,-1 0 0 0 0,1 0 0 0 0,-1 1 0 0 0,1-1-7 0 0,16 1 188 0 0,-2-1-161 0 0,0-1 1 0 0,0-1-1 0 0,-1 0 0 0 0,10-3-27 0 0,18 0-549 0 0,-35 3-77 0 0,8-1-635 0 0,-7-1-8472 0 0,-7 3 858 0 0</inkml:trace>
  <inkml:trace contextRef="#ctx0" brushRef="#br0" timeOffset="3948.306">865 404 23583 0 0,'0'0'539'0'0,"0"0"77"0"0,0 0 31 0 0,0 0-81 0 0,-1-1-371 0 0,1 1-170 0 0,0 0-1 0 0,0-1 1 0 0,0 1 0 0 0,-1 0 0 0 0,1 0 0 0 0,0-1 0 0 0,0 1-1 0 0,0 0 1 0 0,0-1 0 0 0,0 1 0 0 0,0 0 0 0 0,0-1-1 0 0,0 1 1 0 0,0 0 0 0 0,0-1 0 0 0,0 1 0 0 0,0 0 0 0 0,0-1-1 0 0,0 1 1 0 0,0 0 0 0 0,0-1 0 0 0,0 1 0 0 0,0 0-1 0 0,0-1 1 0 0,0 1 0 0 0,1 0 0 0 0,-1-1 0 0 0,0 1-1 0 0,0 0 1 0 0,0 0 0 0 0,1-1 0 0 0,-1 1 0 0 0,0 0 0 0 0,0 0-1 0 0,1-1 1 0 0,-1 1 0 0 0,0 0 0 0 0,0 0 0 0 0,1 0-1 0 0,-1 0 1 0 0,0-1 0 0 0,1 1-25 0 0,11-5 566 0 0,6 2-407 0 0,0 1-1 0 0,0 0 1 0 0,1 1 0 0 0,0 1-159 0 0,3 0 5 0 0,-1-1 0 0 0,16-3-5 0 0,-14 0-266 0 0,13-2-970 0 0,-12 1-6698 0 0,-14 2-237 0 0</inkml:trace>
  <inkml:trace contextRef="#ctx0" brushRef="#br0" timeOffset="4297.528">1141 29 12440 0 0,'3'4'1290'0'0,"25"44"7131"0"0,2 0-3803 0 0,1 1-2139 0 0,-2 2-2479 0 0,-20-34 372 0 0,0 1-1 0 0,-2 0 1 0 0,0 1 0 0 0,3 18-372 0 0,-5-15 136 0 0,0-1 0 0 0,-2 1 0 0 0,-1 0 0 0 0,-1 5-136 0 0,-1-9 37 0 0,-1 0 1 0 0,-1 0-1 0 0,0 0 0 0 0,-2 0 1 0 0,0 0-1 0 0,-2 3-37 0 0,2-9 51 0 0,-1 1 0 0 0,-1-1 0 0 0,0 1 0 0 0,0-2 0 0 0,-1 1 0 0 0,-1-1 0 0 0,0 0 0 0 0,-5 6-51 0 0,5-9-323 0 0,3-1 395 0 0,-1-1 0 0 0,-6 6-72 0 0,11-11-238 0 0,0 0 1 0 0,0 0-1 0 0,0-1 1 0 0,0 1 0 0 0,0 0-1 0 0,0-1 1 0 0,0 1-1 0 0,0 0 1 0 0,0-1-1 0 0,0 1 1 0 0,-1-1 0 0 0,1 0-1 0 0,0 1 1 0 0,0-1-1 0 0,0 0 1 0 0,-1 0-1 0 0,1 0 1 0 0,0 0 0 0 0,-1 0-1 0 0,0 0 238 0 0,1 0-1568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5.4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22663 0 0,'-1'-1'184'0'0,"0"1"-1"0"0,0 0 0 0 0,-1 0 0 0 0,1 0 0 0 0,0 0 1 0 0,0 1-1 0 0,0-1 0 0 0,0 0 0 0 0,-1 0 1 0 0,1 1-1 0 0,0-1 0 0 0,0 0 0 0 0,0 1 1 0 0,-1 0-184 0 0,2-1 560 0 0,0 0 166 0 0,0 0 30 0 0,0 0-40 0 0,0 0-184 0 0,1 1-79 0 0,2 0-405 0 0,0 1-1 0 0,1 0 0 0 0,-1-1 0 0 0,1 0 0 0 0,-1 0 0 0 0,1 0 1 0 0,0 0-1 0 0,-1-1 0 0 0,1 1 0 0 0,3-1-47 0 0,6 0 240 0 0,0 0 0 0 0,7-2-240 0 0,9-1 123 0 0,74-5-4775 0 0,-93 7-1744 0 0,-3 0-1803 0 0</inkml:trace>
  <inkml:trace contextRef="#ctx0" brushRef="#br0" timeOffset="352.557">44 83 6912 0 0,'-9'3'716'0'0,"6"-2"2389"0"0,-1 0 5111 0 0,4-1-4606 0 0,0 0-2010 0 0,0 0-884 0 0,0 0-178 0 0,1 1-413 0 0,0 0 0 0 0,1-1 1 0 0,-1 1-1 0 0,0 0 0 0 0,1-1 1 0 0,-1 1-1 0 0,1-1 0 0 0,-1 1 1 0 0,2-1-126 0 0,-2 1 74 0 0,6 0 5 0 0,1 0 0 0 0,-1 0 0 0 0,1 0-1 0 0,-1-1 1 0 0,7 0-79 0 0,38-6-164 0 0,-23 3-731 0 0,-12 1-270 0 0,1 1-61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7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0 325 16783 0 0,'0'0'770'0'0,"0"0"-18"0"0,0-4-450 0 0,0 2-184 0 0,0-1 569 0 0,1 0 1 0 0,-1 0-1 0 0,0 0 0 0 0,1 0 1 0 0,0 0-1 0 0,0 0 1 0 0,0 0-688 0 0,3-5 626 0 0,0-1 1 0 0,0 1 0 0 0,1 0-627 0 0,2-4 234 0 0,31-65 898 0 0,-26 51-742 0 0,0 0 0 0 0,-2 0 0 0 0,6-26-390 0 0,-8 24 414 0 0,-7 26-319 0 0,-1 1-1 0 0,0-1 1 0 0,1 1 0 0 0,0-1-1 0 0,-1 1 1 0 0,1-1 0 0 0,0 1-1 0 0,1-1-94 0 0,-2 2 12 0 0,0-1-1 0 0,0 1 1 0 0,0 0-1 0 0,0 0 1 0 0,0 0 0 0 0,0 0-1 0 0,0 0 1 0 0,0 0-1 0 0,0 0 1 0 0,0 0-1 0 0,1 0 1 0 0,-1 0-1 0 0,0 0 1 0 0,0 0-1 0 0,0 0 1 0 0,0 0-1 0 0,0 0 1 0 0,0 0 0 0 0,0 0-1 0 0,0 0 1 0 0,0 0-1 0 0,0 1 1 0 0,0-1-1 0 0,0 0 1 0 0,0 0-1 0 0,1 0 1 0 0,-1 0-1 0 0,0 0 1 0 0,0 0-1 0 0,0 0 1 0 0,0 0 0 0 0,0 0-1 0 0,0 0 1 0 0,0 0-1 0 0,0 0 1 0 0,0 0-1 0 0,0 0 1 0 0,0 0-1 0 0,0 0 1 0 0,0 1-1 0 0,0-1 1 0 0,0 0 0 0 0,0 0-1 0 0,0 0 1 0 0,0 0-1 0 0,0 0 1 0 0,0 0-12 0 0,2 10 228 0 0,1 26 3 0 0,-2 0-1 0 0,-2 6-230 0 0,0 7 163 0 0,-6 124 322 0 0,3-100-389 0 0,4-43-171 0 0,2 8 75 0 0,-1 8-3307 0 0,-2-40 2068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56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18631 0 0,'0'0'852'0'0,"0"0"-20"0"0,0 0-388 0 0,0 0 339 0 0,0 0 206 0 0,10-2 2790 0 0,12 3-1612 0 0,14 0-1610 0 0,4-5-1009 0 0,1-1 1 0 0,-1-2 451 0 0,-26 5-3467 0 0,-6 2-1467 0 0,1-2-3572 0 0</inkml:trace>
  <inkml:trace contextRef="#ctx0" brushRef="#br0" timeOffset="350.268">38 106 20127 0 0,'-2'0'444'0'0,"-3"1"1261"0"0,2 1-831 0 0,3-2 35 0 0,58-3 2698 0 0,29-7-5032 0 0,-76 8-105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49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 13680 0 0,'0'0'628'0'0,"0"0"-18"0"0,0 0-382 0 0,0 0-130 0 0,0 0 62 0 0,0 0 4 0 0,0 0-4 0 0,0 0 61 0 0,11-3 1455 0 0,-1 0-892 0 0,0 1 1 0 0,0 1 0 0 0,0 0 0 0 0,0 0-1 0 0,3 1-784 0 0,24-2 941 0 0,110-10 943 0 0,27 6-1884 0 0,-42 1 418 0 0,10-1 444 0 0,327-8 186 0 0,-235 10-890 0 0,59 1 206 0 0,-76 3 405 0 0,152 5-405 0 0,-223 8-291 0 0,-102-9-695 0 0,-28-3-1426 0 0,-9-1-4748 0 0,-3 0-1375 0 0</inkml:trace>
  <inkml:trace contextRef="#ctx0" brushRef="#br0" timeOffset="-8542.407">363 542 20503 0 0,'0'-2'172'0'0,"-1"0"0"0"0,0 0 0 0 0,1 0 0 0 0,-1 0 0 0 0,1 0 0 0 0,0 0 0 0 0,0-1 0 0 0,0 1 0 0 0,0 0 0 0 0,0 0 0 0 0,0 0 0 0 0,1 0 0 0 0,-1 0 0 0 0,1 0 0 0 0,-1 0 0 0 0,1 0 0 0 0,1-1-172 0 0,2-7 401 0 0,0 1 1 0 0,1 0-1 0 0,1-1-401 0 0,-1 1 552 0 0,6-9 31 0 0,2-3-290 0 0,-1-1 0 0 0,-1 0-1 0 0,-1 0 1 0 0,-1-1 0 0 0,-1-1-293 0 0,-3 6 531 0 0,-2 5 173 0 0,0 1 1 0 0,2-3-705 0 0,-5 14 256 0 0,0 1 21 0 0,-1 13 448 0 0,-2 40-148 0 0,0-9-279 0 0,0 26-3 0 0,-1 49-114 0 0,0-52-114 0 0,2-45-289 0 0,1 0-1 0 0,1 0 1 0 0,2 16 222 0 0,-2-36-227 0 0,0-1-1 0 0,0 1 1 0 0,1 0-1 0 0,-1-1 1 0 0,1 1-1 0 0,0 0 1 0 0,-1-1-1 0 0,2 2 228 0 0,4-5-2998 0 0,-1-2 1300 0 0</inkml:trace>
  <inkml:trace contextRef="#ctx0" brushRef="#br0" timeOffset="-8195.163">647 514 24103 0 0,'0'0'547'0'0,"0"0"77"0"0,0 0 33 0 0,0 0-71 0 0,1 0-382 0 0,89 1 3610 0 0,-88 0-3815 0 0,31 0-1947 0 0,11-1 1948 0 0,-35 0-402 0 0,0-1 0 0 0,0 0 0 0 0,0-1 0 0 0,0 0 0 0 0,0 0 0 0 0,-1-1 1 0 0,5-1 401 0 0,-7 0-1942 0 0</inkml:trace>
  <inkml:trace contextRef="#ctx0" brushRef="#br0" timeOffset="-7842.721">841 337 23783 0 0,'-2'1'173'0'0,"0"1"0"0"0,0-1 1 0 0,0 1-1 0 0,0-1 0 0 0,0 1 0 0 0,0 0 0 0 0,0 0 0 0 0,0 0 0 0 0,1 0 0 0 0,-1 0 0 0 0,1 0 0 0 0,0 0 0 0 0,0 0 0 0 0,-1 1 1 0 0,1-1-1 0 0,0 0 0 0 0,0 3-173 0 0,-2 7 237 0 0,0 0-1 0 0,0 0 1 0 0,1 4-237 0 0,0-4 691 0 0,-3 24 305 0 0,1-1-1 0 0,2 16-995 0 0,2-28-907 0 0,1 1-1 0 0,2 9 908 0 0,-1-21-1544 0 0</inkml:trace>
  <inkml:trace contextRef="#ctx0" brushRef="#br0" timeOffset="-7505.992">1226 581 23583 0 0,'0'0'539'0'0,"0"0"77"0"0,0 0 31 0 0,0 0-81 0 0,0 0-299 0 0,0 0 124 0 0,10 0 1038 0 0,-2-1-1304 0 0,1 1 1 0 0,-1-2-1 0 0,1 1 0 0 0,-1-1 1 0 0,8-3-126 0 0,7-3 222 0 0,10-6-222 0 0,-24 10 53 0 0,0 0-1 0 0,0-1 1 0 0,0 0-1 0 0,-1-1 1 0 0,0 0-1 0 0,4-4-52 0 0,-9 8 57 0 0,0-1 0 0 0,-1 0 0 0 0,1 0 0 0 0,0 0 0 0 0,-1 0 0 0 0,0-1 0 0 0,0 1 0 0 0,0 0 0 0 0,0-1 0 0 0,-1 0 0 0 0,1 1 0 0 0,-1-1 0 0 0,0 0 0 0 0,0 0 0 0 0,0 1 0 0 0,-1-1 0 0 0,1 0 0 0 0,-1-1-57 0 0,0-2 4 0 0,0 0-2 0 0,0 1-1 0 0,0-1 1 0 0,-1 0 0 0 0,0 0-1 0 0,0 0 1 0 0,0 0-2 0 0,0 6 0 0 0,1-1 0 0 0,-1 1-1 0 0,0-1 1 0 0,1 1 0 0 0,-1-1 0 0 0,0 1 0 0 0,0 0 0 0 0,0-1 0 0 0,0 1 0 0 0,0 0 0 0 0,0 0 0 0 0,0-1-1 0 0,0 1 1 0 0,-1 0 0 0 0,1 0 0 0 0,0 0 0 0 0,-1 1 0 0 0,1-1 0 0 0,0 0 0 0 0,-1 0 0 0 0,1 1 0 0 0,-1-1 0 0 0,1 1-1 0 0,-1-1 1 0 0,0 1 0 0 0,1 0 0 0 0,-1 0 0 0 0,1 0 0 0 0,-3-1 15 0 0,0 1 0 0 0,0 0 0 0 0,0 0-1 0 0,0 1 1 0 0,0-1 0 0 0,0 1 0 0 0,0 0 0 0 0,0 0-1 0 0,0 0 1 0 0,1 0 0 0 0,-1 1 0 0 0,-3 2-15 0 0,2-1 57 0 0,-1 0 1 0 0,1 1 0 0 0,0 0-1 0 0,1 0 1 0 0,-1 0-1 0 0,1 1 1 0 0,-4 4-58 0 0,-3 6 141 0 0,1 0-1 0 0,1 1 1 0 0,0 1-1 0 0,1-1 1 0 0,0 3-141 0 0,3-6 114 0 0,0 0 0 0 0,1 1 0 0 0,0 0-1 0 0,1 0 1 0 0,0 0 0 0 0,1 5-114 0 0,1-9 62 0 0,1 0 1 0 0,0 0-1 0 0,0 1 0 0 0,1-1 1 0 0,1 0-1 0 0,0 0 0 0 0,0 0 1 0 0,0 0-1 0 0,2 1-62 0 0,-2-7-9 0 0,-1 0-1 0 0,1 0 1 0 0,0 0 0 0 0,0-1-1 0 0,1 1 1 0 0,-1 0-1 0 0,1-1 1 0 0,0 0 0 0 0,0 0-1 0 0,0 0 1 0 0,0 0 0 0 0,1 0-1 0 0,0 0 10 0 0,1 1-32 0 0,1-1 1 0 0,-1-1-1 0 0,0 1 0 0 0,1-1 0 0 0,0 0 1 0 0,-1 0-1 0 0,1-1 0 0 0,0 0 0 0 0,1 1 32 0 0,6-1-73 0 0,0 0 0 0 0,0-1 0 0 0,0 0 0 0 0,1-1-1 0 0,-1-1 1 0 0,0 0 0 0 0,0-1 0 0 0,5-1 73 0 0,-8 0-659 0 0,0 1 0 0 0,0-1 1 0 0,-1 0-1 0 0,8-5 659 0 0,-2-1-1228 0 0</inkml:trace>
  <inkml:trace contextRef="#ctx0" brushRef="#br0" timeOffset="4570.095">1528 227 22431 0 0,'0'0'514'0'0,"0"0"71"0"0,0 0 30 0 0,0 0-75 0 0,0 0-230 0 0,0 0 338 0 0,0 0 184 0 0,13-3 1489 0 0,-3 5-2147 0 0,-1-1 0 0 0,1 0 0 0 0,-1-1 0 0 0,1 0 0 0 0,0 0 0 0 0,-1-1 0 0 0,1 0 0 0 0,0-1 0 0 0,-1 0 0 0 0,0-1 0 0 0,3 0-174 0 0,-2 0-192 0 0,-8 2-5180 0 0,-2 1-3862 0 0</inkml:trace>
  <inkml:trace contextRef="#ctx0" brushRef="#br0" timeOffset="5755.569">1819 144 18055 0 0,'0'0'407'0'0,"0"0"60"0"0,0-8 618 0 0,-1 7-880 0 0,1 0 1 0 0,0 0-1 0 0,0-1 0 0 0,0 1 0 0 0,0 0 1 0 0,1-1-1 0 0,-1 1 0 0 0,0 0 1 0 0,0 0-1 0 0,1-1 0 0 0,-1 1 0 0 0,1 0 1 0 0,-1 0-1 0 0,1 0 0 0 0,-1 0 0 0 0,1 0 1 0 0,0-1-1 0 0,0 1 0 0 0,-1 0 1 0 0,1 0-1 0 0,0 1 0 0 0,0-1 0 0 0,0 0 1 0 0,0 0-1 0 0,0 0-205 0 0,1 0 101 0 0,-1 0 0 0 0,0 0 0 0 0,1 1 1 0 0,-1-1-1 0 0,0 0 0 0 0,1 0 0 0 0,-1 1 0 0 0,1-1 0 0 0,-1 1 0 0 0,1-1 1 0 0,-1 1-1 0 0,1 0 0 0 0,0 0 0 0 0,-1 0 0 0 0,1 0 0 0 0,-1 0 1 0 0,1 0-1 0 0,-1 0 0 0 0,1 0 0 0 0,0 0 0 0 0,-1 1 0 0 0,1-1 1 0 0,0 1-103 0 0,1 0 163 0 0,0 0 13 0 0,1 0 0 0 0,-1 0 0 0 0,1 1 0 0 0,-1 0 0 0 0,2 0-175 0 0,-4-1 29 0 0,0-1-1 0 0,0 1 1 0 0,0 0-1 0 0,0-1 1 0 0,-1 1-1 0 0,1 0 0 0 0,0 0 1 0 0,-1 0-1 0 0,1-1 1 0 0,0 1-1 0 0,-1 0 1 0 0,1 0-1 0 0,-1 0 1 0 0,1 0-1 0 0,-1 0 0 0 0,0 0 1 0 0,1 0-1 0 0,-1 0 1 0 0,0 0-1 0 0,0 0 1 0 0,0 0-1 0 0,0 1-28 0 0,0 4 80 0 0,0-1 0 0 0,-1 0 0 0 0,0 0 1 0 0,0 1-1 0 0,-1-1 0 0 0,1 0 0 0 0,-1 0 0 0 0,0 0 0 0 0,0 0 0 0 0,-1 0 0 0 0,1-1 0 0 0,-1 1 0 0 0,-4 3-80 0 0,-51 83 1258 0 0,57-90-1219 0 0,1 0 0 0 0,-1 1 1 0 0,0-1-1 0 0,1 1 1 0 0,-1 0-1 0 0,1-1 0 0 0,0 1 1 0 0,0-1-1 0 0,-1 1 0 0 0,1 0 1 0 0,0-1-1 0 0,0 2-39 0 0,0-2 6 0 0,0 0 0 0 0,0 0 0 0 0,1-1 0 0 0,-1 1 0 0 0,0 0 0 0 0,0 0 0 0 0,0-1 0 0 0,1 1 0 0 0,-1 0 0 0 0,0-1 0 0 0,0 1 0 0 0,1 0 1 0 0,-1-1-1 0 0,1 1 0 0 0,-1 0 0 0 0,1-1 0 0 0,-1 1 0 0 0,1-1 0 0 0,-1 1 0 0 0,1-1 0 0 0,-1 1 0 0 0,1-1 0 0 0,0 1 0 0 0,-1-1 0 0 0,1 0 0 0 0,0 1 0 0 0,-1-1 0 0 0,2 0-6 0 0,2 1 18 0 0,1 0 0 0 0,-1 0-1 0 0,1-1 1 0 0,0 0 0 0 0,-1 0 0 0 0,1 0 0 0 0,0-1 0 0 0,-1 0-1 0 0,1 0 1 0 0,-1 0 0 0 0,5-1-18 0 0,18-6-465 0 0,-17 6 28 0 0,-1-1 1 0 0,1 0-1 0 0,0 0 437 0 0,-8 2-690 0 0,-1 1 0 0 0,1-1 0 0 0,-1 0 0 0 0,1 0 1 0 0,-1 1-1 0 0,0-1 0 0 0,1 0 0 0 0,-1 0 0 0 0,0 0 0 0 0,1-1 0 0 0,-1 1 0 0 0,0 0 0 0 0,0 0 0 0 0,1-2 690 0 0,-2 2-2286 0 0</inkml:trace>
  <inkml:trace contextRef="#ctx0" brushRef="#br0" timeOffset="6105.235">1771 230 19895 0 0,'0'0'911'0'0,"0"0"-19"0"0,0 0-487 0 0,9-2 1187 0 0,19 1 831 0 0,0-1 0 0 0,12-4-2423 0 0,22-2-947 0 0,-46 5-1369 0 0,-10 3 1109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6.154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250 406 8752 0 0,'0'-4'302'0'0,"1"0"0"0"0,-1-1 0 0 0,0 1 0 0 0,0 0 0 0 0,0 0 1 0 0,-1 0-1 0 0,0-3-302 0 0,0 4 994 0 0,0 0 1 0 0,0 0 0 0 0,-1 0 0 0 0,1 0 0 0 0,-1 0-1 0 0,-1-2-994 0 0,-1-1 985 0 0,0 1 0 0 0,-1 0 0 0 0,0 0 0 0 0,0 0 0 0 0,0 0 0 0 0,-3-1-985 0 0,-35-23 3085 0 0,41 28-2877 0 0,-2-2-69 0 0,1 2 0 0 0,-1-1 0 0 0,0 0 0 0 0,0 1 0 0 0,0 0 0 0 0,1 0 0 0 0,-1 0 0 0 0,0 0 0 0 0,-1 1 0 0 0,1-1 0 0 0,0 1 0 0 0,0 0-1 0 0,0 0 1 0 0,0 1 0 0 0,0-1 0 0 0,0 1 0 0 0,0 0-139 0 0,-1 0 61 0 0,0 1 0 0 0,0-1 0 0 0,0 1 0 0 0,1 0-1 0 0,-1 0 1 0 0,1 1 0 0 0,-1 0 0 0 0,1 0 0 0 0,0 0 0 0 0,0 0-1 0 0,0 0 1 0 0,0 1 0 0 0,0 1-61 0 0,1-2 3 0 0,1 0 0 0 0,-1 0 0 0 0,1 1-1 0 0,0-1 1 0 0,0 1 0 0 0,0 0 0 0 0,1-1 0 0 0,-1 1 0 0 0,1 0-1 0 0,0 0 1 0 0,0 0 0 0 0,0 0 0 0 0,1 0 0 0 0,-1 0-1 0 0,1 0 1 0 0,0 0 0 0 0,1 3-3 0 0,0 1 2 0 0,0-1 0 0 0,1 1-1 0 0,0-1 1 0 0,0 0 0 0 0,1 1 0 0 0,0-1 0 0 0,0-1-1 0 0,0 1 1 0 0,2 1-2 0 0,-2-3 29 0 0,1 0-1 0 0,0 0 1 0 0,0-1 0 0 0,0 1-1 0 0,1-1 1 0 0,-1 0 0 0 0,1 0-1 0 0,0-1 1 0 0,0 0 0 0 0,1 1-1 0 0,4 1-28 0 0,11 4 188 0 0,-1 0-1 0 0,13 2-187 0 0,-30-10 5 0 0,19 6 124 0 0,0 0-19 0 0,0 1 0 0 0,5 3-110 0 0,-21-8-29 0 0,0 0 1 0 0,0 0-1 0 0,-1 1 0 0 0,0-1 1 0 0,1 1-1 0 0,-1 1 0 0 0,-1-1 1 0 0,1 0-1 0 0,-1 1 0 0 0,2 2 29 0 0,-5-5 28 0 0,0-1 0 0 0,0 1-1 0 0,0 0 1 0 0,0-1 0 0 0,-1 1-1 0 0,1 0 1 0 0,0 0 0 0 0,-1 0-1 0 0,1 0 1 0 0,-1 0 0 0 0,0-1-1 0 0,1 1 1 0 0,-1 0 0 0 0,0 0-1 0 0,0 0 1 0 0,-1 0 0 0 0,1 0-1 0 0,0 0 1 0 0,-1 0 0 0 0,1 0-1 0 0,-1 1-27 0 0,0 0 54 0 0,0 0-1 0 0,-1-1 0 0 0,1 1 0 0 0,-1-1 0 0 0,1 0 0 0 0,-1 1 1 0 0,0-1-1 0 0,0 0 0 0 0,0 0 0 0 0,0 0 0 0 0,0 0 1 0 0,0 0-1 0 0,-1-1 0 0 0,1 1 0 0 0,-1 0-53 0 0,-2 0 39 0 0,-1 0 0 0 0,1 1 0 0 0,0-2-1 0 0,-1 1 1 0 0,0-1 0 0 0,1 0 0 0 0,-1 0 0 0 0,0 0 0 0 0,0-1-1 0 0,0 0 1 0 0,1 0 0 0 0,-1 0 0 0 0,0-1 0 0 0,-5-1-39 0 0,1 0 30 0 0,0-1 0 0 0,0 0 0 0 0,0 0 0 0 0,0-1 0 0 0,1 0 1 0 0,-1-1-1 0 0,-6-5-30 0 0,9 5-34 0 0,1 1 0 0 0,0-1 0 0 0,1-1 1 0 0,-1 1-1 0 0,1-1 0 0 0,0 0 1 0 0,-2-3 33 0 0,4 5-388 0 0,0-1 0 0 0,0 0 0 0 0,1 1 1 0 0,-1-1-1 0 0,1 0 0 0 0,0 0 0 0 0,1 0 1 0 0,-1-1-1 0 0,1 1 0 0 0,0 0 0 0 0,0-1 388 0 0,2-4-1666 0 0,3 1-49 0 0</inkml:trace>
  <inkml:trace contextRef="#ctx0" brushRef="#br0" timeOffset="347.935">460 271 23239 0 0,'0'0'528'0'0,"0"0"70"0"0,0 0 39 0 0,0 0-72 0 0,0 4-349 0 0,0 8 309 0 0,2 0 1 0 0,-1 0-1 0 0,2 1-525 0 0,2 22 964 0 0,-2-9-862 0 0,-1-8-10 0 0,0 1 1 0 0,-2 15-93 0 0,1 8-27 0 0,1-1 0 0 0,2 1 1 0 0,2 1 26 0 0,-6-39-370 0 0,1-1 1 0 0,-1 0-1 0 0,1 1 1 0 0,0-1-1 0 0,0 0 1 0 0,0 0 0 0 0,0 0-1 0 0,0 1 1 0 0,1-1 369 0 0,1 1-1974 0 0</inkml:trace>
  <inkml:trace contextRef="#ctx0" brushRef="#br0" timeOffset="1637.22">738 498 12440 0 0,'0'-7'1482'0'0,"0"4"-613"0"0,1-1 0 0 0,-1 0 0 0 0,1 1 0 0 0,0-1 0 0 0,1 1 0 0 0,-1 0 0 0 0,0-1 0 0 0,1 1 0 0 0,0-1-869 0 0,1-1 234 0 0,-1 1 0 0 0,0-1 0 0 0,0 0 0 0 0,0-4-234 0 0,-1 8 127 0 0,-1 0 1 0 0,0 0-1 0 0,0-1 0 0 0,0 1 0 0 0,0 0 0 0 0,0 0 0 0 0,0-1 0 0 0,0 1 0 0 0,0 0 0 0 0,-1 0 0 0 0,1 0 1 0 0,0-1-1 0 0,-1 1 0 0 0,1 0 0 0 0,-1 0 0 0 0,1 0 0 0 0,-1-1-127 0 0,-1 0 247 0 0,0-1-1 0 0,0 1 1 0 0,0 0 0 0 0,-1 0-1 0 0,-1-2-246 0 0,1 2 69 0 0,0-1 1 0 0,0 1-1 0 0,1-1 0 0 0,-1 0 0 0 0,0-1-69 0 0,-1 0 83 0 0,1 1 0 0 0,0 0 0 0 0,-1 0 0 0 0,0 1-1 0 0,0-1 1 0 0,0 1 0 0 0,-2-1-83 0 0,1 0 122 0 0,-1 0-1 0 0,1 1 1 0 0,-1 0 0 0 0,1 0-1 0 0,-1 1 1 0 0,1-1 0 0 0,-1 1-1 0 0,0 1 1 0 0,-1-1-122 0 0,4 1 21 0 0,0 0 0 0 0,-1 0 1 0 0,1 1-1 0 0,0-1 0 0 0,-1 1 0 0 0,1 0 1 0 0,0 0-1 0 0,0 0 0 0 0,0 0 0 0 0,0 0 1 0 0,0 1-1 0 0,0-1 0 0 0,0 1 0 0 0,0 0 1 0 0,1 0-1 0 0,-3 2-21 0 0,-1 1 10 0 0,1 1 1 0 0,0-1-1 0 0,0 1 1 0 0,1 0-1 0 0,-1 0 1 0 0,1 1-1 0 0,1-1 1 0 0,-1 1-1 0 0,1 0 1 0 0,0 0-11 0 0,-1 5 2 0 0,1-1 1 0 0,0 1-1 0 0,1 0 1 0 0,0 0-1 0 0,0 11-2 0 0,1-19 13 0 0,1-1 0 0 0,0 1 0 0 0,0 0 1 0 0,1-1-1 0 0,-1 1 0 0 0,1 0 0 0 0,0-1 0 0 0,0 1 0 0 0,0-1 0 0 0,0 1 0 0 0,1-1 0 0 0,-1 1 0 0 0,1-1 1 0 0,0 0-1 0 0,0 0 0 0 0,0 0 0 0 0,1 0 0 0 0,-1 0 0 0 0,1-1 0 0 0,-1 1 0 0 0,1-1 0 0 0,0 1 0 0 0,0-1 1 0 0,0 0-1 0 0,0 0 0 0 0,0 0 0 0 0,1 0 0 0 0,-1-1 0 0 0,0 0 0 0 0,1 1 0 0 0,-1-1 0 0 0,1 0 0 0 0,0-1 0 0 0,-1 1 1 0 0,1-1-1 0 0,0 1 0 0 0,-1-1 0 0 0,1 0 0 0 0,0-1 0 0 0,0 1-13 0 0,4-1 53 0 0,0-1 1 0 0,0 0-1 0 0,-1 0 0 0 0,1-1 1 0 0,-1 0-1 0 0,0 0 0 0 0,1-1 1 0 0,0-1-54 0 0,-3 2 32 0 0,-1 0 0 0 0,1 0 0 0 0,-1-1 0 0 0,0 0 0 0 0,0 0 0 0 0,-1 0 1 0 0,1 0-1 0 0,-1-1 0 0 0,0 1 0 0 0,0-1 0 0 0,0 0 0 0 0,0-1-32 0 0,-1 3 28 0 0,0-1 0 0 0,-1 1 0 0 0,1-1-1 0 0,-1 0 1 0 0,0 1 0 0 0,0-1 0 0 0,0 0 0 0 0,-1 0 0 0 0,1 0 0 0 0,-1 0-1 0 0,0 0 1 0 0,0 0 0 0 0,0 0 0 0 0,-1 0 0 0 0,1 1 0 0 0,-1-1 0 0 0,0 0-1 0 0,-1-3-27 0 0,2 6 67 0 0,-4 3 13 0 0,3 0-79 0 0,-1 0 1 0 0,1-1-1 0 0,0 1 0 0 0,0 0 0 0 0,0 0 1 0 0,0 0-1 0 0,0 0 0 0 0,0 0 0 0 0,0 0 1 0 0,0 0-1 0 0,1 0 0 0 0,-1 1 0 0 0,1-1-1 0 0,-1 6 13 0 0,0 0-1 0 0,1 0 0 0 0,0 1-12 0 0,-1 14 27 0 0,-10 131 502 0 0,3-101-217 0 0,-1 1-1 0 0,-10 27-311 0 0,14-60 71 0 0,-15 49 132 0 0,16-57-122 0 0,-1-1 1 0 0,0 1-1 0 0,-1-1 1 0 0,-2 3-82 0 0,6-13 14 0 0,1 0 0 0 0,0 0-1 0 0,-1 0 1 0 0,1 0 0 0 0,-1 0 0 0 0,1 0 0 0 0,-1 0-1 0 0,0-1 1 0 0,0 1 0 0 0,0-1 0 0 0,0 1 0 0 0,0-1-1 0 0,0 0 1 0 0,0 0 0 0 0,0 0 0 0 0,-1 0-1 0 0,1 0 1 0 0,0 0 0 0 0,-1-1 0 0 0,1 1 0 0 0,-1-1-1 0 0,1 1 1 0 0,0-1 0 0 0,-1 0 0 0 0,1 0 0 0 0,-1 0-1 0 0,1 0 1 0 0,-1-1 0 0 0,-1 0-14 0 0,-3-1 0 0 0,-1 0 0 0 0,0 0 0 0 0,1-1 0 0 0,-1-1 0 0 0,1 1 0 0 0,0-1 0 0 0,0-1 0 0 0,0 1 0 0 0,0-1 0 0 0,1 0 0 0 0,-2-2 0 0 0,-1-2 0 0 0,0 0 0 0 0,0 0 0 0 0,1-1 0 0 0,1-1 0 0 0,-1 1 0 0 0,-3-9 0 0 0,8 14-7 0 0,1 0-1 0 0,0 1 1 0 0,0-1 0 0 0,0 0-1 0 0,1 0 1 0 0,0 0 0 0 0,0-1 0 0 0,0 1-1 0 0,0 0 1 0 0,1 0 0 0 0,0-5 7 0 0,0 6-7 0 0,1 1 1 0 0,-1 0-1 0 0,1-1 0 0 0,0 1 1 0 0,0 0-1 0 0,0-1 1 0 0,0 1-1 0 0,1 0 1 0 0,-1 0-1 0 0,1 0 0 0 0,0 0 1 0 0,0 0-1 0 0,0 1 1 0 0,0-1-1 0 0,0 0 0 0 0,1 1 1 0 0,-1 0-1 0 0,3-2 7 0 0,3-2-91 0 0,1 0-1 0 0,0 1 0 0 0,0 0 0 0 0,0 0 0 0 0,0 1 92 0 0,50-17-591 0 0,-9 3-5 0 0,-20 6 135 0 0,-6 3-239 0 0,0-1-1 0 0,-1-1 0 0 0,0-1 701 0 0,-10 4-586 0 0,-1 0 0 0 0,0-1 0 0 0,0 0 0 0 0,-1-1-1 0 0,1-1 587 0 0,-6 4-421 0 0,0 0-1 0 0,0-1 1 0 0,0 1-1 0 0,-1-1 0 0 0,-1 0 1 0 0,1 0-1 0 0,-1-1 0 0 0,2-6 422 0 0,4-17-1446 0 0,6-29 1446 0 0,-9 30 1011 0 0,2-1 0 0 0,2-1-1011 0 0,-10 30 410 0 0,0 0 0 0 0,0 0 0 0 0,1 1 0 0 0,-1-1 0 0 0,1 1 0 0 0,0-1 0 0 0,0 1 0 0 0,0-1-410 0 0,5 10 1623 0 0,-5-5-1519 0 0,0 0 1 0 0,0 1-1 0 0,-1-1 1 0 0,1 1-1 0 0,-1-1 1 0 0,0 1-1 0 0,0 0 0 0 0,0-1 1 0 0,0 1-1 0 0,0 1-104 0 0,4 30 402 0 0,-3-16-156 0 0,2 11 223 0 0,-3 1 0 0 0,0 2-469 0 0,-1-5 434 0 0,1-1-1 0 0,5 23-433 0 0,-1-22 181 0 0,-5-26-78 0 0,0-1 4 0 0,1 0-82 0 0,0-1 0 0 0,-1 1 0 0 0,1-1 1 0 0,-1 0-1 0 0,1 1 0 0 0,0-1 0 0 0,-1 1 1 0 0,1-1-1 0 0,-1 0 0 0 0,0 0 0 0 0,1 1 1 0 0,-1-1-1 0 0,1 0 0 0 0,-1 0 1 0 0,0 1-1 0 0,1-2-25 0 0,2-14 194 0 0,-2 8-98 0 0,6-20 6 0 0,6-28 26 0 0,-7 23-103 0 0,2-1 1 0 0,0 1 0 0 0,11-21-26 0 0,-18 51-13 0 0,0 0 1 0 0,0 0-1 0 0,1 0 0 0 0,-1 1 0 0 0,1-1 1 0 0,0 1-1 0 0,0-1 0 0 0,0 1 0 0 0,0 0 1 0 0,0 0-1 0 0,2-2 13 0 0,-2 3-7 0 0,-1 0-1 0 0,0 0 1 0 0,1 1-1 0 0,-1-1 1 0 0,1 0-1 0 0,-1 1 1 0 0,1-1-1 0 0,-1 1 1 0 0,1-1-1 0 0,-1 1 1 0 0,1 0-1 0 0,0 0 1 0 0,-1 0-1 0 0,1 0 1 0 0,-1 0-1 0 0,1 0 1 0 0,0 0-1 0 0,-1 0 1 0 0,1 1-1 0 0,-1-1 1 0 0,1 0-1 0 0,-1 1 1 0 0,1 0 7 0 0,2 1-7 0 0,-1 0 0 0 0,1 0 1 0 0,-1 0-1 0 0,0 1 0 0 0,0-1 0 0 0,0 1 0 0 0,0 0 0 0 0,0 0 1 0 0,0 0-1 0 0,-1 0 0 0 0,0 1 0 0 0,1-1 0 0 0,-1 0 0 0 0,-1 1 1 0 0,1 0-1 0 0,0-1 0 0 0,-1 2 7 0 0,3 5-14 0 0,-1 0 0 0 0,0 1 0 0 0,-1-1 0 0 0,0 0 0 0 0,0 1 0 0 0,-1 1 14 0 0,0 24 89 0 0,-2 1-89 0 0,1 8 68 0 0,0-47-48 0 0,0 1-1 0 0,0 0 1 0 0,1 0-1 0 0,-1 0 1 0 0,0 0-1 0 0,1 0 1 0 0,-1 0-1 0 0,1 0 1 0 0,-1 1-1 0 0,1-1 1 0 0,-1 0-20 0 0,4-7 28 0 0,11-40 60 0 0,2 1 0 0 0,6-9-88 0 0,-20 50-18 0 0,1 0 1 0 0,-1 0-1 0 0,1 1 0 0 0,1 0 1 0 0,-1 0-1 0 0,1 0 0 0 0,0 0 1 0 0,2-1 17 0 0,-6 5-5 0 0,0 0 1 0 0,0 0 0 0 0,0 1 0 0 0,0-1-1 0 0,0 0 1 0 0,0 1 0 0 0,0-1 0 0 0,0 1-1 0 0,0-1 1 0 0,1 1 0 0 0,-1 0 0 0 0,0-1-1 0 0,0 1 1 0 0,0 0 0 0 0,1 0 0 0 0,-1 0-1 0 0,0 0 1 0 0,0 0 0 0 0,0 0 0 0 0,1 0-1 0 0,-1 0 1 0 0,0 1 0 0 0,0-1 0 0 0,1 0-1 0 0,-1 1 1 0 0,0-1 0 0 0,0 1 0 0 0,0-1-1 0 0,0 1 1 0 0,0-1 0 0 0,0 1 0 0 0,0 0-1 0 0,0 0 1 0 0,0-1 0 0 0,0 1 0 0 0,0 0-1 0 0,0 0 5 0 0,2 3-15 0 0,0-1-1 0 0,0 1 0 0 0,0 0 1 0 0,-1-1-1 0 0,1 1 0 0 0,-1 1 0 0 0,0-1 1 0 0,0 0-1 0 0,0 2 16 0 0,3 9-11 0 0,0 1 1 0 0,-2 0-1 0 0,0 0 0 0 0,0 0 1 0 0,-1 3 10 0 0,-1 4-6 0 0,1-2 80 0 0,-1 0 0 0 0,-2 8-74 0 0,1-24 31 0 0,-1 5-33 0 0,0-1 0 0 0,1 1-1 0 0,1 0 1 0 0,0 7 2 0 0,1-14-376 0 0,-2-2-3261 0 0,0-1-3777 0 0,3-3-1533 0 0</inkml:trace>
  <inkml:trace contextRef="#ctx0" brushRef="#br0" timeOffset="2994.119">1543 525 12840 0 0,'2'-9'356'0'0,"0"1"0"0"0,-1-1 0 0 0,0 0 1 0 0,0-6-357 0 0,1-4 813 0 0,-2 16-421 0 0,0 0-1 0 0,0 0 1 0 0,-1-1 0 0 0,1 1-1 0 0,-1 0 1 0 0,1 0 0 0 0,-1 0-1 0 0,0 0 1 0 0,0 0-392 0 0,0 1 174 0 0,1 1 0 0 0,0 0 1 0 0,-1 0-1 0 0,1 0 0 0 0,-1 0 0 0 0,1 0 0 0 0,-1 0 1 0 0,0 1-1 0 0,1-1 0 0 0,-1 0 0 0 0,0 0 1 0 0,0 0-1 0 0,1 1 0 0 0,-1-1 0 0 0,0 0 0 0 0,0 1 1 0 0,0-1-1 0 0,0 0 0 0 0,0 1 0 0 0,0-1 1 0 0,0 1-1 0 0,0 0 0 0 0,0-1 0 0 0,0 1 0 0 0,0 0 1 0 0,-1 0-175 0 0,1 0 71 0 0,0 1 0 0 0,0-1 0 0 0,0 1 0 0 0,0-1 0 0 0,0 1 0 0 0,0 0 0 0 0,0-1 0 0 0,0 1 0 0 0,0 0 1 0 0,0 0-1 0 0,0 0 0 0 0,0 0 0 0 0,1 0 0 0 0,-1 0 0 0 0,0 0 0 0 0,0 0-71 0 0,0 1 73 0 0,-3 4 54 0 0,0 1 0 0 0,0 0-1 0 0,1 0 1 0 0,0 1 0 0 0,0-1-1 0 0,1 1 1 0 0,0 0 0 0 0,-1 6-127 0 0,-1 13 828 0 0,-1 24-828 0 0,4-47 50 0 0,1-1-40 0 0,0 0 0 0 0,0 1 0 0 0,0-1 0 0 0,1 0 1 0 0,-1 0-1 0 0,1 0 0 0 0,-1 0 0 0 0,1 0 0 0 0,0 0 0 0 0,0 0 0 0 0,0 0 0 0 0,1 0 0 0 0,-1 0 0 0 0,1-1 0 0 0,0 1 0 0 0,1 2-10 0 0,-1-3 18 0 0,0-1-1 0 0,0 1 0 0 0,0 0 1 0 0,0-1-1 0 0,0 1 0 0 0,0-1 1 0 0,0 1-1 0 0,0-1 0 0 0,1 0 1 0 0,-1 0-1 0 0,0 0 0 0 0,1-1 1 0 0,-1 1-1 0 0,1 0 0 0 0,-1-1 1 0 0,1 1-1 0 0,-1-1 0 0 0,1 0 1 0 0,0 0-1 0 0,1 0-17 0 0,6-1 51 0 0,-1-1-1 0 0,0 0 0 0 0,1 0 1 0 0,-1-1-1 0 0,0 0 1 0 0,0 0-1 0 0,0-1 0 0 0,0 0 1 0 0,-1-1-1 0 0,0 0 1 0 0,0 0-1 0 0,0-1 0 0 0,0 0 1 0 0,-1 0-1 0 0,2-4-50 0 0,-4 5 33 0 0,0 0-1 0 0,0 0 1 0 0,-1-1-1 0 0,0 1 1 0 0,0-1 0 0 0,0-1-1 0 0,-1 1 1 0 0,0 0-1 0 0,0-1 1 0 0,-1 1-1 0 0,0-1 1 0 0,0 0 0 0 0,0 0-1 0 0,-1 0 1 0 0,0 0-1 0 0,0 0 1 0 0,-1 0-1 0 0,0 0 1 0 0,0 0 0 0 0,-1 0-1 0 0,0-2-32 0 0,0 6-19 0 0,0-1 1 0 0,0 0-1 0 0,0 0 0 0 0,0 0 1 0 0,-1 1-1 0 0,0-1 0 0 0,0 1 1 0 0,0-1-1 0 0,0 1 0 0 0,0 0 1 0 0,-1 0-1 0 0,1 0 0 0 0,-1 0 1 0 0,0 0-1 0 0,0 0 0 0 0,0 1 1 0 0,0 0-1 0 0,-1-1 19 0 0,-1 0-29 0 0,1 1 0 0 0,-1 0 0 0 0,0 0 0 0 0,1 0 1 0 0,-1 0-1 0 0,0 1 0 0 0,0 0 0 0 0,0 0 0 0 0,0 0 0 0 0,0 1 0 0 0,0 0 0 0 0,-1 0 0 0 0,-3 0 29 0 0,4 1-34 0 0,0 0-1 0 0,1-1 0 0 0,-1 2 1 0 0,0-1-1 0 0,1 1 1 0 0,-1-1-1 0 0,1 1 1 0 0,-1 0-1 0 0,1 1 1 0 0,0-1-1 0 0,0 1 0 0 0,0 0 1 0 0,0 0-1 0 0,0 0 1 0 0,1 0-1 0 0,0 1 1 0 0,-1-1-1 0 0,1 1 1 0 0,0 0-1 0 0,1 0 0 0 0,-1 0 1 0 0,1 1-1 0 0,0-1 1 0 0,0 0-1 0 0,-1 3 35 0 0,-2 6-433 0 0,1 0 1 0 0,0 0-1 0 0,1 0 0 0 0,0 1 0 0 0,1-1 1 0 0,1 1-1 0 0,0 0 0 0 0,1-1 0 0 0,0 1 1 0 0,1 0-1 0 0,1-1 0 0 0,0 1 433 0 0,3 4-2063 0 0</inkml:trace>
  <inkml:trace contextRef="#ctx0" brushRef="#br0" timeOffset="3354.22">1835 377 20271 0 0,'10'-10'2206'0'0,"-10"10"-2186"0"0,0-1 1 0 0,0 1 0 0 0,0 0 0 0 0,0 0-1 0 0,1 0 1 0 0,-1 0 0 0 0,0 0 0 0 0,0-1 0 0 0,0 1-1 0 0,1 0 1 0 0,-1 0 0 0 0,0 0 0 0 0,0 0-1 0 0,1 0 1 0 0,-1 0 0 0 0,0 0 0 0 0,0 0-1 0 0,0 0 1 0 0,1 0 0 0 0,-1 0 0 0 0,0 0-1 0 0,0 0 1 0 0,1 0 0 0 0,-1 0 0 0 0,0 0 0 0 0,0 0-1 0 0,0 0 1 0 0,1 1 0 0 0,-1-1 0 0 0,0 0-1 0 0,0 0 1 0 0,0 0 0 0 0,1 0 0 0 0,-1 0-1 0 0,0 0 1 0 0,0 1 0 0 0,0-1 0 0 0,0 0-1 0 0,1 0 1 0 0,-1 0 0 0 0,0 0 0 0 0,0 1 0 0 0,0-1-1 0 0,0 0 1 0 0,0 0 0 0 0,0 1 0 0 0,0-1-1 0 0,0 0 1 0 0,1 0 0 0 0,-1 0 0 0 0,0 1-1 0 0,0-1 1 0 0,0 0-21 0 0,0 0 104 0 0,1 3 124 0 0,0-1 1 0 0,1 1 0 0 0,-1 0-1 0 0,-1 0 1 0 0,1 0 0 0 0,0-1 0 0 0,-1 1-1 0 0,1 0 1 0 0,-1 0 0 0 0,0 3-229 0 0,-1 31 578 0 0,1-30-495 0 0,-5 39 82 0 0,2-18-167 0 0,1-1 1 0 0,2 20 1 0 0,1-31-987 0 0,3 14 987 0 0,-3-23-2663 0 0,1 0 1 0 0,0-1 0 0 0,1 3 2662 0 0,1 2-7681 0 0</inkml:trace>
  <inkml:trace contextRef="#ctx0" brushRef="#br0" timeOffset="3837.952">2150 518 14336 0 0,'0'-13'759'0'0,"0"-12"2072"0"0,-1 1 1 0 0,-2-7-2832 0 0,1 17 790 0 0,1 3-109 0 0,-1 0 0 0 0,0 0 0 0 0,-2-5-681 0 0,2 11 162 0 0,1 0-1 0 0,-1 0 0 0 0,0 0 1 0 0,-1 1-1 0 0,1-1 1 0 0,-1 1-1 0 0,0-1-161 0 0,2 4 67 0 0,0-1 0 0 0,-1 1 0 0 0,1-1 0 0 0,-1 1 0 0 0,1 0 1 0 0,-1 0-1 0 0,1 0 0 0 0,-1 0 0 0 0,0 0 0 0 0,1 0 0 0 0,-1 0 0 0 0,0 0 0 0 0,0 1 1 0 0,0-1-1 0 0,0 1 0 0 0,0 0 0 0 0,0-1 0 0 0,0 1 0 0 0,1 0 0 0 0,-3 0-67 0 0,1 0 21 0 0,-1 1-1 0 0,1-1 1 0 0,0 1-1 0 0,0-1 1 0 0,0 1-1 0 0,-1 0 1 0 0,1 1-1 0 0,0-1 1 0 0,1 0-1 0 0,-1 1 1 0 0,0 0-1 0 0,0 0 1 0 0,1 0-1 0 0,-1 0 1 0 0,1 0-1 0 0,-1 0 1 0 0,1 0-1 0 0,0 1 1 0 0,-1 1-21 0 0,-5 7-7 0 0,0 0 0 0 0,1 1 1 0 0,0 0-1 0 0,1 1 7 0 0,2-6 13 0 0,-1 2-12 0 0,1 1 0 0 0,1-1 0 0 0,-1 1 0 0 0,2 0 1 0 0,-1 0-1 0 0,1 0 0 0 0,1 0 0 0 0,0 0 0 0 0,0 0 0 0 0,1 10-1 0 0,1-16 12 0 0,-1 0 0 0 0,1 0 0 0 0,0-1 1 0 0,0 1-1 0 0,0 0 0 0 0,0-1 0 0 0,1 1 0 0 0,-1-1 0 0 0,1 1 1 0 0,0-1-1 0 0,0 0 0 0 0,2 2-12 0 0,-3-3 17 0 0,1 0 0 0 0,0 0 0 0 0,-1 0 0 0 0,1-1 0 0 0,0 1 0 0 0,0-1 0 0 0,0 1 0 0 0,0-1 0 0 0,1 0 0 0 0,-1 0-1 0 0,0 0 1 0 0,0 0 0 0 0,1 0 0 0 0,-1 0 0 0 0,1-1 0 0 0,-1 1 0 0 0,0-1 0 0 0,1 1 0 0 0,-1-1 0 0 0,1 0-17 0 0,1 0 40 0 0,1 0 0 0 0,-1-1 0 0 0,1 1 0 0 0,-1-1 0 0 0,1 0 0 0 0,-1 0 0 0 0,0-1 0 0 0,0 1 0 0 0,0-1 0 0 0,0 0 0 0 0,0 0 0 0 0,0 0 0 0 0,0-1 0 0 0,0 1 0 0 0,-1-1 0 0 0,1 0 0 0 0,-1 0 0 0 0,0 0 0 0 0,0 0 0 0 0,0-1 0 0 0,-1 1 0 0 0,1-1 0 0 0,-1 0 0 0 0,1 0 0 0 0,-1 0 0 0 0,0 0 0 0 0,0-2-40 0 0,9-23 136 0 0,-1 0 0 0 0,-2-1 0 0 0,1-6-136 0 0,45-254-560 0 0,-49 259 116 0 0,-2 7 906 0 0,2 0 0 0 0,2-5-462 0 0,-7 27 79 0 0,0 10 105 0 0,-1 1-1 0 0,0-1 1 0 0,-2 3-184 0 0,-1 15 122 0 0,-14 93 22 0 0,5-42 135 0 0,-3 55 681 0 0,14-103-871 0 0,1 0-1 0 0,2 0 0 0 0,3 18-88 0 0,4 6-355 0 0,7 20 355 0 0,-1-20-8982 0 0,-8-33-224 0 0</inkml:trace>
  <inkml:trace contextRef="#ctx0" brushRef="#br1" timeOffset="43093.354">552 1615 8288 0 0,'0'0'638'0'0,"0"0"-88"0"0,0 0 1160 0 0,0 0 549 0 0,0 0 114 0 0,0 0-190 0 0,7 8 799 0 0,-4-7-2720 0 0,-1 0-1 0 0,1 1 1 0 0,-1-1 0 0 0,1 0-1 0 0,0 0 1 0 0,-1-1-1 0 0,1 1 1 0 0,0 0-1 0 0,0-1 1 0 0,-1 0 0 0 0,1 0-1 0 0,0 1 1 0 0,0-2-1 0 0,0 1 1 0 0,-1 0-1 0 0,2-1-261 0 0,7-1 380 0 0,1 0-1 0 0,-1-1 0 0 0,4-3-379 0 0,-7 4 293 0 0,9-5-103 0 0,0 1 1 0 0,-1-2-1 0 0,0 0 0 0 0,0-1 0 0 0,-1-1 0 0 0,0 0 1 0 0,-1-1-1 0 0,0-1 0 0 0,0 0 0 0 0,-1-1 1 0 0,-1 0-1 0 0,6-10-190 0 0,-15 19 27 0 0,0 0-1 0 0,-1 0 1 0 0,0 0 0 0 0,0 0 0 0 0,0 0 0 0 0,0 0 0 0 0,0-1 0 0 0,-1 1-1 0 0,0-1 1 0 0,0 0 0 0 0,0 1 0 0 0,-1-1 0 0 0,1 1 0 0 0,-1-6-27 0 0,-1 7 14 0 0,1 1 1 0 0,0-1 0 0 0,-1 0-1 0 0,0 0 1 0 0,1 1 0 0 0,-1-1-1 0 0,0 0 1 0 0,0 1 0 0 0,-1-1-1 0 0,1 1 1 0 0,-1-1 0 0 0,1 1-1 0 0,-1 0 1 0 0,0-1 0 0 0,1 1-1 0 0,-1 0 1 0 0,0 0 0 0 0,-1 0-1 0 0,1 0 1 0 0,0 1 0 0 0,0-1-1 0 0,-1 1 1 0 0,1-1 0 0 0,-1 1-1 0 0,0 0-14 0 0,-1-1-19 0 0,-1 1 0 0 0,0 0-1 0 0,1-1 1 0 0,-1 2 0 0 0,0-1-1 0 0,0 1 1 0 0,0-1 0 0 0,0 1-1 0 0,0 1 1 0 0,0-1 0 0 0,0 1-1 0 0,0 0 1 0 0,1 0 0 0 0,-1 0-1 0 0,0 1 1 0 0,1-1 0 0 0,-1 1-1 0 0,-2 2 20 0 0,0-1-1 0 0,0 1 0 0 0,0 0 0 0 0,0 1-1 0 0,1-1 1 0 0,0 1 0 0 0,0 1 0 0 0,0-1 0 0 0,0 1-1 0 0,1 0 1 0 0,0 0 0 0 0,0 1 1 0 0,-6 10 163 0 0,1 0-1 0 0,1 0 1 0 0,0 1 0 0 0,1 0-1 0 0,1 1 1 0 0,1 0 0 0 0,1 0-1 0 0,0 0 1 0 0,1 7-163 0 0,3-18 42 0 0,0-1-1 0 0,1 1 1 0 0,0-1-1 0 0,0 1 1 0 0,0-1-1 0 0,1 1 1 0 0,1-1-1 0 0,-1 0 1 0 0,1 1 0 0 0,0-1-1 0 0,1 0 1 0 0,1 2-42 0 0,-3-5 24 0 0,1 0 1 0 0,1-1-1 0 0,-1 1 1 0 0,1-1 0 0 0,-1 0-1 0 0,1 0 1 0 0,0 0-1 0 0,0 0 1 0 0,0 0 0 0 0,0 0-1 0 0,1-1 1 0 0,-1 1 0 0 0,1-1-1 0 0,0 0 1 0 0,-1 0-1 0 0,1-1 1 0 0,0 1 0 0 0,0-1-1 0 0,0 0 1 0 0,0 0-1 0 0,0 0 1 0 0,3 0-25 0 0,5 0 65 0 0,-1 0 0 0 0,1-1 0 0 0,0-1 0 0 0,0 0 0 0 0,-1-1 0 0 0,1 0 0 0 0,-1 0 0 0 0,1-2-65 0 0,25-7-1134 0 0,28-15 1134 0 0,-38 16-1207 0 0,-18 6-953 0 0,-1 0-4697 0 0,-2 0-2160 0 0</inkml:trace>
  <inkml:trace contextRef="#ctx0" brushRef="#br1" timeOffset="43653.83">1090 1086 23583 0 0,'0'0'539'0'0,"0"0"77"0"0,0 0 31 0 0,5-9 135 0 0,-2 6-513 0 0,0 0-1 0 0,0 1 1 0 0,0-1-1 0 0,0 1 1 0 0,0 0-1 0 0,1 0 1 0 0,-1 0-1 0 0,1 0 1 0 0,0 1-1 0 0,-1-1 1 0 0,1 1-1 0 0,0 0 1 0 0,0 0 0 0 0,2 0-269 0 0,4 0 70 0 0,0-1 1 0 0,0 2-1 0 0,0-1 1 0 0,0 2-1 0 0,2-1-70 0 0,-9 0 13 0 0,1 1 0 0 0,-1-1 0 0 0,1 1 0 0 0,-1 0 0 0 0,1 0 0 0 0,-1 0 0 0 0,0 0 0 0 0,4 2-13 0 0,-6-3 18 0 0,0 1-1 0 0,0 0 1 0 0,0 0 0 0 0,-1-1 0 0 0,1 1 0 0 0,0 0-1 0 0,0 0 1 0 0,0 0 0 0 0,-1 0 0 0 0,1 0 0 0 0,0 0-1 0 0,-1 0 1 0 0,1 0 0 0 0,-1 0 0 0 0,1 1 0 0 0,-1-1 0 0 0,0 0-1 0 0,1 0 1 0 0,-1 0 0 0 0,0 1 0 0 0,0-1 0 0 0,0 0-1 0 0,0 0 1 0 0,0 1 0 0 0,0-1 0 0 0,0 1-18 0 0,-1 3 35 0 0,0 0 0 0 0,-1 0 1 0 0,1-1-1 0 0,-1 1 1 0 0,0 0-1 0 0,-1-1 0 0 0,1 1 1 0 0,-1-1-1 0 0,1 1 0 0 0,-1-1 1 0 0,-2 1-36 0 0,-8 14 92 0 0,-27 41 126 0 0,1-2 148 0 0,34-51-320 0 0,-9 18 286 0 0,13-24-311 0 0,0 1 1 0 0,1 0-1 0 0,-1 1 0 0 0,0-1 0 0 0,1 0 0 0 0,0 0 0 0 0,-1 0 0 0 0,1 0 0 0 0,0 0 1 0 0,0 0-1 0 0,0 2-21 0 0,0-4 4 0 0,1 1 0 0 0,-1 0 0 0 0,0 0 1 0 0,1-1-1 0 0,-1 1 0 0 0,0 0 0 0 0,1-1 1 0 0,-1 1-1 0 0,0-1 0 0 0,1 1 0 0 0,-1 0 0 0 0,1-1 1 0 0,-1 1-1 0 0,1-1 0 0 0,0 1 0 0 0,-1-1 1 0 0,1 0-1 0 0,-1 1 0 0 0,1-1 0 0 0,0 0 1 0 0,0 1-1 0 0,-1-1 0 0 0,1 0 0 0 0,0 0 0 0 0,-1 1 1 0 0,1-1-1 0 0,0 0 0 0 0,0 0 0 0 0,-1 0 1 0 0,1 0-1 0 0,0 0 0 0 0,0 0-4 0 0,4 0 26 0 0,0 0 0 0 0,-1-1 0 0 0,1 1 0 0 0,2-2-26 0 0,-5 2 2 0 0,28-7-905 0 0,-1-1 1 0 0,27-11 902 0 0,-46 14-1652 0 0,-4 0-2405 0 0,-6 5-5208 0 0</inkml:trace>
  <inkml:trace contextRef="#ctx0" brushRef="#br1" timeOffset="43990.198">1055 1170 23551 0 0,'0'0'539'0'0,"-1"0"-388"0"0,1 0-1 0 0,0 0 1 0 0,-1 1-1 0 0,1-1 1 0 0,0 0-1 0 0,0 0 1 0 0,-1 0 0 0 0,1 0-1 0 0,0 1 1 0 0,0-1-1 0 0,-1 0 1 0 0,1 0 0 0 0,0 1-1 0 0,0-1 1 0 0,-1 0-1 0 0,1 0 1 0 0,0 1 0 0 0,0-1-151 0 0,2 2 162 0 0,0-1 1 0 0,1 0 0 0 0,-1 0 0 0 0,1 0 0 0 0,-1 0 0 0 0,1 0 0 0 0,-1 0 0 0 0,1 0 0 0 0,-1-1-1 0 0,1 1 1 0 0,0-1 0 0 0,2 0-163 0 0,8 0 1123 0 0,-1 0-1 0 0,4-1-1122 0 0,-5 0 191 0 0,17-2-231 0 0,17-4 40 0 0,18-2-115 0 0,-47 7-364 0 0,15-1-199 0 0,-28 3-30 0 0,0 0-1 0 0,0 0 0 0 0,0 0 0 0 0,-1 1 1 0 0,1-1-1 0 0,0 1 0 0 0,0 0 0 0 0,-1 0 1 0 0,1 0 708 0 0,-2-1-2142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74 5528 0 0,'-12'-6'458'0'0,"12"6"-263"0"0,0 0 0 0 0,-1 0-1 0 0,1-1 1 0 0,0 1 0 0 0,-1 0 0 0 0,1 0-1 0 0,-1-1 1 0 0,1 1 0 0 0,0 0 0 0 0,0 0 0 0 0,-1-1-1 0 0,1 1 1 0 0,0 0 0 0 0,0-1 0 0 0,-1 1 0 0 0,1-1-1 0 0,0 1 1 0 0,0 0 0 0 0,0-1 0 0 0,0 1-1 0 0,-1-1 1 0 0,1 1 0 0 0,0 0 0 0 0,0-1 0 0 0,0 1-1 0 0,0-1-194 0 0,1-1 294 0 0,1 1-1 0 0,-1-1 0 0 0,1 1 1 0 0,-1-1-1 0 0,1 1 0 0 0,-1-1 1 0 0,1 1-1 0 0,0 0 0 0 0,0 0 1 0 0,0-1-1 0 0,0 1 0 0 0,-1 1 1 0 0,1-1-1 0 0,1 0 0 0 0,-1 0 1 0 0,0 1-1 0 0,0-1 0 0 0,0 1 1 0 0,1 0-294 0 0,7-1 770 0 0,0 0 0 0 0,0 1 0 0 0,9 1-770 0 0,11 0 1325 0 0,241-17 2885 0 0,117-4-2454 0 0,367 18-824 0 0,-521 15-773 0 0,-141-7-168 0 0,-64-3-344 0 0,18 5 353 0 0,-15-3-855 0 0,-30-5 259 0 0,-1 0-3802 0 0,-4 0-3411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50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388 611 9216 0 0,'0'0'706'0'0,"-16"-1"1228"0"0,-44-16 7341 0 0,44 12-8134 0 0,-1 0 0 0 0,1 1 0 0 0,-1 0 0 0 0,-6 1-1141 0 0,16 3 108 0 0,1-1 1 0 0,0 2-1 0 0,0-1 1 0 0,-1 1 0 0 0,1 0-1 0 0,0 0 1 0 0,0 0 0 0 0,0 1-1 0 0,0 0 1 0 0,0 0-1 0 0,0 1 1 0 0,0-1 0 0 0,1 1-1 0 0,-2 1-108 0 0,-2 3 85 0 0,1 0-1 0 0,-1 0 1 0 0,1 0-1 0 0,0 1 1 0 0,1 0 0 0 0,0 1-1 0 0,0 0 1 0 0,1 0-1 0 0,0 0 1 0 0,0 1-1 0 0,1 0 1 0 0,-3 9-85 0 0,1 0 88 0 0,0 0 0 0 0,1 1 1 0 0,2 0-1 0 0,0 1 0 0 0,0-1 0 0 0,2 10-88 0 0,0-17 22 0 0,2 1 1 0 0,0-1-1 0 0,0 1 0 0 0,2 0 1 0 0,-1-1-1 0 0,2 2-22 0 0,-2-10 5 0 0,1 0 0 0 0,-1 0 0 0 0,1 0 0 0 0,0-1 0 0 0,0 1 0 0 0,1-1 0 0 0,-1 0 0 0 0,1 1 0 0 0,0-1 0 0 0,0 0 0 0 0,0-1 0 0 0,1 1 0 0 0,-1 0 0 0 0,1-1 0 0 0,0 0 0 0 0,0 0 0 0 0,0 0 0 0 0,2 1-5 0 0,3 0-12 0 0,0 1 0 0 0,1-1 0 0 0,-1-1 0 0 0,1 0 0 0 0,0 0 0 0 0,0-1 1 0 0,0 0-1 0 0,0-1 0 0 0,0 0 0 0 0,0-1 0 0 0,0 0 0 0 0,0 0 0 0 0,0-1 0 0 0,0 0 0 0 0,0-1 0 0 0,0 0 0 0 0,0-1 0 0 0,9-3 12 0 0,1-2-46 0 0,0-1 1 0 0,0-1-1 0 0,-1-1 1 0 0,0 0-1 0 0,-1-2 0 0 0,-1 0 1 0 0,0-1-1 0 0,5-6 46 0 0,-13 11-202 0 0,-1 0 0 0 0,0-1-1 0 0,-1 0 1 0 0,0-1 0 0 0,-1 1 0 0 0,0-1-1 0 0,-1-1 1 0 0,0 1 0 0 0,0-1 0 0 0,-1 0-1 0 0,-1 0 1 0 0,0 0 0 0 0,-1 0 0 0 0,0 0-1 0 0,-1-1 1 0 0,0-3 202 0 0,-1 15 11 0 0,0-1 0 0 0,0 1 0 0 0,0 0 0 0 0,0 0-1 0 0,0 0 1 0 0,0 0 0 0 0,0-1 0 0 0,1 1 0 0 0,-1 0 0 0 0,1 0-1 0 0,-1 0 1 0 0,1 0 0 0 0,-1 0 0 0 0,1 0 0 0 0,-1 0-1 0 0,1 0-10 0 0,0 0 18 0 0,-1 1 0 0 0,0 0-1 0 0,1-1 1 0 0,-1 1 0 0 0,1 0-1 0 0,-1 0 1 0 0,1-1 0 0 0,-1 1 0 0 0,1 0-1 0 0,0 0 1 0 0,-1 0 0 0 0,1-1-1 0 0,-1 1 1 0 0,1 0 0 0 0,-1 0-1 0 0,1 0 1 0 0,0 0 0 0 0,-1 0-1 0 0,1 0 1 0 0,-1 0 0 0 0,1 0-1 0 0,0 1-17 0 0,1-1 43 0 0,0 1-1 0 0,0 0 1 0 0,0 0-1 0 0,0 0 1 0 0,0 0-1 0 0,0 0 1 0 0,-1 1-1 0 0,1-1 1 0 0,0 0 0 0 0,-1 1-1 0 0,1-1 1 0 0,-1 1-1 0 0,1 0 1 0 0,-1 0-1 0 0,1 1-42 0 0,13 24 271 0 0,-2 1 0 0 0,-1 0 0 0 0,-1 1 0 0 0,1 6-271 0 0,8 23 548 0 0,-17-51-334 0 0,-1 0-1 0 0,0 0 1 0 0,0 0 0 0 0,-1 0-1 0 0,0 6-213 0 0,-1-12 245 0 0,0-1 10 0 0,-7-8 26 0 0,0 0 0 0 0,1-1 0 0 0,-1 0-1 0 0,2 0 1 0 0,-1-1 0 0 0,-2-6-281 0 0,-3-10 31 0 0,-8-25-31 0 0,10 19 193 0 0,1 0 1 0 0,1-1-1 0 0,0-24-193 0 0,6 48-1 0 0,1-1 0 0 0,0 0 0 0 0,1 0 0 0 0,0 1 0 0 0,0-1 0 0 0,1 1 0 0 0,0-1 0 0 0,1 1 0 0 0,0-1 0 0 0,1 1 0 0 0,0 0 0 0 0,2-4 1 0 0,-3 10-32 0 0,-1-1 0 0 0,1 1 0 0 0,0-1 0 0 0,0 1-1 0 0,0 0 1 0 0,0 0 0 0 0,1 1 0 0 0,-1-1 0 0 0,1 0 0 0 0,0 1 0 0 0,0 0-1 0 0,0 0 1 0 0,0 0 0 0 0,0 1 0 0 0,0-1 0 0 0,2 1 32 0 0,2-1-114 0 0,-1 0 1 0 0,0 1-1 0 0,1 1 1 0 0,-1-1-1 0 0,1 1 1 0 0,-1 0-1 0 0,1 1 1 0 0,-1 0-1 0 0,3 0 114 0 0,-8 0-126 0 0,24 4-2501 0 0,-1 0-1 0 0,12 6 2628 0 0,2 1-3800 0 0,-20-7 1865 0 0</inkml:trace>
  <inkml:trace contextRef="#ctx0" brushRef="#br0" timeOffset="367.688">931 652 16615 0 0,'-4'1'142'0'0,"0"0"-1"0"0,0 1 0 0 0,0 0 1 0 0,0 0-1 0 0,1 0 0 0 0,-1 0 1 0 0,0 1-1 0 0,1-1 0 0 0,0 1 1 0 0,0 0-1 0 0,0 0 0 0 0,0 0 0 0 0,0 1 1 0 0,0-1-1 0 0,1 1-141 0 0,-7 10 887 0 0,1 0 1 0 0,0 0-1 0 0,-1 6-887 0 0,5-13 730 0 0,1 1-408 0 0,0 0 0 0 0,1 0 0 0 0,0 0 0 0 0,0 1 0 0 0,0-1-1 0 0,1 0 1 0 0,1 1 0 0 0,-1-1 0 0 0,1 0 0 0 0,1 1 0 0 0,0-1 0 0 0,0 0-1 0 0,2 8-321 0 0,0-4 134 0 0,0-1-1 0 0,1 0 0 0 0,0 0 1 0 0,1 0-1 0 0,0-1 0 0 0,1 1 1 0 0,0-1-1 0 0,0-1 0 0 0,6 8-133 0 0,-6-11 39 0 0,0-1 0 0 0,0 0 0 0 0,0 0 0 0 0,0 0-1 0 0,1 0 1 0 0,0-1 0 0 0,0 0 0 0 0,0-1 0 0 0,0 1 0 0 0,1-1 0 0 0,0-1-1 0 0,-1 1 1 0 0,1-2 0 0 0,0 1 0 0 0,4 0-39 0 0,-6-1 78 0 0,0-1 1 0 0,0 1-1 0 0,0-1 1 0 0,0 0-1 0 0,1 0 1 0 0,-1-1-1 0 0,0 0 1 0 0,0 0-1 0 0,0-1 1 0 0,0 1-1 0 0,0-1 0 0 0,0 0 1 0 0,-1-1-1 0 0,1 0 1 0 0,-1 1-1 0 0,1-2 1 0 0,-1 1-1 0 0,0-1 1 0 0,0 0-1 0 0,1-1-78 0 0,-1-1 23 0 0,0 0-1 0 0,0-1 1 0 0,0 1-1 0 0,-1-1 1 0 0,0 0-1 0 0,0 0 1 0 0,-1-1-1 0 0,1 1 1 0 0,-2-1-1 0 0,1 0 1 0 0,-1 1-1 0 0,0-1 1 0 0,-1 0-1 0 0,0 0 1 0 0,0-1-1 0 0,-1 1 1 0 0,0 0-1 0 0,0 0 1 0 0,-1 0-1 0 0,0 0 1 0 0,-1 0-1 0 0,1 0 1 0 0,-2 0-1 0 0,1 0 1 0 0,-1 1-1 0 0,-1-3-22 0 0,-2-3 5 0 0,-1 0 0 0 0,-1 0 0 0 0,0 0 0 0 0,0 1-1 0 0,-1 0 1 0 0,-1 1 0 0 0,0 0 0 0 0,-11-9-5 0 0,14 14-19 0 0,0 0 0 0 0,0 1 1 0 0,0 0-1 0 0,-1 1 0 0 0,0-1 0 0 0,0 1 1 0 0,-1 1-1 0 0,1-1 0 0 0,-1 2 0 0 0,1-1 1 0 0,-1 1-1 0 0,0 0 0 0 0,0 1 0 0 0,0 0 1 0 0,-3 0 18 0 0,7 2-73 0 0,-1-1 0 0 0,0 1 0 0 0,1 0 0 0 0,-1 0 0 0 0,1 0 0 0 0,-1 1 0 0 0,1 0 1 0 0,0 0-1 0 0,0 0 0 0 0,0 1 0 0 0,0 0 0 0 0,0 0 0 0 0,0 0 0 0 0,1 0 0 0 0,-1 1 0 0 0,1 0 0 0 0,0 0 1 0 0,0 0-1 0 0,-3 5 73 0 0,4-5-135 0 0,0 0 0 0 0,0 1 1 0 0,0-1-1 0 0,1 1 0 0 0,0 0 1 0 0,0 0-1 0 0,0 0 0 0 0,0 0 1 0 0,1 0-1 0 0,0 0 0 0 0,0 1 1 0 0,0-1-1 0 0,1 0 0 0 0,-1 1 1 0 0,1-1-1 0 0,1 0 0 0 0,-1 1 1 0 0,1-1-1 0 0,0 0 0 0 0,1 5 135 0 0,-1-5-427 0 0,1 0-1 0 0,0 0 1 0 0,0-1 0 0 0,0 1-1 0 0,1 0 1 0 0,0-1-1 0 0,0 1 1 0 0,0-1 0 0 0,0 0-1 0 0,0 0 1 0 0,1 0-1 0 0,0-1 1 0 0,0 1 0 0 0,0-1-1 0 0,0 0 1 0 0,0 0 0 0 0,1 0-1 0 0,1 0 428 0 0,10 5-6818 0 0</inkml:trace>
  <inkml:trace contextRef="#ctx0" brushRef="#br0" timeOffset="731.839">1477 647 18255 0 0,'1'-1'60'0'0,"-1"0"0"0"0,1 1 0 0 0,-1-1-1 0 0,1 0 1 0 0,-1 1 0 0 0,0-1-1 0 0,1 0 1 0 0,-1 0 0 0 0,0 0 0 0 0,1 1-1 0 0,-1-1 1 0 0,0 0 0 0 0,0 0 0 0 0,0 0-1 0 0,1 0 1 0 0,-1 1 0 0 0,0-1-1 0 0,0 0 1 0 0,-1 0 0 0 0,1 0 0 0 0,0 0-1 0 0,0 0 1 0 0,0 1 0 0 0,0-1-1 0 0,-1 0 1 0 0,1 0 0 0 0,-1 0-60 0 0,0 0 27 0 0,0-1 0 0 0,0 1 0 0 0,0 0 1 0 0,0 0-1 0 0,0 0 0 0 0,-1 0 0 0 0,1 0 0 0 0,0 0 0 0 0,-1 1 1 0 0,1-1-1 0 0,-1 0 0 0 0,1 1 0 0 0,-1-1 0 0 0,0 1-27 0 0,-5-3 382 0 0,-1 2 0 0 0,0-1-1 0 0,0 1 1 0 0,0 0 0 0 0,-6 1-382 0 0,9 0 245 0 0,-1 0 1 0 0,0 0-1 0 0,0 1 1 0 0,0 0-1 0 0,0 0 1 0 0,1 1 0 0 0,-1 0-1 0 0,1 0 1 0 0,-1 0-1 0 0,1 0 1 0 0,0 1-1 0 0,-1 0 1 0 0,1 0 0 0 0,1 0-1 0 0,-1 1 1 0 0,0 0-1 0 0,1 0 1 0 0,0 0-1 0 0,0 0 1 0 0,0 1 0 0 0,1-1-1 0 0,-3 4-245 0 0,4-5 11 0 0,0 0 0 0 0,0-1 0 0 0,0 1 0 0 0,1 0 0 0 0,-1 0-1 0 0,1 0 1 0 0,0 0 0 0 0,0 0 0 0 0,0 1 0 0 0,0-1 0 0 0,0 0 0 0 0,1 0 0 0 0,0 1-1 0 0,-1-1 1 0 0,1 0 0 0 0,0 1 0 0 0,1-1 0 0 0,-1 0 0 0 0,1 1 0 0 0,-1-1 0 0 0,1 0 0 0 0,0 0-1 0 0,0 0 1 0 0,0 0 0 0 0,1 1-11 0 0,-1-1 1 0 0,1 0 0 0 0,0-1 0 0 0,0 1 0 0 0,0-1 0 0 0,0 1 0 0 0,0-1-1 0 0,0 0 1 0 0,0 0 0 0 0,1 0 0 0 0,-1 0 0 0 0,4 1-1 0 0,31 18 171 0 0,-34-20-145 0 0,38 17 52 0 0,2-3 0 0 0,13 3-78 0 0,3 2 5 0 0,-48-17 7 0 0,-2 0 79 0 0,1 0-1 0 0,-1 0 1 0 0,1 1 0 0 0,-1 0 0 0 0,0 1 0 0 0,0 0 0 0 0,-1 0-1 0 0,0 1 1 0 0,0 0 0 0 0,5 5-91 0 0,-12-10 25 0 0,0 0-1 0 0,0 1 1 0 0,-1-1-1 0 0,1 0 1 0 0,-1 0-1 0 0,1 1 1 0 0,-1-1-1 0 0,1 0 1 0 0,-1 1-1 0 0,1-1 1 0 0,-1 0-1 0 0,0 1 1 0 0,0-1-1 0 0,0 1 1 0 0,0-1-1 0 0,0 0 1 0 0,0 1-1 0 0,0-1 1 0 0,0 1-1 0 0,-1-1 1 0 0,1 0-1 0 0,0 1 1 0 0,-1-1-1 0 0,1 0 1 0 0,-1 0-1 0 0,0 1 1 0 0,1-1-1 0 0,-1 0 1 0 0,-1 1-25 0 0,0 2 44 0 0,-1-1 1 0 0,1 1 0 0 0,-1-1-1 0 0,0 1 1 0 0,0-1-1 0 0,0 0 1 0 0,-1-1 0 0 0,1 1-1 0 0,-1 0-44 0 0,-7 3 67 0 0,1-1 0 0 0,-2 1 1 0 0,1-2-1 0 0,0 0 0 0 0,-1 0 0 0 0,-2 0-67 0 0,-24 4 137 0 0,-11 0-137 0 0,23-4 33 0 0,10-2-23 0 0,1-1-1 0 0,0-1 1 0 0,-1 0-1 0 0,1-1 1 0 0,-1-1-1 0 0,1 0 1 0 0,0-1-1 0 0,0 0 0 0 0,0-2 1 0 0,0 0-1 0 0,-1-1-9 0 0,12 4-80 0 0,0 1-1 0 0,0-1 0 0 0,1 0 0 0 0,-1 0 0 0 0,1-1 1 0 0,-1 1-1 0 0,1-1 0 0 0,0 0 0 0 0,0 0 1 0 0,0 0 80 0 0,2 2-165 0 0,0 0 1 0 0,1 0-1 0 0,-1 0 0 0 0,0 0 1 0 0,1 0-1 0 0,-1 0 1 0 0,0 0-1 0 0,1 0 1 0 0,0-1-1 0 0,-1 1 1 0 0,1 0-1 0 0,0 0 1 0 0,-1 0-1 0 0,1-1 1 0 0,0 1-1 0 0,0 0 1 0 0,0 0-1 0 0,0-1 1 0 0,0 1-1 0 0,0 0 1 0 0,0 0-1 0 0,1-1 0 0 0,-1 1 1 0 0,0 0-1 0 0,1 0 1 0 0,-1 0-1 0 0,1-1 1 0 0,-1 1-1 0 0,1 0 1 0 0,0 0-1 0 0,-1 0 1 0 0,1 0-1 0 0,0 0 165 0 0,10-10-6281 0 0,1 1-1669 0 0</inkml:trace>
  <inkml:trace contextRef="#ctx0" brushRef="#br0" timeOffset="1073.462">1868 599 18223 0 0,'4'-3'305'0'0,"0"1"0"0"0,-1-1-1 0 0,1 1 1 0 0,-1-1 0 0 0,0 0-1 0 0,3-3-304 0 0,-6 6 25 0 0,0-1-1 0 0,1 1 1 0 0,-1 0-1 0 0,0 0 0 0 0,0 0 1 0 0,1-1-1 0 0,-1 1 1 0 0,0 0-1 0 0,0-1 1 0 0,0 1-1 0 0,0 0 0 0 0,1 0 1 0 0,-1-1-1 0 0,0 1 1 0 0,0 0-1 0 0,0-1 0 0 0,0 1 1 0 0,0 0-1 0 0,0-1 1 0 0,0 1-1 0 0,0 0 0 0 0,0-1 1 0 0,0 1-1 0 0,0 0 1 0 0,0-1-1 0 0,0 1 1 0 0,0 0-1 0 0,0-1 0 0 0,0 1 1 0 0,0 0-1 0 0,0-1 1 0 0,-1 1-1 0 0,1 0 0 0 0,0-1 1 0 0,0 1-1 0 0,0 0 1 0 0,0 0-1 0 0,-1-1 1 0 0,1 1-1 0 0,0 0 0 0 0,0 0 1 0 0,-1-1-1 0 0,1 1 1 0 0,0 0-1 0 0,0 0 0 0 0,-1 0 1 0 0,1 0-1 0 0,0-1 1 0 0,-1 1-1 0 0,1 0 0 0 0,0 0 1 0 0,-1 0-1 0 0,1 0 1 0 0,0 0-1 0 0,-1 0 1 0 0,1 0-26 0 0,-15-2 1960 0 0,10 3-1613 0 0,-1 0 0 0 0,1 1 0 0 0,0-1 0 0 0,0 1 0 0 0,0 0 0 0 0,-1 1 0 0 0,2-1 0 0 0,-1 1 0 0 0,0 0-346 0 0,-41 31 1247 0 0,15-10-554 0 0,24-18-624 0 0,0 0 1 0 0,1 0-1 0 0,0 0 0 0 0,0 1 1 0 0,0 0-1 0 0,1 0 0 0 0,0 0 1 0 0,0 1-1 0 0,1 0 0 0 0,0 0 1 0 0,1 0-1 0 0,-1 0 0 0 0,2 0 1 0 0,-1 1-1 0 0,0 4-69 0 0,3-11 11 0 0,0-1 0 0 0,0 0-1 0 0,0 1 1 0 0,0-1 0 0 0,0 1-1 0 0,1-1 1 0 0,-1 1 0 0 0,1-1 0 0 0,-1 0-1 0 0,1 1 1 0 0,-1-1 0 0 0,1 0-1 0 0,-1 1 1 0 0,1-1 0 0 0,0 0 0 0 0,0 0-1 0 0,0 0 1 0 0,0 0 0 0 0,0 1-1 0 0,0-1 1 0 0,0-1 0 0 0,0 1 0 0 0,0 0-1 0 0,0 0 1 0 0,1 0 0 0 0,-1-1-1 0 0,0 1 1 0 0,1 0 0 0 0,-1-1 0 0 0,1 1-11 0 0,6 2 23 0 0,-1 0-1 0 0,1-1 1 0 0,0 0 0 0 0,6 1-23 0 0,42 7 148 0 0,-26-6-99 0 0,0 1 1 0 0,-1 1-1 0 0,0 2 1 0 0,0 1-1 0 0,14 8-49 0 0,-23-8-9 0 0,-7-4 31 0 0,-1 0 1 0 0,-1 1-1 0 0,11 7-22 0 0,-20-12 24 0 0,1 1 0 0 0,-1 0 0 0 0,0 0 0 0 0,1 0 0 0 0,-1 0 0 0 0,0 0-1 0 0,0 1 1 0 0,0-1 0 0 0,-1 1 0 0 0,1-1 0 0 0,0 1 0 0 0,-1 0 0 0 0,0-1 0 0 0,1 1-1 0 0,-1 0 1 0 0,0 0 0 0 0,-1 0 0 0 0,1 2-24 0 0,-1-3 20 0 0,0 0-1 0 0,0 0 1 0 0,-1 0-1 0 0,1 0 1 0 0,-1 0-1 0 0,1 0 1 0 0,-1 0-1 0 0,0-1 1 0 0,0 1-1 0 0,0 0 1 0 0,0 0-1 0 0,0-1 1 0 0,0 1-1 0 0,-1-1 1 0 0,1 1-1 0 0,0-1 1 0 0,-1 1 0 0 0,1-1-1 0 0,-1 0 1 0 0,1 0-1 0 0,-1 0 1 0 0,0 0-1 0 0,0 0-19 0 0,-4 3 13 0 0,0 0 0 0 0,0-1 1 0 0,-1 0-1 0 0,1 0 0 0 0,-1-1 0 0 0,0 1-13 0 0,-43 10 400 0 0,-38 4-400 0 0,62-13 39 0 0,0-1 1 0 0,-1-2 0 0 0,1 0 0 0 0,-11-3-40 0 0,27 1-362 0 0,0-1 0 0 0,0 1 0 0 0,0-2 0 0 0,1 0 0 0 0,-1 0 0 0 0,1 0 0 0 0,-1-2 362 0 0,-9-6-1377 0 0</inkml:trace>
  <inkml:trace contextRef="#ctx0" brushRef="#br0" timeOffset="1590.615">2279 771 21743 0 0,'0'0'496'0'0,"0"0"-419"0"0,0 0 0 0 0,0 0-1 0 0,0-1 1 0 0,0 1 0 0 0,0 0-1 0 0,0 0 1 0 0,0-1 0 0 0,0 1 0 0 0,0 0-1 0 0,0 0 1 0 0,0-1 0 0 0,0 1-1 0 0,0 0 1 0 0,0 0 0 0 0,0-1-1 0 0,0 1 1 0 0,0 0 0 0 0,0-1-1 0 0,0 1 1 0 0,0 0 0 0 0,0 0 0 0 0,0-1-1 0 0,0 1 1 0 0,0 0 0 0 0,1 0-77 0 0,2-2 71 0 0,-1 1 0 0 0,1 0 1 0 0,0 0-1 0 0,0 0 0 0 0,0 1 1 0 0,0-1-1 0 0,0 1 1 0 0,0 0-1 0 0,2-1-71 0 0,-1 1 96 0 0,60-5 1689 0 0,20 3-1785 0 0,-20 1-4575 0 0,-42 1 1116 0 0,0 0-4555 0 0</inkml:trace>
  <inkml:trace contextRef="#ctx0" brushRef="#br0" timeOffset="2273.681">2622 809 19087 0 0,'22'12'2096'0'0,"-4"-10"-1943"0"0,0 1 333 0 0,-1-1 0 0 0,1 0 0 0 0,-1-2 0 0 0,1 0 0 0 0,0-1 1 0 0,9-2-487 0 0,-10 0 206 0 0,0-1 0 0 0,-1 0 1 0 0,1-1-1 0 0,-1-1 1 0 0,0-1-1 0 0,0 0 1 0 0,-1-1-1 0 0,0 0 0 0 0,0-2 1 0 0,-1 0-1 0 0,4-4-206 0 0,-17 14 6 0 0,5-5 56 0 0,-1 0 0 0 0,1-1 0 0 0,-1 0 0 0 0,0 1 0 0 0,3-7-62 0 0,-7 11 13 0 0,0-1 0 0 0,0 0 0 0 0,0 1 0 0 0,0-1 0 0 0,-1 0 0 0 0,1 1 0 0 0,0-1 0 0 0,-1 0 1 0 0,0 0-1 0 0,1 0 0 0 0,-1 0 0 0 0,0 0 0 0 0,0 1 0 0 0,0-1 0 0 0,0 0 0 0 0,0 0 0 0 0,-1 0 1 0 0,1 0-1 0 0,0 0 0 0 0,-1 1 0 0 0,1-1 0 0 0,-1 0 0 0 0,0 0 0 0 0,0 1 0 0 0,0-1 0 0 0,0 0 1 0 0,0 1-15 0 0,-2-4 15 0 0,0 1-1 0 0,0 0 0 0 0,0 1 1 0 0,-1-1-1 0 0,1 0 0 0 0,-1 1 1 0 0,0 0-1 0 0,0 0 0 0 0,-1 0 1 0 0,1 0-1 0 0,-1 1 0 0 0,1 0 1 0 0,-1 0-1 0 0,0 0 0 0 0,0 0 1 0 0,1 1-1 0 0,-1 0 0 0 0,0 0 1 0 0,-1 0-1 0 0,1 0 0 0 0,0 1 1 0 0,0 0-1 0 0,0 0-13 0 0,-4 1 52 0 0,0 0 1 0 0,0 0-1 0 0,0 1 0 0 0,0 1 1 0 0,0-1-1 0 0,0 1 0 0 0,1 1 1 0 0,0-1-1 0 0,0 1 0 0 0,0 1 1 0 0,0 0-1 0 0,-5 3-52 0 0,4 0 21 0 0,-1 1-1 0 0,1 0 1 0 0,0 0 0 0 0,1 1-1 0 0,0-1 1 0 0,0 2-1 0 0,1-1 1 0 0,1 1-1 0 0,0 1 1 0 0,0-1 0 0 0,1 1-1 0 0,0 0 1 0 0,1 0-1 0 0,1 0 1 0 0,0 0 0 0 0,0 1-1 0 0,2-1 1 0 0,-1 9-21 0 0,2-15 12 0 0,0 1-1 0 0,1-1 1 0 0,0 1 0 0 0,0-1-1 0 0,0 0 1 0 0,1 0 0 0 0,0 1-1 0 0,0-1 1 0 0,1-1 0 0 0,0 1 0 0 0,0 0-1 0 0,0 0 1 0 0,1-1 0 0 0,0 0-1 0 0,0 0 1 0 0,0 0 0 0 0,0 0-1 0 0,1-1 1 0 0,0 1 0 0 0,0-1 0 0 0,0-1-1 0 0,0 1 1 0 0,1-1 0 0 0,-1 1-1 0 0,1-2 1 0 0,0 1 0 0 0,0 0-1 0 0,0-1 1 0 0,0-1 0 0 0,0 1 0 0 0,1-1-1 0 0,-1 0 1 0 0,0 0 0 0 0,1 0-1 0 0,-1-1 1 0 0,1 0-12 0 0,8-2 14 0 0,1 1 1 0 0,-2-2-1 0 0,1 0 0 0 0,0-1 0 0 0,9-4-14 0 0,13-6-28 0 0,20-11 28 0 0,-40 16-206 0 0,-1 0 1 0 0,0 0-1 0 0,-1-1 1 0 0,0-1-1 0 0,0-1 1 0 0,7-8 205 0 0,-14 11-344 0 0,1 0 0 0 0,-1 0-1 0 0,-1-1 1 0 0,0 0 0 0 0,0-1 0 0 0,-1 1 0 0 0,0-1 0 0 0,-1 0-1 0 0,0-1 1 0 0,0-3 344 0 0,1-5-18 0 0,-2-1-1 0 0,0 0 0 0 0,-1 0 1 0 0,-1 0-1 0 0,-1-16 19 0 0,2 21 1360 0 0,-3 15-867 0 0,0 1 3 0 0,3 8 298 0 0,3 9-475 0 0,-1 0 0 0 0,-1 0 1 0 0,1 10-320 0 0,1 2 88 0 0,6 42 114 0 0,-11-52-12 0 0,2 0 1 0 0,0 0-1 0 0,2 0 0 0 0,0-1 0 0 0,7 16-190 0 0,-12-32 55 0 0,1 1 0 0 0,0-1 0 0 0,0 0 0 0 0,1 0 0 0 0,-1 0 0 0 0,0 0 0 0 0,1 0 0 0 0,-1 0 0 0 0,1 0 0 0 0,0-1 0 0 0,0 1-55 0 0,-2-2 15 0 0,0 0 1 0 0,1 1 0 0 0,-1-1 0 0 0,0 0 0 0 0,1 0 0 0 0,-1 0-1 0 0,0 0 1 0 0,1 0 0 0 0,-1 0 0 0 0,0 0 0 0 0,1 0-1 0 0,-1 0 1 0 0,0 0 0 0 0,1 0 0 0 0,-1 0 0 0 0,0 0 0 0 0,1 0-1 0 0,-1 0 1 0 0,0 0 0 0 0,1 0 0 0 0,-1-1 0 0 0,0 1 0 0 0,1 0-1 0 0,-1 0 1 0 0,0 0 0 0 0,1-1-16 0 0,9-12 255 0 0,-1-7 41 0 0,-1 0 1 0 0,-1 0-1 0 0,1-7-296 0 0,0 1 583 0 0,8-18-583 0 0,-8 28-72 0 0,-1 1 0 0 0,2-1-1 0 0,0 1 1 0 0,1 0 0 0 0,0 1 0 0 0,2-1 72 0 0,-7 10-29 0 0,0 0 0 0 0,0 0-1 0 0,0 0 1 0 0,1 0 0 0 0,-1 1 0 0 0,1 0 0 0 0,0 0 0 0 0,0 1 0 0 0,1-1 0 0 0,-1 1 0 0 0,1 1 0 0 0,-1-1 0 0 0,1 1 0 0 0,0 0-1 0 0,0 1 1 0 0,3-1 29 0 0,-7 2 0 0 0,1 0-1 0 0,-1 0 0 0 0,1 0 0 0 0,-1 1 1 0 0,0-1-1 0 0,1 1 0 0 0,-1 0 0 0 0,0 0 0 0 0,1 0 1 0 0,-1 0-1 0 0,0 0 0 0 0,0 1 0 0 0,2 1 1 0 0,0 0 3 0 0,0 0 0 0 0,0 1 0 0 0,-1 0-1 0 0,1 1 1 0 0,-1-1 0 0 0,0 1 0 0 0,2 2-3 0 0,3 5 8 0 0,-1 1 0 0 0,0 0 1 0 0,-1 0-1 0 0,-1 1 0 0 0,5 11-8 0 0,45 145-2344 0 0,-52-159 909 0 0,1-5-306 0 0</inkml:trace>
  <inkml:trace contextRef="#ctx0" brushRef="#br0" timeOffset="2612.313">4021 1 28567 0 0,'0'0'2199'0'0,"0"1"-1419"0"0,-1 6-898 0 0,0-1-1 0 0,1 1 1 0 0,0-1 0 0 0,0 1 0 0 0,1-1 0 0 0,-1 1-1 0 0,2-1 1 0 0,-1 1 118 0 0,2 15-554 0 0,29 255 194 0 0,4 60 1220 0 0,-31-285-869 0 0,2-1 0 0 0,2 1 1 0 0,3-2-1 0 0,6 13 9 0 0,-18-62-74 0 0,0-1 0 0 0,0 1 0 0 0,0 0 0 0 0,0 0 0 0 0,0-1 0 0 0,1 1-1 0 0,-1-1 1 0 0,0 1 0 0 0,1 0 0 0 0,-1-1 0 0 0,0 1 0 0 0,1-1 0 0 0,-1 1 0 0 0,1 0 0 0 0,-1-1 0 0 0,1 1 0 0 0,-1-1-1 0 0,1 0 1 0 0,0 1 74 0 0,-1-1-128 0 0,1 0-1 0 0,-1-1 0 0 0,1 1 0 0 0,-1-1 0 0 0,1 1 0 0 0,-1 0 0 0 0,1-1 1 0 0,-1 1-1 0 0,0-1 0 0 0,1 1 0 0 0,-1-1 0 0 0,0 1 0 0 0,1-1 0 0 0,-1 1 1 0 0,0-1-1 0 0,0 1 0 0 0,0-1 0 0 0,1 0 0 0 0,-1 1 0 0 0,0-1 0 0 0,0 1 1 0 0,0-1 128 0 0,3-11-1486 0 0</inkml:trace>
  <inkml:trace contextRef="#ctx0" brushRef="#br0" timeOffset="2951.402">3878 565 9216 0 0,'-5'-5'830'0'0,"-6"-6"-110"0"0,11 10-493 0 0,0 1 0 0 0,0 0 0 0 0,0 0 0 0 0,0 0 0 0 0,0-1 0 0 0,0 1-1 0 0,0 0 1 0 0,0 0 0 0 0,1-1 0 0 0,-1 1 0 0 0,0 0 0 0 0,0 0 0 0 0,0-1-1 0 0,0 1 1 0 0,0 0 0 0 0,0 0 0 0 0,0 0 0 0 0,0-1 0 0 0,1 1 0 0 0,-1 0 0 0 0,0 0-1 0 0,0 0 1 0 0,0 0 0 0 0,0 0 0 0 0,1-1 0 0 0,-1 1 0 0 0,0 0 0 0 0,0 0-1 0 0,0 0 1 0 0,1 0 0 0 0,-1 0 0 0 0,0 0 0 0 0,0 0 0 0 0,1 0 0 0 0,-1-1 0 0 0,0 1-1 0 0,0 0 1 0 0,0 0 0 0 0,1 0 0 0 0,-1 0 0 0 0,0 0-227 0 0,9-3 5287 0 0,-5 2-4857 0 0,1 1-1 0 0,-1-1 0 0 0,0 1 1 0 0,0 0-1 0 0,0 0 0 0 0,0 0 1 0 0,4 1-430 0 0,8 0 466 0 0,251 8 618 0 0,-201-7-3838 0 0,-40-4-7036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0 23783 0 0,'0'0'1092'0'0,"0"0"-25"0"0,-1 7-642 0 0,0-3-345 0 0,0 0 0 0 0,0 0 0 0 0,1 0 0 0 0,0 2-80 0 0,-1 9 514 0 0,-2 12 674 0 0,2-1 1 0 0,0 7-1189 0 0,1 13 813 0 0,-1 120-91 0 0,1-86-532 0 0,2-39-355 0 0,-1-14-722 0 0,-2 5 887 0 0,1-19-1196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0 459 17303 0 0,'0'0'795'0'0,"0"0"-18"0"0,12 4 1142 0 0,11 1 694 0 0,-20-4-2385 0 0,0 0 0 0 0,1 0 0 0 0,-1 0 0 0 0,1-1 0 0 0,-1 1 0 0 0,1-1 0 0 0,-1 0-1 0 0,1 0 1 0 0,-1 0 0 0 0,1 0 0 0 0,-1-1 0 0 0,0 1 0 0 0,3-1-228 0 0,28-10 594 0 0,-18 6-194 0 0,0-1-1 0 0,2-1-399 0 0,-13 5 85 0 0,0-1 1 0 0,0 1-1 0 0,0-1 0 0 0,-1 0 1 0 0,1-1-1 0 0,-1 1 0 0 0,0-1 1 0 0,3-3-86 0 0,-2 1 79 0 0,1 0 1 0 0,-1-1-1 0 0,0 0 0 0 0,-1 0 1 0 0,0 0-1 0 0,0-1 0 0 0,1-1-79 0 0,-4 6 12 0 0,0 0 0 0 0,0 0 1 0 0,-1 1-1 0 0,1-1 0 0 0,-1 0 0 0 0,0 0 0 0 0,1 0 0 0 0,-1 0 0 0 0,0 0 0 0 0,-1 1 0 0 0,1-1 0 0 0,0 0 0 0 0,-1 0 0 0 0,0 0 1 0 0,1 1-1 0 0,-1-1 0 0 0,0 0 0 0 0,-1 0 0 0 0,1 1 0 0 0,0-1 0 0 0,-1 1 0 0 0,-1-2-12 0 0,1 1 16 0 0,1 2 0 0 0,-1-1-1 0 0,0 0 1 0 0,0 0 0 0 0,0 0 0 0 0,0 1-1 0 0,0-1 1 0 0,0 1 0 0 0,-1 0 0 0 0,1 0 0 0 0,0 0-1 0 0,-1 0 1 0 0,1 0 0 0 0,-1 0 0 0 0,1 0-1 0 0,-1 1 1 0 0,1-1 0 0 0,-1 1 0 0 0,1 0-1 0 0,-1 0 1 0 0,-2 0-16 0 0,1 0 4 0 0,-1 1-1 0 0,1-1 0 0 0,0 1 1 0 0,0 0-1 0 0,0 1 1 0 0,-1-1-1 0 0,1 1 0 0 0,0-1 1 0 0,1 1-1 0 0,-1 0 1 0 0,0 1-1 0 0,-3 1-3 0 0,6-3 1 0 0,-3 2 0 0 0,0 0 0 0 0,1-1 0 0 0,-1 1 0 0 0,1 0 0 0 0,0 1 0 0 0,0-1 0 0 0,0 1 0 0 0,0-1 0 0 0,1 1 0 0 0,-1 0 0 0 0,1 0 0 0 0,-1 2-1 0 0,-13 32 112 0 0,7-15 156 0 0,-4 10-268 0 0,11-25 61 0 0,0-1 1 0 0,0 0-1 0 0,1 1 0 0 0,0-1 0 0 0,1 1 0 0 0,-1 6-61 0 0,2-5 73 0 0,-2-3-24 0 0,1 0 1 0 0,1 0-1 0 0,-1 0 1 0 0,1 0-1 0 0,0-1 1 0 0,1 1-1 0 0,-1 0 1 0 0,1-1 0 0 0,0 1-1 0 0,1-1-49 0 0,-1 1 37 0 0,2-1-1 0 0,-1 0 0 0 0,0 0 1 0 0,1-1-1 0 0,0 1 1 0 0,0-1-1 0 0,3 3-36 0 0,-4-5 66 0 0,0 1-1 0 0,1-1 0 0 0,-1 0 1 0 0,0-1-1 0 0,1 1 1 0 0,-1 0-1 0 0,1-1 0 0 0,0 0 1 0 0,-1 0-1 0 0,1 0 1 0 0,0 0-1 0 0,1-1-65 0 0,2 1 44 0 0,-1-1-1 0 0,1 0 1 0 0,0-1 0 0 0,0 1 0 0 0,-1-1-1 0 0,1-1 1 0 0,3-1-44 0 0,7-2-211 0 0,-1 0 0 0 0,6-4 211 0 0,-15 5-280 0 0,1 0 0 0 0,-1 0 0 0 0,-1-1 0 0 0,4-3 280 0 0,12-7-1100 0 0,-20 14 1006 0 0,-1 0-172 0 0,1-1-1 0 0,0 1 1 0 0,0 0 0 0 0,-1 0-1 0 0,1-1 1 0 0,-1 1-1 0 0,1-1 1 0 0,-1 0 266 0 0,5-5-1759 0 0</inkml:trace>
  <inkml:trace contextRef="#ctx0" brushRef="#br0" timeOffset="434.07">371 22 23551 0 0,'2'-2'241'0'0,"-1"1"0"0"0,1-1 0 0 0,0 1 0 0 0,-1-1 0 0 0,1 1 0 0 0,0 0 0 0 0,0 0 0 0 0,0-1 0 0 0,0 2-1 0 0,1-1 1 0 0,-1 0 0 0 0,0 0 0 0 0,0 1-241 0 0,12-3 964 0 0,-10 2-714 0 0,0 1 0 0 0,0-1 0 0 0,0 1 0 0 0,0-1 1 0 0,0 1-1 0 0,0 0 0 0 0,2 1-250 0 0,13 1 671 0 0,-13-2-627 0 0,0 1 1 0 0,0-1 0 0 0,0 1-1 0 0,0 1 1 0 0,0-1 0 0 0,-1 1 0 0 0,1 0-1 0 0,0 0 1 0 0,3 3-45 0 0,-8-5 12 0 0,0 1-1 0 0,-1-1 1 0 0,1 1 0 0 0,0 0-1 0 0,-1 0 1 0 0,1-1 0 0 0,-1 1-1 0 0,1 0 1 0 0,-1 0 0 0 0,1-1-1 0 0,-1 1 1 0 0,1 0 0 0 0,-1 0-1 0 0,0 0 1 0 0,1 0 0 0 0,-1 0-1 0 0,0-1 1 0 0,0 1-1 0 0,0 0 1 0 0,0 0 0 0 0,0 0-1 0 0,0 0 1 0 0,0 0 0 0 0,0 0-1 0 0,0 0 1 0 0,0 0 0 0 0,0 0-1 0 0,-1 0 1 0 0,1-1 0 0 0,0 1-1 0 0,-1 1-11 0 0,-1 3 108 0 0,-1 1 0 0 0,0 0-1 0 0,0-1 1 0 0,-2 3-108 0 0,1-2 24 0 0,-10 15 68 0 0,-12 13-92 0 0,1-2 144 0 0,24-30-93 0 0,-1 0 1 0 0,1-1-1 0 0,0 1 1 0 0,0 0-1 0 0,0 0 1 0 0,0 0-1 0 0,0 1 1 0 0,0-1-1 0 0,1 0 0 0 0,-1 0 1 0 0,1 0-1 0 0,-1 0 1 0 0,1 1-1 0 0,0-1 1 0 0,0 0-1 0 0,0 0 0 0 0,0 1 1 0 0,1 0-52 0 0,-1-2 5 0 0,1 1 0 0 0,-1-1 0 0 0,1 1 0 0 0,0-1 0 0 0,-1 0 0 0 0,1 0 0 0 0,0 1 0 0 0,0-1 0 0 0,0 0 0 0 0,0 0 0 0 0,0 0 0 0 0,0 0-1 0 0,0 0 1 0 0,1 0 0 0 0,-1 0 0 0 0,0 0 0 0 0,0 0 0 0 0,1-1 0 0 0,-1 1 0 0 0,1-1 0 0 0,-1 1 0 0 0,1-1 0 0 0,-1 1 0 0 0,1-1 0 0 0,-1 0 0 0 0,1 1 0 0 0,-1-1-5 0 0,5 0 9 0 0,0 1 1 0 0,-1-1-1 0 0,1 0 0 0 0,0-1 1 0 0,0 0-1 0 0,-1 1 0 0 0,1-2 1 0 0,0 1-1 0 0,1-1-9 0 0,2-1-439 0 0,1-1-1 0 0,-1 0 1 0 0,0 0 0 0 0,8-6 439 0 0,-16 9-181 0 0,0 1-63 0 0,0-1-1 0 0,0 1 1 0 0,0-1 0 0 0,0 0 0 0 0,0 1-1 0 0,0-1 1 0 0,-1 0 0 0 0,1 0 0 0 0,0 1 0 0 0,0-1-1 0 0,-1 0 1 0 0,1 0 0 0 0,-1 0 244 0 0,3-4-1547 0 0</inkml:trace>
  <inkml:trace contextRef="#ctx0" brushRef="#br0" timeOffset="781.983">376 118 23551 0 0,'0'0'539'0'0,"0"0"77"0"0,0 0 31 0 0,0 0-81 0 0,1 1-371 0 0,2 0-29 0 0,-1-1 0 0 0,1 1 1 0 0,-1-1-1 0 0,1 1 0 0 0,-1-1 0 0 0,1 0 1 0 0,-1 0-1 0 0,1 0 0 0 0,0 0 0 0 0,-1 0 1 0 0,1 0-1 0 0,1-1-166 0 0,9-1 790 0 0,22 2 78 0 0,-12-1-1042 0 0,0 1 0 0 0,0 1 1 0 0,15 3 173 0 0,-26-2-2325 0 0,-1-2-7389 0 0</inkml:trace>
  <inkml:trace contextRef="#ctx0" brushRef="#br0" timeOffset="1114.135">703 404 23551 0 0,'0'0'539'0'0,"0"0"77"0"0,1-13 1471 0 0,0 12-1930 0 0,0 0 1 0 0,0 0 0 0 0,0 0 0 0 0,0 0 0 0 0,0 0 0 0 0,0 0 0 0 0,0 0 0 0 0,0 0 0 0 0,0 1 0 0 0,1-1 0 0 0,-1 0 0 0 0,0 1 0 0 0,1-1 0 0 0,-1 1 0 0 0,0-1 0 0 0,1 1 0 0 0,-1 0 0 0 0,1-1-1 0 0,-1 1 1 0 0,0 0-158 0 0,8-1 285 0 0,0 1 0 0 0,8 0-285 0 0,-12 0 57 0 0,23-1-78 0 0,-1-1 0 0 0,0-1 0 0 0,1-2 21 0 0,18-4-2849 0 0,-37 6 1412 0 0,0-1-17 0 0</inkml:trace>
  <inkml:trace contextRef="#ctx0" brushRef="#br0" timeOffset="1446.04">829 251 10592 0 0,'-1'1'369'0'0,"-1"0"1"0"0,1 0 0 0 0,0 0 0 0 0,0 0 0 0 0,0 0-1 0 0,0 0 1 0 0,0 0 0 0 0,0 1 0 0 0,0-1 0 0 0,1 0-1 0 0,-1 1 1 0 0,0-1 0 0 0,1 0 0 0 0,-1 1-1 0 0,1-1 1 0 0,-1 1 0 0 0,1-1 0 0 0,0 1-370 0 0,-2 6 4176 0 0,1 0 1 0 0,0 9-4177 0 0,0-9-234 0 0,0 21 1060 0 0,1 0 0 0 0,2 1 0 0 0,1 4-826 0 0,0 2 338 0 0,-1-22-2365 0 0,-1 0 0 0 0,5 14 2027 0 0,-4-23-8793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31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49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50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18 23815 0 0,'-3'-3'179'0'0,"1"1"133"0"0,0 0 1 0 0,0 0-1 0 0,-1 0 0 0 0,1 1 1 0 0,-1-1-1 0 0,1 1 0 0 0,-1 0 1 0 0,0-1-313 0 0,1 14 1307 0 0,6 15-641 0 0,-1-9-641 0 0,2 30 34 0 0,0-6 134 0 0,4 16-193 0 0,-7-45 76 0 0,1 0-1 0 0,1 0 0 0 0,0 0 1 0 0,1 0-1 0 0,4 6-75 0 0,-7-15 54 0 0,0 0 0 0 0,1 0 0 0 0,-1-1 0 0 0,1 1 0 0 0,0-1 1 0 0,0 1-1 0 0,0-1 0 0 0,0 0 0 0 0,1 0 0 0 0,-1 0 0 0 0,1-1 0 0 0,0 1 0 0 0,0-1 0 0 0,0 0 0 0 0,0 0 1 0 0,0 0-1 0 0,0 0 0 0 0,1-1-54 0 0,-1 0 35 0 0,-1-1 0 0 0,0 0 1 0 0,1 0-1 0 0,-1 0 0 0 0,0-1 0 0 0,0 1 1 0 0,1-1-1 0 0,-1 1 0 0 0,0-1 0 0 0,0 0 1 0 0,0-1-1 0 0,0 1 0 0 0,0 0-35 0 0,1-1 23 0 0,1 0-9 0 0,-1 0 0 0 0,0-1 0 0 0,0 1 0 0 0,0-1 0 0 0,0 0 0 0 0,0 0 0 0 0,0 0 0 0 0,-1-1 0 0 0,0 1 0 0 0,0-1 0 0 0,0 0 0 0 0,0 0 0 0 0,0 0 0 0 0,0-2-14 0 0,4-7 47 0 0,-1 0-1 0 0,0-1 1 0 0,4-14-47 0 0,3-17-156 0 0,-2 0 0 0 0,1-18 156 0 0,-12 61-4 0 0,2-9 38 0 0,0-1 0 0 0,-1-8-34 0 0,2 70-177 0 0,6 35 177 0 0,-4-42-62 0 0,-2-25 66 0 0,0 0 0 0 0,0 1 0 0 0,2-1-1 0 0,0-1 1 0 0,3 5-4 0 0,-5-15 37 0 0,0-1-1 0 0,0 1 1 0 0,0-1 0 0 0,1 0 0 0 0,0 0-1 0 0,0 0 1 0 0,0-1 0 0 0,1 1-1 0 0,0-1 1 0 0,0 0 0 0 0,0 0 0 0 0,1-1-1 0 0,0 0 1 0 0,0 0 0 0 0,1 1-37 0 0,-5-4 11 0 0,0 0 1 0 0,0 0-1 0 0,0-1 0 0 0,0 1 1 0 0,0 0-1 0 0,1-1 1 0 0,-1 1-1 0 0,0-1 1 0 0,0 0-1 0 0,1 0 1 0 0,-1 0-1 0 0,0 0 0 0 0,0 0 1 0 0,1 0-1 0 0,-1-1 1 0 0,0 1-1 0 0,2-1-11 0 0,-1 0 51 0 0,0 0 1 0 0,-1-1-1 0 0,1 1 0 0 0,0-1 1 0 0,0 0-1 0 0,-1 0 0 0 0,1 0 1 0 0,-1 0-1 0 0,1 0 0 0 0,-1-1 1 0 0,2-1-52 0 0,0-1 48 0 0,0-1 1 0 0,-1 1-1 0 0,1-1 1 0 0,-1 0-1 0 0,0 0 1 0 0,-1 0 0 0 0,1-1-1 0 0,-1 1 1 0 0,0-1-1 0 0,-1 1 1 0 0,1-6-49 0 0,1-46-127 0 0,-3 1 0 0 0,-7-55 127 0 0,6 96-142 0 0,0 7-115 0 0,0-14-69 0 0,0 22 217 0 0,1 0 0 0 0,0-1 0 0 0,1 1 0 0 0,-1 0 0 0 0,0 0-1 0 0,0 0 1 0 0,0 0 0 0 0,1-1 0 0 0,-1 1 0 0 0,1 0 0 0 0,-1 0 0 0 0,1 0-1 0 0,-1 0 1 0 0,1 0 0 0 0,0 0 109 0 0,-1 1-1036 0 0,4 3-1246 0 0,6 8-1356 0 0,-6-5 1666 0 0</inkml:trace>
  <inkml:trace contextRef="#ctx0" brushRef="#br0" timeOffset="364.542">642 196 9672 0 0,'8'18'1571'0'0,"-6"-15"-298"0"0,0 0 0 0 0,-1 0-1 0 0,1-1 1 0 0,1 1 0 0 0,-1-1 0 0 0,0 1 0 0 0,1-1-1273 0 0,-2 0 806 0 0,1-1 1 0 0,0 0 0 0 0,0 1-1 0 0,0-1 1 0 0,0 0-1 0 0,0 0 1 0 0,0 0 0 0 0,0-1-1 0 0,0 1 1 0 0,2 0-807 0 0,-1 0 14 0 0,0-1 0 0 0,0 0 0 0 0,0 0 1 0 0,0 1-1 0 0,2-2-14 0 0,3 0 97 0 0,1 0 0 0 0,-1-1 0 0 0,0 0 0 0 0,-1 0 0 0 0,1-1 0 0 0,0 0 0 0 0,-1-1 0 0 0,1 1 0 0 0,-1-1 0 0 0,0-1 1 0 0,0 1-1 0 0,-1-1 0 0 0,6-6-97 0 0,-8 8-23 0 0,0-1 0 0 0,-1 0 0 0 0,1 0 0 0 0,-1 0 0 0 0,0-1 0 0 0,0 1 1 0 0,-1-1-1 0 0,1 0 0 0 0,-1 1 0 0 0,0-3 23 0 0,0 3-2 0 0,-1 1 0 0 0,-1-1 0 0 0,1 0 1 0 0,-1 1-1 0 0,1-1 0 0 0,-1 0 0 0 0,0 1 0 0 0,0-1 0 0 0,-1 0 0 0 0,1 1 1 0 0,-1-1-1 0 0,0 0 0 0 0,0 1 0 0 0,0-1 0 0 0,-1-1 2 0 0,1 3 2 0 0,1 1 1 0 0,-1-1-1 0 0,0 0 0 0 0,0 0 0 0 0,0 1 0 0 0,-1-1 1 0 0,1 1-1 0 0,0-1 0 0 0,-1 1 0 0 0,1 0 1 0 0,0-1-1 0 0,-1 1 0 0 0,0 0 0 0 0,1 0 1 0 0,-1 0-1 0 0,0 0 0 0 0,1 0 0 0 0,-1 1 0 0 0,0-1 1 0 0,0 0-1 0 0,0 1 0 0 0,0 0 0 0 0,0-1 1 0 0,1 1-1 0 0,-1 0 0 0 0,0 0 0 0 0,0 0 1 0 0,0 0-1 0 0,0 0 0 0 0,0 0 0 0 0,-2 1-2 0 0,-1 0 61 0 0,-1 0 0 0 0,1 1 0 0 0,-1-1 1 0 0,1 1-1 0 0,0 1 0 0 0,0-1 0 0 0,0 1 0 0 0,0 0 0 0 0,0 0 0 0 0,-1 1-61 0 0,-1 3 132 0 0,0-1 1 0 0,0 1-1 0 0,0 1 0 0 0,1-1 0 0 0,0 1 0 0 0,1 0 1 0 0,0 0-1 0 0,-4 9-132 0 0,3-5 153 0 0,1 1 0 0 0,0 0 0 0 0,1 0 0 0 0,1 0 0 0 0,0 0 0 0 0,0 2-153 0 0,2-7 37 0 0,1 0 0 0 0,-1 0 0 0 0,2 0 0 0 0,-1 0 0 0 0,1 0 0 0 0,0 0 1 0 0,1 0-1 0 0,0 0 0 0 0,0-1 0 0 0,1 1 0 0 0,0-1 0 0 0,0 1 0 0 0,1-1 0 0 0,0 0 0 0 0,0-1 0 0 0,0 1 0 0 0,1 0 0 0 0,0-1 0 0 0,0 0 0 0 0,1 0-37 0 0,2 2-10 0 0,0-1 0 0 0,1 0-1 0 0,-1 0 1 0 0,1-1-1 0 0,1 0 1 0 0,-1 0 0 0 0,1-1-1 0 0,0 0 1 0 0,0-1 0 0 0,1 0-1 0 0,-1-1 1 0 0,1 0-1 0 0,0 0 1 0 0,3-1 10 0 0,11 0-1502 0 0,0-1 1 0 0,0-1-1 0 0,11-1 1502 0 0,-4-1-10219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3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23583 0 0,'-12'-3'2527'0'0,"12"3"-2525"0"0,-1 0 0 0 0,1 0 0 0 0,-1 0 1 0 0,1 0-1 0 0,0 0 0 0 0,-1 0 0 0 0,1 0 0 0 0,-1 1 1 0 0,1-1-1 0 0,-1 0 0 0 0,1 0 0 0 0,0 1 1 0 0,-1-1-1 0 0,1 0 0 0 0,0 0 0 0 0,-1 1 0 0 0,1-1 1 0 0,0 0-1 0 0,-1 1 0 0 0,1-1 0 0 0,0 1 0 0 0,0-1 1 0 0,-1 0-1 0 0,1 1 0 0 0,0-1 0 0 0,0 1-2 0 0,-2 3 73 0 0,1 1 0 0 0,0 0-1 0 0,1-1 1 0 0,-1 1 0 0 0,1 0 0 0 0,0 0-1 0 0,0-1 1 0 0,1 3-73 0 0,-1 5 138 0 0,3 72 788 0 0,5 8-926 0 0,0 9 346 0 0,2 117-43 0 0,-11-141 315 0 0,-4 11-618 0 0,2-42 1360 0 0,-4 8-1360 0 0,14-85 191 0 0,0 0-1 0 0,3 1 1 0 0,0 0-1 0 0,2 1 1 0 0,1 0-1 0 0,6-7-190 0 0,-17 32-9 0 0,0 0 1 0 0,1 0-1 0 0,0 1 1 0 0,0-1-1 0 0,0 1 0 0 0,0-1 1 0 0,0 1-1 0 0,1 0 0 0 0,-1 0 1 0 0,1 0-1 0 0,0 1 0 0 0,0-1 1 0 0,2 0 8 0 0,-1 1-11 0 0,0 0 0 0 0,0 1 0 0 0,0-1 0 0 0,0 1 0 0 0,1 0 1 0 0,-1 1-1 0 0,0-1 0 0 0,1 1 0 0 0,-1 0 0 0 0,0 0 0 0 0,3 1 11 0 0,-1 0 4 0 0,0 0 0 0 0,0 0 0 0 0,-1 1-1 0 0,1-1 1 0 0,-1 2 0 0 0,1-1 0 0 0,-1 1 0 0 0,0 0 0 0 0,0 0-1 0 0,0 0 1 0 0,0 1 0 0 0,-1 0 0 0 0,1 0 0 0 0,-1 1 0 0 0,0 0 0 0 0,0 0-1 0 0,3 4-3 0 0,-3-2-11 0 0,-1-1 0 0 0,0 1 0 0 0,0 0 0 0 0,-1 0 0 0 0,0 0 0 0 0,0 0 0 0 0,1 8 11 0 0,-3-10 53 0 0,0 0 1 0 0,0-1-1 0 0,-1 1 0 0 0,1 0 0 0 0,-1 0 0 0 0,-1 0 1 0 0,1 0-1 0 0,-1 0 0 0 0,0 0 0 0 0,0-1 1 0 0,0 1-1 0 0,0 0 0 0 0,-2 1-53 0 0,0 1 60 0 0,0-1 0 0 0,-1 1 0 0 0,0 0 0 0 0,-1-1 0 0 0,1 0 0 0 0,-1 0 0 0 0,-1 0 0 0 0,-3 3-60 0 0,-6 4 69 0 0,0-1 1 0 0,-14 9-70 0 0,21-15 15 0 0,-1-1 0 0 0,0 0 1 0 0,0 0-1 0 0,-1-1 1 0 0,1 0-1 0 0,-3 0-15 0 0,6-3-1 0 0,1 0 0 0 0,0 1 0 0 0,-1-2-1 0 0,0 1 1 0 0,1-1 0 0 0,-1 1 0 0 0,1-2 0 0 0,-1 1 0 0 0,1-1 0 0 0,-1 1-1 0 0,0-1 1 0 0,0-1 1 0 0,1 1-48 0 0,1-1 1 0 0,0 0-1 0 0,0 1 0 0 0,-1-2 0 0 0,1 1 0 0 0,0 0 0 0 0,1-1 0 0 0,-3-1 48 0 0,5 3-97 0 0,0 0-1 0 0,-1 0 1 0 0,1 0 0 0 0,0-1 0 0 0,0 1-1 0 0,1 0 1 0 0,-1 0 0 0 0,0-1-1 0 0,0 1 1 0 0,1 0 0 0 0,-1-1-1 0 0,0 1 1 0 0,1-1 0 0 0,0 1-1 0 0,-1-1 1 0 0,1 1 0 0 0,0-1 0 0 0,0 1-1 0 0,0-1 1 0 0,0 0 0 0 0,0 1-1 0 0,0-1 1 0 0,0 1 0 0 0,0-1-1 0 0,1 1 1 0 0,-1-1 0 0 0,1 0 97 0 0,1-3-802 0 0,0 0-1 0 0,1 1 1 0 0,-1-1 0 0 0,1 1 0 0 0,1 0 0 0 0,-1-1-1 0 0,0 1 1 0 0,1 1 0 0 0,3-4 802 0 0,6-3-2411 0 0</inkml:trace>
  <inkml:trace contextRef="#ctx0" brushRef="#br0" timeOffset="353.878">301 664 14568 0 0,'7'-2'411'0'0,"0"0"0"0"0,0 0 1 0 0,1 1-1 0 0,-1 0 1 0 0,0 0-1 0 0,1 1 1 0 0,-1-1-1 0 0,1 2 1 0 0,3 0-412 0 0,11-1 3636 0 0,-5 1 739 0 0,14 2-4375 0 0,-14-1 1878 0 0,15 0-1878 0 0,-22-2 82 0 0,4 1 229 0 0,0-2-1 0 0,13-1-310 0 0,-24 1 30 0 0,1 1 1 0 0,-1-1-1 0 0,1 0 0 0 0,-1 0 0 0 0,1 0 0 0 0,-1-1 0 0 0,0 1 0 0 0,0-1 1 0 0,0 0-1 0 0,0 1 0 0 0,0-1 0 0 0,0-1 0 0 0,2-1-30 0 0,-4 3 20 0 0,0 0 1 0 0,0 0-1 0 0,0 0 0 0 0,-1 0 1 0 0,1 0-1 0 0,0 0 0 0 0,-1 0 1 0 0,1 0-1 0 0,-1 0 0 0 0,0-1 1 0 0,1 1-1 0 0,-1 0 0 0 0,0 0 1 0 0,1 0-1 0 0,-1-1 0 0 0,0 1 0 0 0,0 0 1 0 0,0 0-1 0 0,0 0 0 0 0,0-1 1 0 0,0 1-1 0 0,-1 0 0 0 0,1 0 1 0 0,0-1-1 0 0,-1 1 0 0 0,1 0 1 0 0,-1 0-1 0 0,1 0 0 0 0,-1 0 1 0 0,1 0-1 0 0,-1 0 0 0 0,0 0 1 0 0,1 0-1 0 0,-1 0 0 0 0,0 0 0 0 0,0 0 1 0 0,0 0-1 0 0,0 0-20 0 0,-1-1 58 0 0,-1 0 0 0 0,1 0 0 0 0,0 0 0 0 0,-1 1-1 0 0,1-1 1 0 0,-1 1 0 0 0,0-1 0 0 0,0 1 0 0 0,0 0 0 0 0,1 0 0 0 0,-1 0-1 0 0,0 1 1 0 0,0-1 0 0 0,0 0 0 0 0,-2 1-58 0 0,1 0 78 0 0,1 0 0 0 0,-1 1 0 0 0,0-1 0 0 0,1 1 0 0 0,-1 0 0 0 0,1 0 1 0 0,-1 0-1 0 0,1 0 0 0 0,-1 1 0 0 0,1-1 0 0 0,0 1 0 0 0,0 0 0 0 0,-2 1-78 0 0,0 1 37 0 0,1 0 1 0 0,0-1 0 0 0,0 2-1 0 0,0-1 1 0 0,1 0-1 0 0,-1 1 1 0 0,1 0 0 0 0,-1 2-38 0 0,-2 4 30 0 0,0 1 0 0 0,1 0 1 0 0,1 0-1 0 0,0 0 0 0 0,0 1 1 0 0,2 0-1 0 0,-1 5-30 0 0,1-11 20 0 0,2 1-1 0 0,-1 0 1 0 0,1 0-1 0 0,0 0 1 0 0,1 0 0 0 0,0 0-1 0 0,0-1 1 0 0,0 1-1 0 0,1 0 1 0 0,1 2-20 0 0,-1-6 8 0 0,0 1 0 0 0,0-1 1 0 0,0 0-1 0 0,0 0 0 0 0,1 0 0 0 0,0 0 1 0 0,0-1-1 0 0,0 1 0 0 0,0-1 0 0 0,0 0 0 0 0,0 1 1 0 0,1-1-1 0 0,0-1 0 0 0,0 1 0 0 0,0-1 1 0 0,0 1-1 0 0,0-1 0 0 0,1 0-8 0 0,3 1-81 0 0,0 0-1 0 0,1-1 1 0 0,-1 0 0 0 0,1 0-1 0 0,0-1 1 0 0,-1 0-1 0 0,1 0 1 0 0,0-1 0 0 0,8-1 81 0 0,4-1-430 0 0,-1-2-1 0 0,0 0 1 0 0,15-5 430 0 0,4-3-1129 0 0</inkml:trace>
  <inkml:trace contextRef="#ctx0" brushRef="#br0" timeOffset="749.509">1169 261 22375 0 0,'-6'-10'503'0'0,"0"-1"0"0"0,1 1-1 0 0,0-1 1 0 0,0 0 0 0 0,0-3-503 0 0,-7-16 656 0 0,2 8 185 0 0,-2 0 0 0 0,0 1 0 0 0,-3-1-841 0 0,11 17 161 0 0,0-1 0 0 0,0 1-1 0 0,-5-4-160 0 0,7 7 77 0 0,0 0 0 0 0,0 1-1 0 0,0-1 1 0 0,0 1 0 0 0,0-1 0 0 0,0 1-1 0 0,0 0 1 0 0,0 0 0 0 0,-1 0 0 0 0,1 0-1 0 0,0 0 1 0 0,-1 0-77 0 0,2 1 32 0 0,0 0 0 0 0,0 1 1 0 0,0-1-1 0 0,0 0 0 0 0,0 0 0 0 0,0 0 0 0 0,0 1 0 0 0,0-1 1 0 0,0 0-1 0 0,0 1 0 0 0,0-1 0 0 0,1 1 0 0 0,-1-1 0 0 0,0 1 1 0 0,0 0-1 0 0,0-1 0 0 0,1 1 0 0 0,-1 0 0 0 0,0-1 0 0 0,1 1 1 0 0,-1 0-1 0 0,0 0 0 0 0,1 0 0 0 0,-1 0 0 0 0,1 0-32 0 0,-3 4 71 0 0,0 0 1 0 0,0 1-1 0 0,-1 3-71 0 0,3-7 2 0 0,-12 34 192 0 0,-4 22-194 0 0,2-7 154 0 0,-20 67 686 0 0,-4 41-840 0 0,30-113 104 0 0,2 1 0 0 0,2 0 0 0 0,2 0 0 0 0,2 1 0 0 0,4 30-104 0 0,7 18-144 0 0,-9-90-305 0 0,0-6-1182 0 0,1-11-2783 0 0,-1 0-5019 0 0</inkml:trace>
  <inkml:trace contextRef="#ctx0" brushRef="#br0" timeOffset="1254.484">735 627 23583 0 0,'0'0'67'0'0,"-1"0"-1"0"0,1 0 0 0 0,0 0 1 0 0,0 0-1 0 0,0 0 1 0 0,-1 0-1 0 0,1 0 0 0 0,0 0 1 0 0,0-1-1 0 0,0 1 1 0 0,0 0-1 0 0,-1 0 0 0 0,1 0 1 0 0,0 0-1 0 0,0-1 1 0 0,0 1-1 0 0,0 0 0 0 0,0 0 1 0 0,0 0-1 0 0,0 0 0 0 0,-1-1 1 0 0,1 1-1 0 0,0 0 1 0 0,0 0-1 0 0,0-1 0 0 0,0 1 1 0 0,0 0-1 0 0,0 0 1 0 0,0 0-1 0 0,0-1 0 0 0,0 1 1 0 0,0 0-1 0 0,0 0 1 0 0,0 0-1 0 0,0-1 0 0 0,0 1 1 0 0,0 0-1 0 0,1 0 1 0 0,-1-1-1 0 0,0 1-66 0 0,0-1 82 0 0,1 1 0 0 0,0-1-1 0 0,0 0 1 0 0,-1 1 0 0 0,1-1 0 0 0,0 1 0 0 0,0-1 0 0 0,0 1-1 0 0,0-1 1 0 0,0 1-82 0 0,27-9 195 0 0,-27 9-106 0 0,30-7 195 0 0,0 2 1 0 0,0 1 0 0 0,18 0-285 0 0,0 3-455 0 0,46 5 455 0 0,-79-2-1133 0 0,0 0-1 0 0,1 1 0 0 0,10 4 1134 0 0,-18-3-1292 0 0,-9-4 1238 0 0,1 0-1 0 0,-1 0 0 0 0,0 0 0 0 0,0 1 0 0 0,0-1 1 0 0,0 0-1 0 0,0 0 0 0 0,0 0 0 0 0,0 0 1 0 0,0 1-1 0 0,0-1 0 0 0,1 0 0 0 0,-1 0 0 0 0,0 0 1 0 0,0 0-1 0 0,0 1 0 0 0,0-1 0 0 0,0 0 0 0 0,0 0 1 0 0,0 0-1 0 0,0 0 0 0 0,0 1 0 0 0,0-1 0 0 0,0 0 1 0 0,0 0-1 0 0,-1 0 0 0 0,1 0 0 0 0,0 1 1 0 0,0-1 54 0 0,-1 1-287 0 0,0 1 0 0 0,0-1 1 0 0,0 0-1 0 0,0 0 0 0 0,-1 0 1 0 0,1 0-1 0 0,0 0 1 0 0,-2 1 286 0 0,1-1 269 0 0,0 0 1 0 0,1 0 0 0 0,-1 1 0 0 0,0-1-1 0 0,1 1 1 0 0,-1-1 0 0 0,0 2-270 0 0,-4 7 1265 0 0,1 0-1 0 0,0 1 1 0 0,0 0-1 0 0,0 2-1264 0 0,3-8 173 0 0,1 0 0 0 0,0-1-1 0 0,0 1 1 0 0,1 0 0 0 0,-1-1 0 0 0,1 1-1 0 0,0 0 1 0 0,0 0 0 0 0,1 0 0 0 0,-1-1-1 0 0,2 5-172 0 0,2 6 234 0 0,-3-8-85 0 0,1 0 1 0 0,0 0 0 0 0,2 3-150 0 0,-3-7 29 0 0,0-1 1 0 0,1 1 0 0 0,0-1-1 0 0,-1 1 1 0 0,1-1 0 0 0,0 1-1 0 0,0-1 1 0 0,0 0-1 0 0,0 0 1 0 0,1 0-30 0 0,1 2 59 0 0,1-1-1 0 0,-1 0 1 0 0,1 0-1 0 0,0 0 1 0 0,0-1-1 0 0,0 0 1 0 0,0 1-1 0 0,0-2 1 0 0,0 1-1 0 0,1-1 1 0 0,-1 0-1 0 0,1 0 1 0 0,-1 0-1 0 0,1-1 1 0 0,-1 1 0 0 0,1-2-1 0 0,1 1-58 0 0,-1-1 8 0 0,1 0 1 0 0,-1 0-1 0 0,1-1 1 0 0,-1 0-1 0 0,0 0 0 0 0,0-1 1 0 0,0 0-1 0 0,0 0 0 0 0,0 0 1 0 0,0-1-1 0 0,-1 0 0 0 0,0 0 1 0 0,0 0-1 0 0,1-1-8 0 0,-1 0-40 0 0,-1 1 1 0 0,1-1-1 0 0,-1 1 0 0 0,-1-1 0 0 0,1-1 0 0 0,-1 1 1 0 0,0 0-1 0 0,0-1 0 0 0,0 1 0 0 0,-1-1 0 0 0,0 0 1 0 0,0 0-1 0 0,0 0 0 0 0,-1 0 0 0 0,0 0 0 0 0,0 0 1 0 0,0-1-1 0 0,-1 1 0 0 0,-1-6 40 0 0,1 4-167 0 0,-1 0 0 0 0,-1 0 0 0 0,1 0 0 0 0,-2 1 0 0 0,1-1 0 0 0,-1 0 0 0 0,0 1 0 0 0,0 0 0 0 0,-1 0 0 0 0,0 0 0 0 0,0 0 0 0 0,-1 0 0 0 0,-4-4 167 0 0,6 8-71 0 0,0 0-1 0 0,0-1 0 0 0,0 1 1 0 0,0 0-1 0 0,-1 1 0 0 0,1-1 0 0 0,-1 1 1 0 0,0-1-1 0 0,0 1 0 0 0,0 0 1 0 0,0 0-1 0 0,0 1 0 0 0,-1-1 0 0 0,1 1 1 0 0,0 0-1 0 0,-1 0 0 0 0,1 1 1 0 0,0-1-1 0 0,-1 1 0 0 0,1 0 0 0 0,-1 0 1 0 0,1 0-1 0 0,-1 1 0 0 0,-4 0 72 0 0,5 0 45 0 0,-1 1-1 0 0,0-1 0 0 0,0 1 1 0 0,1 0-1 0 0,-1 0 0 0 0,1 0 1 0 0,-1 0-1 0 0,1 1 0 0 0,0 0 1 0 0,0 0-1 0 0,0 0 0 0 0,0 0 1 0 0,1 1-1 0 0,-1-1 0 0 0,1 1 1 0 0,0 0-1 0 0,0 0 0 0 0,0 0 1 0 0,0 1-1 0 0,1-1 0 0 0,0 1 1 0 0,0-1-1 0 0,0 1 0 0 0,-1 4-44 0 0,1 0 33 0 0,0 0 0 0 0,1 0 1 0 0,0 0-1 0 0,0 0 0 0 0,1 1 0 0 0,0-1 0 0 0,1 0 0 0 0,0 2-33 0 0,0-5-19 0 0,0 1-1 0 0,1 0 0 0 0,0 0 1 0 0,0-1-1 0 0,1 1 1 0 0,-1-1-1 0 0,2 0 0 0 0,-1 0 1 0 0,0 0-1 0 0,1 0 1 0 0,1 0 19 0 0,2 3-471 0 0,2 1 0 0 0,-1-1 0 0 0,5 3 471 0 0,6 3-6638 0 0,-4-6-1328 0 0</inkml:trace>
  <inkml:trace contextRef="#ctx0" brushRef="#br0" timeOffset="1954.191">1518 587 24271 0 0,'0'0'1116'0'0,"0"0"-29"0"0,2 12-640 0 0,-2 44 1200 0 0,-3 0 0 0 0,-9 52-1647 0 0,11-104 57 0 0,0-4 68 0 0,-2-10 233 0 0,-1-16 150 0 0,3-2-508 0 0,1 0 0 0 0,1-1 0 0 0,2 1 0 0 0,0 0 0 0 0,2 1 0 0 0,1-1 0 0 0,1 1 0 0 0,3-4 0 0 0,-8 27 0 0 0,-1 0 1 0 0,1 1-1 0 0,0-1 0 0 0,0 1 1 0 0,0 0-1 0 0,0-1 0 0 0,1 1 1 0 0,-1 0-1 0 0,1 0 0 0 0,0 0 1 0 0,-1 1-1 0 0,1-1 0 0 0,1 0 0 0 0,-1 2-1 0 0,-1 0 0 0 0,0-1 0 0 0,1 1 0 0 0,-1 0-1 0 0,1 0 1 0 0,0 0 0 0 0,-1 0 0 0 0,1 1 0 0 0,0-1-1 0 0,-1 1 1 0 0,1 0 0 0 0,0 0 0 0 0,0 0 0 0 0,-1 0-1 0 0,1 0 1 0 0,0 0 0 0 0,0 1 0 0 0,2 0 1 0 0,7 2-402 0 0,1 1 0 0 0,-1 0-1 0 0,0 1 1 0 0,0 0 0 0 0,0 1 0 0 0,-1 1 0 0 0,10 6 402 0 0,-17-10-214 0 0,0 1-1 0 0,-1-1 0 0 0,1 1 1 0 0,-1 0-1 0 0,0 0 0 0 0,0 0 1 0 0,0 0-1 0 0,0 1 215 0 0,4 8-1038 0 0,-1-1-1 0 0,0 4 1039 0 0,0-2-190 0 0,-4-10 220 0 0,-2-1 68 0 0,1 0 0 0 0,0 0 1 0 0,1-1-1 0 0,-1 1 0 0 0,0-1 1 0 0,1 1-1 0 0,0-1 0 0 0,-1 1 1 0 0,1-1-1 0 0,0 0 0 0 0,0 0 1 0 0,2 2-99 0 0,-1-3 173 0 0,-1 1 1 0 0,1-1-1 0 0,0 0 0 0 0,-1 0 1 0 0,1 0-1 0 0,0 0 1 0 0,0-1-1 0 0,0 1 1 0 0,-1-1-1 0 0,1 1 1 0 0,0-1-1 0 0,0 0 1 0 0,0 0-1 0 0,0 0 1 0 0,0-1-1 0 0,-1 1 1 0 0,4-1-174 0 0,3-2 135 0 0,1 0 1 0 0,-1-1-1 0 0,0 0 1 0 0,0 0-1 0 0,-1-1 0 0 0,1 0 1 0 0,-1-1-1 0 0,0 0 1 0 0,0 0-1 0 0,-1 0 1 0 0,0-1-1 0 0,4-5-135 0 0,-8 8 0 0 0,-1 1 0 0 0,1-1 0 0 0,-1 1 0 0 0,0-1 0 0 0,0 0 0 0 0,-1 0 0 0 0,1 0 0 0 0,-1 0 0 0 0,0 0 0 0 0,0 0 0 0 0,0-1 0 0 0,-1 1 0 0 0,1-2 0 0 0,-1 5 0 0 0,0-1 0 0 0,0 0 0 0 0,0 1 0 0 0,0-1 0 0 0,0 0 0 0 0,0 0 0 0 0,-1 1 0 0 0,1-1 0 0 0,0 1 0 0 0,-1-1 0 0 0,0 0 0 0 0,1 1 0 0 0,-1-1 0 0 0,0 1 0 0 0,0-1 0 0 0,0 1 0 0 0,0 0 0 0 0,0-1 0 0 0,0 1 0 0 0,0 0 0 0 0,0 0 0 0 0,0-1 0 0 0,-1 1 0 0 0,1 0 0 0 0,0 0 0 0 0,-1 1 0 0 0,1-1 0 0 0,-1 0 0 0 0,1 0 0 0 0,-1 1 0 0 0,0-1 0 0 0,1 1 0 0 0,-1-1 0 0 0,-1 1 0 0 0,0-1 16 0 0,1 1 0 0 0,-1 0-1 0 0,0 0 1 0 0,0 0 0 0 0,1 0 0 0 0,-1 0 0 0 0,0 0-1 0 0,0 1 1 0 0,1 0 0 0 0,-1-1 0 0 0,0 1-1 0 0,1 0 1 0 0,-1 0 0 0 0,0 1-16 0 0,-1 0 45 0 0,0 0 0 0 0,1 1 0 0 0,-1 0-1 0 0,0 0 1 0 0,1 0 0 0 0,0 0 0 0 0,-1 0 0 0 0,0 2-45 0 0,-2 3 142 0 0,1 0 1 0 0,0 1-1 0 0,0-1 1 0 0,0 1-1 0 0,1 0 1 0 0,1 0 0 0 0,0 0-1 0 0,0 1-142 0 0,2-9 13 0 0,-9 35 390 0 0,-5 34-403 0 0,14-59-4 0 0,0 0 0 0 0,0 0 0 0 0,1 0 0 0 0,0-1 0 0 0,1 1 0 0 0,0 0 0 0 0,0 0 0 0 0,4 10 4 0 0,-4-17 10 0 0,1 0 0 0 0,-1-1 0 0 0,1 1 0 0 0,-1 0 0 0 0,1-1 1 0 0,1 1-1 0 0,-1-1 0 0 0,0 0 0 0 0,1 0 0 0 0,-1 0 0 0 0,1 0 0 0 0,0 0 0 0 0,0 0 0 0 0,0-1 0 0 0,2 1-10 0 0,0 0 5 0 0,0 0 0 0 0,0-1 0 0 0,1 1-1 0 0,-1-1 1 0 0,1 0 0 0 0,-1-1 0 0 0,1 0-1 0 0,0 0 1 0 0,5 1-5 0 0,10-2-259 0 0,0 0 0 0 0,1-1 0 0 0,-1-2 1 0 0,0 0-1 0 0,5-2 259 0 0,-24 5-53 0 0,13-3-1104 0 0,0-1 0 0 0,0 0 0 0 0,7-4 1157 0 0,37-14-2026 0 0,-4 0-20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0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60 19807 0 0,'-3'1'162'0'0,"1"0"0"0"0,0 0 0 0 0,-1 0 0 0 0,1 0 0 0 0,0 1 0 0 0,0-1 0 0 0,0 1 0 0 0,0-1 0 0 0,0 1 0 0 0,0-1 0 0 0,0 1 0 0 0,1 0 0 0 0,-1 0 0 0 0,1 0 0 0 0,-1 0 0 0 0,1 0 0 0 0,0 1 0 0 0,0-1 0 0 0,0 0 0 0 0,0 1 0 0 0,0-1 0 0 0,0 1-162 0 0,-2 8 440 0 0,0 1 1 0 0,1-1-1 0 0,0 1 1 0 0,0 2-441 0 0,2-9 113 0 0,-34 476 3794 0 0,32-432-3869 0 0,-1 28-245 0 0,7 57 207 0 0,-4-128-405 0 0,1 9 448 0 0,0-7-3994 0 0,-1-14 2055 0 0</inkml:trace>
  <inkml:trace contextRef="#ctx0" brushRef="#br0" timeOffset="350.567">9 582 22055 0 0,'-9'-6'2402'0'0,"9"5"-2373"0"0,0 1 1 0 0,0 0 0 0 0,0-1 0 0 0,0 1 0 0 0,0 0 0 0 0,0-1 0 0 0,0 1-1 0 0,0 0 1 0 0,1-1 0 0 0,-1 1 0 0 0,0 0 0 0 0,0 0 0 0 0,0-1-1 0 0,0 1 1 0 0,0 0 0 0 0,0 0 0 0 0,1-1 0 0 0,-1 1 0 0 0,0 0 0 0 0,0 0-1 0 0,0-1 1 0 0,1 1 0 0 0,-1 0 0 0 0,0 0 0 0 0,0 0 0 0 0,1 0 0 0 0,-1-1-30 0 0,8-5 354 0 0,-2 3-174 0 0,0 0 0 0 0,1 0 1 0 0,-1 0-1 0 0,1 0 1 0 0,0 1-1 0 0,1 0-180 0 0,44-8 144 0 0,-25 6-156 0 0,175-34-4 0 0,-157 26-1400 0 0,-23 7-80 0 0</inkml:trace>
  <inkml:trace contextRef="#ctx0" brushRef="#br0" timeOffset="677.176">558 1 24215 0 0,'-2'5'1182'0'0,"1"5"-605"0"0,0 1 0 0 0,2 8-577 0 0,-1 2 320 0 0,1 34 406 0 0,1-11 36 0 0,-1 91 588 0 0,0 95-311 0 0,-3 35-268 0 0,7-178-347 0 0,-2-77-296 0 0,-3-10-124 0 0,0 0 0 0 0,0 0 0 0 0,0 0 0 0 0,0 0-1 0 0,0 0 1 0 0,0 0 0 0 0,0 0 0 0 0,0 0-1 0 0,0 0 1 0 0,0 0 0 0 0,1 0 0 0 0,-1 0 0 0 0,0 0-1 0 0,0 0 1 0 0,0 0 0 0 0,0 0 0 0 0,0 0-1 0 0,0 0 1 0 0,0 0 0 0 0,0 0 0 0 0,0-1 0 0 0,0 1-1 0 0,0 0 1 0 0,1 0 0 0 0,-1 0 0 0 0,0 0-1 0 0,0 0 1 0 0,0 0 0 0 0,0 0 0 0 0,0 0 0 0 0,0 0-1 0 0,0 0 1 0 0,0 0 0 0 0,0 0 0 0 0,0-1-1 0 0,0 1 1 0 0,0 0 0 0 0,0 0 0 0 0,0 0 0 0 0,0 0-1 0 0,0 0 1 0 0,0 0 0 0 0,0 0 0 0 0,0 0-1 0 0,0 0 1 0 0,0 0 0 0 0,0-1-4 0 0,5-18 276 0 0,-4 13-274 0 0,6-23 15 0 0,22-83-1 0 0,-21 86-19 0 0,1 1 0 0 0,1 0 0 0 0,5-7 3 0 0,-12 26-4 0 0,1-1-1 0 0,0 1 1 0 0,0 0-1 0 0,0 0 1 0 0,1 0-1 0 0,0 1 1 0 0,0 0-1 0 0,1-1 5 0 0,-5 5-1 0 0,1 0 0 0 0,-1-1 0 0 0,1 1 0 0 0,-1 0-1 0 0,1 1 1 0 0,0-1 0 0 0,-1 0 0 0 0,1 0 0 0 0,0 1 0 0 0,0-1 0 0 0,0 1 0 0 0,-1-1-1 0 0,1 1 1 0 0,0 0 0 0 0,0 0 0 0 0,0 0 0 0 0,0 0 0 0 0,0 0 0 0 0,0 0 0 0 0,0 0-1 0 0,-1 1 1 0 0,1-1 0 0 0,0 0 0 0 0,0 1 0 0 0,0 0 0 0 0,-1 0 0 0 0,1-1 0 0 0,0 1-1 0 0,-1 0 1 0 0,1 0 0 0 0,0 0 0 0 0,0 2 1 0 0,1-1 3 0 0,0 1 0 0 0,0 0 1 0 0,0 0-1 0 0,-1 0 0 0 0,1 1 0 0 0,-1-1 0 0 0,0 0 0 0 0,0 1 1 0 0,-1-1-1 0 0,1 1 0 0 0,0 0 0 0 0,-1 0 0 0 0,0 1-3 0 0,3 10 36 0 0,-1 1-1 0 0,1 13-35 0 0,-1-6 20 0 0,0 8 43 0 0,-1 0 0 0 0,-1 12-63 0 0,-1-21-38 0 0,0 0-1 0 0,2 0 0 0 0,0 0 1 0 0,2 0-1 0 0,2 9 39 0 0,-5-30-60 0 0,-1-1-1 0 0,0 1 0 0 0,1 0 0 0 0,-1 0 0 0 0,0 0 1 0 0,1 0-1 0 0,-1 0 0 0 0,1 0 0 0 0,-1-1 1 0 0,1 1-1 0 0,0 0 61 0 0,-1-1-58 0 0,0 0 0 0 0,0 0 0 0 0,0 1 1 0 0,1-1-1 0 0,-1 0 0 0 0,0 0 0 0 0,0 0 1 0 0,0 0-1 0 0,1 0 0 0 0,-1 0 0 0 0,0 0 1 0 0,0 0-1 0 0,1 0 0 0 0,-1 0 0 0 0,0 0 0 0 0,0 0 1 0 0,1 0-1 0 0,-1 0 0 0 0,0 0 0 0 0,0 0 1 0 0,0 0-1 0 0,1 0 0 0 0,-1 0 0 0 0,0 0 0 0 0,0 0 1 0 0,1 0-1 0 0,-1 0 58 0 0,1-1-367 0 0,0 0 0 0 0,0 0 0 0 0,0 0 1 0 0,1 0-1 0 0,-1 0 0 0 0,-1 0 0 0 0,1-1 0 0 0,0 1 0 0 0,0 0 0 0 0,0-1 1 0 0,0 0 366 0 0,4-8-2042 0 0</inkml:trace>
  <inkml:trace contextRef="#ctx0" brushRef="#br0" timeOffset="1011.174">959 496 22663 0 0,'0'1'110'0'0,"0"0"0"0"0,-1 0 0 0 0,1 0 0 0 0,0 0 0 0 0,0 0 0 0 0,0 0 0 0 0,0 0 0 0 0,0 0 0 0 0,0 0 0 0 0,0 0 0 0 0,0 0-1 0 0,0 0 1 0 0,1 0 0 0 0,-1 0 0 0 0,0 0 0 0 0,1 0 0 0 0,-1 0 0 0 0,0 0 0 0 0,1 0-110 0 0,1 6 391 0 0,5 38 567 0 0,-2 0-1 0 0,-2 0 0 0 0,-2 2-957 0 0,1 3 1228 0 0,1 0 0 0 0,5 14-1228 0 0,-5-41-404 0 0,-2-17 54 0 0,-1 1 0 0 0,1-1 0 0 0,1 1 0 0 0,-1-1 0 0 0,1 0 0 0 0,0 0 0 0 0,0 0 0 0 0,1 0 0 0 0,1 2 350 0 0,0-4-1846 0 0,0-3-10 0 0</inkml:trace>
  <inkml:trace contextRef="#ctx0" brushRef="#br0" timeOffset="1346.591">1103 559 17967 0 0,'0'0'1387'0'0,"0"0"-896"0"0,0 0-210 0 0,0 6 1984 0 0,11 46 2808 0 0,-5-23-4166 0 0,0 1 0 0 0,-2 3-907 0 0,1 12 569 0 0,-1-20 119 0 0,-2 10-688 0 0,1 9 768 0 0,5 30-768 0 0,-6-70 17 0 0,-2-3 79 0 0,0-1 58 0 0,3-13 279 0 0,25-105-315 0 0,-10 41-320 0 0,-15 65 129 0 0,1 0 0 0 0,1 0 0 0 0,-1 0 0 0 0,2 0 73 0 0,-3 5-40 0 0,1 1 1 0 0,0 0 0 0 0,0 0-1 0 0,0 0 1 0 0,1 0-1 0 0,0 1 1 0 0,4-4 39 0 0,-8 8 2 0 0,0 0 0 0 0,0 0 0 0 0,0 0 0 0 0,1 0 0 0 0,-1 0 0 0 0,0 0 0 0 0,0 0-1 0 0,1 1 1 0 0,-1-1 0 0 0,0 0 0 0 0,1 1 0 0 0,-1-1 0 0 0,1 1 0 0 0,-1 0 0 0 0,1-1 0 0 0,-1 1 0 0 0,1 0 0 0 0,-1 0 0 0 0,1 0 0 0 0,-1 0-1 0 0,1 0 1 0 0,-1 0 0 0 0,1 1 0 0 0,-1-1 0 0 0,1 0 0 0 0,-1 1 0 0 0,1-1 0 0 0,-1 1 0 0 0,0 0 0 0 0,1-1 0 0 0,-1 1 0 0 0,0 0 0 0 0,0 0-1 0 0,1 0 1 0 0,-1 0 0 0 0,0 0 0 0 0,0 0 0 0 0,0 0 0 0 0,0 0-2 0 0,3 4 33 0 0,0 0 1 0 0,0 0-1 0 0,-1 1 0 0 0,0-1 1 0 0,0 1-1 0 0,-1-1 0 0 0,1 1 0 0 0,-1 0 1 0 0,0 0-34 0 0,4 17 65 0 0,-1 0 0 0 0,-1 1 1 0 0,0 7-66 0 0,3 74 173 0 0,-5-61-294 0 0,-2-35-302 0 0,1-1-1 0 0,0 1 1 0 0,1 0 0 0 0,0 0 0 0 0,1 3 423 0 0,-2-11-206 0 0,-1 0 1 0 0,1 0 0 0 0,-1 0-1 0 0,1 0 1 0 0,-1 0-1 0 0,1 0 1 0 0,0 0 0 0 0,-1 0-1 0 0,1 0 1 0 0,0 0-1 0 0,0-1 1 0 0,0 1 0 0 0,0 0-1 0 0,-1-1 1 0 0,1 1 0 0 0,0 0-1 0 0,0-1 1 0 0,0 1-1 0 0,0-1 1 0 0,1 0 0 0 0,-1 1 205 0 0,6 1-2586 0 0</inkml:trace>
  <inkml:trace contextRef="#ctx0" brushRef="#br0" timeOffset="1764.517">1646 897 20471 0 0,'4'-8'487'0'0,"0"0"0"0"0,-1 1-1 0 0,0-1 1 0 0,0-1-1 0 0,-1 1 1 0 0,0 0-1 0 0,-1-1 1 0 0,1 1 0 0 0,-2-1-1 0 0,1 1 1 0 0,-1-6-487 0 0,-1 1 533 0 0,0 1 1 0 0,-1 0-1 0 0,0-1 1 0 0,0 1-1 0 0,-2 0 0 0 0,1 0 1 0 0,-5-8-534 0 0,6 16 108 0 0,0 0 0 0 0,0 0 1 0 0,0 1-1 0 0,0-1 0 0 0,-1 0 1 0 0,0 1-1 0 0,0 0 0 0 0,-1-1-108 0 0,3 3 14 0 0,0 0 1 0 0,0 0-1 0 0,0 0 0 0 0,0 0 0 0 0,0 0 0 0 0,-1 0 0 0 0,1 1 0 0 0,0-1 0 0 0,0 0 0 0 0,-1 1 0 0 0,1 0 1 0 0,-1-1-1 0 0,1 1 0 0 0,0 0 0 0 0,-1-1 0 0 0,1 1 0 0 0,-1 0 0 0 0,1 0 0 0 0,-1 0 0 0 0,1 0 1 0 0,0 0-1 0 0,-1 1 0 0 0,1-1 0 0 0,-1 0 0 0 0,1 1 0 0 0,-1-1-14 0 0,-5 4 6 0 0,-1 0-1 0 0,1 0 1 0 0,0 0-1 0 0,0 1 1 0 0,0 0-1 0 0,0 1 1 0 0,1-1-1 0 0,0 1 1 0 0,0 0 0 0 0,1 1-1 0 0,-1 0 1 0 0,-2 5-6 0 0,-2 5 16 0 0,0 0 0 0 0,1 1 0 0 0,1 1 0 0 0,-6 16-16 0 0,11-24 31 0 0,-1 0 1 0 0,2 1 0 0 0,-1-1 0 0 0,0 12-32 0 0,3-19 6 0 0,-1 0 1 0 0,1 0-1 0 0,0-1 1 0 0,1 1-1 0 0,-1 0 1 0 0,1 0-1 0 0,-1-1 1 0 0,1 1-1 0 0,0 0 1 0 0,0-1-1 0 0,1 1 1 0 0,-1-1-1 0 0,1 1 1 0 0,0-1-1 0 0,0 0 1 0 0,0 0-1 0 0,1 2-6 0 0,-2-4 5 0 0,0 0-1 0 0,0 0 1 0 0,0 0-1 0 0,0 0 1 0 0,1-1 0 0 0,-1 1-1 0 0,0 0 1 0 0,1 0-1 0 0,-1-1 1 0 0,0 1 0 0 0,1-1-1 0 0,-1 1 1 0 0,1-1-1 0 0,-1 1 1 0 0,1-1 0 0 0,-1 0-1 0 0,1 0-4 0 0,1 0 1 0 0,0 0-1 0 0,1 0 1 0 0,-1-1-1 0 0,0 1 1 0 0,0-1 0 0 0,0 1-1 0 0,0-1 1 0 0,1-1-1 0 0,5-2 10 0 0,-1 0 0 0 0,1 0 0 0 0,-1-1 0 0 0,0 0 0 0 0,1-2-10 0 0,0 0 3 0 0,-1 0-1 0 0,0 0 0 0 0,0-1 0 0 0,-1 0 0 0 0,0-1 1 0 0,0-1-3 0 0,11-18-3 0 0,5-10 3 0 0,-20 32 0 0 0,0 2 0 0 0,-2 3 0 0 0,0 4 0 0 0,0 5 0 0 0,2 154 277 0 0,0 49 459 0 0,-5-147-539 0 0,-3 0 1 0 0,-5 17-198 0 0,9-71-59 0 0,-1 0 1 0 0,-1 0-1 0 0,0 0 1 0 0,0-1-1 0 0,-1 3 59 0 0,3-9-1 0 0,0-1-1 0 0,-1 0 1 0 0,1 1-1 0 0,0-1 1 0 0,-1 0-1 0 0,1 0 1 0 0,-1 0-1 0 0,0 0 1 0 0,0 0 0 0 0,1-1-1 0 0,-1 1 1 0 0,0 0-1 0 0,-1-1 1 0 0,1 1-1 0 0,0-1 1 0 0,0 0-1 0 0,-1 0 1 0 0,1 0-1 0 0,0 0 1 0 0,-1 0-1 0 0,1 0 1 0 0,-3-1 1 0 0,-3 1 1 0 0,-1 0 0 0 0,1-1-1 0 0,-1 0 1 0 0,1 0 0 0 0,-1-1 0 0 0,1-1 0 0 0,0 1 0 0 0,-1-1-1 0 0,-3-2-1 0 0,-1 0 0 0 0,1-1 0 0 0,0 0 0 0 0,1-1 0 0 0,-1 0 1 0 0,-13-10-3 0 0,1-1 0 0 0,0-1-1 0 0,2-1 1 0 0,-7-7 3 0 0,24 21-675 0 0,0 0 0 0 0,0-1 0 0 0,0 0 0 0 0,1 1-1 0 0,-3-6 676 0 0,5 8-515 0 0,1 0 0 0 0,-1 1 0 0 0,1-1-1 0 0,0 0 1 0 0,0 0 0 0 0,0 0-1 0 0,0 0 1 0 0,1 0 0 0 0,-1 0 0 0 0,1 0-1 0 0,0 0 1 0 0,0 0 0 0 0,0 0-1 0 0,0 0 1 0 0,1-1 515 0 0,2-10-9174 0 0</inkml:trace>
  <inkml:trace contextRef="#ctx0" brushRef="#br0" timeOffset="2170.62">1949 669 21967 0 0,'1'-3'172'0'0,"-1"-1"-1"0"0,0 1 1 0 0,0 0-1 0 0,0-1 0 0 0,0 1 1 0 0,0-1-1 0 0,-1 1 1 0 0,0 0-1 0 0,0-1 1 0 0,0 1-1 0 0,0 0 0 0 0,0 0 1 0 0,0 0-1 0 0,-1 0 1 0 0,-1-3-172 0 0,2 4 133 0 0,-1 0 0 0 0,1 1-1 0 0,-1-1 1 0 0,1 0 0 0 0,-1 1 0 0 0,1-1 0 0 0,-1 1 0 0 0,0-1 0 0 0,0 1 0 0 0,0 0 0 0 0,0-1-1 0 0,0 1 1 0 0,0 0 0 0 0,0 0 0 0 0,0 1 0 0 0,0-1 0 0 0,0 0 0 0 0,-1 1 0 0 0,1-1-1 0 0,0 1 1 0 0,0 0 0 0 0,-1 0 0 0 0,-1 0-133 0 0,-2 0 225 0 0,0 1 0 0 0,0 1 0 0 0,0-1 0 0 0,0 1 0 0 0,1 0 0 0 0,-1 0 0 0 0,0 0 0 0 0,1 1 0 0 0,0 0 0 0 0,-4 2-225 0 0,5-2 66 0 0,0-1 1 0 0,1 1-1 0 0,-1 0 1 0 0,1 0-1 0 0,0 1 1 0 0,-1-1-1 0 0,2 1 0 0 0,-1 0 1 0 0,0-1-1 0 0,1 1 1 0 0,0 0-1 0 0,-1 1 1 0 0,2-1-1 0 0,-1 1-66 0 0,1-3 31 0 0,0 0 0 0 0,0 1 1 0 0,1-1-1 0 0,-1 0 0 0 0,1 1 0 0 0,0-1 0 0 0,0 1 1 0 0,0-1-1 0 0,0 0 0 0 0,0 1 0 0 0,1-1 0 0 0,-1 1 1 0 0,0-1-1 0 0,1 0 0 0 0,1 3-31 0 0,-1-3 8 0 0,1 1-1 0 0,-1 0 1 0 0,1-1-1 0 0,0 1 1 0 0,0-1-1 0 0,0 0 1 0 0,0 1-1 0 0,0-1 1 0 0,1 0-1 0 0,-1 0 1 0 0,3 1-8 0 0,40 26 480 0 0,0-3 1 0 0,20 8-481 0 0,-48-25 0 0 0,0 0 0 0 0,3 4 0 0 0,-13-8 0 0 0,-1-1 0 0 0,1 2 0 0 0,-1-1 0 0 0,-1 1 0 0 0,1-1 0 0 0,3 6 0 0 0,-8-10-2 0 0,0 1 0 0 0,0-1-1 0 0,0 1 1 0 0,-1-1 0 0 0,1 1 0 0 0,0-1 0 0 0,-1 1-1 0 0,1-1 1 0 0,-1 1 0 0 0,1-1 0 0 0,-1 3 2 0 0,0-4 7 0 0,0 1 0 0 0,0 0 0 0 0,0 0 0 0 0,0 0 0 0 0,0 0 0 0 0,0 0 0 0 0,-1 0 0 0 0,1 0 0 0 0,0-1 1 0 0,0 1-1 0 0,-1 0 0 0 0,1 0 0 0 0,-1 0 0 0 0,1-1 0 0 0,-1 1 0 0 0,0 0-7 0 0,-1 1 27 0 0,0 0-1 0 0,0 0 1 0 0,0-1 0 0 0,0 1-1 0 0,-1-1 1 0 0,1 0 0 0 0,0 1 0 0 0,-1-1-1 0 0,1 0 1 0 0,-1-1 0 0 0,1 1-1 0 0,-1 0 1 0 0,-1-1-27 0 0,-13 3-22 0 0,1 0 1 0 0,-1-2-1 0 0,0 0 0 0 0,1-1 0 0 0,-1 0 1 0 0,0-2-1 0 0,1 0 0 0 0,-1-1 1 0 0,1 0-1 0 0,0-1 0 0 0,-7-4 22 0 0,7 3-826 0 0,1-2 0 0 0,-1 0 0 0 0,1-1 0 0 0,0-1 0 0 0,1 0 0 0 0,0-1 0 0 0,-1-1 826 0 0,2-1-1551 0 0</inkml:trace>
  <inkml:trace contextRef="#ctx0" brushRef="#br0" timeOffset="2519.818">930 362 25343 0 0,'-2'-3'560'0'0,"-1"0"112"0"0,1 1 32 0 0,-1-1 0 0 0,3 0-568 0 0,0-1-136 0 0,1 0 0 0 0,1-1 0 0 0,3 2 96 0 0,-1 3-16 0 0,0-2 0 0 0,1 0-7632 0 0,4 4-1535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3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19807 0 0,'1'-2'144'0'0,"0"1"0"0"0,0-1-1 0 0,0 1 1 0 0,-1 0 0 0 0,1-1-1 0 0,1 1 1 0 0,-1 0-1 0 0,0 0 1 0 0,0-1 0 0 0,0 1-1 0 0,1 0 1 0 0,-1 0 0 0 0,0 0-1 0 0,1 1 1 0 0,-1-1-1 0 0,1 0 1 0 0,-1 0 0 0 0,1 1-144 0 0,7-4 823 0 0,0 1 1 0 0,8-1-824 0 0,-10 2 857 0 0,43-9-329 0 0,0 2 1 0 0,29-1-529 0 0,-17 3-147 0 0,139-15 418 0 0,27 8-271 0 0,-95 10-288 0 0,-76 2-4755 0 0,-41 1 2095 0 0,4 0-4715 0 0</inkml:trace>
  <inkml:trace contextRef="#ctx0" brushRef="#br0" timeOffset="367.496">482 84 21711 0 0,'-1'1'496'0'0,"-3"15"448"0"0,1 1 0 0 0,0 5-944 0 0,0 21 1137 0 0,1 1-1 0 0,3 12-1136 0 0,-1 28 1135 0 0,-1-39-836 0 0,-8 174 546 0 0,3-126-1056 0 0,6 58 211 0 0,5-95-2178 0 0,-3-42 327 0 0</inkml:trace>
  <inkml:trace contextRef="#ctx0" brushRef="#br0" timeOffset="817.748">678 551 23783 0 0,'-7'4'1804'0'0,"4"0"-1678"0"0,0 0 0 0 0,0 0 0 0 0,0 0 0 0 0,1 0 0 0 0,0 0 1 0 0,0 1-1 0 0,0-1 0 0 0,0 1 0 0 0,1 0 0 0 0,0-1 0 0 0,0 1 0 0 0,-1 2-126 0 0,1 10 631 0 0,-1 0-1 0 0,2 17-630 0 0,0-18 59 0 0,1 0-22 0 0,-1 1 0 0 0,2-1 0 0 0,0 1 0 0 0,1-1 0 0 0,1 0-1 0 0,0 0 1 0 0,1-1 0 0 0,5 12-37 0 0,-7-22 14 0 0,0 0 1 0 0,-1 0-1 0 0,1-1 1 0 0,1 1-1 0 0,-1-1 0 0 0,1 0 1 0 0,0 1-1 0 0,0-1-14 0 0,-2-3 11 0 0,-1 0 1 0 0,1 1-1 0 0,-1-1 1 0 0,0 0-1 0 0,1 0 0 0 0,0 0 1 0 0,-1-1-1 0 0,1 1 0 0 0,0 0 1 0 0,-1-1-1 0 0,1 1 1 0 0,0-1-1 0 0,-1 1 0 0 0,1-1 1 0 0,0 0-1 0 0,0 0 0 0 0,0 0 1 0 0,-1 0-1 0 0,1 0 1 0 0,0 0-1 0 0,0 0 0 0 0,0-1 1 0 0,-1 1-1 0 0,1 0 0 0 0,0-1 1 0 0,1 0-12 0 0,3-2 13 0 0,0-1 0 0 0,0 0 1 0 0,0 0-1 0 0,-1 0 0 0 0,0 0 0 0 0,0-1 0 0 0,0 0 1 0 0,0 0-1 0 0,-1 0 0 0 0,1-1 0 0 0,2-5-13 0 0,0 0 23 0 0,-1 0-1 0 0,-1-1 0 0 0,0 0 1 0 0,0 0-1 0 0,2-12-22 0 0,-1 4 0 0 0,-2 7 0 0 0,-1 0 0 0 0,0-1 0 0 0,0 1 0 0 0,-1-7 0 0 0,4-64 203 0 0,-6 114-181 0 0,1 0 1 0 0,2 0 0 0 0,0-1-1 0 0,3 1 1 0 0,3 13-23 0 0,-6-35 16 0 0,0 0 0 0 0,1 0 0 0 0,-1-1 1 0 0,1 1-1 0 0,1-1 0 0 0,-1 0 0 0 0,3 3-16 0 0,-3-5 1 0 0,0 0 0 0 0,1-1 1 0 0,-1 1-1 0 0,1-1 0 0 0,0 0 0 0 0,0 0 1 0 0,0 0-1 0 0,1-1 0 0 0,5 4-1 0 0,-9-6 5 0 0,1 0 0 0 0,-1-1 0 0 0,0 1-1 0 0,1 0 1 0 0,-1-1 0 0 0,0 1 0 0 0,1-1 0 0 0,-1 0-1 0 0,1 0 1 0 0,-1 0 0 0 0,1 0 0 0 0,-1 0 0 0 0,0 0-1 0 0,1-1 1 0 0,-1 1 0 0 0,1-1 0 0 0,1 0-5 0 0,-1-1 26 0 0,0 1 0 0 0,0-1 0 0 0,0 0 0 0 0,0 0 0 0 0,0 0 0 0 0,-1 0-1 0 0,1-1 1 0 0,-1 1 0 0 0,1-1 0 0 0,-1 1 0 0 0,1-3-26 0 0,2-2 53 0 0,-1 0 0 0 0,1 0 0 0 0,-2 0 0 0 0,1-1 0 0 0,-1 1 0 0 0,0-1-1 0 0,-1 0 1 0 0,0 0 0 0 0,0 0 0 0 0,-1-1-53 0 0,1-10 42 0 0,-1-1 1 0 0,-1 1-1 0 0,-1 0 0 0 0,-1-1 1 0 0,-1 1-1 0 0,0 0 0 0 0,-1 0 1 0 0,-5-12-43 0 0,6 24-25 0 0,0 0 1 0 0,0-1 0 0 0,-1 1-1 0 0,0 1 1 0 0,-4-6 24 0 0,-2-4-514 0 0,10 15 275 0 0,0 2 135 0 0,-1-1 0 0 0,1 0-1 0 0,-1 1 1 0 0,1-1 0 0 0,0 0-1 0 0,-1 1 1 0 0,1-1 0 0 0,0 1 0 0 0,0-1-1 0 0,-1 0 1 0 0,1 1 0 0 0,0-1 0 0 0,0 1-1 0 0,0-1 1 0 0,-1 1 0 0 0,1-1-1 0 0,0 1 1 0 0,0-1 0 0 0,0 1 104 0 0,-2 9-2571 0 0,2 0-3879 0 0,4 2-1827 0 0</inkml:trace>
  <inkml:trace contextRef="#ctx0" brushRef="#br0" timeOffset="1174.841">1283 693 17047 0 0,'-1'3'385'0'0,"1"-1"-1"0"0,-1 1 0 0 0,0 0 0 0 0,0 0 0 0 0,1-1 0 0 0,-2 1 0 0 0,1-1 0 0 0,0 1 0 0 0,-1-1 0 0 0,1 1-384 0 0,-6 11 3050 0 0,3-5-2306 0 0,2 1 0 0 0,-1-1 0 0 0,1 0 1 0 0,1 1-1 0 0,-1-1 0 0 0,2 1 0 0 0,-1-1 0 0 0,2 5-744 0 0,-1-9 61 0 0,0-1-1 0 0,1 1 0 0 0,-1 0 0 0 0,1 0 1 0 0,1-1-1 0 0,-1 1 0 0 0,1-1 1 0 0,-1 1-1 0 0,1-1 0 0 0,0 1 1 0 0,1-1-1 0 0,-1 0 0 0 0,1 0 0 0 0,0 0 1 0 0,0-1-1 0 0,0 1 0 0 0,2 1-60 0 0,-3-3 12 0 0,1-1 1 0 0,0 1-1 0 0,-1-1 0 0 0,1 1 0 0 0,0-1 0 0 0,0 0 0 0 0,0 0 0 0 0,0 0 0 0 0,-1 0 0 0 0,2-1 0 0 0,-1 1 0 0 0,0-1 0 0 0,0 0 0 0 0,0 0 0 0 0,0 0 0 0 0,0 0 0 0 0,0 0 0 0 0,0-1 0 0 0,0 1 1 0 0,0-1-1 0 0,1 0-12 0 0,6-2 43 0 0,0-1 1 0 0,-1 0 0 0 0,1 0 0 0 0,-1-1-1 0 0,7-4-43 0 0,-9 5 13 0 0,-1 0 0 0 0,0 0 0 0 0,-1-1 0 0 0,1 0 0 0 0,-1 0 0 0 0,0 0 0 0 0,0 0 0 0 0,3-6-13 0 0,-1 2 45 0 0,-3 3-55 0 0,0 0 0 0 0,0 0 0 0 0,0-1 1 0 0,2-4 9 0 0,-5 8-11 0 0,0 0-1 0 0,-1 0 1 0 0,1 0 0 0 0,0 0 0 0 0,-1 0 0 0 0,0 0 0 0 0,0 0 0 0 0,0 0 0 0 0,0 0 0 0 0,0 0 0 0 0,0 0 0 0 0,-1 0 0 0 0,0-1 11 0 0,-1-3-3 0 0,0 0 0 0 0,0 0-1 0 0,-1 0 1 0 0,0 0 0 0 0,0 1 0 0 0,0-1 3 0 0,1 3-13 0 0,-1 1 0 0 0,1 0 0 0 0,-1 0 0 0 0,1 0 0 0 0,-1 0 0 0 0,0 0-1 0 0,0 0 1 0 0,0 1 0 0 0,-1-1 0 0 0,1 1 0 0 0,-2-1 13 0 0,-2 0-35 0 0,0-1 1 0 0,0 1-1 0 0,0 1 0 0 0,0-1 1 0 0,-1 1-1 0 0,1 1 0 0 0,-1-1 0 0 0,1 1 1 0 0,-1 1-1 0 0,0-1 0 0 0,-5 2 35 0 0,7-1-35 0 0,0 1-1 0 0,0 0 1 0 0,0 0-1 0 0,0 0 0 0 0,0 1 1 0 0,0 0-1 0 0,0 1 1 0 0,1-1-1 0 0,-1 1 0 0 0,1 0 1 0 0,-1 0-1 0 0,1 0 1 0 0,0 1-1 0 0,-3 3 36 0 0,6-5-211 0 0,0 0 1 0 0,1 0-1 0 0,-1 1 0 0 0,0-1 1 0 0,1 0-1 0 0,0 1 0 0 0,-1-1 1 0 0,1 1-1 0 0,0-1 0 0 0,0 1 1 0 0,0 0-1 0 0,1-1 1 0 0,-1 1-1 0 0,1 0 0 0 0,0 0 211 0 0,-1 13-1688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24335 0 0,'0'0'1080'0'0,"0"0"216"0"0,0 0-1040 0 0,0 0-256 0 0,0 0 0 0 0,0 0 0 0 0,0 0-64 0 0,2 0-72 0 0,1 2-16 0 0,4-1 0 0 0,2 2-944 0 0,-2 3-192 0 0,14 5-40 0 0,-3-1-8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01.3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28 25367 0 0,'-8'-4'2671'0'0,"17"0"-2776"0"0,1 1 1 0 0,0 0-1 0 0,1 1 1 0 0,-1 0-1 0 0,0 1 1 0 0,1 0-1 0 0,1 0 105 0 0,16-1-75 0 0,10-1-451 0 0,1 1 0 0 0,10 3 526 0 0,6 1-7196 0 0,-50-2 6236 0 0,21 1-6807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21967 0 0,'0'0'480'0'0,"0"0"104"0"0,0 0 24 0 0,0 0 8 0 0,0 0-488 0 0,0 0-128 0 0,2-1 0 0 0,-2 1 0 0 0,0 0 384 0 0,0 0 48 0 0,0 0 16 0 0,0 0 0 0 0,0 0-720 0 0,4-2-144 0 0,-4 2-24 0 0,0 0-9591 0 0</inkml:trace>
  <inkml:trace contextRef="#ctx0" brushRef="#br0" timeOffset="1">7 160 22607 0 0,'0'0'496'0'0,"0"0"104"0"0,0 0 16 0 0,0 0 24 0 0,0 0-512 0 0,0 0-128 0 0,0 0 0 0 0,0 0 0 0 0,0 0 344 0 0,0 0 40 0 0,0 0 16 0 0,0 0 0 0 0,4 0-400 0 0,-1-1-160 0 0,3 1 0 0 0,-1 0 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25655 0 0,'0'0'587'0'0,"0"0"78"0"0,0 0 38 0 0,0 1-82 0 0,4 34-34 0 0,0-4 267 0 0,0 26-103 0 0,3 100-448 0 0,-7-136-149 0 0,4 18-154 0 0,1 3-226 0 0,1 11-2837 0 0,-4-46 34 0 0,1-2-6045 0 0</inkml:trace>
  <inkml:trace contextRef="#ctx0" brushRef="#br0" timeOffset="346.943">170 110 14280 0 0,'1'-5'654'0'0,"0"4"-11"0"0,0 6-82 0 0,6 11 4495 0 0,-6-12-4250 0 0,1-1 1 0 0,-1 1-1 0 0,1-1 0 0 0,-1 1 1 0 0,0 0-807 0 0,12 52 2254 0 0,-12-45-2011 0 0,6 28 1120 0 0,-1 19-1363 0 0,-7-7 842 0 0,0-17-100 0 0,1-28-542 0 0,-1-5 193 0 0,1-12 88 0 0,32-111 94 0 0,-32 121-575 0 0,7-19-156 0 0,0 0 0 0 0,2 0 0 0 0,4-8 156 0 0,-6 15-94 0 0,1 0 1 0 0,0 1-1 0 0,0 0 1 0 0,1 0-1 0 0,5-4 94 0 0,-11 14 0 0 0,-1 0 0 0 0,0 0 0 0 0,0 0 0 0 0,1 0 0 0 0,-1 0 0 0 0,1 1 0 0 0,-1-1 0 0 0,1 1 0 0 0,0-1 0 0 0,-1 1 0 0 0,1 0 0 0 0,0 0 0 0 0,0 0 0 0 0,0 1 0 0 0,0-1 0 0 0,0 1 0 0 0,0 0 0 0 0,0 0 0 0 0,0 0 0 0 0,1 0 0 0 0,-1 0 0 0 0,0 1 0 0 0,1 0 0 0 0,-1 0 0 0 0,0 0 0 0 0,0 0 0 0 0,0 0 0 0 0,0 1 0 0 0,0 0 0 0 0,0-1 0 0 0,0 1 0 0 0,-1 0 0 0 0,1 0 0 0 0,-1 1 0 0 0,1-1 0 0 0,-1 0 0 0 0,0 1 0 0 0,2 2 0 0 0,4 7 2 0 0,0 0-1 0 0,-1 1 1 0 0,0-1-1 0 0,-1 2 1 0 0,-1-1-1 0 0,0 0 1 0 0,-1 1-1 0 0,0 0 1 0 0,-1 0-1 0 0,-1 0 1 0 0,0 1 0 0 0,-1-1-1 0 0,0 5-1 0 0,1 10 205 0 0,-1-10-214 0 0,0 0 0 0 0,-2 1 9 0 0,1-15-30 0 0,-1 1 0 0 0,0-1 0 0 0,0 1 1 0 0,0-1-1 0 0,0 1 0 0 0,-1-1 0 0 0,0 0 0 0 0,-3 6 30 0 0,5-10-124 0 0,-1 0 0 0 0,0 0 0 0 0,1 0 0 0 0,-1 0 1 0 0,0 0-1 0 0,0 0 0 0 0,0-1 0 0 0,0 1 0 0 0,0 0 0 0 0,0 0 0 0 0,0 0 0 0 0,0-1 0 0 0,0 1 0 0 0,0-1 0 0 0,0 1 1 0 0,0-1-1 0 0,-1 1 0 0 0,1-1 0 0 0,0 0 0 0 0,0 1 0 0 0,0-1 0 0 0,-1 0 0 0 0,1 0 0 0 0,0 0 0 0 0,0 0 1 0 0,-1 0-1 0 0,1 0 0 0 0,0 0 0 0 0,-1-1 124 0 0,-7-2-1271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8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23551 0 0,'-1'25'2710'0'0,"-5"26"-2710"0"0,3-23-15 0 0,0 14 15 0 0,2 254 754 0 0,2-143-411 0 0,3-36-36 0 0,-1-2 426 0 0,-3-114-725 0 0,0 15 153 0 0,0-16-131 0 0,0 1-1 0 0,0 0 0 0 0,0 0 1 0 0,0-1-1 0 0,-1 1 1 0 0,1 0-1 0 0,0-1 1 0 0,0 1-1 0 0,-1 0 0 0 0,1-1 1 0 0,0 1-1 0 0,-1 0 1 0 0,1-1-1 0 0,0 1 1 0 0,-1 0-1 0 0,1-1-29 0 0,-3-10 833 0 0,3 1-727 0 0,0 0-1 0 0,0 1 1 0 0,1-1-1 0 0,0 0 0 0 0,0 1 1 0 0,2-4-106 0 0,4-18 539 0 0,3-3-539 0 0,-7 25 11 0 0,3-12-24 0 0,1 1-1 0 0,1-1 1 0 0,1 1 13 0 0,-5 13-4 0 0,-1 0 0 0 0,1 0 0 0 0,0 0 0 0 0,0 0 0 0 0,1 0 0 0 0,0 1 0 0 0,0 0 0 0 0,0 0 0 0 0,1 1 0 0 0,2-3 4 0 0,-5 5-8 0 0,-1 1 0 0 0,1-1-1 0 0,-1 1 1 0 0,1 0 0 0 0,-1 0 0 0 0,1 0 0 0 0,0 0 0 0 0,-1 0-1 0 0,1 1 1 0 0,0-1 0 0 0,0 1 0 0 0,-1 0 0 0 0,1 0-1 0 0,1 0 9 0 0,0 0-14 0 0,0 1-1 0 0,0 0 1 0 0,0 0-1 0 0,0 0 1 0 0,0 0-1 0 0,0 1 1 0 0,0 0-1 0 0,0 0 1 0 0,1 0 14 0 0,4 4-18 0 0,1 0 1 0 0,-1 1 0 0 0,-1 0-1 0 0,1 1 1 0 0,-1-1 0 0 0,0 1-1 0 0,-1 1 1 0 0,3 3 17 0 0,-4-3 18 0 0,0 0 1 0 0,-1 0-1 0 0,0 1 0 0 0,0 0 0 0 0,-1 0 1 0 0,0 0-1 0 0,0 5-18 0 0,-3-11 19 0 0,-1-1-1 0 0,1 1 1 0 0,-1 0-1 0 0,0 0 1 0 0,0 0-1 0 0,0-1 1 0 0,-1 1-1 0 0,0 0 1 0 0,1-1-1 0 0,-1 1 1 0 0,0 0-1 0 0,-1-1 1 0 0,1 1-1 0 0,-1-1 1 0 0,-1 3-19 0 0,0 0 37 0 0,-1 0 0 0 0,0 0-1 0 0,-1 0 1 0 0,1 0 0 0 0,-1-1 0 0 0,-1 0 0 0 0,-3 3-37 0 0,4-3 86 0 0,-1-1 0 0 0,-1 0 0 0 0,1 0 0 0 0,0-1 0 0 0,-1 0-1 0 0,0 0 1 0 0,0-1 0 0 0,0 0 0 0 0,-1 0-86 0 0,-3 1 55 0 0,1-1 0 0 0,-1-1 0 0 0,0 0 0 0 0,0 0 0 0 0,-8-2-55 0 0,12 1-39 0 0,0-1-1 0 0,0 0 1 0 0,0-1-1 0 0,0 1 1 0 0,1-2-1 0 0,-5-1 40 0 0,8 3-112 0 0,1 0 0 0 0,-1 0 0 0 0,1 0 0 0 0,0 0 0 0 0,0-1-1 0 0,-1 1 1 0 0,1-1 0 0 0,0 1 0 0 0,0-1 0 0 0,0 0-1 0 0,1 0 1 0 0,-1 0 0 0 0,0 0 0 0 0,1 0 0 0 0,-1-1-1 0 0,1 1 1 0 0,0 0 0 0 0,-1-3 112 0 0,2 3-355 0 0,-1 0-1 0 0,1-1 0 0 0,0 1 1 0 0,1 0-1 0 0,-1-1 1 0 0,0 1-1 0 0,1 0 1 0 0,-1-1-1 0 0,1 1 0 0 0,0 0 1 0 0,0 0-1 0 0,0 0 1 0 0,0 0-1 0 0,0 0 0 0 0,0 0 1 0 0,2-2 355 0 0,4-5-1791 0 0</inkml:trace>
  <inkml:trace contextRef="#ctx0" brushRef="#br0" timeOffset="374.108">394 724 8752 0 0,'-5'-3'-572'0'0,"6"2"2082"0"0,10-1 5613 0 0,-4 2-1942 0 0,5-1-2521 0 0,-7 1-2062 0 0,0-1 1 0 0,0 1-1 0 0,-1-1 1 0 0,1 0-1 0 0,0 0 0 0 0,0-1-598 0 0,29-11 694 0 0,-1-1-1 0 0,16-11-693 0 0,-46 24 0 0 0,-1-1 0 0 0,1 0 0 0 0,-1 0 0 0 0,0 0 0 0 0,0 0 0 0 0,0-1 0 0 0,0 1 0 0 0,0 0 0 0 0,0-1 0 0 0,6-8 0 0 0,-6 9 9 0 0,0-1-1 0 0,-1 1 1 0 0,1-1-1 0 0,-1 1 1 0 0,0-1-1 0 0,0 1 1 0 0,0-1-1 0 0,0 0 1 0 0,0 0-1 0 0,-1 1 1 0 0,1-1-1 0 0,-1 0 1 0 0,0 0-1 0 0,1 0 1 0 0,-2 1-1 0 0,1-3-8 0 0,0 5 1 0 0,0-1 0 0 0,-1 0 0 0 0,1 1-1 0 0,-1-1 1 0 0,1 0 0 0 0,-1 1 0 0 0,1-1 0 0 0,-1 1 0 0 0,1-1 0 0 0,-1 1-1 0 0,1-1 1 0 0,-1 1 0 0 0,1-1 0 0 0,-1 1 0 0 0,0 0 0 0 0,1-1 0 0 0,-1 1-1 0 0,0 0 1 0 0,0 0 0 0 0,1-1 0 0 0,-1 1 0 0 0,0 0-1 0 0,-2-1 6 0 0,1 1-1 0 0,-1-1 1 0 0,1 1 0 0 0,-1 0 0 0 0,0 0-1 0 0,-1 0-5 0 0,0 0 38 0 0,0 0-1 0 0,0 1 0 0 0,0 0 1 0 0,0 0-1 0 0,0 0 0 0 0,0 1 0 0 0,0-1 1 0 0,1 1-1 0 0,-1 0 0 0 0,0 0 1 0 0,1 0-1 0 0,-1 1-37 0 0,-1 1 67 0 0,1 0 1 0 0,-1 0-1 0 0,1 0 1 0 0,0 1-1 0 0,0 0 1 0 0,0 0-1 0 0,-2 5-67 0 0,0 0 73 0 0,1 0-1 0 0,1 1 0 0 0,-1-1 1 0 0,2 1-1 0 0,-1 0 0 0 0,2 0 1 0 0,0 1-1 0 0,-1 7-72 0 0,2-13 54 0 0,0 0 1 0 0,1 0-1 0 0,0 1 1 0 0,0-1-1 0 0,0 0 0 0 0,1 1 1 0 0,0-1-1 0 0,0 0 1 0 0,1 0-1 0 0,0 0 0 0 0,0 0 1 0 0,0 0-1 0 0,1 0 1 0 0,-1 0-1 0 0,2 0-54 0 0,-2-2 3 0 0,0 0 1 0 0,1-1-1 0 0,0 0 0 0 0,-1 0 0 0 0,1 0 1 0 0,0 0-1 0 0,0 0 0 0 0,1 0 0 0 0,-1-1 1 0 0,1 1-1 0 0,-1-1 0 0 0,1 0 0 0 0,0 0 1 0 0,0 0-1 0 0,-1-1 0 0 0,1 0 0 0 0,0 1 1 0 0,1-1-1 0 0,-1-1 0 0 0,1 1-3 0 0,2 0-88 0 0,0-1 0 0 0,1 1 1 0 0,-1-2-1 0 0,1 1 0 0 0,-1-1 0 0 0,0 0 0 0 0,1-1 0 0 0,-1 0 0 0 0,0 0 1 0 0,0 0-1 0 0,0-1 88 0 0,33-15-2168 0 0,-17 7 901 0 0</inkml:trace>
  <inkml:trace contextRef="#ctx0" brushRef="#br0" timeOffset="1053.224">984 782 18743 0 0,'3'-7'369'0'0,"1"0"0"0"0,-1 0 0 0 0,-1 0-1 0 0,1 0 1 0 0,-1-1 0 0 0,1-7-369 0 0,-1 1 868 0 0,0-1 0 0 0,-1 0 1 0 0,-1-2-869 0 0,0-16 3436 0 0,-5-32-3436 0 0,4 52 244 0 0,-2 0 0 0 0,0 1 0 0 0,0-1 0 0 0,-1 1 1 0 0,-1 0-1 0 0,-2-5-244 0 0,6 14 29 0 0,0 1 1 0 0,-1-1-1 0 0,1 1 1 0 0,-1 0 0 0 0,1 0-1 0 0,-1 0 1 0 0,0 0-1 0 0,0 0 1 0 0,0 0-1 0 0,0 0 1 0 0,0 1 0 0 0,0-1-1 0 0,-1 1 1 0 0,1-1-1 0 0,0 1 1 0 0,-1 0-30 0 0,1 0 9 0 0,0 0 0 0 0,0 1 0 0 0,0-1 0 0 0,0 1 0 0 0,-1 0 0 0 0,1 0 0 0 0,0 0 0 0 0,0 0 1 0 0,0 0-1 0 0,0 0 0 0 0,-1 0 0 0 0,1 1 0 0 0,0-1 0 0 0,0 1 0 0 0,0-1 0 0 0,0 1 0 0 0,0 0 0 0 0,0 0 0 0 0,0 0 0 0 0,0 0-9 0 0,-4 4 7 0 0,-1-1-1 0 0,1 1 1 0 0,1 0-1 0 0,-1 1 1 0 0,1-1-1 0 0,0 1 1 0 0,0 0-1 0 0,0 0 0 0 0,1 1 1 0 0,0-1-1 0 0,0 1 1 0 0,0 2-7 0 0,-3 7 12 0 0,0 0 0 0 0,2 0 1 0 0,0 1-1 0 0,1-1 0 0 0,0 1-12 0 0,1-1 0 0 0,1 0 0 0 0,0-1 0 0 0,1 1 0 0 0,1 0 0 0 0,0 0 0 0 0,1-1 0 0 0,3 17 0 0 0,-3-25 92 0 0,1 0 0 0 0,0 0 0 0 0,0 0 0 0 0,0 0 0 0 0,1 0-92 0 0,-1-5 31 0 0,-1 0-1 0 0,0 1 1 0 0,1-1 0 0 0,-1 0-1 0 0,1 0 1 0 0,0 1 0 0 0,0-1-1 0 0,0-1 1 0 0,0 1 0 0 0,0 0-1 0 0,0 0 1 0 0,0-1 0 0 0,1 1-1 0 0,-1-1 1 0 0,2 1-31 0 0,-2-1 8 0 0,1-1 0 0 0,0 1 0 0 0,0 0 1 0 0,-1-1-1 0 0,1 0 0 0 0,0 0 0 0 0,0 0 0 0 0,0 0 0 0 0,-1 0 0 0 0,1-1 0 0 0,0 1 1 0 0,0-1-1 0 0,-1 1 0 0 0,1-1 0 0 0,0 0 0 0 0,-1 0 0 0 0,1 0 0 0 0,-1-1 0 0 0,1 1-8 0 0,5-4 36 0 0,-1 1 1 0 0,1-1-1 0 0,-1-1 0 0 0,0 1 0 0 0,2-4-36 0 0,-1 1 4 0 0,-1 1 0 0 0,-1-1 0 0 0,1-1 0 0 0,-1 1 0 0 0,-1-1 0 0 0,0-1 0 0 0,0 1 0 0 0,-1 0 0 0 0,1-2-4 0 0,2-11-97 0 0,0-1 0 0 0,-1 1 0 0 0,0-13 97 0 0,-5 33 7 0 0,-1 5 12 0 0,0 9 39 0 0,0 17 26 0 0,-2 82-20 0 0,0-14 183 0 0,0-13 550 0 0,-5 17-797 0 0,6-89 147 0 0,-1 3-7 0 0,1 0 0 0 0,-2 0 1 0 0,0 0-1 0 0,-1 0 0 0 0,0-1 0 0 0,-2 3-140 0 0,5-14 8 0 0,-1 0 1 0 0,0 0-1 0 0,1 0 0 0 0,-1 0 0 0 0,0-1 1 0 0,0 1-1 0 0,0-1 0 0 0,-1 1 0 0 0,1-1 1 0 0,-1 0-1 0 0,1 0 0 0 0,-1 0 0 0 0,0 0 1 0 0,1 0-1 0 0,-1-1 0 0 0,0 1 1 0 0,0-1-1 0 0,0 0 0 0 0,-1 0 0 0 0,1 0 1 0 0,0 0-1 0 0,0 0 0 0 0,-1-1 0 0 0,1 0 1 0 0,0 1-1 0 0,0-1 0 0 0,-1 0 0 0 0,1-1 1 0 0,0 1-1 0 0,-1-1-8 0 0,-9-1 0 0 0,0-1 0 0 0,0-1 0 0 0,1 0 0 0 0,-1-1 0 0 0,-3-2 0 0 0,-9-5 0 0 0,1-2 0 0 0,-1-1 0 0 0,23 14-100 0 0,-1-1 1 0 0,1 0-1 0 0,-1 0 1 0 0,1 0-1 0 0,0 0 1 0 0,0 0-1 0 0,0-1 1 0 0,0 1-1 0 0,0 0 0 0 0,0-1 1 0 0,1 0-1 0 0,-1 1 1 0 0,1-1 99 0 0,0 1-103 0 0,1 0 1 0 0,-1 0-1 0 0,1 0 1 0 0,-1 0 0 0 0,1 0-1 0 0,0 0 1 0 0,-1 0-1 0 0,1 0 1 0 0,0 0 0 0 0,1 0-1 0 0,-1 0 1 0 0,0 0-1 0 0,0 0 1 0 0,1 0 0 0 0,-1 0-1 0 0,1 1 1 0 0,0-1-1 0 0,0 0 1 0 0,-1 0-1 0 0,2 0 103 0 0,14-24-3210 0 0,-7 16 1563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8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4 449 12440 0 0,'0'0'957'0'0,"0"0"-624"0"0,-3 0 10 0 0,2 0 1238 0 0,1 0 535 0 0,0 0 100 0 0,0 0-143 0 0,0 0-685 0 0,1 0-1236 0 0,-1 0-1 0 0,1 0 1 0 0,-1 0-1 0 0,0 0 0 0 0,1-1 1 0 0,-1 1-1 0 0,1 0 1 0 0,-1 0-1 0 0,0-1 1 0 0,1 1-1 0 0,-1 0 0 0 0,0-1 1 0 0,1 1-1 0 0,-1 0 1 0 0,0-1-1 0 0,1 1 1 0 0,-1 0-1 0 0,0-1 0 0 0,0 1 1 0 0,0-1-1 0 0,1 1-151 0 0,3-12 653 0 0,-3 11-496 0 0,3-8 26 0 0,1 0 1 0 0,0 0-1 0 0,0 0 1 0 0,1 1 0 0 0,0 0-1 0 0,2 0-183 0 0,3-6 197 0 0,3-6 80 0 0,-1 0-1 0 0,-1-1 1 0 0,0-1-1 0 0,-2 0 1 0 0,3-10-277 0 0,6-20 373 0 0,9-46-373 0 0,-16 41 380 0 0,-12 48-8 0 0,-1 6 226 0 0,1 7-237 0 0,-3 77 129 0 0,-13 69-490 0 0,6-70 75 0 0,-13 92-372 0 0,11-90 202 0 0,6-33 136 0 0,2 0 1 0 0,1 6-42 0 0,3-54-332 0 0,0-1-20 0 0,11-10-2252 0 0,-5 3 202 0 0,-2 0-4236 0 0,-1-2-2044 0 0</inkml:trace>
  <inkml:trace contextRef="#ctx0" brushRef="#br0" timeOffset="385.157">319 705 5064 0 0,'0'0'232'0'0,"0"0"578"0"0,0 0 2306 0 0,0 0 1011 0 0,0 0 199 0 0,-2-3 2292 0 0,-2-4-3965 0 0,3 7-2578 0 0,1-1 1 0 0,0 0-1 0 0,-1 0 1 0 0,1 1-1 0 0,0-1 1 0 0,0 0-1 0 0,0 1 1 0 0,-1-1-1 0 0,1 0 1 0 0,0 0 0 0 0,0 1-1 0 0,0-1 1 0 0,0 0-1 0 0,0 0 1 0 0,0 1-1 0 0,1-1 1 0 0,-1 0-1 0 0,0 0 1 0 0,0 1-1 0 0,0-1 1 0 0,1 0-1 0 0,-1 1 1 0 0,0-1-1 0 0,1 0 1 0 0,-1 1-1 0 0,1-1 1 0 0,-1 0-1 0 0,1 1 1 0 0,-1-1-1 0 0,1 1 1 0 0,-1-1-1 0 0,1 1 1 0 0,-1-1-1 0 0,1 1-75 0 0,0-1 54 0 0,0 0 1 0 0,0 0-1 0 0,0 1 0 0 0,0-1 0 0 0,0 0 0 0 0,0 1 0 0 0,0-1 1 0 0,0 1-1 0 0,0-1 0 0 0,0 1 0 0 0,0-1 0 0 0,1 1 0 0 0,-1 0 1 0 0,0 0-1 0 0,0-1 0 0 0,0 1 0 0 0,0 0 0 0 0,1 0 0 0 0,-1 0 1 0 0,0 0-1 0 0,0 1 0 0 0,0-1 0 0 0,1 0-54 0 0,-2 0 104 0 0,0 0 0 0 0,0 0-1 0 0,0 0-7 0 0,2 8 171 0 0,-1-8-254 0 0,-1 1 0 0 0,0 0 1 0 0,1-1-1 0 0,-1 1 1 0 0,0 0-1 0 0,0-1 0 0 0,0 1 1 0 0,0 0-1 0 0,1-1 1 0 0,-1 1-1 0 0,0 0 0 0 0,0-1 1 0 0,0 1-1 0 0,-1 0 1 0 0,1-1-1 0 0,0 2-13 0 0,0-1 27 0 0,-1 0 0 0 0,1 0 0 0 0,-1 0 0 0 0,1 0 0 0 0,-1 0 0 0 0,1-1 0 0 0,-1 1 0 0 0,0 0 0 0 0,1 0 1 0 0,-1 0-1 0 0,0 0-27 0 0,0-1 5 0 0,1 0 0 0 0,0 0 0 0 0,-1 1 0 0 0,1-1 0 0 0,-1 0 0 0 0,1 0 0 0 0,0 0 0 0 0,-1 0 0 0 0,1 1 0 0 0,-1-1 0 0 0,1 0 0 0 0,-1 0 0 0 0,1 0 0 0 0,-1 0 0 0 0,1 0 0 0 0,0 0 0 0 0,-1 0 0 0 0,1 0 0 0 0,-1 0 0 0 0,1-1 0 0 0,-1 1 0 0 0,1 0 0 0 0,-1 0 0 0 0,1 0 0 0 0,0 0 0 0 0,-1-1 0 0 0,1 1 0 0 0,-1 0 0 0 0,1 0 0 0 0,0-1 0 0 0,-1 1 0 0 0,1 0 0 0 0,0-1 0 0 0,-1 1 0 0 0,1 0 0 0 0,0-1 0 0 0,0 1 0 0 0,-1-1-5 0 0,1 1-74 0 0,-1-1 0 0 0,1 0 1 0 0,-1 0-1 0 0,1 0 0 0 0,-1 0 0 0 0,1 0 1 0 0,0 1-1 0 0,0-1 0 0 0,-1 0 0 0 0,1 0 1 0 0,0 0-1 0 0,0 0 0 0 0,0 0 0 0 0,0 0 1 0 0,0 0-1 0 0,0 0 74 0 0,2-10-8424 0 0,-2 11 7699 0 0,0-5-8665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7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13 399 23583 0 0,'0'0'1083'0'0,"-5"6"394"0"0,3-1-1481 0 0,1-2 28 0 0,0-1 0 0 0,0 1-1 0 0,0-1 1 0 0,1 1-1 0 0,-1 0 1 0 0,1-1-1 0 0,-1 1 1 0 0,1 0 0 0 0,0-1-1 0 0,0 3-23 0 0,1 1 115 0 0,0 1 1 0 0,0-1-1 0 0,0 0 0 0 0,0 0 0 0 0,1 0 0 0 0,0 0 0 0 0,1 0 1 0 0,-1 0-1 0 0,1-1 0 0 0,3 5-115 0 0,-4-7 54 0 0,0 0-1 0 0,0-1 1 0 0,0 0 0 0 0,0 1-1 0 0,0-1 1 0 0,1 0 0 0 0,-1 0 0 0 0,1 0-1 0 0,0-1 1 0 0,-1 1 0 0 0,1 0-1 0 0,0-1 1 0 0,0 0 0 0 0,0 0-1 0 0,0 0 1 0 0,0 0 0 0 0,0 0 0 0 0,1-1-1 0 0,-1 1 1 0 0,0-1 0 0 0,0 0-1 0 0,1 0-53 0 0,2 0 69 0 0,1 0 0 0 0,-1-1 0 0 0,1 0 0 0 0,-1 0 0 0 0,1-1 0 0 0,-1 0 0 0 0,0 0 0 0 0,0 0 0 0 0,0-1 0 0 0,0 0 0 0 0,0 0 0 0 0,0 0 0 0 0,-1-1 0 0 0,4-3-69 0 0,-6 5-31 0 0,-1 0 0 0 0,1-1-1 0 0,-1 1 1 0 0,0-1 0 0 0,0 0-1 0 0,0 1 1 0 0,0-1 0 0 0,0 0-1 0 0,-1 0 1 0 0,1 0 0 0 0,-1-1 0 0 0,0 1-1 0 0,0 0 1 0 0,0 0 0 0 0,0-1-1 0 0,0 1 1 0 0,-1 0 0 0 0,0-1-1 0 0,1 1 1 0 0,-1-1 0 0 0,-1 1 0 0 0,1-1-1 0 0,0 1 1 0 0,-1 0 0 0 0,0-1-1 0 0,1 1 1 0 0,-2 0 0 0 0,0-3 31 0 0,-1-3-226 0 0,-2 0 0 0 0,1 0 0 0 0,-1 1 0 0 0,0-1 0 0 0,-1 1 0 0 0,0 0 0 0 0,0 1 0 0 0,0 0 0 0 0,-1-1 226 0 0,4 6-117 0 0,0-1-1 0 0,0 1 1 0 0,-1 0 0 0 0,1-1 0 0 0,0 1-1 0 0,-1 1 1 0 0,1-1 0 0 0,-1 0 0 0 0,0 1-1 0 0,0 0 1 0 0,0 0 117 0 0,2 0-54 0 0,-1 1 1 0 0,0 0-1 0 0,1-1 0 0 0,-1 1 0 0 0,0 1 1 0 0,1-1-1 0 0,-1 0 0 0 0,0 1 0 0 0,1-1 1 0 0,-1 1-1 0 0,0 0 0 0 0,1 0 1 0 0,-1 0-1 0 0,1 0 0 0 0,0 0 0 0 0,-1 0 1 0 0,1 1 53 0 0,-2 1-111 0 0,1-1 1 0 0,0 1 0 0 0,-1 0 0 0 0,2 0-1 0 0,-1 0 1 0 0,0 0 0 0 0,0 0 0 0 0,1 1-1 0 0,0 0 1 0 0,0-1 0 0 0,0 1 0 0 0,0 0 110 0 0,0 0-565 0 0,1-1 1 0 0,0 1 0 0 0,0 0 0 0 0,0 0-1 0 0,0-1 1 0 0,0 1 0 0 0,1 0-1 0 0,0 1 565 0 0,0 5-6915 0 0</inkml:trace>
  <inkml:trace contextRef="#ctx0" brushRef="#br0" timeOffset="384.676">611 271 18255 0 0,'-4'-16'518'0'0,"0"0"0"0"0,-1 1 0 0 0,-1-1 0 0 0,-2-2-518 0 0,-2-8 536 0 0,4 10 201 0 0,-10-25 2849 0 0,-16-32-3586 0 0,29 69 375 0 0,0-1 1 0 0,0 0-1 0 0,0 1 1 0 0,-3-4-376 0 0,6 8 81 0 0,-1-1 1 0 0,0 0-1 0 0,0 0 1 0 0,0 1-1 0 0,1-1 1 0 0,-1 1-1 0 0,0-1 1 0 0,0 1-1 0 0,0-1 1 0 0,0 1-1 0 0,0-1 1 0 0,0 1-1 0 0,0 0-81 0 0,0 0 33 0 0,1 0 0 0 0,-1 0 1 0 0,1 0-1 0 0,-1 0 0 0 0,1 0 0 0 0,-1 0 0 0 0,1 0 1 0 0,-1 0-1 0 0,1 0 0 0 0,-1 0 0 0 0,1 1 0 0 0,-1-1 0 0 0,1 0 1 0 0,0 0-1 0 0,-1 1 0 0 0,1-1 0 0 0,-1 0 0 0 0,1 0 1 0 0,-1 1-1 0 0,1-1 0 0 0,0 1 0 0 0,-1-1 0 0 0,1 0 0 0 0,0 1 1 0 0,-1-1-1 0 0,1 1-33 0 0,-3 4 133 0 0,0 0 0 0 0,0 1 1 0 0,0 0-1 0 0,1-1 0 0 0,0 1 0 0 0,0 0 1 0 0,0 0-1 0 0,0 6-133 0 0,-1 8 303 0 0,1-1 1 0 0,1 4-304 0 0,0 8 163 0 0,-4 28-54 0 0,-1 9 257 0 0,2 2 0 0 0,6 49-366 0 0,0-80 0 0 0,-1-19 0 0 0,0-1 0 0 0,4 17 0 0 0,-4-23-220 0 0,-1-11-64 0 0,0 0-1 0 0,1 0 0 0 0,-1 0 1 0 0,0-1-1 0 0,0 1 1 0 0,1 0-1 0 0,-1 0 1 0 0,1-1-1 0 0,0 1 1 0 0,-1 0 284 0 0,1-2-6969 0 0,-1 0-2180 0 0</inkml:trace>
  <inkml:trace contextRef="#ctx0" brushRef="#br0" timeOffset="717.959">345 335 24447 0 0,'0'0'1124'0'0,"0"0"-30"0"0,-3-1-654 0 0,2 1-136 0 0,29-5 404 0 0,-1 1 0 0 0,1 1 1 0 0,19 1-709 0 0,4 0-78 0 0,19-3-1087 0 0,-35 0 457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9 366 21967 0 0,'0'0'498'0'0,"0"0"-462"0"0,0 0 1 0 0,0 0 0 0 0,0 0 0 0 0,0-1 0 0 0,0 1-1 0 0,0 0 1 0 0,0 0 0 0 0,0 0 0 0 0,0 0 0 0 0,0 0-1 0 0,0 0 1 0 0,0 0 0 0 0,0 0 0 0 0,0 0-1 0 0,0 0 1 0 0,0 0 0 0 0,0 0 0 0 0,0 0 0 0 0,0 0-1 0 0,0 0 1 0 0,0 0 0 0 0,0 0 0 0 0,-1 0 0 0 0,1 0-1 0 0,0 0 1 0 0,0-1 0 0 0,0 1 0 0 0,0 0 0 0 0,0 0-1 0 0,0 0 1 0 0,0 0 0 0 0,0 0 0 0 0,0 0 0 0 0,0 0-1 0 0,0 0 1 0 0,0 0 0 0 0,0 0 0 0 0,0 0-1 0 0,-1 0 1 0 0,1 0 0 0 0,0 0 0 0 0,0 0 0 0 0,0 0-1 0 0,0 1 1 0 0,0-1 0 0 0,0 0 0 0 0,0 0 0 0 0,0 0-1 0 0,0 0 1 0 0,0 0 0 0 0,0 0 0 0 0,0 0 0 0 0,0 0-1 0 0,0 0-36 0 0,-2 5 326 0 0,1 0-1 0 0,0 0 0 0 0,0 0 0 0 0,0 1 1 0 0,1-1-1 0 0,-1 0 0 0 0,1 0 0 0 0,1 1 1 0 0,-1 0-326 0 0,1 10 387 0 0,-1 10 151 0 0,2 0 0 0 0,0-1-1 0 0,2 1 1 0 0,1-1 0 0 0,4 13-538 0 0,-6-28 111 0 0,0-1-1 0 0,2 1 1 0 0,-1 0-111 0 0,-3-7 41 0 0,1 0 0 0 0,0-1 0 0 0,-1 1 0 0 0,1 0 0 0 0,0 0 1 0 0,1-1-1 0 0,-1 1 0 0 0,0-1 0 0 0,1 0 0 0 0,-1 0 0 0 0,2 1-41 0 0,-3-2 23 0 0,-1-1 1 0 0,1 0-1 0 0,0 0 1 0 0,-1 0-1 0 0,1 0 0 0 0,-1 0 1 0 0,1 0-1 0 0,0 0 0 0 0,-1 0 1 0 0,1 0-1 0 0,-1 0 1 0 0,1 0-1 0 0,0 0 0 0 0,-1 0 1 0 0,1 0-1 0 0,-1 0 1 0 0,1-1-1 0 0,-1 1 0 0 0,1 0 1 0 0,0-1-1 0 0,-1 1 0 0 0,1 0 1 0 0,-1-1-1 0 0,0 1 1 0 0,1 0-1 0 0,-1-1 0 0 0,1 1 1 0 0,-1-1-1 0 0,1 1 0 0 0,-1-1 1 0 0,0 1-24 0 0,12-18 401 0 0,-11 17-406 0 0,4-9 45 0 0,0-1-1 0 0,-1 1 1 0 0,0-1-1 0 0,2-10-39 0 0,7-47 16 0 0,-8 39-31 0 0,-2 9-153 0 0,-1 9-45 0 0,-1 1-1 0 0,3-5 214 0 0,-4 12-234 0 0,1 1 0 0 0,0 0 0 0 0,0-1 0 0 0,0 1 0 0 0,0 0 0 0 0,0 0 0 0 0,0 0 0 0 0,1 0 0 0 0,-1 0 0 0 0,1 0 0 0 0,-1 0 0 0 0,3-1 234 0 0,-4 2-147 0 0,0 1-1 0 0,1 0 1 0 0,-1-1 0 0 0,1 1-1 0 0,-1 0 1 0 0,1-1-1 0 0,-1 1 1 0 0,1 0-1 0 0,-1 0 1 0 0,1 0-1 0 0,-1-1 1 0 0,1 1-1 0 0,-1 0 1 0 0,1 0-1 0 0,-1 0 1 0 0,1 0-1 0 0,-1 0 1 0 0,1 0-1 0 0,0 0 1 0 0,-1 0-1 0 0,1 0 1 0 0,-1 0-1 0 0,1 0 1 0 0,0 0 147 0 0,0 1-349 0 0,0 0 1 0 0,0-1-1 0 0,0 1 0 0 0,0 0 1 0 0,0 0-1 0 0,0 0 1 0 0,0 0-1 0 0,0 0 0 0 0,0 0 349 0 0,5 4-1600 0 0</inkml:trace>
  <inkml:trace contextRef="#ctx0" brushRef="#br0" timeOffset="487.166">368 616 15200 0 0,'4'-12'1838'0'0,"-3"8"-666"0"0,10-44 6565 0 0,-8 37-7264 0 0,-2-1 0 0 0,1 0-1 0 0,-2 0 1 0 0,1 0 0 0 0,-2-2-473 0 0,1 7 58 0 0,-1-1 0 0 0,0 1 1 0 0,0 0-1 0 0,-1 1 0 0 0,0-1 0 0 0,0 0 0 0 0,0 0 1 0 0,-1 1-1 0 0,0-1 0 0 0,-1 1 0 0 0,0-2-58 0 0,3 7 40 0 0,0 0-1 0 0,0 1 1 0 0,0-1-1 0 0,1 0 1 0 0,-1 0-1 0 0,0 0 1 0 0,0 1-1 0 0,0-1 1 0 0,-1 0-1 0 0,1 1 1 0 0,0-1-1 0 0,0 1 1 0 0,0-1-1 0 0,0 1 1 0 0,0 0 0 0 0,-1 0-1 0 0,1-1 1 0 0,0 1-1 0 0,0 0 1 0 0,0 0-1 0 0,-1 0 1 0 0,1 0-1 0 0,0 0 1 0 0,0 0-1 0 0,-1 1 1 0 0,1-1-1 0 0,0 0 1 0 0,0 1-1 0 0,0-1 1 0 0,0 1-1 0 0,0-1 1 0 0,-1 1-1 0 0,1-1 1 0 0,0 1 0 0 0,0 0-1 0 0,0 0-39 0 0,-3 2 44 0 0,0 0 0 0 0,0 0 0 0 0,1 0 1 0 0,-1 0-1 0 0,1 1 0 0 0,0 0 0 0 0,0 0 0 0 0,-2 3-44 0 0,-9 16 127 0 0,1 0 0 0 0,-1 6-127 0 0,10-21 22 0 0,1 0 0 0 0,0 1 0 0 0,0-1 0 0 0,1 1 0 0 0,1 0-1 0 0,-1 0 1 0 0,1 0 0 0 0,1 5-22 0 0,0-8 20 0 0,0 0-1 0 0,1 0 1 0 0,-1 0-1 0 0,1-1 1 0 0,1 1-1 0 0,-1 0 1 0 0,1 0-1 0 0,0-1 0 0 0,0 1 1 0 0,3 4-20 0 0,-4-8 13 0 0,1 0 0 0 0,-1 0 0 0 0,1 0 0 0 0,-1 0 0 0 0,1 0 0 0 0,0 0 0 0 0,0 0 0 0 0,0 0 0 0 0,0-1 0 0 0,0 1 0 0 0,0-1 0 0 0,1 1 0 0 0,-1-1 0 0 0,0 0 0 0 0,1 0 0 0 0,-1 0 0 0 0,1 0 0 0 0,-1 0 0 0 0,1-1 0 0 0,0 1 0 0 0,-1-1 0 0 0,1 0 0 0 0,-1 0 0 0 0,1 0 0 0 0,2 0-13 0 0,-2 0-15 0 0,1-1 0 0 0,0 0 0 0 0,0 1 0 0 0,0-1 0 0 0,-1-1 0 0 0,1 1-1 0 0,0-1 1 0 0,-1 1 0 0 0,1-1 0 0 0,-1 0 0 0 0,0 0 0 0 0,1-1 0 0 0,-1 1-1 0 0,0-1 1 0 0,-1 1 0 0 0,1-1 0 0 0,0 0 0 0 0,-1 0 0 0 0,1 0 0 0 0,-1 0 0 0 0,0-1-1 0 0,0 1 1 0 0,0-2 15 0 0,3-5 3 0 0,-1 0 1 0 0,0-1-1 0 0,0 0 0 0 0,-1 0 1 0 0,0 0-1 0 0,-1 0 0 0 0,0-5-3 0 0,-2-12 1 0 0,0 8 210 0 0,0 19-276 0 0,0 1-17 0 0,-3 12 170 0 0,2 6-46 0 0,0 1 0 0 0,2-1 0 0 0,0 1 0 0 0,1-1 0 0 0,1 0 0 0 0,2 4-42 0 0,-3-10-167 0 0,2 0 0 0 0,-1 0-1 0 0,4 6 168 0 0,-4-10-1330 0 0,1-1-1 0 0,0 1 0 0 0,2 1 1331 0 0,-1-3-9895 0 0</inkml:trace>
  <inkml:trace contextRef="#ctx0" brushRef="#br0" timeOffset="867.628">708 1 15664 0 0,'0'0'718'0'0,"0"0"-19"0"0,-1 5-421 0 0,-7 17 809 0 0,-2 12 4588 0 0,-4 36 125 0 0,1 33-5800 0 0,-1 73 942 0 0,12-92-1487 0 0,3 0 1 0 0,7 40 544 0 0,-8-123-72 0 0,1 0-173 0 0,-1 1 0 0 0,0 0-1 0 0,0-1 1 0 0,0 1-1 0 0,0-1 1 0 0,0 1 0 0 0,0 0-1 0 0,0-1 1 0 0,-1 1 0 0 0,1-1-1 0 0,-1 2 246 0 0,0-3-2788 0 0,0-3-6115 0 0</inkml:trace>
  <inkml:trace contextRef="#ctx0" brushRef="#br0" timeOffset="1200.892">491 391 21679 0 0,'1'-2'190'0'0,"0"0"-1"0"0,1-1 0 0 0,0 1 0 0 0,-1 0 0 0 0,1 0 0 0 0,0 0 1 0 0,0 1-1 0 0,0-1 0 0 0,0 0 0 0 0,1 1 0 0 0,-1-1 1 0 0,0 1-1 0 0,1 0 0 0 0,-1-1 0 0 0,1 1 0 0 0,-1 1 0 0 0,1-1 1 0 0,2 0-190 0 0,7-2 420 0 0,-1 1 0 0 0,1 1 0 0 0,11 0-420 0 0,0-1 521 0 0,-3 1-493 0 0,1 1 0 0 0,0 1 0 0 0,11 2-28 0 0,14 1-1771 0 0,-34-4-182 0 0,1 0-3807 0 0,0 1-1778 0 0</inkml:trace>
  <inkml:trace contextRef="#ctx0" brushRef="#br0" timeOffset="1534.348">861 295 19895 0 0,'0'0'911'0'0,"0"0"-19"0"0,0 1-571 0 0,-4 19 1308 0 0,1-1-1 0 0,0 1 1 0 0,2 0-1 0 0,0 13-1628 0 0,8 82 1265 0 0,-7-106-1153 0 0,0-9-110 0 0,2 22 335 0 0,4 17-337 0 0,-5-33-71 0 0,0 0 1 0 0,1 0-1 0 0,0-1 0 0 0,0 1 0 0 0,0 0 0 0 0,1-1 0 0 0,-1 0 0 0 0,2 0 0 0 0,0 2 71 0 0,-4-6-100 0 0,1 0 0 0 0,0 0 0 0 0,0 0 1 0 0,1 0-1 0 0,-1 0 0 0 0,0 0 0 0 0,0 0 0 0 0,0 0 0 0 0,1-1 0 0 0,-1 1 0 0 0,1 0 100 0 0,-1-1-208 0 0,-1 1 0 0 0,1-1 0 0 0,-1 0 0 0 0,1 0-1 0 0,0 0 1 0 0,0 0 0 0 0,-1 0 0 0 0,1 0 0 0 0,0 0-1 0 0,-1 0 1 0 0,1 0 0 0 0,0 0 0 0 0,-1 0 0 0 0,1-1-1 0 0,0 1 1 0 0,-1 0 0 0 0,1 0 0 0 0,0-1-1 0 0,-1 1 1 0 0,1 0 0 0 0,-1-1 0 0 0,1 1 0 0 0,-1 0-1 0 0,1-1 1 0 0,0 0 208 0 0,5-5-8619 0 0</inkml:trace>
  <inkml:trace contextRef="#ctx0" brushRef="#br0" timeOffset="1874.61">986 333 12896 0 0,'0'0'997'0'0,"4"11"3071"0"0,3 21 2045 0 0,8 17-3392 0 0,0 1-1662 0 0,8 45 998 0 0,-21-91-1984 0 0,-1 0-1 0 0,1 0 1 0 0,0 0 0 0 0,0-1 0 0 0,0 1-1 0 0,1-1 1 0 0,-1 1 0 0 0,1-1-1 0 0,0 0 1 0 0,0 0 0 0 0,0 0-1 0 0,0 0 1 0 0,2 1-73 0 0,-4-3 24 0 0,0-1 0 0 0,0 1 0 0 0,1 0 0 0 0,-1 0 0 0 0,0 0 0 0 0,1-1 0 0 0,-1 1 0 0 0,0-1 0 0 0,1 1 0 0 0,-1-1 0 0 0,1 1 0 0 0,-1-1 0 0 0,1 0 0 0 0,-1 0 0 0 0,1 0 0 0 0,-1 0 0 0 0,1 0 0 0 0,-1 0 0 0 0,1 0 0 0 0,-1 0-1 0 0,1 0 1 0 0,-1-1 0 0 0,1 1 0 0 0,-1-1 0 0 0,1 1 0 0 0,-1-1 0 0 0,0 0 0 0 0,1 1 0 0 0,-1-1 0 0 0,0 0 0 0 0,1 0 0 0 0,-1 0 0 0 0,0 0 0 0 0,0 0 0 0 0,0 0 0 0 0,0 0 0 0 0,0-1-24 0 0,4-4 50 0 0,-2 0 1 0 0,1 0-1 0 0,0-1 1 0 0,-1 1-1 0 0,-1-1 0 0 0,1 0 1 0 0,-1 0-1 0 0,0 1 1 0 0,0-2-1 0 0,-1 0-50 0 0,3-18-31 0 0,-2 0 1 0 0,-1-7 30 0 0,3-23-415 0 0,-4 51 304 0 0,1 0-48 0 0,-1 1-1 0 0,0 0 0 0 0,1 0 1 0 0,0 0-1 0 0,0 0 0 0 0,0 0 1 0 0,1 0-1 0 0,0-1 160 0 0,-1 4-61 0 0,-1 1-1 0 0,0-1 1 0 0,0 1 0 0 0,1 0 0 0 0,-1-1-1 0 0,0 1 1 0 0,1 0 0 0 0,-1-1-1 0 0,0 1 1 0 0,1 0 0 0 0,-1-1-1 0 0,0 1 1 0 0,1 0 0 0 0,-1 0-1 0 0,1-1 1 0 0,-1 1 0 0 0,1 0-1 0 0,-1 0 1 0 0,0 0 0 0 0,1 0-1 0 0,-1 0 1 0 0,1-1 0 0 0,-1 1 0 0 0,1 0-1 0 0,0 0 62 0 0,-1 1-166 0 0,1-1 0 0 0,0 0-1 0 0,0 0 1 0 0,-1 1 0 0 0,1-1 0 0 0,0 0-1 0 0,-1 1 1 0 0,1-1 0 0 0,0 1-1 0 0,-1-1 1 0 0,1 1 0 0 0,-1-1 0 0 0,1 1-1 0 0,0 0 167 0 0,2 3-1274 0 0,0 0-1 0 0,0 0 1 0 0,0 1 0 0 0,1 2 1274 0 0,-3-4-663 0 0,16 30-6330 0 0,0 1 5079 0 0,-7-15 2468 0 0,-8-15 272 0 0,0-1-1 0 0,0 1 1 0 0,0-1-1 0 0,1 0 1 0 0,-1 0-1 0 0,1 0 1 0 0,0 0 0 0 0,0 0-1 0 0,0-1 1 0 0,0 1-1 0 0,1-1 1 0 0,-1 0-1 0 0,1 0 1 0 0,-1 0 0 0 0,2 0-826 0 0,-5-2 35 0 0,2 1 239 0 0,0 0-1 0 0,0 0 0 0 0,0-1 1 0 0,1 1-1 0 0,-1 0 0 0 0,0-1 1 0 0,0 0-1 0 0,1 0 0 0 0,-1 1 1 0 0,0-1-1 0 0,1-1 0 0 0,1 1-273 0 0,2-1 103 0 0,1-1-1 0 0,-1 0 0 0 0,1-1 0 0 0,-1 1 0 0 0,0-1 0 0 0,0 0 0 0 0,0-1 0 0 0,0 1 0 0 0,0-1 0 0 0,-1 0 0 0 0,0-1 1 0 0,1 0-103 0 0,-4 3-41 0 0,1 0 0 0 0,-1-1 0 0 0,0 1 0 0 0,0-1 0 0 0,0 0 0 0 0,0 1 1 0 0,-1-1-1 0 0,1 0 0 0 0,-1 0 0 0 0,1 0 0 0 0,-1 0 0 0 0,0 0 0 0 0,-1 0 0 0 0,1-1 1 0 0,0 1-1 0 0,-1 0 0 0 0,0 0 0 0 0,1-1 0 0 0,-1 1 0 0 0,-1 0 0 0 0,1 0 1 0 0,0-1-1 0 0,-1 1 0 0 0,1 0 0 0 0,-1 0 0 0 0,-1-1 41 0 0,2 3-3 0 0,-1-1-1 0 0,1 1 1 0 0,-1 0-1 0 0,1 0 1 0 0,-1 0-1 0 0,0 0 1 0 0,0 0 0 0 0,0 0-1 0 0,1 0 1 0 0,-1 0-1 0 0,0 0 1 0 0,0 0-1 0 0,0 0 1 0 0,0 1-1 0 0,-1-1 1 0 0,1 0-1 0 0,0 1 1 0 0,0-1 0 0 0,0 1-1 0 0,0-1 1 0 0,-1 1-1 0 0,1 0 1 0 0,0-1-1 0 0,-1 1 1 0 0,1 0-1 0 0,0 0 1 0 0,0 0 0 0 0,-1 0-1 0 0,1 0 1 0 0,0 0-1 0 0,-1 0 1 0 0,1 1-1 0 0,-1-1 4 0 0,-1 1 69 0 0,0-1 0 0 0,0 1 0 0 0,-1 0 0 0 0,1 1-1 0 0,0-1 1 0 0,0 0 0 0 0,0 1 0 0 0,0 0 0 0 0,0 0-1 0 0,0 0 1 0 0,1 0 0 0 0,-2 1-69 0 0,1 0 94 0 0,0 1 0 0 0,0 0 0 0 0,0 0 0 0 0,1 0 0 0 0,-1 0 0 0 0,1 0 0 0 0,0 0 0 0 0,0 2-94 0 0,-3 9 678 0 0,-3 14-678 0 0,3-11 274 0 0,2-9-86 0 0,1 1 0 0 0,1 0 0 0 0,-1 0 0 0 0,1-1 0 0 0,1 8-188 0 0,0-12 59 0 0,0 0-1 0 0,1 0 0 0 0,0 0 1 0 0,-1 0-1 0 0,2 0 0 0 0,-1-1 0 0 0,1 1 1 0 0,-1 0-1 0 0,1-1 0 0 0,0 1 1 0 0,1-1-1 0 0,0 1-58 0 0,-2-2-13 0 0,1-1 0 0 0,0 0 0 0 0,0 0 0 0 0,0 0-1 0 0,0 0 1 0 0,1 0 0 0 0,-1 0 0 0 0,0-1 0 0 0,1 1 0 0 0,-1-1 0 0 0,1 1 0 0 0,0-1 0 0 0,0 0 13 0 0,2 1 159 0 0,0-1 1 0 0,0 0-1 0 0,0 0 1 0 0,0 0-1 0 0,0-1 1 0 0,0 1-1 0 0,3-1-159 0 0,2-1-578 0 0,1 0-1 0 0,-1 0 1 0 0,4-1 578 0 0,26-9-8727 0 0,-17 3-1084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2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127 152 12032 0 0,'-2'-6'443'0'0,"1"1"0"0"0,-1-1 0 0 0,-2-5-443 0 0,-2 1 3008 0 0,6 9-1918 0 0,-2 7 1138 0 0,-1 6-1144 0 0,1 1 0 0 0,0 1 0 0 0,1-1 0 0 0,0 5-1084 0 0,-2 26 1022 0 0,-9 79 807 0 0,-14 164-608 0 0,22-236-1922 0 0,2 0 0 0 0,4 21 701 0 0,1-56-748 0 0,2-10-1191 0 0,-5-6 1679 0 0,0 1 0 0 0,0-1 0 0 0,0 0 0 0 0,1 0 0 0 0,-1 0 0 0 0,0 0 0 0 0,0 0 0 0 0,1 0 0 0 0,-1 0 0 0 0,0 0 1 0 0,0 0-1 0 0,1 0 0 0 0,-1 0 0 0 0,0 0 0 0 0,0 0 0 0 0,1 0 0 0 0,-1 0 0 0 0,0 0 0 0 0,0 0 0 0 0,1 0 0 0 0,-1 0 0 0 0,0 0 0 0 0,0 0 0 0 0,1 0 0 0 0,-1 0 0 0 0,0 0 260 0 0,5-5-7439 0 0</inkml:trace>
  <inkml:trace contextRef="#ctx0" brushRef="#br0" timeOffset="404.015">5 118 20127 0 0,'-1'-3'136'0'0,"0"1"0"0"0,0-1-1 0 0,1 0 1 0 0,-1 0-1 0 0,1 0 1 0 0,0 1-1 0 0,-1-1 1 0 0,1 0 0 0 0,0 0-1 0 0,1 0 1 0 0,-1 0-1 0 0,1 0 1 0 0,-1 0 0 0 0,1 1-1 0 0,0-1 1 0 0,0 0-1 0 0,0 0 1 0 0,0 1-1 0 0,0-1 1 0 0,1 1 0 0 0,0-2-136 0 0,1 0 136 0 0,0 0 0 0 0,0 1 0 0 0,0 0 0 0 0,1-1 0 0 0,-1 1 0 0 0,1 1 0 0 0,0-1 0 0 0,0 0 0 0 0,0 1 0 0 0,0 0 0 0 0,0 0 0 0 0,0 0 0 0 0,2 0-136 0 0,8-2 191 0 0,0 0 0 0 0,0 1 0 0 0,0 1 0 0 0,0 0 0 0 0,0 1 0 0 0,1 0 0 0 0,-1 1 0 0 0,0 1 0 0 0,1 0 0 0 0,-1 1 0 0 0,9 3-191 0 0,-8-2 162 0 0,0 2 0 0 0,-1-1 0 0 0,0 2-1 0 0,0 0 1 0 0,0 1 0 0 0,-1 0 0 0 0,0 1 0 0 0,0 0 0 0 0,-1 1 0 0 0,11 10-162 0 0,-10-6 105 0 0,0 1 0 0 0,-1 0 0 0 0,-1 1 0 0 0,0 0 0 0 0,-1 0 0 0 0,-1 1 0 0 0,0 1 0 0 0,-1-1 0 0 0,-1 2 0 0 0,0-1-105 0 0,0 4 99 0 0,-1 0 0 0 0,-1 1 0 0 0,-1-1-1 0 0,-1 1 1 0 0,-1 0 0 0 0,0 0-1 0 0,-2 0 1 0 0,-1 7-99 0 0,-1-12 82 0 0,0 1-1 0 0,-1-1 1 0 0,-1 0-1 0 0,-1 0 1 0 0,-1-1-1 0 0,0 0 1 0 0,-1 0 0 0 0,0 0-1 0 0,-1-1 1 0 0,-1 0-1 0 0,-1 0 1 0 0,-8 10-82 0 0,5-9 90 0 0,-1-1 0 0 0,-1 0 0 0 0,0-1 0 0 0,-1 0 0 0 0,0-1 0 0 0,-1-1 0 0 0,-1-1 0 0 0,0 0 0 0 0,0-1 0 0 0,-11 3-90 0 0,19-9-13 0 0,0 0 0 0 0,0-1 0 0 0,-1 0 0 0 0,0-1 0 0 0,-2 1 13 0 0,8-3-45 0 0,1 1-1 0 0,-1-1 1 0 0,1 0-1 0 0,-1 0 0 0 0,0-1 1 0 0,1 1-1 0 0,-1-1 0 0 0,1 0 1 0 0,-1 0-1 0 0,1-1 1 0 0,0 1-1 0 0,0-1 0 0 0,-3-1 46 0 0,1 0-276 0 0,1-1-1 0 0,0 1 0 0 0,0-1 0 0 0,0 0 0 0 0,0 0 0 0 0,1-1 0 0 0,0 1 0 0 0,-3-4 277 0 0,4 4-596 0 0,1 0 0 0 0,0 0 0 0 0,0 0-1 0 0,0 0 1 0 0,0 0 0 0 0,0 0 0 0 0,1 0-1 0 0,0-1 597 0 0,-2-11-9027 0 0</inkml:trace>
  <inkml:trace contextRef="#ctx0" brushRef="#br0" timeOffset="837.02">579 672 14744 0 0,'0'0'1136'0'0,"8"3"2409"0"0,4-6 776 0 0,7-6-2052 0 0,-11 5-1683 0 0,2 0-441 0 0,0-1 1 0 0,-1 0 0 0 0,0 0 0 0 0,0-1 0 0 0,-1 0 0 0 0,1 0 0 0 0,-1-1 0 0 0,-1-1 0 0 0,7-5-146 0 0,-12 9 32 0 0,1 1-1 0 0,-1-1 1 0 0,1 0 0 0 0,-1 0 0 0 0,0 0 0 0 0,0 0-1 0 0,-1 0 1 0 0,1 0 0 0 0,-1-1-32 0 0,0 4 13 0 0,-1-1 1 0 0,0 1-1 0 0,0-1 0 0 0,1 1 1 0 0,-1 0-1 0 0,0-1 0 0 0,0 1 0 0 0,-1-1 1 0 0,1 1-1 0 0,0-1 0 0 0,0 1 1 0 0,-1-1-1 0 0,1 1 0 0 0,-1 0 1 0 0,1-1-1 0 0,-1 1 0 0 0,1 0 0 0 0,-1-1 1 0 0,0 1-1 0 0,0 0 0 0 0,0 0 1 0 0,0 0-1 0 0,1 0 0 0 0,-2 0 1 0 0,1 0-1 0 0,0 0 0 0 0,0 0 0 0 0,0 0 1 0 0,-1 0-14 0 0,0 0 35 0 0,0 0 0 0 0,0 0 1 0 0,0 0-1 0 0,0 1 0 0 0,0-1 1 0 0,0 0-1 0 0,0 1 0 0 0,0 0 1 0 0,0 0-1 0 0,0-1 1 0 0,0 1-1 0 0,0 1 0 0 0,0-1 1 0 0,0 0-1 0 0,-1 0 0 0 0,1 1 1 0 0,0-1-1 0 0,0 1 0 0 0,0 0 1 0 0,0-1-1 0 0,1 1 0 0 0,-1 0 1 0 0,0 0-1 0 0,-1 1-35 0 0,-2 1 114 0 0,0 1 0 0 0,-1 0 0 0 0,1 0-1 0 0,1 0 1 0 0,-1 1 0 0 0,1-1 0 0 0,-2 3-114 0 0,1 0 103 0 0,0 0-1 0 0,0 1 0 0 0,1 0 1 0 0,0 0-1 0 0,0 0 1 0 0,1 1-1 0 0,0-1 1 0 0,0 1-1 0 0,1 1-102 0 0,-1 4 112 0 0,1 0-1 0 0,0 0 1 0 0,1 0-1 0 0,0 1 1 0 0,2 4-112 0 0,-1-14 14 0 0,0 0-1 0 0,1 1 1 0 0,0-1-1 0 0,0 0 1 0 0,0 0-1 0 0,1 0 1 0 0,-1-1-1 0 0,1 1 1 0 0,1 0-1 0 0,-1 0 1 0 0,1-1-1 0 0,0 1-13 0 0,-1-2-1 0 0,-1-1 0 0 0,1 0-1 0 0,1 0 1 0 0,-1 0 0 0 0,0 0-1 0 0,0 0 1 0 0,1 0-1 0 0,-1-1 1 0 0,1 1 0 0 0,-1-1-1 0 0,1 1 1 0 0,0-1-1 0 0,-1 0 1 0 0,1 0 0 0 0,0 0-1 0 0,0-1 1 0 0,0 1 0 0 0,0-1-1 0 0,0 1 1 0 0,0-1-1 0 0,1 0 2 0 0,1-1-145 0 0,1 1-1 0 0,-1-1 1 0 0,0 0 0 0 0,1 0-1 0 0,-1-1 1 0 0,0 0-1 0 0,0 0 1 0 0,0 0-1 0 0,0 0 1 0 0,0-1-1 0 0,3-3 146 0 0,-1 2-773 0 0,0-2 0 0 0,0 1 0 0 0,0-1 0 0 0,-1 0 0 0 0,0 0 0 0 0,-1-1 0 0 0,1 0 773 0 0,4-7-1990 0 0,-2-1-38 0 0</inkml:trace>
  <inkml:trace contextRef="#ctx0" brushRef="#br0" timeOffset="1188.441">860 546 12440 0 0,'0'0'957'0'0,"3"7"3135"0"0,1 24 3206 0 0,0 18-4058 0 0,-2-22-2203 0 0,0 78 1060 0 0,-2-85-1724 0 0,-1-12-85 0 0,-1-14 125 0 0,-2-14-185 0 0,2-7-154 0 0,1 0 1 0 0,3-25-75 0 0,-1 40-3 0 0,0 0 0 0 0,1 1 0 0 0,1-1 1 0 0,0 0-1 0 0,1 1 0 0 0,0-1 0 0 0,4-7 3 0 0,-6 16-20 0 0,-1 0 0 0 0,1 1-1 0 0,-1-1 1 0 0,1 1 0 0 0,0-1-1 0 0,0 1 1 0 0,0 0 0 0 0,1 0-1 0 0,-1 0 1 0 0,0 0 0 0 0,1 0-1 0 0,-1 1 1 0 0,1-1 0 0 0,0 1 0 0 0,-1-1-1 0 0,1 1 1 0 0,0 0 0 0 0,0 0-1 0 0,1 0 21 0 0,1 0-86 0 0,0 0 0 0 0,0 1-1 0 0,1 0 1 0 0,-1 0-1 0 0,0 0 1 0 0,0 0 0 0 0,0 1-1 0 0,0 0 1 0 0,0 0 0 0 0,0 0-1 0 0,1 1 87 0 0,0 0-619 0 0,0 0 0 0 0,0 0 0 0 0,-1 0-1 0 0,1 1 1 0 0,-1 0 0 0 0,1 0 0 0 0,-1 0-1 0 0,0 1 1 0 0,1 0 619 0 0,0 3-1468 0 0</inkml:trace>
  <inkml:trace contextRef="#ctx0" brushRef="#br0" timeOffset="1517.493">1135 508 23583 0 0,'0'0'1083'0'0,"0"0"-28"0"0,-3 11-518 0 0,2 6 700 0 0,0-1 0 0 0,0 1 0 0 0,2-1 0 0 0,1 13-1237 0 0,1 12 696 0 0,-1-20-437 0 0,1 0 0 0 0,1 0 0 0 0,5 19-259 0 0,-2-23-565 0 0,-7-16 514 0 0,1 0-1 0 0,-1 0 1 0 0,0 0 0 0 0,1-1-1 0 0,-1 1 1 0 0,1 0 0 0 0,-1 0 0 0 0,1-1-1 0 0,-1 1 1 0 0,1 0 0 0 0,-1-1-1 0 0,1 1 1 0 0,0-1 0 0 0,-1 1-1 0 0,1-1 1 0 0,0 1 0 0 0,-1-1-1 0 0,1 1 1 0 0,0-1 51 0 0,4-1-828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73 7832 0 0,'0'0'356'0'0,"0"0"-7"0"0,-1-1-221 0 0,-3-2 11988 0 0,1 5-9259 0 0,0 5-2093 0 0,3 0-200 0 0,0 1-1 0 0,0-1 1 0 0,0 0 0 0 0,1 0-1 0 0,0 0 1 0 0,2 6-564 0 0,2 23 546 0 0,-3-4-271 0 0,1 17-1 0 0,-2 1-1 0 0,-2-1 1 0 0,-3 5-274 0 0,-7 80-19 0 0,7-84-557 0 0,4-48 108 0 0,-1 19-501 0 0,2-15-1773 0 0,1 0-3323 0 0,-2-6-1954 0 0</inkml:trace>
  <inkml:trace contextRef="#ctx0" brushRef="#br0" timeOffset="334.63">0 307 22631 0 0,'0'0'514'0'0,"0"0"71"0"0,0 0 32 0 0,4-7 147 0 0,-2 5-684 0 0,0 0-1 0 0,-1 0 0 0 0,1 0 0 0 0,1 0 1 0 0,-1 0-1 0 0,0 1 0 0 0,0-1 0 0 0,0 0 1 0 0,2 0-80 0 0,25-11 1073 0 0,-18 9-902 0 0,35-14-196 0 0,0 3 1 0 0,30-5 24 0 0,-7 1-3043 0 0,-58 16 1649 0 0</inkml:trace>
  <inkml:trace contextRef="#ctx0" brushRef="#br0" timeOffset="668.903">392 0 20991 0 0,'0'0'960'0'0,"-5"5"352"0"0,4-3-1204 0 0,0 0-1 0 0,0 1 0 0 0,0-1 1 0 0,0 0-1 0 0,0 0 0 0 0,0 0 1 0 0,1 1-1 0 0,-1-1 1 0 0,1 0-1 0 0,-1 2-107 0 0,0 26 1745 0 0,1-14-1168 0 0,-2 55 2252 0 0,4 6-2829 0 0,1 15 710 0 0,-3-28-204 0 0,-2 129 756 0 0,3-201-1128 0 0,0 0 0 0 0,1 0 1 0 0,0 0-1 0 0,1-3-134 0 0,2-11 97 0 0,-2 10-94 0 0,9-46-73 0 0,2 1 0 0 0,6-9 70 0 0,-15 49-1 0 0,-3 11 0 0 0,0-1 1 0 0,0 1-1 0 0,1-1 0 0 0,0 1 0 0 0,2-3 1 0 0,-5 8 0 0 0,1-1 0 0 0,0 1 0 0 0,0 0-1 0 0,0 0 1 0 0,0-1 0 0 0,0 1 0 0 0,0 0 0 0 0,1 0 0 0 0,-1 0 0 0 0,0 0 0 0 0,0 1 0 0 0,1-1-1 0 0,-1 0 1 0 0,1 0 0 0 0,-1 1 0 0 0,1-1 0 0 0,-1 1 0 0 0,0-1 0 0 0,1 1 0 0 0,0 0-1 0 0,-1 0 1 0 0,1 0 0 0 0,-1-1 0 0 0,1 1 0 0 0,1 1 0 0 0,-1-1 0 0 0,0 1 0 0 0,0-1 0 0 0,0 1 0 0 0,0 0 0 0 0,0 0 0 0 0,0-1 0 0 0,0 2 0 0 0,-1-1 0 0 0,1 0 0 0 0,0 0 0 0 0,0 0 0 0 0,-1 1 0 0 0,1-1 0 0 0,-1 1 0 0 0,1-1 0 0 0,-1 1 0 0 0,0 0 0 0 0,0 0 0 0 0,1 0 0 0 0,1 3 0 0 0,-1-1 0 0 0,1 1 0 0 0,-1 0 0 0 0,0 0 0 0 0,0 0 0 0 0,1 6 0 0 0,1 10 11 0 0,-1 0-1 0 0,-1 0 1 0 0,0 0 0 0 0,-2 1-1 0 0,0-1 1 0 0,-4 20-11 0 0,2-30-172 0 0,1-1 0 0 0,1 1 0 0 0,-1 0-1 0 0,2 0 1 0 0,-1 0 0 0 0,1-1 0 0 0,1 1 0 0 0,0 0 172 0 0,-2-11-100 0 0,0 0 1 0 0,0 0-1 0 0,0 1 0 0 0,0-1 1 0 0,0 0-1 0 0,0 0 1 0 0,0 1-1 0 0,0-1 0 0 0,0 0 1 0 0,0 0-1 0 0,0 0 1 0 0,1 1-1 0 0,-1-1 0 0 0,0 0 1 0 0,0 0-1 0 0,0 0 1 0 0,0 1-1 0 0,0-1 0 0 0,0 0 1 0 0,1 0-1 0 0,-1 0 1 0 0,0 0-1 0 0,0 1 0 0 0,0-1 1 0 0,1 0-1 0 0,-1 0 1 0 0,0 0-1 0 0,0 0 0 0 0,0 0 1 0 0,1 0-1 0 0,-1 0 1 0 0,0 0-1 0 0,0 1 1 0 0,0-1-1 0 0,1 0 0 0 0,-1 0 1 0 0,0 0-1 0 0,0 0 1 0 0,1 0-1 0 0,-1 0 0 0 0,0 0 1 0 0,0 0-1 0 0,1 0 1 0 0,-1-1-1 0 0,0 1 0 0 0,0 0 1 0 0,0 0-1 0 0,1 0 1 0 0,-1 0-1 0 0,0 0 0 0 0,0 0 1 0 0,0 0-1 0 0,1-1 100 0 0,3-2-2240 0 0</inkml:trace>
  <inkml:trace contextRef="#ctx0" brushRef="#br0" timeOffset="1004.579">636 440 6912 0 0,'0'0'528'0'0,"0"0"64"0"0,1 0 3729 0 0,7 0-718 0 0,8 0-2131 0 0,0-1 1 0 0,0 0-1 0 0,0-1 1 0 0,0-1-1 0 0,2-1-1472 0 0,-12 2 419 0 0,0 1 0 0 0,0-1 0 0 0,0-1 0 0 0,-1 1 0 0 0,1-1 0 0 0,-1 0 0 0 0,0-1 0 0 0,0 1 0 0 0,0-1-1 0 0,0 0 1 0 0,0 0 0 0 0,-1 0 0 0 0,0-1 0 0 0,3-3-419 0 0,-5 4-23 0 0,1 0 0 0 0,-2 1-1 0 0,1-1 1 0 0,0 0 0 0 0,-1 0 0 0 0,0 0-1 0 0,0 0 1 0 0,0 0 0 0 0,0 0 0 0 0,0 0-1 0 0,-1-1 1 0 0,0 1 0 0 0,0 0 0 0 0,0 0-1 0 0,-1 0 1 0 0,0-2 23 0 0,1 4-11 0 0,0 0 0 0 0,-1 0-1 0 0,1 0 1 0 0,-1 0 0 0 0,1 0-1 0 0,-1 0 1 0 0,0 0 0 0 0,0 0 0 0 0,0 0-1 0 0,0 0 1 0 0,0 1 0 0 0,-1-1 0 0 0,1 0-1 0 0,0 1 1 0 0,-1-1 0 0 0,1 1-1 0 0,-1-1 1 0 0,0 1 0 0 0,1 0 0 0 0,-1 0-1 0 0,0 0 1 0 0,0 0 0 0 0,0 0 0 0 0,0 0-1 0 0,0 0 1 0 0,0 1 0 0 0,0-1-1 0 0,0 1 1 0 0,0-1 0 0 0,0 1 0 0 0,0 0-1 0 0,0 0 1 0 0,-1 0 11 0 0,-1 0 28 0 0,1 0 0 0 0,0 0 0 0 0,-1 1 0 0 0,1-1 0 0 0,0 1 0 0 0,0 0 0 0 0,-1 0 0 0 0,1 0 0 0 0,0 1 0 0 0,0-1 0 0 0,0 1 0 0 0,0 0 0 0 0,-2 1-28 0 0,1 0 102 0 0,0 0 0 0 0,1 1-1 0 0,-1 0 1 0 0,1 0 0 0 0,-1 0 0 0 0,1 0-1 0 0,0 0 1 0 0,-1 4-102 0 0,-1 2 164 0 0,0 0 0 0 0,1 1-1 0 0,1-1 1 0 0,-1 1 0 0 0,2 0 0 0 0,-1 0-1 0 0,2 0 1 0 0,-1 3-164 0 0,1-6 114 0 0,1 0 1 0 0,0 1-1 0 0,0-1 1 0 0,1 1-1 0 0,0-1 0 0 0,0 0 1 0 0,1 1-1 0 0,2 5-114 0 0,-3-10 30 0 0,1-1 1 0 0,-1 1-1 0 0,1 0 1 0 0,0-1-1 0 0,0 1 1 0 0,1-1-1 0 0,-1 0 0 0 0,1 1 1 0 0,-1-1-1 0 0,1-1 1 0 0,0 1-1 0 0,0 0 1 0 0,1-1-1 0 0,-1 1 0 0 0,0-1 1 0 0,1 0-1 0 0,-1 0 1 0 0,5 1-31 0 0,-2 0 20 0 0,1-1 0 0 0,0 0 1 0 0,-1-1-1 0 0,1 0 1 0 0,0 0-1 0 0,0 0 0 0 0,0-1 1 0 0,0 0-1 0 0,0 0 1 0 0,0-1-1 0 0,4 0-20 0 0,1-2-432 0 0,0 1 1 0 0,0-2-1 0 0,-1 0 1 0 0,1 0-1 0 0,-1-1 0 0 0,3-2 432 0 0,6-5-1249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1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333 283 8752 0 0,'-2'-13'952'0'0,"-4"-18"4373"0"0,0 0 0 0 0,-2 1 0 0 0,-7-17-5325 0 0,12 39 331 0 0,-1-1-1 0 0,-5-8-330 0 0,7 14 67 0 0,0 0 0 0 0,0 0 0 0 0,0 1 0 0 0,-1-1 0 0 0,1 0 0 0 0,-1 1 0 0 0,1 0 0 0 0,-1-1 0 0 0,-1 0-67 0 0,3 3 11 0 0,0-1 0 0 0,1 1 0 0 0,-1-1 0 0 0,0 1 0 0 0,0-1 1 0 0,0 1-1 0 0,0 0 0 0 0,0-1 0 0 0,0 1 0 0 0,0 0 0 0 0,0 0 0 0 0,0 0 0 0 0,0 0 0 0 0,0 0 0 0 0,0 0 0 0 0,0 0 0 0 0,0 0 0 0 0,0 0 0 0 0,0 0 0 0 0,0 1 0 0 0,0-1 0 0 0,0 1-11 0 0,-1-1 35 0 0,1 1 1 0 0,-1 0-1 0 0,1 0 0 0 0,-1 1 0 0 0,1-1 0 0 0,0 0 0 0 0,0 0 0 0 0,-1 1 0 0 0,1-1 0 0 0,0 0 0 0 0,0 1 0 0 0,0 0-35 0 0,-2 5 115 0 0,-1 0 1 0 0,1 0-1 0 0,1 0 0 0 0,0 0 0 0 0,-1 4-115 0 0,-2 12 20 0 0,1 1 0 0 0,1-1 0 0 0,2 1 0 0 0,0 16-20 0 0,8 97 117 0 0,-5-114-106 0 0,13 353 101 0 0,-17-356-3166 0 0,2-20 1452 0 0</inkml:trace>
  <inkml:trace contextRef="#ctx0" brushRef="#br0" timeOffset="337.356">1 532 12896 0 0,'0'0'997'0'0,"-1"-1"-411"0"0,1 1 0 0 0,0-1 0 0 0,0 1 0 0 0,0-1 1 0 0,0 0-1 0 0,0 1 0 0 0,0-1 0 0 0,0 1 0 0 0,0-1 0 0 0,0 1 0 0 0,0-1 1 0 0,0 1-1 0 0,1-1-586 0 0,2-3 615 0 0,0 2 1 0 0,1-1-1 0 0,-1 0 0 0 0,1 1 1 0 0,0-1-1 0 0,0 1 1 0 0,0 0-1 0 0,0 0 1 0 0,2 0-616 0 0,11-4 32 0 0,14-3-32 0 0,-20 7 299 0 0,38-9-171 0 0,19-1-128 0 0,86-3-1163 0 0,-124 12-338 0 0,1-2-2036 0 0,-18 2 1714 0 0</inkml:trace>
  <inkml:trace contextRef="#ctx0" brushRef="#br0" timeOffset="683.729">482 370 19319 0 0,'0'0'439'0'0,"0"0"62"0"0,0 0 33 0 0,0 0-65 0 0,-4 8-173 0 0,3-5 95 0 0,-1 0 1 0 0,1 0-1 0 0,0 0 1 0 0,0 0-1 0 0,0 0 0 0 0,0 0 1 0 0,0 2-392 0 0,-2 10 872 0 0,0-5-519 0 0,2-1-1 0 0,-1 1 1 0 0,1 2-353 0 0,-1 9 335 0 0,0-3-15 0 0,0 0 0 0 0,2-1-1 0 0,0 1 1 0 0,2-1 0 0 0,2 16-320 0 0,-3-27 33 0 0,0 1 1 0 0,1-1-1 0 0,0 0 0 0 0,0 1 1 0 0,2 1-34 0 0,-3-5 1 0 0,1 0 1 0 0,-1-1 0 0 0,1 1 0 0 0,-1-1-1 0 0,1 0 1 0 0,0 1 0 0 0,0-1 0 0 0,0 0-1 0 0,0 0 1 0 0,0 0 0 0 0,1 0-1 0 0,-1-1 1 0 0,1 1-2 0 0,-2-1 9 0 0,0-1 0 0 0,0 0-1 0 0,0 1 1 0 0,0-1 0 0 0,0 0-1 0 0,0 1 1 0 0,1-1 0 0 0,-1 0-1 0 0,0 0 1 0 0,0 0 0 0 0,0 0-1 0 0,0 0 1 0 0,0 0 0 0 0,0 0-1 0 0,0-1 1 0 0,1 1 0 0 0,-1 0-1 0 0,0-1 1 0 0,0 1 0 0 0,0-1-1 0 0,0 1 1 0 0,0-1 0 0 0,0 1-1 0 0,0-1 1 0 0,0 1 0 0 0,-1-1-1 0 0,1 0 1 0 0,1 0-9 0 0,2-4 36 0 0,0 1 1 0 0,0-1-1 0 0,0 1 0 0 0,2-6-36 0 0,-2 5 20 0 0,4-8-22 0 0,0 0 0 0 0,-1 0 1 0 0,-1-1-1 0 0,0 1 0 0 0,0-2 0 0 0,-1 1 0 0 0,-1-1 0 0 0,-1 1 0 0 0,0-1 0 0 0,0-9 2 0 0,2-11-55 0 0,-2 22 46 0 0,-1 1 0 0 0,-1-1 0 0 0,0-4 9 0 0,-1 16 74 0 0,-2 11 73 0 0,1-5-145 0 0,0 1 0 0 0,0-1 0 0 0,1 0 0 0 0,0 0 0 0 0,0 1 0 0 0,1-1 0 0 0,0 0-1 0 0,-1 0-1 0 0,2 13 1 0 0,0 33-1 0 0,1 17 0 0 0,-1-50 0 0 0,1 0 0 0 0,3 3 0 0 0,-2-1 0 0 0,-1-11-38 0 0,-1-1 0 0 0,1 0-1 0 0,1 0 1 0 0,-1 0 0 0 0,2-1 0 0 0,3 6 38 0 0,-8-12-166 0 0,0 0 0 0 0,1-1 0 0 0,-1 1 0 0 0,1 0 1 0 0,-1-1-1 0 0,1 1 0 0 0,-1-1 0 0 0,1 1 0 0 0,0-1 0 0 0,-1 1 0 0 0,1-1 1 0 0,0 1-1 0 0,-1-1 0 0 0,1 1 0 0 0,0-1 0 0 0,0 0 0 0 0,-1 1 0 0 0,1-1 1 0 0,0 0-1 0 0,0 0 0 0 0,0 0 0 0 0,-1 0 0 0 0,1 0 0 0 0,0 0 0 0 0,0 0 1 0 0,0 0-1 0 0,0 0 0 0 0,-1 0 166 0 0,6-3-8806 0 0</inkml:trace>
  <inkml:trace contextRef="#ctx0" brushRef="#br0" timeOffset="1032.223">771 375 20447 0 0,'0'0'464'0'0,"4"8"1124"0"0,4 19-438 0 0,-2 0-1 0 0,0 0 1 0 0,-1 1 0 0 0,-2 0-1 0 0,0 16-1149 0 0,-3-42 48 0 0,0 20 402 0 0,2 0 0 0 0,0-1 0 0 0,1 1 0 0 0,4 9-450 0 0,-7-30 11 0 0,0-1 0 0 0,0 0 1 0 0,0 0-1 0 0,0 1 0 0 0,0-1 0 0 0,0 0 0 0 0,0 0 0 0 0,0 1 1 0 0,0-1-1 0 0,0 0 0 0 0,0 0 0 0 0,0 0 0 0 0,0 1 0 0 0,0-1 1 0 0,0 0-1 0 0,0 0 0 0 0,1 0 0 0 0,-1 1 0 0 0,0-1 0 0 0,0 0 0 0 0,0 0 1 0 0,0 0-1 0 0,1 0 0 0 0,-1 1 0 0 0,0-1 0 0 0,0 0 0 0 0,0 0 1 0 0,1 0-1 0 0,-1 0 0 0 0,0 0 0 0 0,0 0 0 0 0,0 0 0 0 0,1 1 1 0 0,-1-1-12 0 0,3-8 203 0 0,1-13 30 0 0,9-78-41 0 0,-13 95-192 0 0,5-34-12 0 0,8-29 12 0 0,-9 54-60 0 0,1 0 0 0 0,5-11 60 0 0,-7 18-4 0 0,-3 4 0 0 0,1 1 1 0 0,0-1-1 0 0,0 1 1 0 0,0-1-1 0 0,0 1 0 0 0,0 0 1 0 0,1-1-1 0 0,-1 1 0 0 0,0 0 1 0 0,0 0-1 0 0,1 0 0 0 0,-1 0 1 0 0,1 0-1 0 0,-1 0 1 0 0,1 0-1 0 0,-1 0 0 0 0,1 1 1 0 0,0-1 3 0 0,-1 1-3 0 0,0 0 1 0 0,0-1-1 0 0,0 1 1 0 0,0 0-1 0 0,0 0 0 0 0,0 0 1 0 0,0 0-1 0 0,0 0 1 0 0,0 0-1 0 0,0 0 1 0 0,0 1-1 0 0,0-1 1 0 0,0 0-1 0 0,0 0 1 0 0,0 1-1 0 0,0-1 1 0 0,0 1-1 0 0,-1-1 0 0 0,1 1 1 0 0,0-1-1 0 0,0 1 1 0 0,0-1-1 0 0,-1 1 1 0 0,1 0-1 0 0,0-1 1 0 0,0 1-1 0 0,-1 0 1 0 0,1 0-1 0 0,-1 0 0 0 0,1-1 1 0 0,-1 1-1 0 0,1 1 3 0 0,-1-1-4 0 0,1 1 0 0 0,0-1 0 0 0,-1 1 0 0 0,0-1 0 0 0,1 1 0 0 0,-1 0-1 0 0,0-1 1 0 0,0 1 0 0 0,0-1 0 0 0,0 1 4 0 0,1 11-12 0 0,3 25 12 0 0,-3-27 0 0 0,0 1 0 0 0,3 10 0 0 0,1 11 0 0 0,-4-25 0 0 0,0 1 0 0 0,0 0 0 0 0,2 2 0 0 0,0-2-52 0 0,9 30-925 0 0,-10-35 802 0 0,0 0 1 0 0,0 0-1 0 0,0 0 0 0 0,0 0 0 0 0,1-1 0 0 0,0 1 0 0 0,2 2 175 0 0,-4-5-792 0 0,0 0 0 0 0,0 0 0 0 0,0-1-1 0 0,-1 1 1 0 0,1-1 0 0 0,0 1 0 0 0,0 0 0 0 0,0-1 0 0 0,0 0 0 0 0,0 1 0 0 0,1-1 792 0 0,7 2-8537 0 0</inkml:trace>
  <inkml:trace contextRef="#ctx0" brushRef="#br0" timeOffset="1368.569">1254 501 7832 0 0,'-8'-22'-529'0'0,"5"14"2680"0"0,-1 1 1 0 0,0-1-1 0 0,-2-1-2151 0 0,4 5 1120 0 0,0 0 0 0 0,-1 1 0 0 0,0 0 0 0 0,1-1 0 0 0,-1 1 0 0 0,-1 0 0 0 0,1 0 0 0 0,0 1 0 0 0,-1-1 0 0 0,1 1 0 0 0,-1 0-1 0 0,-2-1-1118 0 0,4 2 91 0 0,1 0 1 0 0,-1 1-1 0 0,0 0 1 0 0,1-1-1 0 0,-1 1 1 0 0,0 0-1 0 0,0 0 1 0 0,1 0-1 0 0,-1 0 1 0 0,0 0 0 0 0,0 0-1 0 0,1 1 1 0 0,-1-1-1 0 0,0 0 1 0 0,0 1-1 0 0,1 0 1 0 0,-1-1-1 0 0,1 1 1 0 0,-1 0-1 0 0,1 0 1 0 0,-1 0 0 0 0,1 0-1 0 0,-1 0 1 0 0,1 0-1 0 0,0 0 1 0 0,-1 0-1 0 0,1 1 1 0 0,0-1-1 0 0,0 0 1 0 0,-1 2-93 0 0,-2 3 35 0 0,0 0 1 0 0,0 0-1 0 0,1 1 1 0 0,0-1-1 0 0,0 1 1 0 0,-1 4-36 0 0,0 1 16 0 0,1-1 1 0 0,0 1 0 0 0,1 0-1 0 0,1-1 1 0 0,0 1 0 0 0,0 0 0 0 0,2 7-17 0 0,-1-12 9 0 0,0 0 0 0 0,1 0 0 0 0,1 0 0 0 0,-1 0 0 0 0,1 0 0 0 0,0 0 0 0 0,0 0 0 0 0,1-1 0 0 0,0 1 0 0 0,0-1 0 0 0,1 0 0 0 0,0 0 0 0 0,1 1-9 0 0,-3-4 2 0 0,-1-1-1 0 0,1 0 0 0 0,0 0 1 0 0,1 0-1 0 0,-1 0 0 0 0,0-1 0 0 0,1 1 1 0 0,-1 0-1 0 0,1-1 0 0 0,-1 0 0 0 0,1 1 1 0 0,-1-1-1 0 0,1 0 0 0 0,0 0 1 0 0,2 0-2 0 0,-2-1-12 0 0,1 0-1 0 0,0 1 1 0 0,-1-1 0 0 0,1-1 0 0 0,-1 1 0 0 0,1 0 0 0 0,-1-1 0 0 0,1 0 0 0 0,-1 0 0 0 0,1 0 0 0 0,1-1 12 0 0,4-2-198 0 0,0 0 1 0 0,-1-1 0 0 0,1-1 0 0 0,-1 1 0 0 0,0-1 0 0 0,0-1 0 0 0,-1 0 0 0 0,4-4 197 0 0,-6 6-727 0 0,0 0 1 0 0,-1-1-1 0 0,0 0 0 0 0,1-2 727 0 0,5-10-1688 0 0</inkml:trace>
  <inkml:trace contextRef="#ctx0" brushRef="#br0" timeOffset="1734.375">1416 0 20647 0 0,'0'0'944'0'0,"-7"9"352"0"0,5-5-997 0 0,1 1 0 0 0,0-1 0 0 0,0 1 0 0 0,0 0 0 0 0,0-1 0 0 0,1 1 0 0 0,-1 2-299 0 0,3 35 1876 0 0,0-8-561 0 0,-6 286 1817 0 0,4-219-3132 0 0,2-10-4956 0 0,-4-99 2688 0 0</inkml:trace>
  <inkml:trace contextRef="#ctx0" brushRef="#br0" timeOffset="1735.375">1310 323 20703 0 0,'0'0'121'0'0,"0"0"0"0"0,0-1 0 0 0,0 1-1 0 0,0 0 1 0 0,0 0 0 0 0,0 0-1 0 0,0-1 1 0 0,0 1 0 0 0,-1 0 0 0 0,1 0-1 0 0,0 0 1 0 0,0-1 0 0 0,0 1-1 0 0,0 0 1 0 0,0 0 0 0 0,0 0-1 0 0,0-1 1 0 0,0 1 0 0 0,1 0 0 0 0,-1 0-1 0 0,0 0 1 0 0,0-1 0 0 0,0 1-1 0 0,0 0 1 0 0,0 0 0 0 0,0 0 0 0 0,0 0-1 0 0,0-1 1 0 0,0 1 0 0 0,1 0-1 0 0,-1 0 1 0 0,0 0 0 0 0,0 0 0 0 0,0 0-1 0 0,0-1 1 0 0,0 1 0 0 0,1 0-1 0 0,-1 0 1 0 0,0 0 0 0 0,0 0-121 0 0,13-5 1694 0 0,-7 4-1450 0 0,-1 1 0 0 0,1-1 0 0 0,0 1 0 0 0,0 0-244 0 0,34 3-392 0 0,-1 2 0 0 0,27 6 392 0 0,-46-8-2809 0 0,-9-3-3182 0 0,0 2-2035 0 0</inkml:trace>
  <inkml:trace contextRef="#ctx0" brushRef="#br0" timeOffset="2089.014">1630 283 18543 0 0,'0'0'852'0'0,"0"0"-21"0"0,-4 7-135 0 0,1 0 1 0 0,1-1-1 0 0,-1 1 0 0 0,1 0 0 0 0,0 1 1 0 0,1-1-1 0 0,0 0 0 0 0,0 0 0 0 0,0 1 1 0 0,1-1-1 0 0,0 3-696 0 0,-2 23 438 0 0,-20 122-274 0 0,21-150-175 0 0,0 0 0 0 0,1 0 0 0 0,-1 0 0 0 0,1 0 0 0 0,0 0 0 0 0,1 0 0 0 0,-1 0 0 0 0,1 0-1 0 0,0 0 1 0 0,0 0 0 0 0,1 0 0 0 0,-1 0 0 0 0,1 0 11 0 0,-1-4-163 0 0,-1-1 0 0 0,0 1 1 0 0,1 0-1 0 0,-1-1 0 0 0,1 1 0 0 0,-1-1 0 0 0,1 1 0 0 0,-1-1 0 0 0,1 1 1 0 0,-1-1-1 0 0,1 0 0 0 0,0 1 0 0 0,-1-1 0 0 0,1 0 0 0 0,-1 1 0 0 0,1-1 1 0 0,0 0-1 0 0,-1 0 0 0 0,1 0 0 0 0,0 0 0 0 0,0 1 0 0 0,-1-1 0 0 0,1 0 1 0 0,0 0-1 0 0,-1 0 0 0 0,1 0 0 0 0,0 0 0 0 0,-1-1 0 0 0,1 1 0 0 0,0 0 1 0 0,-1 0-1 0 0,1 0 0 0 0,0-1 0 0 0,0 1 163 0 0,6-4-8430 0 0</inkml:trace>
  <inkml:trace contextRef="#ctx0" brushRef="#br0" timeOffset="2423.042">1750 399 19551 0 0,'0'0'447'0'0,"0"0"62"0"0,0 0 31 0 0,0 0-69 0 0,-4 8-294 0 0,0 3 621 0 0,0 1 0 0 0,1-1 0 0 0,0 1 0 0 0,1-1 0 0 0,0 1 0 0 0,1 0 0 0 0,0 0 0 0 0,1 0-1 0 0,1 5-797 0 0,-1-12 84 0 0,1-1 0 0 0,-1 0 0 0 0,1 0-1 0 0,0 1 1 0 0,1-1 0 0 0,-1 0 0 0 0,1 0-1 0 0,-1 0 1 0 0,1-1 0 0 0,1 1-1 0 0,-1 0 1 0 0,0-1 0 0 0,1 1 0 0 0,2 1-84 0 0,-4-3 32 0 0,1 0-1 0 0,0 0 1 0 0,0-1 0 0 0,0 1 0 0 0,0-1 0 0 0,0 1 0 0 0,0-1 0 0 0,0 0 0 0 0,0 0 0 0 0,1 0 0 0 0,-1 0 0 0 0,0 0 0 0 0,1-1 0 0 0,-1 1 0 0 0,1-1 0 0 0,-1 1 0 0 0,1-1 0 0 0,-1 0-1 0 0,1 0 1 0 0,-1 0 0 0 0,1 0 0 0 0,-1-1 0 0 0,0 1 0 0 0,1-1 0 0 0,1 0-32 0 0,2-1 28 0 0,0 0 0 0 0,0 0-1 0 0,-1-1 1 0 0,1 0 0 0 0,-1 0-1 0 0,0 0 1 0 0,0-1 0 0 0,0 0 0 0 0,0 0-1 0 0,-1 0 1 0 0,1-1 0 0 0,-1 1 0 0 0,0-1-1 0 0,0-1-27 0 0,0 0-5 0 0,0 0 0 0 0,-1 0 0 0 0,0-1-1 0 0,0 1 1 0 0,0-1 0 0 0,-1 0 0 0 0,0 0-1 0 0,-1 0 1 0 0,1 0 0 0 0,-1 0 0 0 0,-1-1-1 0 0,1 1 6 0 0,-1-2-152 0 0,0 0 0 0 0,0 0 0 0 0,-1 0 0 0 0,-1 0 0 0 0,1 0 0 0 0,-1 0 0 0 0,-1 0 0 0 0,0 1 0 0 0,0-1 0 0 0,-2-2 152 0 0,4 8-92 0 0,-1 0 1 0 0,0-1-1 0 0,0 1 1 0 0,-1 0-1 0 0,1 0 1 0 0,-1 0 0 0 0,1 1-1 0 0,-1-1 1 0 0,0 1-1 0 0,0-1 1 0 0,-2 0 91 0 0,2 1-31 0 0,0 1 1 0 0,0-1 0 0 0,0 1-1 0 0,0 0 1 0 0,0 1 0 0 0,0-1 0 0 0,0 0-1 0 0,0 1 1 0 0,0-1 0 0 0,0 1-1 0 0,0 0 1 0 0,0 0 0 0 0,0 1-1 0 0,0-1 1 0 0,-3 1 30 0 0,0 0-2 0 0,0 1-1 0 0,0 0 1 0 0,0 0-1 0 0,0 1 1 0 0,1 0-1 0 0,-1 0 1 0 0,1 0-1 0 0,0 0 1 0 0,0 1-1 0 0,0 0 1 0 0,0 0-1 0 0,0 1 1 0 0,1-1-1 0 0,0 1 1 0 0,0 0-1 0 0,0 0 1 0 0,1 0-1 0 0,-1 0 1 0 0,1 1-1 0 0,1 0 1 0 0,-1-1-1 0 0,1 1 1 0 0,-1 3 2 0 0,1-3-9 0 0,0-1 1 0 0,1 1 0 0 0,0 0-1 0 0,0 0 1 0 0,0 0-1 0 0,1 0 1 0 0,-1 0 0 0 0,2 0-1 0 0,-1 0 1 0 0,1 0 0 0 0,-1 0-1 0 0,2-1 1 0 0,-1 1-1 0 0,1 0 1 0 0,0 0 0 0 0,0-1-1 0 0,0 1 1 0 0,1-1-1 0 0,0 0 1 0 0,0 0 0 0 0,0 0-1 0 0,0 0 1 0 0,1 0-1 0 0,4 3 9 0 0,-5-5-363 0 0,1 0 0 0 0,0-1-1 0 0,0 1 1 0 0,0-1 0 0 0,0 0-1 0 0,0 0 1 0 0,0-1-1 0 0,1 1 1 0 0,-1-1 0 0 0,0 0-1 0 0,1 0 1 0 0,-1 0-1 0 0,1-1 1 0 0,0 0 0 0 0,-1 1-1 0 0,1-2 1 0 0,-1 1-1 0 0,1 0 364 0 0,18-4-1984 0 0</inkml:trace>
  <inkml:trace contextRef="#ctx0" brushRef="#br0" timeOffset="2758.36">2008 331 22663 0 0,'2'2'3859'0'0,"14"52"-1227"0"0,-9-17-1873 0 0,-2 0 0 0 0,-1 1 0 0 0,-2 25-759 0 0,0 8 956 0 0,2-99-707 0 0,-2 6-255 0 0,-1 2-39 0 0,1 0 0 0 0,1 0 0 0 0,3-9 45 0 0,-3 18-12 0 0,2-6-115 0 0,0 1 0 0 0,0 0 0 0 0,3-4 127 0 0,-6 16-24 0 0,1 0 0 0 0,-1-1 0 0 0,1 1 0 0 0,-1 0 0 0 0,1 0 0 0 0,1 1 0 0 0,-1-1 0 0 0,0 0 1 0 0,1 1-1 0 0,0 0 0 0 0,-1 0 0 0 0,1 0 0 0 0,3-1 24 0 0,-5 3 0 0 0,0 0 0 0 0,0 1 0 0 0,0-1 0 0 0,0 0 0 0 0,0 1 0 0 0,0 0 0 0 0,0-1 0 0 0,0 1 0 0 0,0 0 0 0 0,0 0 0 0 0,0 0 0 0 0,1 0 0 0 0,-1 0 0 0 0,0 1 0 0 0,0-1 0 0 0,0 1 0 0 0,0-1 0 0 0,0 1 0 0 0,0 0 0 0 0,0 0 0 0 0,0 0 0 0 0,0 0 0 0 0,-1 0 0 0 0,1 0 0 0 0,0 1 0 0 0,3 2 0 0 0,0-1 0 0 0,-1 1 0 0 0,0 1 0 0 0,0-1 0 0 0,0 0 0 0 0,0 1 0 0 0,-1 0 0 0 0,3 4 0 0 0,3 9-148 0 0,-1 1 1 0 0,-1 0-1 0 0,0 1 1 0 0,-2-1-1 0 0,0 1 1 0 0,1 11 147 0 0,-1-15-1988 0 0,-3-11 965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7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219 286 21167 0 0,'0'0'480'0'0,"0"0"67"0"0,0 0 30 0 0,0 0-61 0 0,-3 9-316 0 0,2-5 11 0 0,0 0 0 0 0,0 1 0 0 0,1-1 0 0 0,-1 0 0 0 0,1 1 0 0 0,0-1 0 0 0,1 4-211 0 0,-1 2 347 0 0,0 21 241 0 0,-1-1-1 0 0,-1 1 1 0 0,-7 28-588 0 0,5-38 307 0 0,0-1 628 0 0,-4 13-935 0 0,6-28 98 0 0,0 1-1 0 0,0-1 0 0 0,-1 0 0 0 0,0 0 0 0 0,0 0 0 0 0,0 0 1 0 0,0 0-1 0 0,-1 0-97 0 0,3-4 31 0 0,0 0 0 0 0,0 0 0 0 0,0 0 1 0 0,0 0-1 0 0,0 0 0 0 0,0-1 0 0 0,0 1 0 0 0,0 0 1 0 0,0 0-1 0 0,-1-1 0 0 0,1 1 0 0 0,0-1 1 0 0,-1 1-1 0 0,1-1 0 0 0,0 1 0 0 0,-1-1 0 0 0,1 0 1 0 0,0 0-1 0 0,-1 0 0 0 0,0 0-31 0 0,0 0 39 0 0,-1 0 1 0 0,1-1-1 0 0,0 1 0 0 0,0-1 1 0 0,0 0-1 0 0,0 0 1 0 0,0 0-1 0 0,0 0 0 0 0,0 0 1 0 0,0 0-1 0 0,0 0 1 0 0,0-1-40 0 0,-5-4 32 0 0,0 0 1 0 0,0-1-1 0 0,1 1 1 0 0,0-2 0 0 0,-3-4-33 0 0,0-1-114 0 0,1 0 0 0 0,0 0 0 0 0,1 0 0 0 0,1-1 1 0 0,0 0-1 0 0,-2-10 114 0 0,5 12-36 0 0,0 1 1 0 0,0-1-1 0 0,2 0 0 0 0,-1 0 1 0 0,1 0-1 0 0,1 0 0 0 0,0-1 1 0 0,2-6 35 0 0,-1 16 29 0 0,-1-1 0 0 0,1 0 0 0 0,0 1 1 0 0,1-1-1 0 0,-1 1 0 0 0,1-1 0 0 0,-1 1 0 0 0,1 0 1 0 0,0-1-1 0 0,0 1 0 0 0,1 0 0 0 0,-1 1 0 0 0,1-1 1 0 0,-1 0-1 0 0,1 1 0 0 0,0-1 0 0 0,0 1 1 0 0,0 0-1 0 0,0 0 0 0 0,3-2-29 0 0,9-3 175 0 0,-1 1 1 0 0,1 0-1 0 0,0 1 1 0 0,8-2-176 0 0,14-5 244 0 0,-2 1-173 0 0,0 0 0 0 0,8 1-71 0 0,-22 6-226 0 0,1 1 1 0 0,-1 1-1 0 0,1 1 1 0 0,-1 1-1 0 0,1 1 1 0 0,-1 1-1 0 0,17 3 226 0 0,-9-1-4205 0 0,-16-2-5085 0 0</inkml:trace>
  <inkml:trace contextRef="#ctx0" brushRef="#br0" timeOffset="394.073">744 0 20815 0 0,'0'0'472'0'0,"0"0"68"0"0,0 0 34 0 0,0 0-69 0 0,-5 4-308 0 0,0 2 238 0 0,-1 1-1 0 0,1 0 0 0 0,1 0 1 0 0,-1 0-1 0 0,1 1 0 0 0,0-1 0 0 0,1 1 1 0 0,-2 6-435 0 0,-1 1 325 0 0,-11 25 689 0 0,2 1 0 0 0,-3 19-1014 0 0,11-31 433 0 0,1-1-1 0 0,2 1 1 0 0,0 0 0 0 0,2 5-433 0 0,1-12 168 0 0,0-2-44 0 0,1 1 1 0 0,0-1-1 0 0,2 1 0 0 0,2 12-124 0 0,-2-23-1 0 0,0 0 1 0 0,0 0-1 0 0,1-1 1 0 0,1 0-1 0 0,-1 1 1 0 0,2-1-1 0 0,-1 0 0 0 0,1-1 1 0 0,0 1-1 0 0,1-1 1 0 0,0 0-1 0 0,1-1 1 0 0,-1 1-1 0 0,7 4 1 0 0,-6-5-41 0 0,1-1 0 0 0,0 0 0 0 0,0 0 0 0 0,3 1 41 0 0,-8-6-164 0 0,0 1 0 0 0,0-1-1 0 0,-1 0 1 0 0,1 0 0 0 0,0 0-1 0 0,0 0 1 0 0,0-1 0 0 0,0 1-1 0 0,0-1 1 0 0,0 0 0 0 0,0 0-1 0 0,0 0 1 0 0,0 0 0 0 0,0 0-1 0 0,0-1 1 0 0,2 1 164 0 0,6-5-1967 0 0</inkml:trace>
  <inkml:trace contextRef="#ctx0" brushRef="#br0" timeOffset="3599.607">839 241 12896 0 0,'0'0'594'0'0,"0"0"-16"0"0,-1-1-481 0 0,0-3 12145 0 0,2 3-10933 0 0,0 0-1251 0 0,0 0 0 0 0,0 1-1 0 0,0-1 1 0 0,0 1-1 0 0,0-1 1 0 0,1 1 0 0 0,-1 0-1 0 0,0-1 1 0 0,0 1-1 0 0,0 0 1 0 0,1 0-1 0 0,-1 0 1 0 0,0 0 0 0 0,0 0-1 0 0,2 0-57 0 0,19 3 279 0 0,71 8 455 0 0,-58-8-432 0 0,-32-3-254 0 0,-2 0-31 0 0,-1 0 0 0 0,1 0 0 0 0,-1 0 0 0 0,1 0 0 0 0,-1 0 0 0 0,1 0 0 0 0,0 0 0 0 0,-1 0 0 0 0,1 0 1 0 0,-1 0-1 0 0,1 0 0 0 0,-1 0 0 0 0,1 0 0 0 0,0 1-17 0 0,-1 0 26 0 0,1-1 0 0 0,-1 1 0 0 0,1 0 0 0 0,-1-1 0 0 0,1 1 0 0 0,-1 0 0 0 0,1 0 0 0 0,-1-1 1 0 0,0 1-1 0 0,1 0 0 0 0,-1 0 0 0 0,0 0 0 0 0,0 0 0 0 0,0 0 0 0 0,0-1 0 0 0,0 1 0 0 0,0 0 0 0 0,0 0 0 0 0,0 0 0 0 0,0 0 1 0 0,0 0-27 0 0,-5 15 438 0 0,4-13-384 0 0,-15 30 5 0 0,-1-1 0 0 0,-5 5-59 0 0,-1 2 347 0 0,0 6-347 0 0,19-38 62 0 0,1-1 0 0 0,0 1 1 0 0,1 0-1 0 0,0 0 0 0 0,0 0 0 0 0,0 0 1 0 0,1 0-1 0 0,0 0 0 0 0,1 5-62 0 0,0-11 7 0 0,0-1 0 0 0,0 1 0 0 0,0-1 0 0 0,0 1 0 0 0,0-1 0 0 0,0 1 0 0 0,1-1 1 0 0,-1 1-1 0 0,0-1 0 0 0,0 1 0 0 0,1-1 0 0 0,-1 1 0 0 0,0-1 0 0 0,0 1 0 0 0,1-1 0 0 0,-1 0 0 0 0,1 1 0 0 0,-1-1 0 0 0,0 0 0 0 0,1 1 0 0 0,-1-1 0 0 0,1 0 1 0 0,-1 0-1 0 0,1 1 0 0 0,-1-1 0 0 0,1 0 0 0 0,-1 0 0 0 0,1 0 0 0 0,-1 1 0 0 0,1-1-7 0 0,16 1 188 0 0,-2-1-161 0 0,0-1 1 0 0,0-1-1 0 0,-1 0 0 0 0,10-3-27 0 0,18 0-549 0 0,-35 3-77 0 0,8-1-635 0 0,-7-1-8472 0 0,-7 3 858 0 0</inkml:trace>
  <inkml:trace contextRef="#ctx0" brushRef="#br0" timeOffset="3948.306">865 404 23583 0 0,'0'0'539'0'0,"0"0"77"0"0,0 0 31 0 0,0 0-81 0 0,-1-1-371 0 0,1 1-170 0 0,0 0-1 0 0,0-1 1 0 0,0 1 0 0 0,-1 0 0 0 0,1 0 0 0 0,0-1 0 0 0,0 1-1 0 0,0 0 1 0 0,0-1 0 0 0,0 1 0 0 0,0 0 0 0 0,0-1-1 0 0,0 1 1 0 0,0 0 0 0 0,0-1 0 0 0,0 1 0 0 0,0 0 0 0 0,0-1-1 0 0,0 1 1 0 0,0 0 0 0 0,0-1 0 0 0,0 1 0 0 0,0 0-1 0 0,0-1 1 0 0,0 1 0 0 0,1 0 0 0 0,-1-1 0 0 0,0 1-1 0 0,0 0 1 0 0,0 0 0 0 0,1-1 0 0 0,-1 1 0 0 0,0 0 0 0 0,0 0-1 0 0,1-1 1 0 0,-1 1 0 0 0,0 0 0 0 0,0 0 0 0 0,1 0-1 0 0,-1 0 1 0 0,0-1 0 0 0,1 1-25 0 0,11-5 566 0 0,6 2-407 0 0,0 1-1 0 0,0 0 1 0 0,1 1 0 0 0,0 1-159 0 0,3 0 5 0 0,-1-1 0 0 0,16-3-5 0 0,-14 0-266 0 0,13-2-970 0 0,-12 1-6698 0 0,-14 2-237 0 0</inkml:trace>
  <inkml:trace contextRef="#ctx0" brushRef="#br0" timeOffset="4297.528">1141 29 12440 0 0,'3'4'1290'0'0,"25"44"7131"0"0,2 0-3803 0 0,1 1-2139 0 0,-2 2-2479 0 0,-20-34 372 0 0,0 1-1 0 0,-2 0 1 0 0,0 1 0 0 0,3 18-372 0 0,-5-15 136 0 0,0-1 0 0 0,-2 1 0 0 0,-1 0 0 0 0,-1 5-136 0 0,-1-9 37 0 0,-1 0 1 0 0,-1 0-1 0 0,0 0 0 0 0,-2 0 1 0 0,0 0-1 0 0,-2 3-37 0 0,2-9 51 0 0,-1 1 0 0 0,-1-1 0 0 0,0 1 0 0 0,0-2 0 0 0,-1 1 0 0 0,-1-1 0 0 0,0 0 0 0 0,-5 6-51 0 0,5-9-323 0 0,3-1 395 0 0,-1-1 0 0 0,-6 6-72 0 0,11-11-238 0 0,0 0 1 0 0,0 0-1 0 0,0-1 1 0 0,0 1 0 0 0,0 0-1 0 0,0-1 1 0 0,0 1-1 0 0,0 0 1 0 0,0-1-1 0 0,0 1 1 0 0,-1-1 0 0 0,1 0-1 0 0,0 1 1 0 0,0-1-1 0 0,0 0 1 0 0,-1 0-1 0 0,1 0 1 0 0,0 0 0 0 0,-1 0-1 0 0,0 0 238 0 0,1 0-1568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01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2 26575 0 0,'-10'-2'1184'0'0,"10"2"232"0"0,0 0-1128 0 0,0 0-288 0 0,0 0 0 0 0,0 0 0 0 0,8 5-192 0 0,3-5-96 0 0,5 2-24 0 0,3-2 0 0 0,0 3-8 0 0,7-3 0 0 0,1-3 0 0 0,3 3 0 0 0,5 0-440 0 0,3-2-88 0 0,0 2-16 0 0,-1-3-9071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5.4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22663 0 0,'-1'-1'184'0'0,"0"1"-1"0"0,0 0 0 0 0,-1 0 0 0 0,1 0 0 0 0,0 0 1 0 0,0 1-1 0 0,0-1 0 0 0,0 0 0 0 0,-1 0 1 0 0,1 1-1 0 0,0-1 0 0 0,0 0 0 0 0,0 1 1 0 0,-1 0-184 0 0,2-1 560 0 0,0 0 166 0 0,0 0 30 0 0,0 0-40 0 0,0 0-184 0 0,1 1-79 0 0,2 0-405 0 0,0 1-1 0 0,1 0 0 0 0,-1-1 0 0 0,1 0 0 0 0,-1 0 0 0 0,1 0 1 0 0,0 0-1 0 0,-1-1 0 0 0,1 1 0 0 0,3-1-47 0 0,6 0 240 0 0,0 0 0 0 0,7-2-240 0 0,9-1 123 0 0,74-5-4775 0 0,-93 7-1744 0 0,-3 0-1803 0 0</inkml:trace>
  <inkml:trace contextRef="#ctx0" brushRef="#br0" timeOffset="352.557">44 83 6912 0 0,'-9'3'716'0'0,"6"-2"2389"0"0,-1 0 5111 0 0,4-1-4606 0 0,0 0-2010 0 0,0 0-884 0 0,0 0-178 0 0,1 1-413 0 0,0 0 0 0 0,1-1 1 0 0,-1 1-1 0 0,0 0 0 0 0,1-1 1 0 0,-1 1-1 0 0,1-1 0 0 0,-1 1 1 0 0,2-1-126 0 0,-2 1 74 0 0,6 0 5 0 0,1 0 0 0 0,-1 0 0 0 0,1 0-1 0 0,-1-1 1 0 0,7 0-79 0 0,38-6-164 0 0,-23 3-731 0 0,-12 1-270 0 0,1 1-61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7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0 325 16783 0 0,'0'0'770'0'0,"0"0"-18"0"0,0-4-450 0 0,0 2-184 0 0,0-1 569 0 0,1 0 1 0 0,-1 0-1 0 0,0 0 0 0 0,1 0 1 0 0,0 0-1 0 0,0 0 1 0 0,0 0-688 0 0,3-5 626 0 0,0-1 1 0 0,0 1 0 0 0,1 0-627 0 0,2-4 234 0 0,31-65 898 0 0,-26 51-742 0 0,0 0 0 0 0,-2 0 0 0 0,6-26-390 0 0,-8 24 414 0 0,-7 26-319 0 0,-1 1-1 0 0,0-1 1 0 0,1 1 0 0 0,0-1-1 0 0,-1 1 1 0 0,1-1 0 0 0,0 1-1 0 0,1-1-94 0 0,-2 2 12 0 0,0-1-1 0 0,0 1 1 0 0,0 0-1 0 0,0 0 1 0 0,0 0 0 0 0,0 0-1 0 0,0 0 1 0 0,0 0-1 0 0,0 0 1 0 0,0 0-1 0 0,1 0 1 0 0,-1 0-1 0 0,0 0 1 0 0,0 0-1 0 0,0 0 1 0 0,0 0-1 0 0,0 0 1 0 0,0 0 0 0 0,0 0-1 0 0,0 0 1 0 0,0 0-1 0 0,0 1 1 0 0,0-1-1 0 0,0 0 1 0 0,0 0-1 0 0,1 0 1 0 0,-1 0-1 0 0,0 0 1 0 0,0 0-1 0 0,0 0 1 0 0,0 0 0 0 0,0 0-1 0 0,0 0 1 0 0,0 0-1 0 0,0 0 1 0 0,0 0-1 0 0,0 0 1 0 0,0 0-1 0 0,0 0 1 0 0,0 1-1 0 0,0-1 1 0 0,0 0 0 0 0,0 0-1 0 0,0 0 1 0 0,0 0-1 0 0,0 0 1 0 0,0 0-12 0 0,2 10 228 0 0,1 26 3 0 0,-2 0-1 0 0,-2 6-230 0 0,0 7 163 0 0,-6 124 322 0 0,3-100-389 0 0,4-43-171 0 0,2 8 75 0 0,-1 8-3307 0 0,-2-40 2068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56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18631 0 0,'0'0'852'0'0,"0"0"-20"0"0,0 0-388 0 0,0 0 339 0 0,0 0 206 0 0,10-2 2790 0 0,12 3-1612 0 0,14 0-1610 0 0,4-5-1009 0 0,1-1 1 0 0,-1-2 451 0 0,-26 5-3467 0 0,-6 2-1467 0 0,1-2-3572 0 0</inkml:trace>
  <inkml:trace contextRef="#ctx0" brushRef="#br0" timeOffset="350.268">38 106 20127 0 0,'-2'0'444'0'0,"-3"1"1261"0"0,2 1-831 0 0,3-2 35 0 0,58-3 2698 0 0,29-7-5032 0 0,-76 8-105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49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 13680 0 0,'0'0'628'0'0,"0"0"-18"0"0,0 0-382 0 0,0 0-130 0 0,0 0 62 0 0,0 0 4 0 0,0 0-4 0 0,0 0 61 0 0,11-3 1455 0 0,-1 0-892 0 0,0 1 1 0 0,0 1 0 0 0,0 0 0 0 0,0 0-1 0 0,3 1-784 0 0,24-2 941 0 0,110-10 943 0 0,27 6-1884 0 0,-42 1 418 0 0,10-1 444 0 0,327-8 186 0 0,-235 10-890 0 0,59 1 206 0 0,-76 3 405 0 0,152 5-405 0 0,-223 8-291 0 0,-102-9-695 0 0,-28-3-1426 0 0,-9-1-4748 0 0,-3 0-1375 0 0</inkml:trace>
  <inkml:trace contextRef="#ctx0" brushRef="#br0" timeOffset="-8542.407">363 542 20503 0 0,'0'-2'172'0'0,"-1"0"0"0"0,0 0 0 0 0,1 0 0 0 0,-1 0 0 0 0,1 0 0 0 0,0 0 0 0 0,0-1 0 0 0,0 1 0 0 0,0 0 0 0 0,0 0 0 0 0,0 0 0 0 0,1 0 0 0 0,-1 0 0 0 0,1 0 0 0 0,-1 0 0 0 0,1 0 0 0 0,1-1-172 0 0,2-7 401 0 0,0 1 1 0 0,1 0-1 0 0,1-1-401 0 0,-1 1 552 0 0,6-9 31 0 0,2-3-290 0 0,-1-1 0 0 0,-1 0-1 0 0,-1 0 1 0 0,-1-1 0 0 0,-1-1-293 0 0,-3 6 531 0 0,-2 5 173 0 0,0 1 1 0 0,2-3-705 0 0,-5 14 256 0 0,0 1 21 0 0,-1 13 448 0 0,-2 40-148 0 0,0-9-279 0 0,0 26-3 0 0,-1 49-114 0 0,0-52-114 0 0,2-45-289 0 0,1 0-1 0 0,1 0 1 0 0,2 16 222 0 0,-2-36-227 0 0,0-1-1 0 0,0 1 1 0 0,1 0-1 0 0,-1-1 1 0 0,1 1-1 0 0,0 0 1 0 0,-1-1-1 0 0,2 2 228 0 0,4-5-2998 0 0,-1-2 1300 0 0</inkml:trace>
  <inkml:trace contextRef="#ctx0" brushRef="#br0" timeOffset="-8195.163">647 514 24103 0 0,'0'0'547'0'0,"0"0"77"0"0,0 0 33 0 0,0 0-71 0 0,1 0-382 0 0,89 1 3610 0 0,-88 0-3815 0 0,31 0-1947 0 0,11-1 1948 0 0,-35 0-402 0 0,0-1 0 0 0,0 0 0 0 0,0-1 0 0 0,0 0 0 0 0,0 0 0 0 0,-1-1 1 0 0,5-1 401 0 0,-7 0-1942 0 0</inkml:trace>
  <inkml:trace contextRef="#ctx0" brushRef="#br0" timeOffset="-7842.721">841 337 23783 0 0,'-2'1'173'0'0,"0"1"0"0"0,0-1 1 0 0,0 1-1 0 0,0-1 0 0 0,0 1 0 0 0,0 0 0 0 0,0 0 0 0 0,0 0 0 0 0,1 0 0 0 0,-1 0 0 0 0,1 0 0 0 0,0 0 0 0 0,0 0 0 0 0,-1 1 1 0 0,1-1-1 0 0,0 0 0 0 0,0 3-173 0 0,-2 7 237 0 0,0 0-1 0 0,0 0 1 0 0,1 4-237 0 0,0-4 691 0 0,-3 24 305 0 0,1-1-1 0 0,2 16-995 0 0,2-28-907 0 0,1 1-1 0 0,2 9 908 0 0,-1-21-1544 0 0</inkml:trace>
  <inkml:trace contextRef="#ctx0" brushRef="#br0" timeOffset="-7505.992">1226 581 23583 0 0,'0'0'539'0'0,"0"0"77"0"0,0 0 31 0 0,0 0-81 0 0,0 0-299 0 0,0 0 124 0 0,10 0 1038 0 0,-2-1-1304 0 0,1 1 1 0 0,-1-2-1 0 0,1 1 0 0 0,-1-1 1 0 0,8-3-126 0 0,7-3 222 0 0,10-6-222 0 0,-24 10 53 0 0,0 0-1 0 0,0-1 1 0 0,0 0-1 0 0,-1-1 1 0 0,0 0-1 0 0,4-4-52 0 0,-9 8 57 0 0,0-1 0 0 0,-1 0 0 0 0,1 0 0 0 0,0 0 0 0 0,-1 0 0 0 0,0-1 0 0 0,0 1 0 0 0,0 0 0 0 0,0-1 0 0 0,-1 0 0 0 0,1 1 0 0 0,-1-1 0 0 0,0 0 0 0 0,0 0 0 0 0,0 1 0 0 0,-1-1 0 0 0,1 0 0 0 0,-1-1-57 0 0,0-2 4 0 0,0 0-2 0 0,0 1-1 0 0,0-1 1 0 0,-1 0 0 0 0,0 0-1 0 0,0 0 1 0 0,0 0-2 0 0,0 6 0 0 0,1-1 0 0 0,-1 1-1 0 0,0-1 1 0 0,1 1 0 0 0,-1-1 0 0 0,0 1 0 0 0,0 0 0 0 0,0-1 0 0 0,0 1 0 0 0,0 0 0 0 0,0 0 0 0 0,0-1-1 0 0,0 1 1 0 0,-1 0 0 0 0,1 0 0 0 0,0 0 0 0 0,-1 1 0 0 0,1-1 0 0 0,0 0 0 0 0,-1 0 0 0 0,1 1 0 0 0,-1-1 0 0 0,1 1-1 0 0,-1-1 1 0 0,0 1 0 0 0,1 0 0 0 0,-1 0 0 0 0,1 0 0 0 0,-3-1 15 0 0,0 1 0 0 0,0 0 0 0 0,0 0-1 0 0,0 1 1 0 0,0-1 0 0 0,0 1 0 0 0,0 0 0 0 0,0 0-1 0 0,0 0 1 0 0,1 0 0 0 0,-1 1 0 0 0,-3 2-15 0 0,2-1 57 0 0,-1 0 1 0 0,1 1 0 0 0,0 0-1 0 0,1 0 1 0 0,-1 0-1 0 0,1 1 1 0 0,-4 4-58 0 0,-3 6 141 0 0,1 0-1 0 0,1 1 1 0 0,0 1-1 0 0,1-1 1 0 0,0 3-141 0 0,3-6 114 0 0,0 0 0 0 0,1 1 0 0 0,0 0-1 0 0,1 0 1 0 0,0 0 0 0 0,1 5-114 0 0,1-9 62 0 0,1 0 1 0 0,0 0-1 0 0,0 1 0 0 0,1-1 1 0 0,1 0-1 0 0,0 0 0 0 0,0 0 1 0 0,0 0-1 0 0,2 1-62 0 0,-2-7-9 0 0,-1 0-1 0 0,1 0 1 0 0,0 0 0 0 0,0-1-1 0 0,1 1 1 0 0,-1 0-1 0 0,1-1 1 0 0,0 0 0 0 0,0 0-1 0 0,0 0 1 0 0,0 0 0 0 0,1 0-1 0 0,0 0 10 0 0,1 1-32 0 0,1-1 1 0 0,-1-1-1 0 0,0 1 0 0 0,1-1 0 0 0,0 0 1 0 0,-1 0-1 0 0,1-1 0 0 0,0 0 0 0 0,1 1 32 0 0,6-1-73 0 0,0 0 0 0 0,0-1 0 0 0,0 0 0 0 0,1-1-1 0 0,-1-1 1 0 0,0 0 0 0 0,0-1 0 0 0,5-1 73 0 0,-8 0-659 0 0,0 1 0 0 0,0-1 1 0 0,-1 0-1 0 0,8-5 659 0 0,-2-1-1228 0 0</inkml:trace>
  <inkml:trace contextRef="#ctx0" brushRef="#br0" timeOffset="4570.095">1528 227 22431 0 0,'0'0'514'0'0,"0"0"71"0"0,0 0 30 0 0,0 0-75 0 0,0 0-230 0 0,0 0 338 0 0,0 0 184 0 0,13-3 1489 0 0,-3 5-2147 0 0,-1-1 0 0 0,1 0 0 0 0,-1-1 0 0 0,1 0 0 0 0,0 0 0 0 0,-1-1 0 0 0,1 0 0 0 0,0-1 0 0 0,-1 0 0 0 0,0-1 0 0 0,3 0-174 0 0,-2 0-192 0 0,-8 2-5180 0 0,-2 1-3862 0 0</inkml:trace>
  <inkml:trace contextRef="#ctx0" brushRef="#br0" timeOffset="5755.569">1819 144 18055 0 0,'0'0'407'0'0,"0"0"60"0"0,0-8 618 0 0,-1 7-880 0 0,1 0 1 0 0,0 0-1 0 0,0-1 0 0 0,0 1 0 0 0,0 0 1 0 0,1-1-1 0 0,-1 1 0 0 0,0 0 1 0 0,0 0-1 0 0,1-1 0 0 0,-1 1 0 0 0,1 0 1 0 0,-1 0-1 0 0,1 0 0 0 0,-1 0 0 0 0,1 0 1 0 0,0-1-1 0 0,0 1 0 0 0,-1 0 1 0 0,1 0-1 0 0,0 1 0 0 0,0-1 0 0 0,0 0 1 0 0,0 0-1 0 0,0 0-205 0 0,1 0 101 0 0,-1 0 0 0 0,0 0 0 0 0,1 1 1 0 0,-1-1-1 0 0,0 0 0 0 0,1 0 0 0 0,-1 1 0 0 0,1-1 0 0 0,-1 1 0 0 0,1-1 1 0 0,-1 1-1 0 0,1 0 0 0 0,0 0 0 0 0,-1 0 0 0 0,1 0 0 0 0,-1 0 1 0 0,1 0-1 0 0,-1 0 0 0 0,1 0 0 0 0,0 0 0 0 0,-1 1 0 0 0,1-1 1 0 0,0 1-103 0 0,1 0 163 0 0,0 0 13 0 0,1 0 0 0 0,-1 0 0 0 0,1 1 0 0 0,-1 0 0 0 0,2 0-175 0 0,-4-1 29 0 0,0-1-1 0 0,0 1 1 0 0,0 0-1 0 0,0-1 1 0 0,-1 1-1 0 0,1 0 0 0 0,0 0 1 0 0,-1 0-1 0 0,1-1 1 0 0,0 1-1 0 0,-1 0 1 0 0,1 0-1 0 0,-1 0 1 0 0,1 0-1 0 0,-1 0 0 0 0,0 0 1 0 0,1 0-1 0 0,-1 0 1 0 0,0 0-1 0 0,0 0 1 0 0,0 0-1 0 0,0 1-28 0 0,0 4 80 0 0,0-1 0 0 0,-1 0 0 0 0,0 0 1 0 0,0 1-1 0 0,-1-1 0 0 0,1 0 0 0 0,-1 0 0 0 0,0 0 0 0 0,0 0 0 0 0,-1 0 0 0 0,1-1 0 0 0,-1 1 0 0 0,-4 3-80 0 0,-51 83 1258 0 0,57-90-1219 0 0,1 0 0 0 0,-1 1 1 0 0,0-1-1 0 0,1 1 1 0 0,-1 0-1 0 0,1-1 0 0 0,0 1 1 0 0,0-1-1 0 0,-1 1 0 0 0,1 0 1 0 0,0-1-1 0 0,0 2-39 0 0,0-2 6 0 0,0 0 0 0 0,0 0 0 0 0,1-1 0 0 0,-1 1 0 0 0,0 0 0 0 0,0 0 0 0 0,0-1 0 0 0,1 1 0 0 0,-1 0 0 0 0,0-1 0 0 0,0 1 0 0 0,1 0 1 0 0,-1-1-1 0 0,1 1 0 0 0,-1 0 0 0 0,1-1 0 0 0,-1 1 0 0 0,1-1 0 0 0,-1 1 0 0 0,1-1 0 0 0,-1 1 0 0 0,1-1 0 0 0,0 1 0 0 0,-1-1 0 0 0,1 0 0 0 0,0 1 0 0 0,-1-1 0 0 0,2 0-6 0 0,2 1 18 0 0,1 0 0 0 0,-1 0-1 0 0,1-1 1 0 0,0 0 0 0 0,-1 0 0 0 0,1 0 0 0 0,0-1 0 0 0,-1 0-1 0 0,1 0 1 0 0,-1 0 0 0 0,5-1-18 0 0,18-6-465 0 0,-17 6 28 0 0,-1-1 1 0 0,1 0-1 0 0,0 0 437 0 0,-8 2-690 0 0,-1 1 0 0 0,1-1 0 0 0,-1 0 0 0 0,1 0 1 0 0,-1 1-1 0 0,0-1 0 0 0,1 0 0 0 0,-1 0 0 0 0,0 0 0 0 0,1-1 0 0 0,-1 1 0 0 0,0 0 0 0 0,0 0 0 0 0,1-2 690 0 0,-2 2-2286 0 0</inkml:trace>
  <inkml:trace contextRef="#ctx0" brushRef="#br0" timeOffset="6105.235">1771 230 19895 0 0,'0'0'911'0'0,"0"0"-19"0"0,0 0-487 0 0,9-2 1187 0 0,19 1 831 0 0,0-1 0 0 0,12-4-2423 0 0,22-2-947 0 0,-46 5-1369 0 0,-10 3 1109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6.154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250 406 8752 0 0,'0'-4'302'0'0,"1"0"0"0"0,-1-1 0 0 0,0 1 0 0 0,0 0 0 0 0,0 0 1 0 0,-1 0-1 0 0,0-3-302 0 0,0 4 994 0 0,0 0 1 0 0,0 0 0 0 0,-1 0 0 0 0,1 0 0 0 0,-1 0-1 0 0,-1-2-994 0 0,-1-1 985 0 0,0 1 0 0 0,-1 0 0 0 0,0 0 0 0 0,0 0 0 0 0,0 0 0 0 0,-3-1-985 0 0,-35-23 3085 0 0,41 28-2877 0 0,-2-2-69 0 0,1 2 0 0 0,-1-1 0 0 0,0 0 0 0 0,0 1 0 0 0,0 0 0 0 0,1 0 0 0 0,-1 0 0 0 0,0 0 0 0 0,-1 1 0 0 0,1-1 0 0 0,0 1 0 0 0,0 0-1 0 0,0 0 1 0 0,0 1 0 0 0,0-1 0 0 0,0 1 0 0 0,0 0-139 0 0,-1 0 61 0 0,0 1 0 0 0,0-1 0 0 0,0 1 0 0 0,1 0-1 0 0,-1 0 1 0 0,1 1 0 0 0,-1 0 0 0 0,1 0 0 0 0,0 0 0 0 0,0 0-1 0 0,0 0 1 0 0,0 1 0 0 0,0 1-61 0 0,1-2 3 0 0,1 0 0 0 0,-1 0 0 0 0,1 1-1 0 0,0-1 1 0 0,0 1 0 0 0,0 0 0 0 0,1-1 0 0 0,-1 1 0 0 0,1 0-1 0 0,0 0 1 0 0,0 0 0 0 0,0 0 0 0 0,1 0 0 0 0,-1 0-1 0 0,1 0 1 0 0,0 0 0 0 0,1 3-3 0 0,0 1 2 0 0,0-1 0 0 0,1 1-1 0 0,0-1 1 0 0,0 0 0 0 0,1 1 0 0 0,0-1 0 0 0,0-1-1 0 0,0 1 1 0 0,2 1-2 0 0,-2-3 29 0 0,1 0-1 0 0,0 0 1 0 0,0-1 0 0 0,0 1-1 0 0,1-1 1 0 0,-1 0 0 0 0,1 0-1 0 0,0-1 1 0 0,0 0 0 0 0,1 1-1 0 0,4 1-28 0 0,11 4 188 0 0,-1 0-1 0 0,13 2-187 0 0,-30-10 5 0 0,19 6 124 0 0,0 0-19 0 0,0 1 0 0 0,5 3-110 0 0,-21-8-29 0 0,0 0 1 0 0,0 0-1 0 0,-1 1 0 0 0,0-1 1 0 0,1 1-1 0 0,-1 1 0 0 0,-1-1 1 0 0,1 0-1 0 0,-1 1 0 0 0,2 2 29 0 0,-5-5 28 0 0,0-1 0 0 0,0 1-1 0 0,0 0 1 0 0,0-1 0 0 0,-1 1-1 0 0,1 0 1 0 0,0 0 0 0 0,-1 0-1 0 0,1 0 1 0 0,-1 0 0 0 0,0-1-1 0 0,1 1 1 0 0,-1 0 0 0 0,0 0-1 0 0,0 0 1 0 0,-1 0 0 0 0,1 0-1 0 0,0 0 1 0 0,-1 0 0 0 0,1 0-1 0 0,-1 1-27 0 0,0 0 54 0 0,0 0-1 0 0,-1-1 0 0 0,1 1 0 0 0,-1-1 0 0 0,1 0 0 0 0,-1 1 1 0 0,0-1-1 0 0,0 0 0 0 0,0 0 0 0 0,0 0 0 0 0,0 0 1 0 0,0 0-1 0 0,-1-1 0 0 0,1 1 0 0 0,-1 0-53 0 0,-2 0 39 0 0,-1 0 0 0 0,1 1 0 0 0,0-2-1 0 0,-1 1 1 0 0,0-1 0 0 0,1 0 0 0 0,-1 0 0 0 0,0 0 0 0 0,0-1-1 0 0,0 0 1 0 0,1 0 0 0 0,-1 0 0 0 0,0-1 0 0 0,-5-1-39 0 0,1 0 30 0 0,0-1 0 0 0,0 0 0 0 0,0 0 0 0 0,0-1 0 0 0,1 0 1 0 0,-1-1-1 0 0,-6-5-30 0 0,9 5-34 0 0,1 1 0 0 0,0-1 0 0 0,1-1 1 0 0,-1 1-1 0 0,1-1 0 0 0,0 0 1 0 0,-2-3 33 0 0,4 5-388 0 0,0-1 0 0 0,0 0 0 0 0,1 1 1 0 0,-1-1-1 0 0,1 0 0 0 0,0 0 0 0 0,1 0 1 0 0,-1-1-1 0 0,1 1 0 0 0,0 0 0 0 0,0-1 388 0 0,2-4-1666 0 0,3 1-49 0 0</inkml:trace>
  <inkml:trace contextRef="#ctx0" brushRef="#br0" timeOffset="347.935">460 271 23239 0 0,'0'0'528'0'0,"0"0"70"0"0,0 0 39 0 0,0 0-72 0 0,0 4-349 0 0,0 8 309 0 0,2 0 1 0 0,-1 0-1 0 0,2 1-525 0 0,2 22 964 0 0,-2-9-862 0 0,-1-8-10 0 0,0 1 1 0 0,-2 15-93 0 0,1 8-27 0 0,1-1 0 0 0,2 1 1 0 0,2 1 26 0 0,-6-39-370 0 0,1-1 1 0 0,-1 0-1 0 0,1 1 1 0 0,0-1-1 0 0,0 0 1 0 0,0 0 0 0 0,0 0-1 0 0,0 1 1 0 0,1-1 369 0 0,1 1-1974 0 0</inkml:trace>
  <inkml:trace contextRef="#ctx0" brushRef="#br0" timeOffset="1637.22">738 498 12440 0 0,'0'-7'1482'0'0,"0"4"-613"0"0,1-1 0 0 0,-1 0 0 0 0,1 1 0 0 0,0-1 0 0 0,1 1 0 0 0,-1 0 0 0 0,0-1 0 0 0,1 1 0 0 0,0-1-869 0 0,1-1 234 0 0,-1 1 0 0 0,0-1 0 0 0,0 0 0 0 0,0-4-234 0 0,-1 8 127 0 0,-1 0 1 0 0,0 0-1 0 0,0-1 0 0 0,0 1 0 0 0,0 0 0 0 0,0 0 0 0 0,0-1 0 0 0,0 1 0 0 0,0 0 0 0 0,-1 0 0 0 0,1 0 1 0 0,0-1-1 0 0,-1 1 0 0 0,1 0 0 0 0,-1 0 0 0 0,1 0 0 0 0,-1-1-127 0 0,-1 0 247 0 0,0-1-1 0 0,0 1 1 0 0,0 0 0 0 0,-1 0-1 0 0,-1-2-246 0 0,1 2 69 0 0,0-1 1 0 0,0 1-1 0 0,1-1 0 0 0,-1 0 0 0 0,0-1-69 0 0,-1 0 83 0 0,1 1 0 0 0,0 0 0 0 0,-1 0 0 0 0,0 1-1 0 0,0-1 1 0 0,0 1 0 0 0,-2-1-83 0 0,1 0 122 0 0,-1 0-1 0 0,1 1 1 0 0,-1 0 0 0 0,1 0-1 0 0,-1 1 1 0 0,1-1 0 0 0,-1 1-1 0 0,0 1 1 0 0,-1-1-122 0 0,4 1 21 0 0,0 0 0 0 0,-1 0 1 0 0,1 1-1 0 0,0-1 0 0 0,-1 1 0 0 0,1 0 1 0 0,0 0-1 0 0,0 0 0 0 0,0 0 0 0 0,0 0 1 0 0,0 1-1 0 0,0-1 0 0 0,0 1 0 0 0,0 0 1 0 0,1 0-1 0 0,-3 2-21 0 0,-1 1 10 0 0,1 1 1 0 0,0-1-1 0 0,0 1 1 0 0,1 0-1 0 0,-1 0 1 0 0,1 1-1 0 0,1-1 1 0 0,-1 1-1 0 0,1 0 1 0 0,0 0-11 0 0,-1 5 2 0 0,1-1 1 0 0,0 1-1 0 0,1 0 1 0 0,0 0-1 0 0,0 11-2 0 0,1-19 13 0 0,1-1 0 0 0,0 1 0 0 0,0 0 1 0 0,1-1-1 0 0,-1 1 0 0 0,1 0 0 0 0,0-1 0 0 0,0 1 0 0 0,0-1 0 0 0,0 1 0 0 0,1-1 0 0 0,-1 1 0 0 0,1-1 1 0 0,0 0-1 0 0,0 0 0 0 0,0 0 0 0 0,1 0 0 0 0,-1 0 0 0 0,1-1 0 0 0,-1 1 0 0 0,1-1 0 0 0,0 1 0 0 0,0-1 1 0 0,0 0-1 0 0,0 0 0 0 0,0 0 0 0 0,1 0 0 0 0,-1-1 0 0 0,0 0 0 0 0,1 1 0 0 0,-1-1 0 0 0,1 0 0 0 0,0-1 0 0 0,-1 1 1 0 0,1-1-1 0 0,0 1 0 0 0,-1-1 0 0 0,1 0 0 0 0,0-1 0 0 0,0 1-13 0 0,4-1 53 0 0,0-1 1 0 0,0 0-1 0 0,-1 0 0 0 0,1-1 1 0 0,-1 0-1 0 0,0 0 0 0 0,1-1 1 0 0,0-1-54 0 0,-3 2 32 0 0,-1 0 0 0 0,1 0 0 0 0,-1-1 0 0 0,0 0 0 0 0,0 0 0 0 0,-1 0 1 0 0,1 0-1 0 0,-1-1 0 0 0,0 1 0 0 0,0-1 0 0 0,0 0 0 0 0,0-1-32 0 0,-1 3 28 0 0,0-1 0 0 0,-1 1 0 0 0,1-1-1 0 0,-1 0 1 0 0,0 1 0 0 0,0-1 0 0 0,0 0 0 0 0,-1 0 0 0 0,1 0 0 0 0,-1 0-1 0 0,0 0 1 0 0,0 0 0 0 0,0 0 0 0 0,-1 0 0 0 0,1 1 0 0 0,-1-1 0 0 0,0 0-1 0 0,-1-3-27 0 0,2 6 67 0 0,-4 3 13 0 0,3 0-79 0 0,-1 0 1 0 0,1-1-1 0 0,0 1 0 0 0,0 0 0 0 0,0 0 1 0 0,0 0-1 0 0,0 0 0 0 0,0 0 0 0 0,0 0 1 0 0,0 0-1 0 0,1 0 0 0 0,-1 1 0 0 0,1-1-1 0 0,-1 6 13 0 0,0 0-1 0 0,1 0 0 0 0,0 1-12 0 0,-1 14 27 0 0,-10 131 502 0 0,3-101-217 0 0,-1 1-1 0 0,-10 27-311 0 0,14-60 71 0 0,-15 49 132 0 0,16-57-122 0 0,-1-1 1 0 0,0 1-1 0 0,-1-1 1 0 0,-2 3-82 0 0,6-13 14 0 0,1 0 0 0 0,0 0-1 0 0,-1 0 1 0 0,1 0 0 0 0,-1 0 0 0 0,1 0 0 0 0,-1 0-1 0 0,0-1 1 0 0,0 1 0 0 0,0-1 0 0 0,0 1 0 0 0,0-1-1 0 0,0 0 1 0 0,0 0 0 0 0,0 0 0 0 0,-1 0-1 0 0,1 0 1 0 0,0 0 0 0 0,-1-1 0 0 0,1 1 0 0 0,-1-1-1 0 0,1 1 1 0 0,0-1 0 0 0,-1 0 0 0 0,1 0 0 0 0,-1 0-1 0 0,1 0 1 0 0,-1-1 0 0 0,-1 0-14 0 0,-3-1 0 0 0,-1 0 0 0 0,0 0 0 0 0,1-1 0 0 0,-1-1 0 0 0,1 1 0 0 0,0-1 0 0 0,0-1 0 0 0,0 1 0 0 0,0-1 0 0 0,1 0 0 0 0,-2-2 0 0 0,-1-2 0 0 0,0 0 0 0 0,0 0 0 0 0,1-1 0 0 0,1-1 0 0 0,-1 1 0 0 0,-3-9 0 0 0,8 14-7 0 0,1 0-1 0 0,0 1 1 0 0,0-1 0 0 0,0 0-1 0 0,1 0 1 0 0,0 0 0 0 0,0-1 0 0 0,0 1-1 0 0,0 0 1 0 0,1 0 0 0 0,0-5 7 0 0,0 6-7 0 0,1 1 1 0 0,-1 0-1 0 0,1-1 0 0 0,0 1 1 0 0,0 0-1 0 0,0-1 1 0 0,0 1-1 0 0,1 0 1 0 0,-1 0-1 0 0,1 0 0 0 0,0 0 1 0 0,0 0-1 0 0,0 1 1 0 0,0-1-1 0 0,0 0 0 0 0,1 1 1 0 0,-1 0-1 0 0,3-2 7 0 0,3-2-91 0 0,1 0-1 0 0,0 1 0 0 0,0 0 0 0 0,0 0 0 0 0,0 1 92 0 0,50-17-591 0 0,-9 3-5 0 0,-20 6 135 0 0,-6 3-239 0 0,0-1-1 0 0,-1-1 0 0 0,0-1 701 0 0,-10 4-586 0 0,-1 0 0 0 0,0-1 0 0 0,0 0 0 0 0,-1-1-1 0 0,1-1 587 0 0,-6 4-421 0 0,0 0-1 0 0,0-1 1 0 0,0 1-1 0 0,-1-1 0 0 0,-1 0 1 0 0,1 0-1 0 0,-1-1 0 0 0,2-6 422 0 0,4-17-1446 0 0,6-29 1446 0 0,-9 30 1011 0 0,2-1 0 0 0,2-1-1011 0 0,-10 30 410 0 0,0 0 0 0 0,0 0 0 0 0,1 1 0 0 0,-1-1 0 0 0,1 1 0 0 0,0-1 0 0 0,0 1 0 0 0,0-1-410 0 0,5 10 1623 0 0,-5-5-1519 0 0,0 0 1 0 0,0 1-1 0 0,-1-1 1 0 0,1 1-1 0 0,-1-1 1 0 0,0 1-1 0 0,0 0 0 0 0,0-1 1 0 0,0 1-1 0 0,0 1-104 0 0,4 30 402 0 0,-3-16-156 0 0,2 11 223 0 0,-3 1 0 0 0,0 2-469 0 0,-1-5 434 0 0,1-1-1 0 0,5 23-433 0 0,-1-22 181 0 0,-5-26-78 0 0,0-1 4 0 0,1 0-82 0 0,0-1 0 0 0,-1 1 0 0 0,1-1 1 0 0,-1 0-1 0 0,1 1 0 0 0,0-1 0 0 0,-1 1 1 0 0,1-1-1 0 0,-1 0 0 0 0,0 0 0 0 0,1 1 1 0 0,-1-1-1 0 0,1 0 0 0 0,-1 0 1 0 0,0 1-1 0 0,1-2-25 0 0,2-14 194 0 0,-2 8-98 0 0,6-20 6 0 0,6-28 26 0 0,-7 23-103 0 0,2-1 1 0 0,0 1 0 0 0,11-21-26 0 0,-18 51-13 0 0,0 0 1 0 0,0 0-1 0 0,1 0 0 0 0,-1 1 0 0 0,1-1 1 0 0,0 1-1 0 0,0-1 0 0 0,0 1 0 0 0,0 0 1 0 0,0 0-1 0 0,2-2 13 0 0,-2 3-7 0 0,-1 0-1 0 0,0 0 1 0 0,1 1-1 0 0,-1-1 1 0 0,1 0-1 0 0,-1 1 1 0 0,1-1-1 0 0,-1 1 1 0 0,1-1-1 0 0,-1 1 1 0 0,1 0-1 0 0,0 0 1 0 0,-1 0-1 0 0,1 0 1 0 0,-1 0-1 0 0,1 0 1 0 0,0 0-1 0 0,-1 0 1 0 0,1 1-1 0 0,-1-1 1 0 0,1 0-1 0 0,-1 1 1 0 0,1 0 7 0 0,2 1-7 0 0,-1 0 0 0 0,1 0 1 0 0,-1 0-1 0 0,0 1 0 0 0,0-1 0 0 0,0 1 0 0 0,0 0 0 0 0,0 0 1 0 0,0 0-1 0 0,-1 0 0 0 0,0 1 0 0 0,1-1 0 0 0,-1 0 0 0 0,-1 1 1 0 0,1 0-1 0 0,0-1 0 0 0,-1 2 7 0 0,3 5-14 0 0,-1 0 0 0 0,0 1 0 0 0,-1-1 0 0 0,0 0 0 0 0,0 1 0 0 0,-1 1 14 0 0,0 24 89 0 0,-2 1-89 0 0,1 8 68 0 0,0-47-48 0 0,0 1-1 0 0,0 0 1 0 0,1 0-1 0 0,-1 0 1 0 0,0 0-1 0 0,1 0 1 0 0,-1 0-1 0 0,1 0 1 0 0,-1 1-1 0 0,1-1 1 0 0,-1 0-20 0 0,4-7 28 0 0,11-40 60 0 0,2 1 0 0 0,6-9-88 0 0,-20 50-18 0 0,1 0 1 0 0,-1 0-1 0 0,1 1 0 0 0,1 0 1 0 0,-1 0-1 0 0,1 0 0 0 0,0 0 1 0 0,2-1 17 0 0,-6 5-5 0 0,0 0 1 0 0,0 0 0 0 0,0 1 0 0 0,0-1-1 0 0,0 0 1 0 0,0 1 0 0 0,0-1 0 0 0,0 1-1 0 0,0-1 1 0 0,1 1 0 0 0,-1 0 0 0 0,0-1-1 0 0,0 1 1 0 0,0 0 0 0 0,1 0 0 0 0,-1 0-1 0 0,0 0 1 0 0,0 0 0 0 0,0 0 0 0 0,1 0-1 0 0,-1 0 1 0 0,0 1 0 0 0,0-1 0 0 0,1 0-1 0 0,-1 1 1 0 0,0-1 0 0 0,0 1 0 0 0,0-1-1 0 0,0 1 1 0 0,0-1 0 0 0,0 1 0 0 0,0 0-1 0 0,0 0 1 0 0,0-1 0 0 0,0 1 0 0 0,0 0-1 0 0,0 0 5 0 0,2 3-15 0 0,0-1-1 0 0,0 1 0 0 0,0 0 1 0 0,-1-1-1 0 0,1 1 0 0 0,-1 1 0 0 0,0-1 1 0 0,0 0-1 0 0,0 2 16 0 0,3 9-11 0 0,0 1 1 0 0,-2 0-1 0 0,0 0 0 0 0,0 0 1 0 0,-1 3 10 0 0,-1 4-6 0 0,1-2 80 0 0,-1 0 0 0 0,-2 8-74 0 0,1-24 31 0 0,-1 5-33 0 0,0-1 0 0 0,1 1-1 0 0,1 0 1 0 0,0 7 2 0 0,1-14-376 0 0,-2-2-3261 0 0,0-1-3777 0 0,3-3-1533 0 0</inkml:trace>
  <inkml:trace contextRef="#ctx0" brushRef="#br0" timeOffset="2994.119">1543 525 12840 0 0,'2'-9'356'0'0,"0"1"0"0"0,-1-1 0 0 0,0 0 1 0 0,0-6-357 0 0,1-4 813 0 0,-2 16-421 0 0,0 0-1 0 0,0 0 1 0 0,-1-1 0 0 0,1 1-1 0 0,-1 0 1 0 0,1 0 0 0 0,-1 0-1 0 0,0 0 1 0 0,0 0-392 0 0,0 1 174 0 0,1 1 0 0 0,0 0 1 0 0,-1 0-1 0 0,1 0 0 0 0,-1 0 0 0 0,1 0 0 0 0,-1 0 1 0 0,0 1-1 0 0,1-1 0 0 0,-1 0 0 0 0,0 0 1 0 0,0 0-1 0 0,1 1 0 0 0,-1-1 0 0 0,0 0 0 0 0,0 1 1 0 0,0-1-1 0 0,0 0 0 0 0,0 1 0 0 0,0-1 1 0 0,0 1-1 0 0,0 0 0 0 0,0-1 0 0 0,0 1 0 0 0,0 0 1 0 0,-1 0-175 0 0,1 0 71 0 0,0 1 0 0 0,0-1 0 0 0,0 1 0 0 0,0-1 0 0 0,0 1 0 0 0,0 0 0 0 0,0-1 0 0 0,0 1 0 0 0,0 0 1 0 0,0 0-1 0 0,0 0 0 0 0,0 0 0 0 0,1 0 0 0 0,-1 0 0 0 0,0 0 0 0 0,0 0-71 0 0,0 1 73 0 0,-3 4 54 0 0,0 1 0 0 0,0 0-1 0 0,1 0 1 0 0,0 1 0 0 0,0-1-1 0 0,1 1 1 0 0,0 0 0 0 0,-1 6-127 0 0,-1 13 828 0 0,-1 24-828 0 0,4-47 50 0 0,1-1-40 0 0,0 0 0 0 0,0 1 0 0 0,0-1 0 0 0,1 0 1 0 0,-1 0-1 0 0,1 0 0 0 0,-1 0 0 0 0,1 0 0 0 0,0 0 0 0 0,0 0 0 0 0,0 0 0 0 0,1 0 0 0 0,-1 0 0 0 0,1-1 0 0 0,0 1 0 0 0,1 2-10 0 0,-1-3 18 0 0,0-1-1 0 0,0 1 0 0 0,0 0 1 0 0,0-1-1 0 0,0 1 0 0 0,0-1 1 0 0,0 1-1 0 0,0-1 0 0 0,1 0 1 0 0,-1 0-1 0 0,0 0 0 0 0,1-1 1 0 0,-1 1-1 0 0,1 0 0 0 0,-1-1 1 0 0,1 1-1 0 0,-1-1 0 0 0,1 0 1 0 0,0 0-1 0 0,1 0-17 0 0,6-1 51 0 0,-1-1-1 0 0,0 0 0 0 0,1 0 1 0 0,-1-1-1 0 0,0 0 1 0 0,0 0-1 0 0,0-1 0 0 0,0 0 1 0 0,-1-1-1 0 0,0 0 1 0 0,0 0-1 0 0,0-1 0 0 0,0 0 1 0 0,-1 0-1 0 0,2-4-50 0 0,-4 5 33 0 0,0 0-1 0 0,0 0 1 0 0,-1-1-1 0 0,0 1 1 0 0,0-1 0 0 0,0-1-1 0 0,-1 1 1 0 0,0 0-1 0 0,0-1 1 0 0,-1 1-1 0 0,0-1 1 0 0,0 0 0 0 0,0 0-1 0 0,-1 0 1 0 0,0 0-1 0 0,0 0 1 0 0,-1 0-1 0 0,0 0 1 0 0,0 0 0 0 0,-1 0-1 0 0,0-2-32 0 0,0 6-19 0 0,0-1 1 0 0,0 0-1 0 0,0 0 0 0 0,0 0 1 0 0,-1 1-1 0 0,0-1 0 0 0,0 1 1 0 0,0-1-1 0 0,0 1 0 0 0,0 0 1 0 0,-1 0-1 0 0,1 0 0 0 0,-1 0 1 0 0,0 0-1 0 0,0 0 0 0 0,0 1 1 0 0,0 0-1 0 0,-1-1 19 0 0,-1 0-29 0 0,1 1 0 0 0,-1 0 0 0 0,0 0 0 0 0,1 0 1 0 0,-1 0-1 0 0,0 1 0 0 0,0 0 0 0 0,0 0 0 0 0,0 0 0 0 0,0 1 0 0 0,0 0 0 0 0,-1 0 0 0 0,-3 0 29 0 0,4 1-34 0 0,0 0-1 0 0,1-1 0 0 0,-1 2 1 0 0,0-1-1 0 0,1 1 1 0 0,-1-1-1 0 0,1 1 1 0 0,-1 0-1 0 0,1 1 1 0 0,0-1-1 0 0,0 1 0 0 0,0 0 1 0 0,0 0-1 0 0,0 0 1 0 0,1 0-1 0 0,0 1 1 0 0,-1-1-1 0 0,1 1 1 0 0,0 0-1 0 0,1 0 0 0 0,-1 0 1 0 0,1 1-1 0 0,0-1 1 0 0,0 0-1 0 0,-1 3 35 0 0,-2 6-433 0 0,1 0 1 0 0,0 0-1 0 0,1 0 0 0 0,0 1 0 0 0,1-1 1 0 0,1 1-1 0 0,0 0 0 0 0,1-1 0 0 0,0 1 1 0 0,1 0-1 0 0,1-1 0 0 0,0 1 433 0 0,3 4-2063 0 0</inkml:trace>
  <inkml:trace contextRef="#ctx0" brushRef="#br0" timeOffset="3354.22">1835 377 20271 0 0,'10'-10'2206'0'0,"-10"10"-2186"0"0,0-1 1 0 0,0 1 0 0 0,0 0 0 0 0,0 0-1 0 0,1 0 1 0 0,-1 0 0 0 0,0 0 0 0 0,0-1 0 0 0,0 1-1 0 0,1 0 1 0 0,-1 0 0 0 0,0 0 0 0 0,0 0-1 0 0,1 0 1 0 0,-1 0 0 0 0,0 0 0 0 0,0 0-1 0 0,0 0 1 0 0,1 0 0 0 0,-1 0 0 0 0,0 0-1 0 0,0 0 1 0 0,1 0 0 0 0,-1 0 0 0 0,0 0 0 0 0,0 0-1 0 0,0 0 1 0 0,1 1 0 0 0,-1-1 0 0 0,0 0-1 0 0,0 0 1 0 0,0 0 0 0 0,1 0 0 0 0,-1 0-1 0 0,0 0 1 0 0,0 1 0 0 0,0-1 0 0 0,0 0-1 0 0,1 0 1 0 0,-1 0 0 0 0,0 0 0 0 0,0 1 0 0 0,0-1-1 0 0,0 0 1 0 0,0 0 0 0 0,0 1 0 0 0,0-1-1 0 0,0 0 1 0 0,1 0 0 0 0,-1 0 0 0 0,0 1-1 0 0,0-1 1 0 0,0 0-21 0 0,0 0 104 0 0,1 3 124 0 0,0-1 1 0 0,1 1 0 0 0,-1 0-1 0 0,-1 0 1 0 0,1 0 0 0 0,0-1 0 0 0,-1 1-1 0 0,1 0 1 0 0,-1 0 0 0 0,0 3-229 0 0,-1 31 578 0 0,1-30-495 0 0,-5 39 82 0 0,2-18-167 0 0,1-1 1 0 0,2 20 1 0 0,1-31-987 0 0,3 14 987 0 0,-3-23-2663 0 0,1 0 1 0 0,0-1 0 0 0,1 3 2662 0 0,1 2-7681 0 0</inkml:trace>
  <inkml:trace contextRef="#ctx0" brushRef="#br0" timeOffset="3837.952">2150 518 14336 0 0,'0'-13'759'0'0,"0"-12"2072"0"0,-1 1 1 0 0,-2-7-2832 0 0,1 17 790 0 0,1 3-109 0 0,-1 0 0 0 0,0 0 0 0 0,-2-5-681 0 0,2 11 162 0 0,1 0-1 0 0,-1 0 0 0 0,0 0 1 0 0,-1 1-1 0 0,1-1 1 0 0,-1 1-1 0 0,0-1-161 0 0,2 4 67 0 0,0-1 0 0 0,-1 1 0 0 0,1-1 0 0 0,-1 1 0 0 0,1 0 1 0 0,-1 0-1 0 0,1 0 0 0 0,-1 0 0 0 0,0 0 0 0 0,1 0 0 0 0,-1 0 0 0 0,0 0 0 0 0,0 1 1 0 0,0-1-1 0 0,0 1 0 0 0,0 0 0 0 0,0-1 0 0 0,0 1 0 0 0,1 0 0 0 0,-3 0-67 0 0,1 0 21 0 0,-1 1-1 0 0,1-1 1 0 0,0 1-1 0 0,0-1 1 0 0,0 1-1 0 0,-1 0 1 0 0,1 1-1 0 0,0-1 1 0 0,1 0-1 0 0,-1 1 1 0 0,0 0-1 0 0,0 0 1 0 0,1 0-1 0 0,-1 0 1 0 0,1 0-1 0 0,-1 0 1 0 0,1 0-1 0 0,0 1 1 0 0,-1 1-21 0 0,-5 7-7 0 0,0 0 0 0 0,1 1 1 0 0,0 0-1 0 0,1 1 7 0 0,2-6 13 0 0,-1 2-12 0 0,1 1 0 0 0,1-1 0 0 0,-1 1 0 0 0,2 0 1 0 0,-1 0-1 0 0,1 0 0 0 0,1 0 0 0 0,0 0 0 0 0,0 0 0 0 0,1 10-1 0 0,1-16 12 0 0,-1 0 0 0 0,1 0 0 0 0,0-1 1 0 0,0 1-1 0 0,0 0 0 0 0,0-1 0 0 0,1 1 0 0 0,-1-1 0 0 0,1 1 1 0 0,0-1-1 0 0,0 0 0 0 0,2 2-12 0 0,-3-3 17 0 0,1 0 0 0 0,0 0 0 0 0,-1 0 0 0 0,1-1 0 0 0,0 1 0 0 0,0-1 0 0 0,0 1 0 0 0,0-1 0 0 0,1 0 0 0 0,-1 0-1 0 0,0 0 1 0 0,0 0 0 0 0,1 0 0 0 0,-1 0 0 0 0,1-1 0 0 0,-1 1 0 0 0,0-1 0 0 0,1 1 0 0 0,-1-1 0 0 0,1 0-17 0 0,1 0 40 0 0,1 0 0 0 0,-1-1 0 0 0,1 1 0 0 0,-1-1 0 0 0,1 0 0 0 0,-1 0 0 0 0,0-1 0 0 0,0 1 0 0 0,0-1 0 0 0,0 0 0 0 0,0 0 0 0 0,0 0 0 0 0,0-1 0 0 0,0 1 0 0 0,-1-1 0 0 0,1 0 0 0 0,-1 0 0 0 0,0 0 0 0 0,0 0 0 0 0,0-1 0 0 0,-1 1 0 0 0,1-1 0 0 0,-1 0 0 0 0,1 0 0 0 0,-1 0 0 0 0,0 0 0 0 0,0-2-40 0 0,9-23 136 0 0,-1 0 0 0 0,-2-1 0 0 0,1-6-136 0 0,45-254-560 0 0,-49 259 116 0 0,-2 7 906 0 0,2 0 0 0 0,2-5-462 0 0,-7 27 79 0 0,0 10 105 0 0,-1 1-1 0 0,0-1 1 0 0,-2 3-184 0 0,-1 15 122 0 0,-14 93 22 0 0,5-42 135 0 0,-3 55 681 0 0,14-103-871 0 0,1 0-1 0 0,2 0 0 0 0,3 18-88 0 0,4 6-355 0 0,7 20 355 0 0,-1-20-8982 0 0,-8-33-224 0 0</inkml:trace>
  <inkml:trace contextRef="#ctx0" brushRef="#br1" timeOffset="43093.354">552 1615 8288 0 0,'0'0'638'0'0,"0"0"-88"0"0,0 0 1160 0 0,0 0 549 0 0,0 0 114 0 0,0 0-190 0 0,7 8 799 0 0,-4-7-2720 0 0,-1 0-1 0 0,1 1 1 0 0,-1-1 0 0 0,1 0-1 0 0,0 0 1 0 0,-1-1-1 0 0,1 1 1 0 0,0 0-1 0 0,0-1 1 0 0,-1 0 0 0 0,1 0-1 0 0,0 1 1 0 0,0-2-1 0 0,0 1 1 0 0,-1 0-1 0 0,2-1-261 0 0,7-1 380 0 0,1 0-1 0 0,-1-1 0 0 0,4-3-379 0 0,-7 4 293 0 0,9-5-103 0 0,0 1 1 0 0,-1-2-1 0 0,0 0 0 0 0,0-1 0 0 0,-1-1 0 0 0,0 0 1 0 0,-1-1-1 0 0,0-1 0 0 0,0 0 0 0 0,-1-1 1 0 0,-1 0-1 0 0,6-10-190 0 0,-15 19 27 0 0,0 0-1 0 0,-1 0 1 0 0,0 0 0 0 0,0 0 0 0 0,0 0 0 0 0,0 0 0 0 0,0-1 0 0 0,-1 1-1 0 0,0-1 1 0 0,0 0 0 0 0,0 1 0 0 0,-1-1 0 0 0,1 1 0 0 0,-1-6-27 0 0,-1 7 14 0 0,1 1 1 0 0,0-1 0 0 0,-1 0-1 0 0,0 0 1 0 0,1 1 0 0 0,-1-1-1 0 0,0 0 1 0 0,0 1 0 0 0,-1-1-1 0 0,1 1 1 0 0,-1-1 0 0 0,1 1-1 0 0,-1 0 1 0 0,0-1 0 0 0,1 1-1 0 0,-1 0 1 0 0,0 0 0 0 0,-1 0-1 0 0,1 0 1 0 0,0 1 0 0 0,0-1-1 0 0,-1 1 1 0 0,1-1 0 0 0,-1 1-1 0 0,0 0-14 0 0,-1-1-19 0 0,-1 1 0 0 0,0 0-1 0 0,1-1 1 0 0,-1 2 0 0 0,0-1-1 0 0,0 1 1 0 0,0-1 0 0 0,0 1-1 0 0,0 1 1 0 0,0-1 0 0 0,0 1-1 0 0,0 0 1 0 0,1 0 0 0 0,-1 0-1 0 0,0 1 1 0 0,1-1 0 0 0,-1 1-1 0 0,-2 2 20 0 0,0-1-1 0 0,0 1 0 0 0,0 0 0 0 0,0 1-1 0 0,1-1 1 0 0,0 1 0 0 0,0 1 0 0 0,0-1 0 0 0,0 1-1 0 0,1 0 1 0 0,0 0 0 0 0,0 1 1 0 0,-6 10 163 0 0,1 0-1 0 0,1 0 1 0 0,0 1 0 0 0,1 0-1 0 0,1 1 1 0 0,1 0 0 0 0,1 0-1 0 0,0 0 1 0 0,1 7-163 0 0,3-18 42 0 0,0-1-1 0 0,1 1 1 0 0,0-1-1 0 0,0 1 1 0 0,0-1-1 0 0,1 1 1 0 0,1-1-1 0 0,-1 0 1 0 0,1 1 0 0 0,0-1-1 0 0,1 0 1 0 0,1 2-42 0 0,-3-5 24 0 0,1 0 1 0 0,1-1-1 0 0,-1 1 1 0 0,1-1 0 0 0,-1 0-1 0 0,1 0 1 0 0,0 0-1 0 0,0 0 1 0 0,0 0 0 0 0,0 0-1 0 0,1-1 1 0 0,-1 1 0 0 0,1-1-1 0 0,0 0 1 0 0,-1 0-1 0 0,1-1 1 0 0,0 1 0 0 0,0-1-1 0 0,0 0 1 0 0,0 0-1 0 0,0 0 1 0 0,3 0-25 0 0,5 0 65 0 0,-1 0 0 0 0,1-1 0 0 0,0-1 0 0 0,0 0 0 0 0,-1-1 0 0 0,1 0 0 0 0,-1 0 0 0 0,1-2-65 0 0,25-7-1134 0 0,28-15 1134 0 0,-38 16-1207 0 0,-18 6-953 0 0,-1 0-4697 0 0,-2 0-2160 0 0</inkml:trace>
  <inkml:trace contextRef="#ctx0" brushRef="#br1" timeOffset="43653.83">1090 1086 23583 0 0,'0'0'539'0'0,"0"0"77"0"0,0 0 31 0 0,5-9 135 0 0,-2 6-513 0 0,0 0-1 0 0,0 1 1 0 0,0-1-1 0 0,0 1 1 0 0,0 0-1 0 0,1 0 1 0 0,-1 0-1 0 0,1 0 1 0 0,0 1-1 0 0,-1-1 1 0 0,1 1-1 0 0,0 0 1 0 0,0 0 0 0 0,2 0-269 0 0,4 0 70 0 0,0-1 1 0 0,0 2-1 0 0,0-1 1 0 0,0 2-1 0 0,2-1-70 0 0,-9 0 13 0 0,1 1 0 0 0,-1-1 0 0 0,1 1 0 0 0,-1 0 0 0 0,1 0 0 0 0,-1 0 0 0 0,0 0 0 0 0,4 2-13 0 0,-6-3 18 0 0,0 1-1 0 0,0 0 1 0 0,0 0 0 0 0,-1-1 0 0 0,1 1 0 0 0,0 0-1 0 0,0 0 1 0 0,0 0 0 0 0,-1 0 0 0 0,1 0 0 0 0,0 0-1 0 0,-1 0 1 0 0,1 0 0 0 0,-1 0 0 0 0,1 1 0 0 0,-1-1 0 0 0,0 0-1 0 0,1 0 1 0 0,-1 0 0 0 0,0 1 0 0 0,0-1 0 0 0,0 0-1 0 0,0 0 1 0 0,0 1 0 0 0,0-1 0 0 0,0 1-18 0 0,-1 3 35 0 0,0 0 0 0 0,-1 0 1 0 0,1-1-1 0 0,-1 1 1 0 0,0 0-1 0 0,-1-1 0 0 0,1 1 1 0 0,-1-1-1 0 0,1 1 0 0 0,-1-1 1 0 0,-2 1-36 0 0,-8 14 92 0 0,-27 41 126 0 0,1-2 148 0 0,34-51-320 0 0,-9 18 286 0 0,13-24-311 0 0,0 1 1 0 0,1 0-1 0 0,-1 1 0 0 0,0-1 0 0 0,1 0 0 0 0,0 0 0 0 0,-1 0 0 0 0,1 0 0 0 0,0 0 1 0 0,0 0-1 0 0,0 2-21 0 0,0-4 4 0 0,1 1 0 0 0,-1 0 0 0 0,0 0 1 0 0,1-1-1 0 0,-1 1 0 0 0,0 0 0 0 0,1-1 1 0 0,-1 1-1 0 0,0-1 0 0 0,1 1 0 0 0,-1 0 0 0 0,1-1 1 0 0,-1 1-1 0 0,1-1 0 0 0,0 1 0 0 0,-1-1 1 0 0,1 0-1 0 0,-1 1 0 0 0,1-1 0 0 0,0 0 1 0 0,0 1-1 0 0,-1-1 0 0 0,1 0 0 0 0,0 0 0 0 0,-1 1 1 0 0,1-1-1 0 0,0 0 0 0 0,0 0 0 0 0,-1 0 1 0 0,1 0-1 0 0,0 0 0 0 0,0 0-4 0 0,4 0 26 0 0,0 0 0 0 0,-1-1 0 0 0,1 1 0 0 0,2-2-26 0 0,-5 2 2 0 0,28-7-905 0 0,-1-1 1 0 0,27-11 902 0 0,-46 14-1652 0 0,-4 0-2405 0 0,-6 5-5208 0 0</inkml:trace>
  <inkml:trace contextRef="#ctx0" brushRef="#br1" timeOffset="43990.198">1055 1170 23551 0 0,'0'0'539'0'0,"-1"0"-388"0"0,1 0-1 0 0,0 0 1 0 0,-1 1-1 0 0,1-1 1 0 0,0 0-1 0 0,0 0 1 0 0,-1 0 0 0 0,1 0-1 0 0,0 1 1 0 0,0-1-1 0 0,-1 0 1 0 0,1 0 0 0 0,0 1-1 0 0,0-1 1 0 0,-1 0-1 0 0,1 0 1 0 0,0 1 0 0 0,0-1-151 0 0,2 2 162 0 0,0-1 1 0 0,1 0 0 0 0,-1 0 0 0 0,1 0 0 0 0,-1 0 0 0 0,1 0 0 0 0,-1 0 0 0 0,1 0 0 0 0,-1-1-1 0 0,1 1 1 0 0,0-1 0 0 0,2 0-163 0 0,8 0 1123 0 0,-1 0-1 0 0,4-1-1122 0 0,-5 0 191 0 0,17-2-231 0 0,17-4 40 0 0,18-2-115 0 0,-47 7-364 0 0,15-1-199 0 0,-28 3-30 0 0,0 0-1 0 0,0 0 0 0 0,0 0 0 0 0,-1 1 1 0 0,1-1-1 0 0,0 1 0 0 0,0 0 0 0 0,-1 0 1 0 0,1 0 708 0 0,-2-1-2142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74 5528 0 0,'-12'-6'458'0'0,"12"6"-263"0"0,0 0 0 0 0,-1 0-1 0 0,1-1 1 0 0,0 1 0 0 0,-1 0 0 0 0,1 0-1 0 0,-1-1 1 0 0,1 1 0 0 0,0 0 0 0 0,0 0 0 0 0,-1-1-1 0 0,1 1 1 0 0,0 0 0 0 0,0-1 0 0 0,-1 1 0 0 0,1-1-1 0 0,0 1 1 0 0,0 0 0 0 0,0-1 0 0 0,0 1-1 0 0,-1-1 1 0 0,1 1 0 0 0,0 0 0 0 0,0-1 0 0 0,0 1-1 0 0,0-1-194 0 0,1-1 294 0 0,1 1-1 0 0,-1-1 0 0 0,1 1 1 0 0,-1-1-1 0 0,1 1 0 0 0,-1-1 1 0 0,1 1-1 0 0,0 0 0 0 0,0 0 1 0 0,0-1-1 0 0,0 1 0 0 0,-1 1 1 0 0,1-1-1 0 0,1 0 0 0 0,-1 0 1 0 0,0 1-1 0 0,0-1 0 0 0,0 1 1 0 0,1 0-294 0 0,7-1 770 0 0,0 0 0 0 0,0 1 0 0 0,9 1-770 0 0,11 0 1325 0 0,241-17 2885 0 0,117-4-2454 0 0,367 18-824 0 0,-521 15-773 0 0,-141-7-168 0 0,-64-3-344 0 0,18 5 353 0 0,-15-3-855 0 0,-30-5 259 0 0,-1 0-3802 0 0,-4 0-3411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0 23783 0 0,'0'0'1092'0'0,"0"0"-25"0"0,-1 7-642 0 0,0-3-345 0 0,0 0 0 0 0,0 0 0 0 0,1 0 0 0 0,0 2-80 0 0,-1 9 514 0 0,-2 12 674 0 0,2-1 1 0 0,0 7-1189 0 0,1 13 813 0 0,-1 120-91 0 0,1-86-532 0 0,2-39-355 0 0,-1-14-722 0 0,-2 5 887 0 0,1-19-1196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0 459 17303 0 0,'0'0'795'0'0,"0"0"-18"0"0,12 4 1142 0 0,11 1 694 0 0,-20-4-2385 0 0,0 0 0 0 0,1 0 0 0 0,-1 0 0 0 0,1-1 0 0 0,-1 1 0 0 0,1-1 0 0 0,-1 0-1 0 0,1 0 1 0 0,-1 0 0 0 0,1 0 0 0 0,-1-1 0 0 0,0 1 0 0 0,3-1-228 0 0,28-10 594 0 0,-18 6-194 0 0,0-1-1 0 0,2-1-399 0 0,-13 5 85 0 0,0-1 1 0 0,0 1-1 0 0,0-1 0 0 0,-1 0 1 0 0,1-1-1 0 0,-1 1 0 0 0,0-1 1 0 0,3-3-86 0 0,-2 1 79 0 0,1 0 1 0 0,-1-1-1 0 0,0 0 0 0 0,-1 0 1 0 0,0 0-1 0 0,0-1 0 0 0,1-1-79 0 0,-4 6 12 0 0,0 0 0 0 0,0 0 1 0 0,-1 1-1 0 0,1-1 0 0 0,-1 0 0 0 0,0 0 0 0 0,1 0 0 0 0,-1 0 0 0 0,0 0 0 0 0,-1 1 0 0 0,1-1 0 0 0,0 0 0 0 0,-1 0 0 0 0,0 0 1 0 0,1 1-1 0 0,-1-1 0 0 0,0 0 0 0 0,-1 0 0 0 0,1 1 0 0 0,0-1 0 0 0,-1 1 0 0 0,-1-2-12 0 0,1 1 16 0 0,1 2 0 0 0,-1-1-1 0 0,0 0 1 0 0,0 0 0 0 0,0 0 0 0 0,0 1-1 0 0,0-1 1 0 0,0 1 0 0 0,-1 0 0 0 0,1 0 0 0 0,0 0-1 0 0,-1 0 1 0 0,1 0 0 0 0,-1 0 0 0 0,1 0-1 0 0,-1 1 1 0 0,1-1 0 0 0,-1 1 0 0 0,1 0-1 0 0,-1 0 1 0 0,-2 0-16 0 0,1 0 4 0 0,-1 1-1 0 0,1-1 0 0 0,0 1 1 0 0,0 0-1 0 0,0 1 1 0 0,-1-1-1 0 0,1 1 0 0 0,0-1 1 0 0,1 1-1 0 0,-1 0 1 0 0,0 1-1 0 0,-3 1-3 0 0,6-3 1 0 0,-3 2 0 0 0,0 0 0 0 0,1-1 0 0 0,-1 1 0 0 0,1 0 0 0 0,0 1 0 0 0,0-1 0 0 0,0 1 0 0 0,0-1 0 0 0,1 1 0 0 0,-1 0 0 0 0,1 0 0 0 0,-1 2-1 0 0,-13 32 112 0 0,7-15 156 0 0,-4 10-268 0 0,11-25 61 0 0,0-1 1 0 0,0 0-1 0 0,1 1 0 0 0,0-1 0 0 0,1 1 0 0 0,-1 6-61 0 0,2-5 73 0 0,-2-3-24 0 0,1 0 1 0 0,1 0-1 0 0,-1 0 1 0 0,1 0-1 0 0,0-1 1 0 0,1 1-1 0 0,-1 0 1 0 0,1-1 0 0 0,0 1-1 0 0,1-1-49 0 0,-1 1 37 0 0,2-1-1 0 0,-1 0 0 0 0,0 0 1 0 0,1-1-1 0 0,0 1 1 0 0,0-1-1 0 0,3 3-36 0 0,-4-5 66 0 0,0 1-1 0 0,1-1 0 0 0,-1 0 1 0 0,0-1-1 0 0,1 1 1 0 0,-1 0-1 0 0,1-1 0 0 0,0 0 1 0 0,-1 0-1 0 0,1 0 1 0 0,0 0-1 0 0,1-1-65 0 0,2 1 44 0 0,-1-1-1 0 0,1 0 1 0 0,0-1 0 0 0,0 1 0 0 0,-1-1-1 0 0,1-1 1 0 0,3-1-44 0 0,7-2-211 0 0,-1 0 0 0 0,6-4 211 0 0,-15 5-280 0 0,1 0 0 0 0,-1 0 0 0 0,-1-1 0 0 0,4-3 280 0 0,12-7-1100 0 0,-20 14 1006 0 0,-1 0-172 0 0,1-1-1 0 0,0 1 1 0 0,0 0 0 0 0,-1 0-1 0 0,1-1 1 0 0,-1 1-1 0 0,1-1 1 0 0,-1 0 266 0 0,5-5-1759 0 0</inkml:trace>
  <inkml:trace contextRef="#ctx0" brushRef="#br0" timeOffset="434.07">371 22 23551 0 0,'2'-2'241'0'0,"-1"1"0"0"0,1-1 0 0 0,0 1 0 0 0,-1-1 0 0 0,1 1 0 0 0,0 0 0 0 0,0 0 0 0 0,0-1 0 0 0,0 2-1 0 0,1-1 1 0 0,-1 0 0 0 0,0 0 0 0 0,0 1-241 0 0,12-3 964 0 0,-10 2-714 0 0,0 1 0 0 0,0-1 0 0 0,0 1 0 0 0,0-1 1 0 0,0 1-1 0 0,0 0 0 0 0,2 1-250 0 0,13 1 671 0 0,-13-2-627 0 0,0 1 1 0 0,0-1 0 0 0,0 1-1 0 0,0 1 1 0 0,0-1 0 0 0,-1 1 0 0 0,1 0-1 0 0,0 0 1 0 0,3 3-45 0 0,-8-5 12 0 0,0 1-1 0 0,-1-1 1 0 0,1 1 0 0 0,0 0-1 0 0,-1 0 1 0 0,1-1 0 0 0,-1 1-1 0 0,1 0 1 0 0,-1 0 0 0 0,1-1-1 0 0,-1 1 1 0 0,1 0 0 0 0,-1 0-1 0 0,0 0 1 0 0,1 0 0 0 0,-1 0-1 0 0,0-1 1 0 0,0 1-1 0 0,0 0 1 0 0,0 0 0 0 0,0 0-1 0 0,0 0 1 0 0,0 0 0 0 0,0 0-1 0 0,0 0 1 0 0,0 0 0 0 0,0 0-1 0 0,-1 0 1 0 0,1-1 0 0 0,0 1-1 0 0,-1 1-11 0 0,-1 3 108 0 0,-1 1 0 0 0,0 0-1 0 0,0-1 1 0 0,-2 3-108 0 0,1-2 24 0 0,-10 15 68 0 0,-12 13-92 0 0,1-2 144 0 0,24-30-93 0 0,-1 0 1 0 0,1-1-1 0 0,0 1 1 0 0,0 0-1 0 0,0 0 1 0 0,0 0-1 0 0,0 1 1 0 0,0-1-1 0 0,1 0 0 0 0,-1 0 1 0 0,1 0-1 0 0,-1 0 1 0 0,1 1-1 0 0,0-1 1 0 0,0 0-1 0 0,0 0 0 0 0,0 1 1 0 0,1 0-52 0 0,-1-2 5 0 0,1 1 0 0 0,-1-1 0 0 0,1 1 0 0 0,0-1 0 0 0,-1 0 0 0 0,1 0 0 0 0,0 1 0 0 0,0-1 0 0 0,0 0 0 0 0,0 0 0 0 0,0 0 0 0 0,0 0-1 0 0,0 0 1 0 0,1 0 0 0 0,-1 0 0 0 0,0 0 0 0 0,0 0 0 0 0,1-1 0 0 0,-1 1 0 0 0,1-1 0 0 0,-1 1 0 0 0,1-1 0 0 0,-1 1 0 0 0,1-1 0 0 0,-1 0 0 0 0,1 1 0 0 0,-1-1-5 0 0,5 0 9 0 0,0 1 1 0 0,-1-1-1 0 0,1 0 0 0 0,0-1 1 0 0,0 0-1 0 0,-1 1 0 0 0,1-2 1 0 0,0 1-1 0 0,1-1-9 0 0,2-1-439 0 0,1-1-1 0 0,-1 0 1 0 0,0 0 0 0 0,8-6 439 0 0,-16 9-181 0 0,0 1-63 0 0,0-1-1 0 0,0 1 1 0 0,0-1 0 0 0,0 0 0 0 0,0 1-1 0 0,0-1 1 0 0,-1 0 0 0 0,1 0 0 0 0,0 1 0 0 0,0-1-1 0 0,-1 0 1 0 0,1 0 0 0 0,-1 0 244 0 0,3-4-1547 0 0</inkml:trace>
  <inkml:trace contextRef="#ctx0" brushRef="#br0" timeOffset="781.983">376 118 23551 0 0,'0'0'539'0'0,"0"0"77"0"0,0 0 31 0 0,0 0-81 0 0,1 1-371 0 0,2 0-29 0 0,-1-1 0 0 0,1 1 1 0 0,-1-1-1 0 0,1 1 0 0 0,-1-1 0 0 0,1 0 1 0 0,-1 0-1 0 0,1 0 0 0 0,0 0 0 0 0,-1 0 1 0 0,1 0-1 0 0,1-1-166 0 0,9-1 790 0 0,22 2 78 0 0,-12-1-1042 0 0,0 1 0 0 0,0 1 1 0 0,15 3 173 0 0,-26-2-2325 0 0,-1-2-7389 0 0</inkml:trace>
  <inkml:trace contextRef="#ctx0" brushRef="#br0" timeOffset="1114.135">703 404 23551 0 0,'0'0'539'0'0,"0"0"77"0"0,1-13 1471 0 0,0 12-1930 0 0,0 0 1 0 0,0 0 0 0 0,0 0 0 0 0,0 0 0 0 0,0 0 0 0 0,0 0 0 0 0,0 0 0 0 0,0 0 0 0 0,0 1 0 0 0,1-1 0 0 0,-1 0 0 0 0,0 1 0 0 0,1-1 0 0 0,-1 1 0 0 0,0-1 0 0 0,1 1 0 0 0,-1 0 0 0 0,1-1-1 0 0,-1 1 1 0 0,0 0-158 0 0,8-1 285 0 0,0 1 0 0 0,8 0-285 0 0,-12 0 57 0 0,23-1-78 0 0,-1-1 0 0 0,0-1 0 0 0,1-2 21 0 0,18-4-2849 0 0,-37 6 1412 0 0,0-1-17 0 0</inkml:trace>
  <inkml:trace contextRef="#ctx0" brushRef="#br0" timeOffset="1446.04">829 251 10592 0 0,'-1'1'369'0'0,"-1"0"1"0"0,1 0 0 0 0,0 0 0 0 0,0 0 0 0 0,0 0-1 0 0,0 0 1 0 0,0 0 0 0 0,0 1 0 0 0,0-1 0 0 0,1 0-1 0 0,-1 1 1 0 0,0-1 0 0 0,1 0 0 0 0,-1 1-1 0 0,1-1 1 0 0,-1 1 0 0 0,1-1 0 0 0,0 1-370 0 0,-2 6 4176 0 0,1 0 1 0 0,0 9-4177 0 0,0-9-234 0 0,0 21 1060 0 0,1 0 0 0 0,2 1 0 0 0,1 4-826 0 0,0 2 338 0 0,-1-22-2365 0 0,-1 0 0 0 0,5 14 2027 0 0,-4-23-8793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2.7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11 11520 0 0,'-5'-3'1610'0'0,"5"3"600"0"0,0 0 705 0 0,0 0 145 0 0,4-1 765 0 0,5 3-3132 0 0,-2-1-299 0 0,18 0 466 0 0,0-1 0 0 0,0-2-1 0 0,8-1-859 0 0,-5-1-2353 0 0,0 3-1 0 0,17 0 2354 0 0,-30 2-2238 0 0,-7 0-24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3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20471 0 0,'-3'-1'564'0'0,"2"1"-445"0"0,0 0 0 0 0,0 0 0 0 0,0 0 0 0 0,0 0 0 0 0,0 0 0 0 0,0 0 0 0 0,0 0 0 0 0,0 1 0 0 0,0-1 0 0 0,0 0-1 0 0,1 1 1 0 0,-1-1 0 0 0,0 0 0 0 0,0 1 0 0 0,-1 0-119 0 0,11 2 1450 0 0,6-1-630 0 0,1-1 1 0 0,-1-1 0 0 0,14-1-821 0 0,1 1 224 0 0,-11 0-113 0 0,10 0-1791 0 0,-10-1-4061 0 0,3 0-2688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3:13.3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199 710 18919 0 0,'2'-1'131'0'0,"-1"-1"-1"0"0,1 1 1 0 0,-1-1-1 0 0,0 1 1 0 0,0-1-1 0 0,0 0 0 0 0,0 0 1 0 0,0 0-1 0 0,0 1 1 0 0,0-1-1 0 0,0 0 1 0 0,-1 0-1 0 0,1 0 0 0 0,-1 0 1 0 0,1 0-1 0 0,-1-2-130 0 0,4-10-15 0 0,-4 13 80 0 0,0 0 0 0 0,0 0 0 0 0,1-1-1 0 0,-1 1 1 0 0,0 0 0 0 0,0 0 0 0 0,0 0-1 0 0,0 0 1 0 0,-1 0 0 0 0,1 0 0 0 0,0 0 0 0 0,0 0-1 0 0,-1-1 1 0 0,1 1 0 0 0,0 0-65 0 0,-3-11 1390 0 0,3 10-1255 0 0,0 1 1 0 0,-1-1 0 0 0,1 0-1 0 0,-1 1 1 0 0,1-1 0 0 0,-1 0-1 0 0,0 1 1 0 0,0-1 0 0 0,0 1 0 0 0,1-1-1 0 0,-1 1 1 0 0,-1-1 0 0 0,1 1-1 0 0,0 0 1 0 0,0-1 0 0 0,0 1-1 0 0,-1 0 1 0 0,1 0 0 0 0,-1 0-136 0 0,0-1 148 0 0,-1 0 0 0 0,1 1-1 0 0,-1-1 1 0 0,0 1 0 0 0,0-1 0 0 0,0 1 0 0 0,0 0 0 0 0,0 0 0 0 0,0 0 0 0 0,0 0-148 0 0,-4 1 57 0 0,1-1 1 0 0,0 2-1 0 0,0-1 1 0 0,0 0-1 0 0,0 1 0 0 0,-1 0 1 0 0,1 1-1 0 0,0-1 1 0 0,1 1-1 0 0,-1 0 1 0 0,0 1-1 0 0,0-1 0 0 0,1 1 1 0 0,0 1-1 0 0,-1-1 1 0 0,1 0-1 0 0,0 1 1 0 0,1 0-1 0 0,-1 0 1 0 0,1 1-1 0 0,0-1 0 0 0,0 1 1 0 0,0 0-1 0 0,0 0 1 0 0,1 1-1 0 0,-1 1-57 0 0,-1 6 0 0 0,0 0 0 0 0,1 1 0 0 0,1-1 0 0 0,0 1 0 0 0,1-1 0 0 0,1 1 0 0 0,0 0 0 0 0,0 0 0 0 0,2 0 0 0 0,0 9 0 0 0,2-4 0 0 0,0 0 0 0 0,1 0 0 0 0,0-1 0 0 0,2 0 0 0 0,0 0 0 0 0,1 0 0 0 0,5 8 0 0 0,-8-18 5 0 0,-1-1 0 0 0,1 0 0 0 0,1-1 0 0 0,-1 1 0 0 0,1-1 0 0 0,0 0 0 0 0,1 0 0 0 0,-1 0 0 0 0,1-1 0 0 0,0 1 0 0 0,0-2 0 0 0,2 1-5 0 0,-1 0 11 0 0,0-1-1 0 0,0-1 0 0 0,0 0 1 0 0,1 0-1 0 0,0 0 1 0 0,0-1-1 0 0,0 0 0 0 0,0 0 1 0 0,0-1-1 0 0,0 0 1 0 0,0-1-1 0 0,0 1 0 0 0,0-2 1 0 0,0 1-1 0 0,4-1-10 0 0,27-7-482 0 0,-1-1 1 0 0,0-2-1 0 0,0-1 1 0 0,2-3 481 0 0,-8 5-2815 0 0,-20 5 1244 0 0</inkml:trace>
  <inkml:trace contextRef="#ctx0" brushRef="#br0" timeOffset="368.753">508 37 18887 0 0,'-3'-8'325'0'0,"3"7"-219"0"0,-1-1 1 0 0,1 1 0 0 0,-1-1 0 0 0,1 1-1 0 0,0-1 1 0 0,-1 1 0 0 0,1 0 0 0 0,0-1-1 0 0,0 1 1 0 0,0-1 0 0 0,0 1 0 0 0,0-1-1 0 0,0-1-106 0 0,1 3 26 0 0,-1 0-1 0 0,0-1 1 0 0,0 1-1 0 0,0 0 1 0 0,0-1-1 0 0,0 1 1 0 0,0 0-1 0 0,0 0 1 0 0,1-1-1 0 0,-1 1 1 0 0,0 0-1 0 0,0-1 1 0 0,0 1-1 0 0,1 0 1 0 0,-1 0-1 0 0,0 0 1 0 0,0-1-1 0 0,1 1 0 0 0,-1 0 1 0 0,0 0-1 0 0,1 0 1 0 0,-1-1-1 0 0,0 1 1 0 0,0 0-1 0 0,1 0 1 0 0,-1 0-1 0 0,0 0 1 0 0,1 0-1 0 0,-1 0 1 0 0,0 0-1 0 0,1 0 1 0 0,-1 0-1 0 0,0 0 1 0 0,1 0-1 0 0,-1 0 1 0 0,0 0-1 0 0,1 0 1 0 0,-1 0-1 0 0,0 0 1 0 0,1 0-1 0 0,-1 0 1 0 0,0 0-1 0 0,1 1 0 0 0,-1-1 1 0 0,0 0-26 0 0,2 1 177 0 0,0-1-1 0 0,0 1 1 0 0,-1 0-1 0 0,1-1 1 0 0,0 1 0 0 0,-1 0-1 0 0,1 0 1 0 0,0 1-1 0 0,-1-1 1 0 0,0 0-1 0 0,1 0 1 0 0,-1 1 0 0 0,1 0-177 0 0,17 24 1097 0 0,-11-14-881 0 0,-2-3-58 0 0,0 1-1 0 0,-1-1 1 0 0,-1 1-1 0 0,1 0 1 0 0,-2 0-1 0 0,1 1-157 0 0,10 25 290 0 0,5 16 158 0 0,-1 1 0 0 0,-3 0 1 0 0,-3 1-1 0 0,-1 1 0 0 0,-1 17-448 0 0,-3-32 421 0 0,7 20-421 0 0,-4-18 194 0 0,0 12-194 0 0,27 137 653 0 0,-23-126-529 0 0,6 15-501 0 0,-18-76-1238 0 0,-1-9-1413 0 0,0 0 2871 0 0,4-6-1378 0 0</inkml:trace>
  <inkml:trace contextRef="#ctx0" brushRef="#br0" timeOffset="716.653">498 555 21711 0 0,'-9'-13'2363'0'0,"9"12"-2298"0"0,0 0-1 0 0,0 0 1 0 0,0 0 0 0 0,0 1 0 0 0,0-1 0 0 0,1 0-1 0 0,-1 0 1 0 0,0 0 0 0 0,1 1 0 0 0,-1-1-1 0 0,0 0 1 0 0,1 1 0 0 0,-1-1 0 0 0,1 0 0 0 0,-1 1-1 0 0,1-1 1 0 0,-1 0 0 0 0,1 1 0 0 0,0-1-1 0 0,-1 1 1 0 0,1-1 0 0 0,0 1 0 0 0,0-1-65 0 0,17-6 909 0 0,-13 5-603 0 0,17-4 62 0 0,0 0 0 0 0,1 1 0 0 0,-1 2 0 0 0,6 0-368 0 0,5-2 89 0 0,21-5-89 0 0,61-14 710 0 0,-78 16-2822 0 0,1 0-4229 0 0,-5 2-2512 0 0</inkml:trace>
  <inkml:trace contextRef="#ctx0" brushRef="#br0" timeOffset="1049.879">1185 513 20647 0 0,'0'0'79'0'0,"-1"-1"-1"0"0,0 1 0 0 0,0-1 0 0 0,1 0 0 0 0,-1 1 0 0 0,1-1 0 0 0,-1 0 0 0 0,0 1 1 0 0,1-1-1 0 0,-1 0 0 0 0,1 0 0 0 0,0 0 0 0 0,-1 1 0 0 0,1-1 0 0 0,0 0 0 0 0,-1 0 1 0 0,1 0-1 0 0,0 0 0 0 0,0 0 0 0 0,0 0-78 0 0,-1 0 504 0 0,2 22 255 0 0,11 13-143 0 0,2 5-402 0 0,-14-36-204 0 0,6 21 109 0 0,0-1 0 0 0,5 12-119 0 0,1 2 172 0 0,3 18-172 0 0,0 1 87 0 0,4 5 252 0 0,15 30-339 0 0,-29-76-140 0 0,8 15 335 0 0,-12-27-383 0 0,0-2 1 0 0,0 1-1 0 0,0 0 1 0 0,1 0-1 0 0,-1 0 0 0 0,0 0 1 0 0,1-1-1 0 0,0 1 0 0 0,-1-1 1 0 0,1 1-1 0 0,0-1 1 0 0,0 1 187 0 0,8 1-2242 0 0</inkml:trace>
  <inkml:trace contextRef="#ctx0" brushRef="#br0" timeOffset="4248.115">1548 613 5528 0 0,'0'0'422'0'0,"-5"-2"-357"0"0,2 2 5865 0 0,3 0-5573 0 0,-1 0 0 0 0,0 0 0 0 0,1 0 0 0 0,-1 0 0 0 0,0 0 0 0 0,1 0 0 0 0,-1 0 0 0 0,0 1 0 0 0,1-1 0 0 0,-1 0 0 0 0,1 1 0 0 0,-1-1-1 0 0,0 0 1 0 0,1 1 0 0 0,-1-1 0 0 0,1 1 0 0 0,-1-1 0 0 0,1 1 0 0 0,-1-1 0 0 0,1 1 0 0 0,-1 0-357 0 0,-5 15 2148 0 0,5-9-1889 0 0,0-1-1 0 0,1 1 1 0 0,-1-1-1 0 0,2 5-258 0 0,2 14 846 0 0,1-1 0 0 0,6 18-846 0 0,-2-4 227 0 0,-1-9-27 0 0,0 0 0 0 0,2-1 0 0 0,2 0 0 0 0,1 2-200 0 0,-4-13 34 0 0,1 0-1 0 0,1 0 1 0 0,1 0-1 0 0,0-2 1 0 0,1 1-1 0 0,10 10-33 0 0,-17-22 6 0 0,0 1 0 0 0,0-1 0 0 0,0 0 0 0 0,0-1 0 0 0,1 1 0 0 0,-1-1 0 0 0,1 0 0 0 0,0 0 0 0 0,0-1 0 0 0,0 0-1 0 0,5 1-5 0 0,-6-1 83 0 0,-1-2-1 0 0,1 1 0 0 0,-1-1 1 0 0,1 1-1 0 0,-1-1 0 0 0,1 0 0 0 0,-1-1 1 0 0,1 1-1 0 0,-1-1 0 0 0,1 0 0 0 0,-1 0 1 0 0,0 0-1 0 0,0-1 0 0 0,1 1 1 0 0,-1-1-1 0 0,0 0 0 0 0,1-1-82 0 0,4-4 79 0 0,0 0 1 0 0,0 0-1 0 0,-1-1 0 0 0,-1 0 1 0 0,1 0-1 0 0,-1-1 0 0 0,0 0 1 0 0,-1 0-1 0 0,0-1 0 0 0,-1 1 1 0 0,0-1-1 0 0,0-1 0 0 0,1-5-79 0 0,2-9 90 0 0,0 1-1 0 0,-2-2 1 0 0,-1 1-1 0 0,-1 0 1 0 0,0-11-90 0 0,-3 16 33 0 0,-1 1 1 0 0,0-1-1 0 0,-2 1 0 0 0,0-1 1 0 0,-1 1-1 0 0,-1 0 1 0 0,-1 0-1 0 0,-3-6-33 0 0,3 10 70 0 0,-1 0 0 0 0,0 1 1 0 0,-1 0-1 0 0,-1 0 0 0 0,0 0 0 0 0,-1 1 0 0 0,0 1 1 0 0,-1-1-1 0 0,-1 1 0 0 0,-6-5-70 0 0,7 9-141 0 0,0 0 1 0 0,-1 1-1 0 0,0 0 0 0 0,0 0 1 0 0,0 1-1 0 0,-10-3 141 0 0,14 6-78 0 0,0 0-1 0 0,0 1 1 0 0,1 0 0 0 0,-1 1-1 0 0,0-1 1 0 0,-1 1 0 0 0,1 1-1 0 0,0-1 1 0 0,0 1 0 0 0,0 1-1 0 0,0-1 1 0 0,-7 2 78 0 0,9-1-9 0 0,1 1 0 0 0,0-1-1 0 0,-1 1 1 0 0,1 0 0 0 0,0 0 0 0 0,0 1 0 0 0,0-1-1 0 0,0 1 1 0 0,1 0 0 0 0,-1 0 0 0 0,1 0-1 0 0,-1 0 1 0 0,1 1 9 0 0,-2 2-38 0 0,1 0-1 0 0,0 0 0 0 0,0 1 1 0 0,0-1-1 0 0,1 1 1 0 0,0 0-1 0 0,-2 6 39 0 0,0 5-75 0 0,0-1 0 0 0,2 2 0 0 0,0-1 0 0 0,1 0 0 0 0,1 0 0 0 0,1 7 75 0 0,-1 2-179 0 0,2 0 0 0 0,2 0 0 0 0,0 0-1 0 0,1 0 1 0 0,3 2 179 0 0,-2-8-205 0 0,6 21-5410 0 0,15 38 5615 0 0,-16-57-7491 0 0</inkml:trace>
  <inkml:trace contextRef="#ctx0" brushRef="#br0" timeOffset="4772.402">2136 361 21191 0 0,'-4'-4'1713'0'0,"3"4"-568"0"0,5 11-89 0 0,9 18-610 0 0,-1-4-443 0 0,0 1-1 0 0,-2 0 1 0 0,0 1-1 0 0,1 11-2 0 0,15 42 937 0 0,36 108 252 0 0,-36-86 601 0 0,-13-45-1604 0 0,-17-78-56 0 0,1 0 0 0 0,0-1-1 0 0,2-7-129 0 0,-1-73 107 0 0,2 87-220 0 0,1-39 162 0 0,1 0-1 0 0,8-33-48 0 0,-7 65 26 0 0,2 0-1 0 0,0 1 0 0 0,1 0 0 0 0,2 0 0 0 0,0 1 0 0 0,1 0 0 0 0,10-18-25 0 0,-16 33-1 0 0,1 1 0 0 0,-1-1 0 0 0,1 0 0 0 0,0 1 0 0 0,0 0 0 0 0,0 0 1 0 0,1 0-1 0 0,-1 0 0 0 0,1 1 0 0 0,0-1 0 0 0,0 1 0 0 0,0 0 0 0 0,0 1 0 0 0,1 0 0 0 0,-1-1 0 0 0,1 2 0 0 0,-1-1 0 0 0,1 1 0 0 0,0-1 0 0 0,0 2 0 0 0,0-1 0 0 0,-1 1 0 0 0,1-1 1 0 0,0 2-1 0 0,0-1 0 0 0,0 1 0 0 0,5 1 1 0 0,-1 0 4 0 0,-1 0 0 0 0,1 1-1 0 0,-1 0 1 0 0,0 1 0 0 0,0 0 0 0 0,0 1 0 0 0,-1 0 0 0 0,0 0 0 0 0,1 0 0 0 0,-2 1 0 0 0,1 1 0 0 0,-1-1 0 0 0,0 1 0 0 0,0 0-1 0 0,-1 1 1 0 0,3 3-4 0 0,4 10 193 0 0,0 1 0 0 0,-2 0 0 0 0,0 1 0 0 0,-1 0-1 0 0,-2 1 1 0 0,0 0 0 0 0,3 22-193 0 0,3 32-49 0 0,3 66 49 0 0,-9-70-13 0 0,-1 2-923 0 0,-3-45 363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00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1163 17047 0 0,'-24'50'7648'0'0,"-11"36"-7648"0"0,16-26-42 0 0,16-50 49 0 0,1 0 0 0 0,1 0 0 0 0,0 1 0 0 0,0-1 1 0 0,1 0-1 0 0,0 1 0 0 0,1 1-7 0 0,6 22-3182 0 0,-2-22-4651 0 0</inkml:trace>
  <inkml:trace contextRef="#ctx0" brushRef="#br0" timeOffset="412.235">133 257 20735 0 0,'0'0'951'0'0,"0"0"-24"0"0,-1 2-594 0 0,-1 0-265 0 0,0 0 0 0 0,0 0 0 0 0,1 0 1 0 0,-1 1-1 0 0,1-1 0 0 0,0 0 0 0 0,0 1 0 0 0,-1 0 0 0 0,2-1 1 0 0,-1 1-1 0 0,0-1 0 0 0,0 1 0 0 0,1 0 0 0 0,-1 0 0 0 0,1-1 1 0 0,0 1-1 0 0,0 0-68 0 0,0 11 1116 0 0,1 0 0 0 0,0 0 1 0 0,1-1-1117 0 0,-1 3 668 0 0,6 26-491 0 0,1 1-1 0 0,11 30-176 0 0,-9-34 215 0 0,40 134 377 0 0,0 2-330 0 0,1 36 96 0 0,-48-203-319 0 0,0 6 116 0 0,1 0-1 0 0,0-1 1 0 0,2 0-1 0 0,3 9-154 0 0,-8-21 112 0 0,-1-1 1 0 0,0 0 6 0 0,3-11 121 0 0,2-6-202 0 0,-1 0 0 0 0,0 0 0 0 0,-1-1-1 0 0,-1 1 1 0 0,-1-4-38 0 0,1-4-2 0 0,1 0-1 0 0,2-2 3 0 0,-3 16-1 0 0,2-6-15 0 0,-1 0 1 0 0,2 1 0 0 0,0-1-1 0 0,2 1 1 0 0,4-10 15 0 0,-9 23-2 0 0,0 0-1 0 0,0-1 1 0 0,0 1 0 0 0,0 0-1 0 0,0 0 1 0 0,1 0-1 0 0,-1 0 1 0 0,1 1 0 0 0,0-1-1 0 0,0 1 1 0 0,0-1 0 0 0,0 1-1 0 0,1 0 1 0 0,-1 0 0 0 0,0 1-1 0 0,1-1 1 0 0,-1 1 0 0 0,1-1-1 0 0,0 1 1 0 0,-1 0 0 0 0,1 1-1 0 0,0-1 1 0 0,0 0-1 0 0,0 1 1 0 0,-1 0 0 0 0,1 0-1 0 0,0 0 1 0 0,0 1 2 0 0,7 1 2 0 0,0 0 0 0 0,-1 1 0 0 0,1 0 0 0 0,-1 1 0 0 0,0 0 0 0 0,0 0 1 0 0,0 1-1 0 0,-1 1 0 0 0,2 1-2 0 0,10 8 11 0 0,0 0 1 0 0,0 2-1 0 0,4 6-11 0 0,-20-19 7 0 0,0 1 0 0 0,-1 0 1 0 0,1 1-1 0 0,-1-1 0 0 0,-1 1 0 0 0,1 0 0 0 0,-1 0 0 0 0,2 2-7 0 0,-4-5 21 0 0,0 1 0 0 0,0-1 1 0 0,0 0-1 0 0,0 1 0 0 0,0-1 1 0 0,-1 1-1 0 0,1-1 0 0 0,-1 1 1 0 0,0-1-1 0 0,0 1 0 0 0,0-1 0 0 0,-1 1 1 0 0,1-1-1 0 0,-1 1 0 0 0,0-1 1 0 0,0 0-1 0 0,0 1-21 0 0,-3 5 43 0 0,0-1-1 0 0,-1 0 1 0 0,1 1 0 0 0,-1-2-1 0 0,-1 1 1 0 0,0-1 0 0 0,0 0 0 0 0,0 0-1 0 0,-1 0 1 0 0,0-1 0 0 0,0 0-1 0 0,-1-1 1 0 0,-5 4-43 0 0,1-2 11 0 0,0-1 0 0 0,0 0 1 0 0,-1 0-1 0 0,0-2 0 0 0,1 1 0 0 0,-2-2 1 0 0,1 0-1 0 0,0 0 0 0 0,-4-1-11 0 0,9-2-117 0 0,0 1 1 0 0,0-1-1 0 0,-1-1 0 0 0,1 0 1 0 0,0 0-1 0 0,-1 0 117 0 0,6 0-285 0 0,0 1 1 0 0,-1-1-1 0 0,1 0 0 0 0,0 0 1 0 0,0-1-1 0 0,0 1 0 0 0,0 0 1 0 0,0-1-1 0 0,0 0 1 0 0,1 0-1 0 0,-1 0 0 0 0,0 0 1 0 0,1 0-1 0 0,0 0 0 0 0,-1-1 1 0 0,0 0 284 0 0,0-6-1738 0 0</inkml:trace>
  <inkml:trace contextRef="#ctx0" brushRef="#br0" timeOffset="882.399">654 1 12440 0 0,'0'0'565'0'0,"0"0"-5"0"0,6 6-28 0 0,37 39 8566 0 0,5 11-9098 0 0,36 52 2645 0 0,68 121-1306 0 0,-110-162-357 0 0,-4 1 0 0 0,12 33-982 0 0,-35-69 179 0 0,-2 2 0 0 0,-2 0-1 0 0,-1 0 1 0 0,-2 1-1 0 0,-1 1 1 0 0,1 18-179 0 0,-6-7 88 0 0,-1 1-1 0 0,-2 0 1 0 0,-3 0 0 0 0,-2-1 0 0 0,-1 0-1 0 0,-3 0 1 0 0,-2 0 0 0 0,-1-1-1 0 0,-9 15-87 0 0,14-42-195 0 0,-24 68 488 0 0,12-31-4176 0 0,17-47-5993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1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27 154 17791 0 0,'-4'-5'247'0'0,"1"-1"-1"0"0,0 1 1 0 0,0-1-1 0 0,0 0 1 0 0,1 0-1 0 0,0 0 1 0 0,0 0-1 0 0,0 0 1 0 0,1-1-1 0 0,0-2-246 0 0,0 6 177 0 0,1 0 0 0 0,0 0 0 0 0,1 0 0 0 0,-1 0-1 0 0,0 1 1 0 0,1-1 0 0 0,-1 0 0 0 0,1 0 0 0 0,0 0 0 0 0,0 1 0 0 0,0-1-1 0 0,0 0 1 0 0,1 1 0 0 0,-1-1 0 0 0,1 1 0 0 0,-1 0 0 0 0,1-1-1 0 0,0 1 1 0 0,0 0 0 0 0,0 0 0 0 0,0 0 0 0 0,0 0 0 0 0,1 0 0 0 0,-1 1-177 0 0,4-3 235 0 0,-1 1 0 0 0,1 0 0 0 0,0 1 0 0 0,0-1 0 0 0,0 1 0 0 0,0 0 0 0 0,0 1 0 0 0,0 0 0 0 0,1 0 1 0 0,-1 0-1 0 0,4 0-235 0 0,0 1 190 0 0,0 0 0 0 0,0 1 1 0 0,-1 0-1 0 0,1 0 0 0 0,-1 1 1 0 0,1 0-1 0 0,2 2-190 0 0,-5-1 84 0 0,0 0 0 0 0,0 0-1 0 0,0 1 1 0 0,-1-1 0 0 0,1 2 0 0 0,-1-1-1 0 0,0 1 1 0 0,-1 0 0 0 0,4 3-84 0 0,2 4 19 0 0,-1 0 0 0 0,0 1 1 0 0,-1 0-1 0 0,0 1-19 0 0,1 2 189 0 0,-2 2 0 0 0,0-1-1 0 0,5 17-188 0 0,-11-25 56 0 0,0-1 0 0 0,0 0 0 0 0,0 0-1 0 0,-1 1 1 0 0,-1-1 0 0 0,1 0 0 0 0,-2 1-1 0 0,1-1 1 0 0,-1 0 0 0 0,-1 5-56 0 0,-1 2 47 0 0,0-1 1 0 0,-1 1-1 0 0,-1-1 1 0 0,-1 0-1 0 0,-3 7-47 0 0,6-15 34 0 0,-1 1 0 0 0,0-1 0 0 0,0 1 0 0 0,0-1 1 0 0,-1 0-1 0 0,0-1 0 0 0,0 1 0 0 0,-1-1 0 0 0,1 0 0 0 0,-1 0 0 0 0,-5 2-34 0 0,8-5 13 0 0,0 0-1 0 0,-1 0 1 0 0,1-1 0 0 0,0 1-1 0 0,0-1 1 0 0,-1 0 0 0 0,1 0-1 0 0,-1 0 1 0 0,1-1 0 0 0,-1 1 0 0 0,1-1-1 0 0,-1 0 1 0 0,1 0 0 0 0,-1 0-1 0 0,0 0 1 0 0,1-1 0 0 0,-1 1-1 0 0,1-1 1 0 0,0 0 0 0 0,-1 0-1 0 0,1 0 1 0 0,-1-1 0 0 0,1 1-1 0 0,0-1 1 0 0,-2-1-13 0 0,0-1 19 0 0,0 1 1 0 0,0-1-1 0 0,0-1 0 0 0,1 1 1 0 0,0 0-1 0 0,0-1 0 0 0,0 0 1 0 0,1 0-1 0 0,-1 0 0 0 0,1-1 1 0 0,1 1-1 0 0,-1-1-19 0 0,-2-5 17 0 0,2 1 1 0 0,-1-1-1 0 0,1 1 0 0 0,1-1 1 0 0,0 0-1 0 0,0-4-17 0 0,1 10-47 0 0,1-1-1 0 0,0 1 1 0 0,1-1-1 0 0,-1 1 1 0 0,1-1 0 0 0,0 1-1 0 0,1-1 1 0 0,-1 1-1 0 0,1 0 1 0 0,0-1 47 0 0,0 2-12 0 0,-1 1 0 0 0,1-1 1 0 0,0 0-1 0 0,1 1 0 0 0,-1-1 1 0 0,0 1-1 0 0,1-1 0 0 0,0 1 0 0 0,0 0 1 0 0,0 0-1 0 0,0 1 0 0 0,0-1 0 0 0,2 0 12 0 0,1-1-30 0 0,0 1 0 0 0,0 0 0 0 0,0 0-1 0 0,1 1 1 0 0,-1-1 0 0 0,1 1 0 0 0,0 1-1 0 0,0-1 1 0 0,-1 1 0 0 0,4 0 30 0 0,-6 1-7 0 0,0 0 1 0 0,0 1-1 0 0,-1-1 1 0 0,1 1-1 0 0,0-1 1 0 0,0 1-1 0 0,-1 0 1 0 0,1 0-1 0 0,0 1 1 0 0,-1-1-1 0 0,1 1 1 0 0,-1 0-1 0 0,0 0 0 0 0,1 0 1 0 0,-1 0-1 0 0,0 0 1 0 0,0 1-1 0 0,-1 0 1 0 0,2 0 6 0 0,-1 2-1 0 0,0-1 0 0 0,0 0 0 0 0,0 1 0 0 0,-1 0 0 0 0,1-1 0 0 0,-1 1 0 0 0,0 0 1 0 0,-1 0-1 0 0,1 0 0 0 0,-1 0 0 0 0,0 2 1 0 0,3 10-1 0 0,-3-14-96 0 0,-1-1 1 0 0,0 0-1 0 0,1 0 0 0 0,-1 0 0 0 0,0 0 0 0 0,-1 0 1 0 0,1 2 96 0 0,0 11-3179 0 0,1-10-3495 0 0,-4 0-1971 0 0</inkml:trace>
  <inkml:trace contextRef="#ctx0" brushRef="#br0" timeOffset="341.063">423 132 23815 0 0,'0'0'62'0'0,"0"0"0"0"0,0 0 0 0 0,0-1 0 0 0,-1 1 0 0 0,1 0-1 0 0,0 0 1 0 0,0 0 0 0 0,0-1 0 0 0,0 1 0 0 0,0 0 0 0 0,0 0 0 0 0,0 0-1 0 0,0-1 1 0 0,0 1 0 0 0,0 0 0 0 0,0 0 0 0 0,0 0 0 0 0,0-1 0 0 0,0 1-1 0 0,0 0 1 0 0,0 0 0 0 0,0 0 0 0 0,0-1 0 0 0,0 1 0 0 0,0 0 0 0 0,1 0-1 0 0,-1 0 1 0 0,0-1 0 0 0,0 1 0 0 0,0 0 0 0 0,0 0 0 0 0,0 0 0 0 0,0 0-1 0 0,1-1 1 0 0,-1 1 0 0 0,0 0 0 0 0,0 0 0 0 0,0 0 0 0 0,0 0-62 0 0,12-7 479 0 0,15-1-219 0 0,-13 4 344 0 0,1 1 0 0 0,0 1-1 0 0,5 0-603 0 0,-16 1 45 0 0,0 1 0 0 0,0 0-1 0 0,0 0 1 0 0,0 1-1 0 0,-1-1 1 0 0,1 1-1 0 0,0 0 1 0 0,0 0 0 0 0,0 0-1 0 0,-1 1 1 0 0,1-1-1 0 0,0 1 1 0 0,-1 0 0 0 0,1 0-1 0 0,0 0-44 0 0,-3 0 14 0 0,0-1 0 0 0,1 0 0 0 0,-1 1 1 0 0,0-1-1 0 0,1 1 0 0 0,-1-1 0 0 0,0 1 0 0 0,0 0 0 0 0,0-1 0 0 0,0 1 0 0 0,-1 0 0 0 0,1 0 0 0 0,0 0 1 0 0,-1 0-1 0 0,1 0 0 0 0,-1-1 0 0 0,0 1 0 0 0,1 0 0 0 0,-1 0 0 0 0,0 0 0 0 0,0 0 0 0 0,-1 0 1 0 0,1 0-1 0 0,0 0 0 0 0,-1 1-14 0 0,-1 5 59 0 0,0 1 1 0 0,-1 0-1 0 0,-1-1 0 0 0,1 0 1 0 0,-1 1-60 0 0,-2 3 89 0 0,-20 42 266 0 0,12-26 262 0 0,2 0 0 0 0,-6 20-617 0 0,17-45 49 0 0,0 1 0 0 0,0-1 0 0 0,0 1 0 0 0,1-1 0 0 0,0 0 0 0 0,-1 1 0 0 0,1-1 0 0 0,1 1 0 0 0,-1-1 0 0 0,0 1 0 0 0,1-1 0 0 0,0 2-49 0 0,-1-3 8 0 0,1-1-1 0 0,0 0 1 0 0,-1 1 0 0 0,1-1 0 0 0,0 0 0 0 0,0 1 0 0 0,0-1 0 0 0,-1 0-1 0 0,1 0 1 0 0,1 0 0 0 0,-1 0 0 0 0,0 0 0 0 0,0 0 0 0 0,0 0 0 0 0,0 0 0 0 0,1 0-1 0 0,-1 0 1 0 0,0-1 0 0 0,1 1 0 0 0,-1 0 0 0 0,1-1 0 0 0,-1 1 0 0 0,1-1 0 0 0,-1 0-1 0 0,1 0 1 0 0,-1 1 0 0 0,1-1 0 0 0,0 0-8 0 0,15 0-207 0 0,-1-1 0 0 0,1-1 0 0 0,-1 0 1 0 0,0-1-1 0 0,0-1 0 0 0,5-2 207 0 0,-18 5-192 0 0,-2 1-167 0 0,0 0 1 0 0,1-1 0 0 0,-1 1 0 0 0,0-1-1 0 0,0 1 1 0 0,0-1 0 0 0,1 0 0 0 0,-1 1-1 0 0,0-1 1 0 0,0 0 0 0 0,0 0-1 0 0,0 0 1 0 0,0 0 0 0 0,0 0 358 0 0,0-2-1583 0 0</inkml:trace>
  <inkml:trace contextRef="#ctx0" brushRef="#br0" timeOffset="703.598">459 309 23815 0 0,'0'0'71'0'0,"0"0"-1"0"0,0 0 1 0 0,0-1 0 0 0,0 1-1 0 0,0 0 1 0 0,-1 0-1 0 0,1-1 1 0 0,0 1-1 0 0,0 0 1 0 0,0 0-1 0 0,0-1 1 0 0,0 1 0 0 0,0 0-1 0 0,0 0 1 0 0,0-1-1 0 0,0 1 1 0 0,0 0-1 0 0,0 0 1 0 0,0-1-1 0 0,0 1 1 0 0,0 0 0 0 0,0 0-1 0 0,1-1 1 0 0,-1 1-1 0 0,0 0 1 0 0,0 0-1 0 0,0-1 1 0 0,0 1-1 0 0,0 0 1 0 0,0 0 0 0 0,1 0-1 0 0,-1-1 1 0 0,0 1-1 0 0,0 0-70 0 0,12-9 567 0 0,15-3 123 0 0,32-3 269 0 0,30-3-959 0 0,-54 11-702 0 0,13-5-1249 0 0,-42 10 1733 0 0,19-5-902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9.9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73 123 13360 0 0,'-1'-1'269'0'0,"0"0"1"0"0,0 0-1 0 0,0 0 1 0 0,0-1-1 0 0,0 1 1 0 0,0 0-1 0 0,1-1 1 0 0,-1 1-1 0 0,0 0 1 0 0,1-1-1 0 0,-1 1 1 0 0,1-1-1 0 0,0 1 1 0 0,-1-1-1 0 0,1 1 1 0 0,0-1-1 0 0,0 0 1 0 0,0 1-1 0 0,0-1-269 0 0,0-1 320 0 0,1 1-1 0 0,-1-1 0 0 0,1 0 1 0 0,0 1-1 0 0,0-1 1 0 0,0 1-1 0 0,0-1 0 0 0,0 1 1 0 0,0-1-1 0 0,2-1-319 0 0,1-1 338 0 0,0-1 1 0 0,1 1-1 0 0,-1 0 0 0 0,1 0 0 0 0,0 1 0 0 0,1-1 0 0 0,-1 1 0 0 0,5-2-338 0 0,-4 3 166 0 0,0 0 1 0 0,0 0-1 0 0,1 1 0 0 0,-1 0 0 0 0,1 0 0 0 0,-1 0 0 0 0,1 1 1 0 0,0 0-1 0 0,-1 1 0 0 0,1-1 0 0 0,0 1 0 0 0,0 0 1 0 0,5 2-167 0 0,-5-1 133 0 0,1 0 0 0 0,0 1 0 0 0,0 0 0 0 0,-1 0 0 0 0,1 1 0 0 0,-1 0 0 0 0,0 0 0 0 0,0 1 0 0 0,0-1 0 0 0,0 2 0 0 0,3 2-133 0 0,-3-1 56 0 0,-1 0-1 0 0,1 1 1 0 0,-1-1 0 0 0,-1 1-1 0 0,1 1 1 0 0,-1-1-1 0 0,0 1 1 0 0,-1 0 0 0 0,0 0-1 0 0,1 4-55 0 0,2 4 89 0 0,-2 2-1 0 0,0-1 0 0 0,0 0 0 0 0,0 15-88 0 0,-3-16 112 0 0,-1 0 0 0 0,-1 1 0 0 0,0-1 0 0 0,-1 0 0 0 0,-1 1 0 0 0,0-1 0 0 0,-2 0 0 0 0,1 0 0 0 0,-2 0-1 0 0,0-1 1 0 0,-1 0 0 0 0,-1 0 0 0 0,0 0 0 0 0,-5 6-112 0 0,7-13 56 0 0,0-1-1 0 0,0 0 0 0 0,-1-1 1 0 0,1 1-1 0 0,-2-1 1 0 0,1 0-1 0 0,-1 0 1 0 0,0-1-1 0 0,-3 2-55 0 0,7-5 21 0 0,1-1 0 0 0,-1 1 0 0 0,1-1 1 0 0,-1 0-1 0 0,1 0 0 0 0,-1 0 0 0 0,1 0 0 0 0,-1-1 0 0 0,0 1 0 0 0,0-1 0 0 0,1 1 0 0 0,-1-1 0 0 0,0 0 0 0 0,0 0 0 0 0,0 0 0 0 0,1-1 0 0 0,-1 1 0 0 0,0 0 0 0 0,0-1 0 0 0,1 0 0 0 0,-1 0 1 0 0,0 0-1 0 0,1 0 0 0 0,-1 0 0 0 0,1 0 0 0 0,0-1 0 0 0,-1 1 0 0 0,1-1 0 0 0,0 0 0 0 0,0 0 0 0 0,-1-1-21 0 0,-3-3 22 0 0,1 0 0 0 0,0 0 1 0 0,1-1-1 0 0,-1 0 0 0 0,1 0 0 0 0,1 0 1 0 0,-1 0-1 0 0,1-1 0 0 0,1 0 0 0 0,-1 1 1 0 0,1-1-1 0 0,0-1-22 0 0,0-7-11 0 0,-1 0-1 0 0,2 0 1 0 0,0 0 0 0 0,1 0 0 0 0,1-11 11 0 0,0 18-36 0 0,0 0 0 0 0,0 0 0 0 0,1 0 0 0 0,3-7 36 0 0,-3 11-15 0 0,0 1 1 0 0,-1 0 0 0 0,2-1 0 0 0,-1 1 0 0 0,0 0-1 0 0,1 0 1 0 0,0 1 0 0 0,0-1 0 0 0,3-3 14 0 0,-2 3-16 0 0,0 0 0 0 0,0 1 1 0 0,1-1-1 0 0,-1 1 0 0 0,1 0 1 0 0,0 0-1 0 0,0 0 1 0 0,0 1-1 0 0,0 0 0 0 0,0 0 1 0 0,1 0-1 0 0,-1 0 0 0 0,1 1 1 0 0,-1 0-1 0 0,3 0 16 0 0,-4 0-3 0 0,1 1 1 0 0,0 0-1 0 0,-1 0 1 0 0,1 0-1 0 0,0 1 0 0 0,-1-1 1 0 0,1 1-1 0 0,0 0 0 0 0,-1 1 1 0 0,0-1-1 0 0,1 1 1 0 0,-1 0-1 0 0,0 0 0 0 0,1 0 1 0 0,-1 1-1 0 0,-1-1 1 0 0,1 1-1 0 0,0 0 0 0 0,-1 0 1 0 0,1 0-1 0 0,-1 1 0 0 0,0-1 1 0 0,0 1-1 0 0,0-1 1 0 0,0 1-1 0 0,-1 0 0 0 0,0 0 1 0 0,2 5 2 0 0,0 1-47 0 0,0 0 1 0 0,0 1 0 0 0,-2-1 0 0 0,1 1 0 0 0,-1 0-1 0 0,-1 0 1 0 0,0 6 46 0 0,1 24-9288 0 0,-2-30-26 0 0</inkml:trace>
  <inkml:trace contextRef="#ctx0" brushRef="#br0" timeOffset="633.187">677 130 19151 0 0,'0'0'878'0'0,"0"0"-21"0"0,0 4-396 0 0,5 25 5125 0 0,1 13-5586 0 0,-1 31 2025 0 0,-8 72-656 0 0,3-131-1225 0 0,-1 0 0 0 0,0-1 0 0 0,-2 1 0 0 0,1-1 0 0 0,-4 10-144 0 0,6-22 15 0 0,-1 0 0 0 0,1 0 0 0 0,-1 0 0 0 0,1 0 0 0 0,-1 0 0 0 0,1 0 0 0 0,-1 0 0 0 0,1 0 0 0 0,-1-1-1 0 0,0 1 1 0 0,0 0 0 0 0,1 0 0 0 0,-1 0 0 0 0,0-1 0 0 0,0 1 0 0 0,0 0 0 0 0,0-1 0 0 0,0 1 0 0 0,0-1 0 0 0,0 1 0 0 0,0-1 0 0 0,-1 1-15 0 0,1-1 24 0 0,-1 0 0 0 0,0 0 0 0 0,0 0 0 0 0,1 0 0 0 0,-1 0 1 0 0,0 0-1 0 0,0-1 0 0 0,1 1 0 0 0,-1 0 0 0 0,0-1 0 0 0,1 0 0 0 0,-1 1 0 0 0,0-1-24 0 0,-6-3 56 0 0,1 0-1 0 0,0-1 1 0 0,1 1 0 0 0,-1-1-1 0 0,-3-5-55 0 0,4 4-26 0 0,0-1 1 0 0,1 0-1 0 0,0 0 0 0 0,0-1 0 0 0,0 0 1 0 0,1 1-1 0 0,-1-5 26 0 0,0 1-107 0 0,-2-5-33 0 0,0 0-1 0 0,2-1 0 0 0,0 0 0 0 0,1 0 1 0 0,1 0-1 0 0,0 0 0 0 0,1-1 141 0 0,2 11-32 0 0,0-1 0 0 0,1 0 0 0 0,0 1 0 0 0,0-1 0 0 0,0 1 0 0 0,1 0 0 0 0,1-3 32 0 0,-1 6-4 0 0,-1 0 0 0 0,1 1-1 0 0,0-1 1 0 0,0 1 0 0 0,0-1-1 0 0,0 1 1 0 0,1 0 0 0 0,0 0 0 0 0,-1 0-1 0 0,1 0 1 0 0,0 1 0 0 0,0-1-1 0 0,2 0 5 0 0,3-3 42 0 0,1 0 0 0 0,1 1 0 0 0,-1 0 0 0 0,5-2-42 0 0,1 1 78 0 0,1 1 0 0 0,0 0-1 0 0,0 1 1 0 0,7 0-78 0 0,14-1-84 0 0,15 0 84 0 0,-22 5-428 0 0,0 1 0 0 0,0 1 0 0 0,12 4 428 0 0,8 3-2640 0 0,-31-6 1273 0 0</inkml:trace>
  <inkml:trace contextRef="#ctx0" brushRef="#br0" timeOffset="1155.41">29 708 11520 0 0,'-3'-1'324'0'0,"-1"-1"1"0"0,1 0 0 0 0,0 1 0 0 0,0-1 0 0 0,-1-1 0 0 0,0 0-325 0 0,4 3 150 0 0,-1 0 1 0 0,1-1-1 0 0,0 1 0 0 0,-1 0 1 0 0,1-1-1 0 0,0 1 1 0 0,-1 0-1 0 0,1-1 1 0 0,0 1-1 0 0,0-1 0 0 0,0 1 1 0 0,-1 0-1 0 0,1-1 1 0 0,0 1-1 0 0,0-1 1 0 0,0 1-1 0 0,0-1 1 0 0,0 1-1 0 0,0-1 0 0 0,0 1 1 0 0,0 0-1 0 0,0-1-150 0 0,0 0 235 0 0,0 1 0 0 0,1-1-1 0 0,-1 0 1 0 0,0 1 0 0 0,1-1-1 0 0,-1 1 1 0 0,1-1 0 0 0,-1 1-1 0 0,1-1 1 0 0,-1 1-1 0 0,1 0 1 0 0,-1-1 0 0 0,1 1-1 0 0,-1 0 1 0 0,1-1 0 0 0,0 1-1 0 0,-1 0 1 0 0,1 0 0 0 0,0-1-1 0 0,-1 1 1 0 0,1 0-235 0 0,9-3 674 0 0,0 1-1 0 0,0 0 1 0 0,1 1-1 0 0,-1 0 1 0 0,0 1-1 0 0,2 0-673 0 0,26-2 718 0 0,143-10 1021 0 0,-46 4-955 0 0,187-13-404 0 0,-98 7-1630 0 0,-223 13 1009 0 0,7 1-217 0 0,-8 0 331 0 0,0 0 1 0 0,1 0-1 0 0,-1 0 0 0 0,0 0 1 0 0,0 0-1 0 0,0 1 0 0 0,0-1 1 0 0,0 0-1 0 0,1 0 1 0 0,-1 0-1 0 0,0 0 0 0 0,0 0 1 0 0,0 0-1 0 0,0 0 0 0 0,0 0 1 0 0,1 0-1 0 0,-1 0 1 0 0,0 0-1 0 0,0 0 0 0 0,0 1 1 0 0,0-1-1 0 0,0 0 0 0 0,0 0 1 0 0,0 0-1 0 0,0 0 1 0 0,1 0-1 0 0,-1 0 0 0 0,0 1 1 0 0,0-1-1 0 0,0 0 0 0 0,0 0 1 0 0,0 0-1 0 0,0 0 1 0 0,0 0-1 0 0,0 1 0 0 0,0-1 1 0 0,0 0-1 0 0,0 0 0 0 0,0 0 1 0 0,0 0-1 0 0,0 0 1 0 0,0 1-1 0 0,0-1 0 0 0,0 0 127 0 0,-2 3-8103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20.5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2346 462 19007 0 0,'0'0'870'0'0,"0"0"-20"0"0,0 0-426 0 0,0 0 234 0 0,0 0 159 0 0,0 0 30 0 0,7-4 1462 0 0,10 3-1462 0 0,-1-1-1 0 0,0 2 1 0 0,0 0 0 0 0,9 2-847 0 0,21 0 381 0 0,-37-2-743 0 0,77-1 1442 0 0,-57 0-3603 0 0,0-1-4224 0 0,-11 1-2283 0 0</inkml:trace>
  <inkml:trace contextRef="#ctx0" brushRef="#br0" timeOffset="-3966.654">169 396 13504 0 0,'0'0'620'0'0,"0"0"-16"0"0,6 13-252 0 0,-4-11 9 0 0,0 0 1 0 0,1 1 0 0 0,-1-1-1 0 0,0 0 1 0 0,1 0 0 0 0,0 0-1 0 0,-1-1 1 0 0,1 1 0 0 0,0-1-1 0 0,0 1 1 0 0,0-1 0 0 0,0 0 0 0 0,0 0-1 0 0,0 0 1 0 0,0 0 0 0 0,0-1-1 0 0,1 1-361 0 0,10 0 804 0 0,0 1 1 0 0,1-2-1 0 0,1 0-804 0 0,-14 0 46 0 0,8 0 148 0 0,1-1-1 0 0,-1 0 1 0 0,1-1-1 0 0,-1-1 1 0 0,0 1-1 0 0,0-1 1 0 0,0-1-1 0 0,0 0 1 0 0,8-5-194 0 0,-13 6 149 0 0,-1 0 0 0 0,1 0 1 0 0,-1 0-1 0 0,0-1 0 0 0,0 1 0 0 0,2-4-149 0 0,-4 4 25 0 0,0 1-1 0 0,0 0 0 0 0,0-1 0 0 0,0 0 1 0 0,-1 1-1 0 0,1-1 0 0 0,-1 0 0 0 0,0 0 1 0 0,0 0-1 0 0,0 0 0 0 0,0 0 0 0 0,0-1-24 0 0,-1 2 6 0 0,0 0 0 0 0,0 0 0 0 0,0 0 1 0 0,-1 0-1 0 0,1 0 0 0 0,-1 0 0 0 0,1 0 0 0 0,-1 0 0 0 0,0 0 0 0 0,0 0 0 0 0,0 0 0 0 0,0 0 0 0 0,0 1 0 0 0,0-1 0 0 0,0 0 1 0 0,0 1-1 0 0,-1-1 0 0 0,1 0 0 0 0,-1 1 0 0 0,1 0 0 0 0,-1-1 0 0 0,0 1 0 0 0,0 0-6 0 0,-3-3 14 0 0,0 1 1 0 0,0 0-1 0 0,0 0 0 0 0,0 1 1 0 0,-1 0-1 0 0,1 0 0 0 0,-4-1-14 0 0,5 2 2 0 0,0 0 0 0 0,0 0 0 0 0,0 1-1 0 0,0 0 1 0 0,0-1 0 0 0,0 1 0 0 0,0 1-1 0 0,0-1 1 0 0,0 1 0 0 0,0-1 0 0 0,0 1 0 0 0,0 0-1 0 0,0 1 1 0 0,-1 0-2 0 0,0 0 7 0 0,0 1-1 0 0,0 0 1 0 0,1 0-1 0 0,-1 0 1 0 0,1 0 0 0 0,0 1-1 0 0,0 0 1 0 0,0 0-1 0 0,-2 3-6 0 0,-4 7 21 0 0,1-1 0 0 0,1 1-1 0 0,0 1 1 0 0,1 0 0 0 0,0 0-1 0 0,-1 9-20 0 0,4-13 76 0 0,0 1-1 0 0,1-1 1 0 0,0 1 0 0 0,1 0-1 0 0,1 0 1 0 0,0 0-1 0 0,1 12-75 0 0,0-21 24 0 0,0 0-1 0 0,1-1 0 0 0,-1 1 0 0 0,1 0 0 0 0,-1-1 1 0 0,1 1-1 0 0,0-1 0 0 0,0 1 0 0 0,0-1 0 0 0,1 1 0 0 0,-1-1 1 0 0,1 0-1 0 0,-1 1 0 0 0,1-1 0 0 0,0 0 0 0 0,0 0 0 0 0,0 0-23 0 0,1 0 46 0 0,0 1 0 0 0,1-1 0 0 0,-1 0-1 0 0,1 0 1 0 0,-1 0 0 0 0,1 0 0 0 0,0-1-1 0 0,0 1 1 0 0,0-1 0 0 0,3 1-46 0 0,2-1 76 0 0,0 1 0 0 0,1-2 0 0 0,-1 1 0 0 0,0-1 0 0 0,1-1-1 0 0,-1 1 1 0 0,1-2 0 0 0,-1 1 0 0 0,5-2-76 0 0,-5 0-118 0 0,24-6 200 0 0,2-3-82 0 0,-23 8-1706 0 0,-1-1 0 0 0,9-6 1706 0 0,-11 5-1624 0 0</inkml:trace>
  <inkml:trace contextRef="#ctx0" brushRef="#br0" timeOffset="-3553.892">492 100 19895 0 0,'4'-3'416'0'0,"-1"0"-1"0"0,0 0 1 0 0,1 0 0 0 0,-1 0-1 0 0,1 1 1 0 0,0-1-1 0 0,0 1 1 0 0,0 0-1 0 0,0 0 1 0 0,1 1-1 0 0,-1-1 1 0 0,0 1 0 0 0,5-1-416 0 0,-6 1 168 0 0,1 1 0 0 0,-1-1 0 0 0,1 1 0 0 0,0 0 0 0 0,-1 0 0 0 0,1 0 0 0 0,-1 0 0 0 0,1 1 0 0 0,-1 0 0 0 0,1-1 0 0 0,-1 1 0 0 0,1 0 0 0 0,-1 1 0 0 0,0-1 0 0 0,1 1 0 0 0,-1-1 0 0 0,3 3-168 0 0,-5-3 5 0 0,0 0 0 0 0,1 1 0 0 0,-1-1 0 0 0,0 1 0 0 0,0-1 0 0 0,0 1 0 0 0,0-1 0 0 0,-1 1 0 0 0,1-1 0 0 0,0 1 0 0 0,0 0 0 0 0,-1-1 0 0 0,1 1 0 0 0,-1 0 0 0 0,0 0 0 0 0,0-1 0 0 0,1 1 0 0 0,-1 0 0 0 0,0 0 1 0 0,0-1-1 0 0,-1 1 0 0 0,1 0 0 0 0,0 0 0 0 0,-1-1 0 0 0,1 2-5 0 0,-2 4 76 0 0,0 1 1 0 0,-1-1 0 0 0,1 1-1 0 0,-2-1 1 0 0,1 1-77 0 0,-4 4 390 0 0,0 0-1 0 0,-3 3-389 0 0,2-4 482 0 0,1 1 0 0 0,-4 9-482 0 0,8-16 33 0 0,1-2 9 0 0,1 0-1 0 0,0 0 1 0 0,-1 1 0 0 0,1-1 0 0 0,0 0 0 0 0,1 0-1 0 0,-1 1-41 0 0,1-3 10 0 0,0 0 1 0 0,0-1-1 0 0,0 1 0 0 0,0 0 0 0 0,0 0 0 0 0,0-1 0 0 0,0 1 0 0 0,1 0 0 0 0,-1-1 0 0 0,0 1 0 0 0,0 0 1 0 0,1-1-1 0 0,-1 1 0 0 0,0 0 0 0 0,1-1 0 0 0,-1 1 0 0 0,1-1 0 0 0,-1 1 0 0 0,1-1 0 0 0,-1 1 1 0 0,1-1-1 0 0,-1 1 0 0 0,1-1 0 0 0,-1 1 0 0 0,1-1 0 0 0,0 0 0 0 0,-1 1 0 0 0,1-1 0 0 0,0 0 0 0 0,-1 1 1 0 0,1-1-1 0 0,0 0 0 0 0,-1 0 0 0 0,1 0 0 0 0,0 0 0 0 0,0 0-10 0 0,6 1 20 0 0,0-1 0 0 0,-1 0-1 0 0,1 0 1 0 0,0-1 0 0 0,0 1 0 0 0,-1-2-1 0 0,1 1 1 0 0,0-1 0 0 0,3-1-20 0 0,27-6-745 0 0,-4 5-4253 0 0,-29 3 3355 0 0</inkml:trace>
  <inkml:trace contextRef="#ctx0" brushRef="#br0" timeOffset="-3217.388">505 192 4144 0 0,'-1'-1'371'0'0,"-1"-2"265"0"0,2 3 2470 0 0,4-2 7423 0 0,5-1-6710 0 0,5 0-2748 0 0,-1 1-1 0 0,1 0 1 0 0,7 1-1071 0 0,17-2 305 0 0,-8-2-522 0 0,46-4 450 0 0,-25 6-4462 0 0,-38 3 2671 0 0</inkml:trace>
  <inkml:trace contextRef="#ctx0" brushRef="#br0" timeOffset="-2889.518">1052 0 18943 0 0,'-4'2'1720'0'0,"-2"2"-1565"0"0,0 0-1 0 0,-1 0 0 0 0,2 0 1 0 0,-1 1-1 0 0,0 0 0 0 0,1 0 1 0 0,0 1-1 0 0,0 0 0 0 0,0 0 1 0 0,1 0-1 0 0,0 1-154 0 0,-10 15 1310 0 0,2 1 0 0 0,-5 14-1310 0 0,7-15 632 0 0,-6 13 78 0 0,1 0 0 0 0,3 1 0 0 0,1 0 0 0 0,1 1 0 0 0,1 5-710 0 0,6-21 134 0 0,0 1 0 0 0,1 0 0 0 0,1 0 0 0 0,1 0 0 0 0,1 0 1 0 0,1 0-1 0 0,1 0 0 0 0,1-1 0 0 0,4 12-134 0 0,-4-22-99 0 0,-1 0 0 0 0,2-1 1 0 0,-1 1-1 0 0,2-1 0 0 0,-1 0 1 0 0,1-1-1 0 0,1 1 0 0 0,-1-1 1 0 0,2 0-1 0 0,-1-1 0 0 0,1 0 1 0 0,1 0-1 0 0,-1 0 0 0 0,4 1 99 0 0,8 4-7025 0 0,0 0-2410 0 0</inkml:trace>
  <inkml:trace contextRef="#ctx0" brushRef="#br0" timeOffset="-2202.78">1043 457 16416 0 0,'0'0'751'0'0,"0"0"-19"0"0,2 10 1034 0 0,0-8-1455 0 0,1 0 1 0 0,-1 0 0 0 0,1 0 0 0 0,-1 0-1 0 0,1 0 1 0 0,0 0 0 0 0,-1-1 0 0 0,1 1-1 0 0,0-1 1 0 0,0 0 0 0 0,0 0-1 0 0,3 1-311 0 0,-1-1 217 0 0,0 0-1 0 0,1-1 0 0 0,-1 1 0 0 0,0-1 1 0 0,1 0-1 0 0,-1-1 0 0 0,4 0-216 0 0,-1 0 197 0 0,0-1-1 0 0,-1 0 1 0 0,1 0 0 0 0,-1-1-1 0 0,0 0 1 0 0,1 0 0 0 0,-2 0-1 0 0,1-1 1 0 0,0 0 0 0 0,5-5-197 0 0,-8 5 53 0 0,0 0 1 0 0,0 0-1 0 0,0 0 1 0 0,0-1-1 0 0,0 0 1 0 0,-1 0-1 0 0,0 0 1 0 0,0 0-1 0 0,1-4-53 0 0,-3 6 33 0 0,0 1 0 0 0,0 0 0 0 0,0 0 0 0 0,0-1 0 0 0,-1 1-1 0 0,1 0 1 0 0,-1-1 0 0 0,0 1 0 0 0,0-1 0 0 0,0 1 0 0 0,0-1 0 0 0,0 1 0 0 0,0 0 0 0 0,-1-1-1 0 0,1 1 1 0 0,-1 0 0 0 0,0-1 0 0 0,1 1 0 0 0,-1 0 0 0 0,0-1 0 0 0,0 1 0 0 0,-1 0 0 0 0,1 0-1 0 0,-1 0-32 0 0,0-1-24 0 0,0 1-1 0 0,0-1 0 0 0,-1 1 0 0 0,1 0 0 0 0,-1 0 0 0 0,1 0 0 0 0,-1 0 0 0 0,0 0 1 0 0,0 1-1 0 0,0-1 0 0 0,0 1 0 0 0,-3-1 25 0 0,4 1-30 0 0,-1 1 0 0 0,1-1 0 0 0,0 1 0 0 0,0 0 0 0 0,-1 0 0 0 0,1 0 0 0 0,0 0 0 0 0,0 0 0 0 0,-1 0 0 0 0,1 1-1 0 0,0-1 1 0 0,0 1 0 0 0,-1 0 0 0 0,1-1 0 0 0,0 1 0 0 0,0 0 0 0 0,0 0 0 0 0,0 0 0 0 0,0 1 30 0 0,-4 2 14 0 0,1 0 0 0 0,1 1 0 0 0,-1-1 0 0 0,1 1 0 0 0,-1 0-1 0 0,2 1 1 0 0,-1-1 0 0 0,0 1 0 0 0,1-1 0 0 0,0 1 0 0 0,0 0 0 0 0,1 0 0 0 0,0 0-1 0 0,0 1 1 0 0,0-1 0 0 0,0 2-14 0 0,-2 13 233 0 0,1 1-1 0 0,1-1 1 0 0,1 1-1 0 0,1 7-232 0 0,0-14 220 0 0,1 1-1 0 0,0 0 1 0 0,2 6-220 0 0,-2-17 33 0 0,0-1 0 0 0,0 1 0 0 0,1 0 0 0 0,-1-1 0 0 0,1 1 0 0 0,0-1 0 0 0,0 1 1 0 0,1-1-1 0 0,-1 0 0 0 0,1 0 0 0 0,0 0 0 0 0,3 3-33 0 0,-4-5 12 0 0,-1-1 1 0 0,1 0-1 0 0,-1 0 1 0 0,1 0-1 0 0,0 0 0 0 0,0 0 1 0 0,0 0-1 0 0,-1 0 1 0 0,1-1-1 0 0,0 1 0 0 0,0-1 1 0 0,0 1-1 0 0,0-1 1 0 0,0 0-1 0 0,0 1 0 0 0,0-1 1 0 0,0 0-1 0 0,0-1 0 0 0,0 1 1 0 0,0 0-1 0 0,0 0 1 0 0,0-1-1 0 0,0 1 0 0 0,0-1 1 0 0,0 0-1 0 0,0 0 1 0 0,1 0-13 0 0,6-4-18 0 0,0 0 1 0 0,-1 0-1 0 0,0-1 1 0 0,1 0-1 0 0,-1-2 18 0 0,1 1-126 0 0,25-23-2201 0 0,-21 16-1458 0 0,-5 6-688 0 0,5-4-3742 0 0</inkml:trace>
  <inkml:trace contextRef="#ctx0" brushRef="#br0" timeOffset="-1845.074">1345 136 21743 0 0,'0'0'496'0'0,"0"0"67"0"0,0 0 29 0 0,9-3 141 0 0,-1 1-404 0 0,0 1-1 0 0,-1 0 1 0 0,1 0-1 0 0,0 1 1 0 0,0 0 0 0 0,3 1-329 0 0,-8-1 97 0 0,0 0 0 0 0,-1 1 0 0 0,1-1 0 0 0,-1 1 0 0 0,1 0 0 0 0,-1 0 0 0 0,1 0 0 0 0,-1 0 1 0 0,0 0-1 0 0,0 0 0 0 0,1 0 0 0 0,-1 1 0 0 0,0-1 0 0 0,0 1 0 0 0,0 0 0 0 0,0 0 0 0 0,-1-1 0 0 0,1 1 1 0 0,0 1-1 0 0,-1-1 0 0 0,1 1-97 0 0,0 0 14 0 0,-1 0 0 0 0,0 0-1 0 0,0 0 1 0 0,0 0 0 0 0,-1 0 0 0 0,1 0 0 0 0,-1 0 0 0 0,1 0 0 0 0,-1 0 0 0 0,0 0 0 0 0,0 0 0 0 0,-1 0-1 0 0,1 0 1 0 0,0 1 0 0 0,-1-1 0 0 0,0 0-14 0 0,-3 9 126 0 0,0-1 0 0 0,-1 0 1 0 0,-4 8-127 0 0,4-9 242 0 0,1-1 0 0 0,0 1 1 0 0,-1 5-243 0 0,4-15 10 0 0,1 1 1 0 0,0 0-1 0 0,0 0 1 0 0,-1 0-1 0 0,1 0 1 0 0,0 0-1 0 0,0 0 0 0 0,0 0 1 0 0,0 0-1 0 0,0 0 1 0 0,0 0-1 0 0,1 0 1 0 0,-1 0-1 0 0,0 0 1 0 0,0 0-1 0 0,1 0 1 0 0,-1 0-1 0 0,0 0 0 0 0,1 0 1 0 0,-1-1-1 0 0,1 1 1 0 0,0 1-11 0 0,0-2 24 0 0,0 1 0 0 0,0 0 0 0 0,0 0 0 0 0,0-1 0 0 0,0 1 0 0 0,0 0 0 0 0,0-1 0 0 0,1 1 0 0 0,-1-1 0 0 0,0 0 0 0 0,0 1 0 0 0,1-1 0 0 0,-1 0 0 0 0,0 0 0 0 0,1 0-24 0 0,5 1 96 0 0,0-2 0 0 0,-1 1 0 0 0,1-1-1 0 0,0 0 1 0 0,5-2-96 0 0,5 0-926 0 0,-9 2-1428 0 0,0-1-1 0 0,0 0 1 0 0,0-1-1 0 0,5-2 2355 0 0,-6 2-8703 0 0</inkml:trace>
  <inkml:trace contextRef="#ctx0" brushRef="#br0" timeOffset="-1506.11">1383 259 20471 0 0,'0'0'464'0'0,"0"0"68"0"0,0 0 34 0 0,0 0-69 0 0,4 0 84 0 0,6 2-257 0 0,0-1 0 0 0,0 0 0 0 0,1-1 0 0 0,-1 0 0 0 0,1-1-324 0 0,14 0 44 0 0,16 0-1404 0 0,-28 2-192 0 0</inkml:trace>
  <inkml:trace contextRef="#ctx0" brushRef="#br0" timeOffset="-1174.201">1562 476 18943 0 0,'0'0'432'0'0,"0"0"66"0"0,0 0 22 0 0,0 0-64 0 0,6 2-162 0 0,5-1 276 0 0,-1-1-1 0 0,1 0 0 0 0,0 0 1 0 0,0-1-1 0 0,-1-1 0 0 0,3 0-569 0 0,12-2 576 0 0,3 0-2744 0 0,26-7 2168 0 0,-49 10-5732 0 0,-1-2-1695 0 0</inkml:trace>
  <inkml:trace contextRef="#ctx0" brushRef="#br0" timeOffset="-1173.201">1686 380 18223 0 0,'0'0'414'0'0,"-7"7"1155"0"0,5-1-1074 0 0,0 1 1 0 0,0 1-1 0 0,1-1 0 0 0,1 0 1 0 0,-1 0-1 0 0,1 0 0 0 0,0 0 1 0 0,1 5-496 0 0,-1 25 788 0 0,-1-13-230 0 0,1 0 1 0 0,1 3-559 0 0,3 1-829 0 0,-1-16-5973 0 0,1-5-1129 0 0</inkml:trace>
  <inkml:trace contextRef="#ctx0" brushRef="#br0" timeOffset="-827.805">1855 307 20815 0 0,'0'0'472'0'0,"2"5"642"0"0,1 7-749 0 0,-1 0 0 0 0,0 1 1 0 0,-1-1-1 0 0,-1 3-365 0 0,3 21 1172 0 0,1 7 753 0 0,-1 33-1925 0 0,-5 3-2901 0 0,0-61-5781 0 0</inkml:trace>
  <inkml:trace contextRef="#ctx0" brushRef="#br0" timeOffset="-479.672">1938 96 11976 0 0,'0'0'546'0'0,"0"0"-10"0"0,4 4-81 0 0,14 24 5086 0 0,4 17-2493 0 0,-3 1-1123 0 0,-2 0-1 0 0,4 20-1924 0 0,-10-29 772 0 0,-4-14-220 0 0,-1 0 0 0 0,-1 0 0 0 0,0 5-552 0 0,-4-12 116 0 0,0 1 0 0 0,-1-1 0 0 0,0 1 0 0 0,-2-1 1 0 0,0 0-1 0 0,0 0 0 0 0,-2 0 0 0 0,0 0 0 0 0,-1 0 0 0 0,0-1 0 0 0,-2 1 0 0 0,1-2 0 0 0,-2 1 0 0 0,0-1 0 0 0,-1 0 0 0 0,-2 2-116 0 0,-13 16 36 0 0,12-17-811 0 0,1 0 0 0 0,-8 15 775 0 0,17-25-837 0 0,0 0 0 0 0,0 0 1 0 0,0 0-1 0 0,0 2 837 0 0,2-7-50 0 0,0 3-1708 0 0</inkml:trace>
  <inkml:trace contextRef="#ctx0" brushRef="#br0" timeOffset="1470.961">2994 464 6912 0 0,'0'0'528'0'0,"0"0"81"0"0,0 0 1607 0 0,0 0 743 0 0,0 0 147 0 0,0 0-297 0 0,0 0-1358 0 0,0 0-598 0 0,2 0-117 0 0,4 1-297 0 0,1 1 0 0 0,0-2 0 0 0,0 1-1 0 0,0-1 1 0 0,1 0 0 0 0,-1 0 0 0 0,0 0 0 0 0,0-1-1 0 0,0-1 1 0 0,1 1-439 0 0,4-3 248 0 0,0 0 0 0 0,0 0 1 0 0,-1-1-1 0 0,1 0 0 0 0,8-6-248 0 0,-15 8 47 0 0,0-1 0 0 0,-1 1 1 0 0,1 0-1 0 0,-1-1 0 0 0,0 0 1 0 0,0 0-1 0 0,0-1 0 0 0,-1 1 1 0 0,1-1-1 0 0,-1 1 0 0 0,0-1 1 0 0,0 0-1 0 0,1-5-47 0 0,-3 8 1 0 0,-1 1 0 0 0,1-1 1 0 0,-1 0-1 0 0,0 0 0 0 0,0 1 0 0 0,0-1 0 0 0,0 0 0 0 0,0 0 0 0 0,0 0 1 0 0,0 1-1 0 0,0-1 0 0 0,-1 0 0 0 0,1 0 0 0 0,-1 1 0 0 0,0-1 0 0 0,1 0 1 0 0,-1 1-1 0 0,0-1 0 0 0,0 1 0 0 0,0-1 0 0 0,0 1 0 0 0,0-1 0 0 0,0 1 1 0 0,0-1-1 0 0,0 1 0 0 0,-1 0 0 0 0,1 0 0 0 0,-2-1-1 0 0,1 0 2 0 0,0 0 0 0 0,-1 1-1 0 0,1 0 1 0 0,0-1 0 0 0,-1 1 0 0 0,1 0 0 0 0,-1 0-1 0 0,1 0 1 0 0,-1 0 0 0 0,0 1 0 0 0,1-1-1 0 0,-1 1 1 0 0,0 0 0 0 0,1-1 0 0 0,-1 1 0 0 0,0 0-1 0 0,0 1 1 0 0,-2-1-2 0 0,0 2-12 0 0,0-1 0 0 0,0 1 0 0 0,0 0 0 0 0,0 1 0 0 0,0-1 0 0 0,0 1-1 0 0,0 0 1 0 0,1 0 0 0 0,0 1 0 0 0,-1-1 0 0 0,-1 4 12 0 0,-1 1-30 0 0,0 0 0 0 0,1 0 0 0 0,0 0-1 0 0,0 1 1 0 0,-2 7 30 0 0,-3 7 126 0 0,1 0 0 0 0,0 1 0 0 0,3 0 0 0 0,0 1 0 0 0,1 0 0 0 0,0 5-126 0 0,6-27 14 0 0,-1 1-1 0 0,1-1 1 0 0,0 0-1 0 0,0 0 1 0 0,0 1-1 0 0,0-1 1 0 0,1 0-1 0 0,-1 1 1 0 0,1-1 0 0 0,0 0-1 0 0,0 0 1 0 0,0 0-1 0 0,0 0 1 0 0,0 0-1 0 0,2 2-13 0 0,-2-3 15 0 0,0 0 0 0 0,1 0 0 0 0,-1 0 0 0 0,1-1 1 0 0,-1 1-1 0 0,1-1 0 0 0,0 1 0 0 0,0-1 0 0 0,0 1 0 0 0,0-1 0 0 0,0 0 0 0 0,0 0 0 0 0,0 0 0 0 0,0 0 0 0 0,0 0 0 0 0,0 0 0 0 0,1-1 0 0 0,-1 1 1 0 0,0-1-1 0 0,1 1 0 0 0,-1-1 0 0 0,0 0-15 0 0,6 0 56 0 0,0 0 0 0 0,-1-1 1 0 0,1 0-1 0 0,-1 0 0 0 0,1-1 0 0 0,-1 0 1 0 0,1 0-1 0 0,4-3-56 0 0,11-5-147 0 0,21-13 147 0 0,-34 17-166 0 0,23-13-1704 0 0,-13 5-2552 0 0,-11 5-4245 0 0</inkml:trace>
  <inkml:trace contextRef="#ctx0" brushRef="#br0" timeOffset="1836.419">3341 100 22087 0 0,'0'0'498'0'0,"7"-5"1218"0"0,-4 3-1615 0 0,-1 0 0 0 0,1 0 1 0 0,0 0-1 0 0,0 0 0 0 0,0 0 1 0 0,0 0-1 0 0,0 1 0 0 0,0 0 1 0 0,0-1-1 0 0,1 1 0 0 0,-1 0 1 0 0,0 1-1 0 0,1-1 0 0 0,-1 1 1 0 0,0-1-1 0 0,1 1 0 0 0,-1 0 1 0 0,1 0-1 0 0,-1 1 0 0 0,0-1 1 0 0,1 1-1 0 0,-1-1 0 0 0,0 1 1 0 0,1 0-1 0 0,-1 0 0 0 0,0 1 1 0 0,0-1-1 0 0,0 1 0 0 0,0-1 1 0 0,0 1-1 0 0,0 0 0 0 0,0 0 1 0 0,-1 0-1 0 0,1 1 0 0 0,-1-1 1 0 0,1 1-1 0 0,-1-1 0 0 0,0 1-101 0 0,-1 0 10 0 0,0-1 0 0 0,0 1 0 0 0,0-1 0 0 0,0 1 0 0 0,0-1 0 0 0,-1 1 0 0 0,1 0 0 0 0,-1-1 0 0 0,0 1 0 0 0,0 0 0 0 0,0-1 0 0 0,0 1 0 0 0,0 0 0 0 0,-1-1 0 0 0,1 1 0 0 0,-1 0 0 0 0,0 1-10 0 0,-2 5 89 0 0,0 0 1 0 0,-1 0 0 0 0,0 0-1 0 0,-1 2-89 0 0,-50 82 1049 0 0,54-91-991 0 0,0 0 0 0 0,0 0 0 0 0,0 0 0 0 0,0 0 0 0 0,0 0 0 0 0,0 1 0 0 0,1-1 1 0 0,-1 0-1 0 0,1 1 0 0 0,0-1 0 0 0,0 0 0 0 0,0 2-58 0 0,0-3 6 0 0,0 0 0 0 0,0-1 1 0 0,0 1-1 0 0,0 0 0 0 0,1 0 1 0 0,-1 0-1 0 0,0-1 0 0 0,1 1 1 0 0,-1 0-1 0 0,1-1 0 0 0,-1 1 0 0 0,1 0 1 0 0,-1-1-1 0 0,1 1 0 0 0,-1 0 1 0 0,1-1-1 0 0,0 1 0 0 0,-1-1 1 0 0,1 1-1 0 0,0-1 0 0 0,-1 0 1 0 0,1 1-1 0 0,0-1 0 0 0,0 0 1 0 0,-1 1-1 0 0,1-1 0 0 0,0 0 1 0 0,0 0-1 0 0,0 0 0 0 0,-1 0 1 0 0,1 1-1 0 0,0-1 0 0 0,0 0 1 0 0,0 0-1 0 0,0-1 0 0 0,0 1-6 0 0,5 0-38 0 0,-1-1-1 0 0,1 0 0 0 0,-1 0 0 0 0,1 0 0 0 0,-1 0 1 0 0,1-1-1 0 0,0-1 39 0 0,36-16-3049 0 0,-37 16 2287 0 0,3-1-1185 0 0</inkml:trace>
  <inkml:trace contextRef="#ctx0" brushRef="#br0" timeOffset="2183.383">3348 231 20703 0 0,'-7'-5'2239'0'0,"13"4"124"0"0,3 2-2098 0 0,10-1 435 0 0,28 0-719 0 0,7-3 19 0 0,-35 1-2122 0 0,1 1-6591 0 0</inkml:trace>
  <inkml:trace contextRef="#ctx0" brushRef="#br0" timeOffset="2636.494">3548 465 20159 0 0,'0'0'896'0'0,"-2"-3"176"0"0,2 3-856 0 0,0 0-216 0 0,0 0 0 0 0,0-2 0 0 0,0 2 264 0 0,0 0 16 0 0,0 0 0 0 0,0 0 0 0 0,0-3 16 0 0,0 3 8 0 0,4-3 0 0 0,-4 3 0 0 0,4-2-304 0 0,3 2-64 0 0,-2-1-16 0 0,3 1-9735 0 0</inkml:trace>
  <inkml:trace contextRef="#ctx0" brushRef="#br0" timeOffset="3110.093">3721 481 19895 0 0,'0'0'911'0'0,"0"0"-19"0"0,11-3-535 0 0,7 0 47 0 0,1-1 0 0 0,-1 0-1 0 0,10-5-403 0 0,-6 2 317 0 0,-12 3-135 0 0,0 0 0 0 0,0-1-1 0 0,0 0 1 0 0,-1 0 0 0 0,1-1 0 0 0,-1 0-1 0 0,0-2-181 0 0,-3 4 51 0 0,0-1 0 0 0,0 0-1 0 0,-1 0 1 0 0,0-1 0 0 0,0 1-1 0 0,3-6-50 0 0,-6 6 75 0 0,1 0 0 0 0,-1 0 0 0 0,0 0 0 0 0,0-1-75 0 0,-2 4 36 0 0,1 0 0 0 0,-1 0-1 0 0,0 1 1 0 0,1-1 0 0 0,-1 0-1 0 0,0 0 1 0 0,0 0 0 0 0,0 0-1 0 0,0 0 1 0 0,-1 0 0 0 0,1 0-1 0 0,-1-1-35 0 0,0 0-52 0 0,0-1 0 0 0,0 1 0 0 0,-1 0 0 0 0,1 0 0 0 0,-2-3 52 0 0,2 5-27 0 0,0-1-1 0 0,-1 1 0 0 0,1 0 0 0 0,0 0 1 0 0,0 0-1 0 0,0 0 0 0 0,-1 0 1 0 0,1 1-1 0 0,-1-1 0 0 0,1 0 0 0 0,0 0 1 0 0,-1 1-1 0 0,1-1 0 0 0,-1 1 28 0 0,-2-1 0 0 0,0 0-1 0 0,0 1 1 0 0,1-1 0 0 0,-1 1-1 0 0,0 0 1 0 0,0 0-1 0 0,0 0 1 0 0,1 0 0 0 0,-1 1-1 0 0,0 0 1 0 0,0 0 0 0 0,1 0-1 0 0,-1 0 1 0 0,0 0-1 0 0,1 1 1 0 0,0-1 0 0 0,-2 2 0 0 0,-2 1 4 0 0,1 0 0 0 0,0 0 0 0 0,1 0 0 0 0,-1 1 0 0 0,1 0 1 0 0,0 0-1 0 0,0 1 0 0 0,-4 4-4 0 0,-4 8 301 0 0,2 0 0 0 0,0 1 0 0 0,-1 3-301 0 0,7-12 97 0 0,1 0 0 0 0,0 0 0 0 0,1 0 0 0 0,0 0 0 0 0,1 0 0 0 0,0 1 1 0 0,0 6-98 0 0,1-13 73 0 0,1 1 1 0 0,0 0-1 0 0,1 0 1 0 0,-1 0-1 0 0,1-1 1 0 0,0 1 0 0 0,0 0-1 0 0,0-1 1 0 0,1 1-1 0 0,1 2-73 0 0,-2-5 45 0 0,1 1-1 0 0,-1 0 0 0 0,1 0 1 0 0,0-1-1 0 0,0 1 0 0 0,0-1 1 0 0,0 1-1 0 0,0-1 0 0 0,1 0 1 0 0,-1 0-1 0 0,1 0 0 0 0,-1 0 1 0 0,1 0-1 0 0,0-1 0 0 0,0 1 1 0 0,1 0-45 0 0,4 0 77 0 0,0 1 0 0 0,0-1 0 0 0,1 0 0 0 0,-1-1 1 0 0,1 0-1 0 0,-1 0 0 0 0,1-1 0 0 0,-1 0 0 0 0,1 0 0 0 0,-1-1 0 0 0,5-1-77 0 0,-5 1-181 0 0,0-1 0 0 0,0 0 0 0 0,0-1 0 0 0,0 0 0 0 0,3-2 181 0 0,-5 2-733 0 0,-1 0-1 0 0,0 0 0 0 0,1 0 1 0 0,-1-1-1 0 0,-1 0 1 0 0,1 0-1 0 0,1-2 734 0 0,4-4-1919 0 0</inkml:trace>
  <inkml:trace contextRef="#ctx0" brushRef="#br0" timeOffset="3473.378">4058 136 18743 0 0,'0'0'34'0'0,"0"0"-1"0"0,0 0 1 0 0,0-1-1 0 0,0 1 0 0 0,0 0 1 0 0,0 0-1 0 0,0 0 1 0 0,0 0-1 0 0,0 0 0 0 0,0 0 1 0 0,-1-1-1 0 0,1 1 0 0 0,0 0 1 0 0,0 0-1 0 0,0 0 1 0 0,0 0-1 0 0,0 0 0 0 0,0-1 1 0 0,0 1-1 0 0,0 0 1 0 0,0 0-1 0 0,0 0 0 0 0,0 0 1 0 0,0-1-1 0 0,0 1 0 0 0,0 0 1 0 0,0 0-1 0 0,1 0 1 0 0,-1 0-1 0 0,0 0 0 0 0,0-1 1 0 0,0 1-1 0 0,0 0 1 0 0,0 0-1 0 0,0 0 0 0 0,0 0 1 0 0,0 0-34 0 0,7-8 633 0 0,-4 5-596 0 0,-1 1 1 0 0,1 0-1 0 0,0 0 1 0 0,0 0-1 0 0,1 0-37 0 0,1 0 215 0 0,1 0 0 0 0,-1 0 0 0 0,1 1 0 0 0,0 0-1 0 0,-1 0 1 0 0,1 0 0 0 0,0 1 0 0 0,0-1 0 0 0,0 2-1 0 0,0-1 1 0 0,1 1-215 0 0,-4-1 91 0 0,0 0-1 0 0,0 1 1 0 0,0 0-1 0 0,0 0 1 0 0,0 0-1 0 0,0 0 1 0 0,0 0-1 0 0,0 0 1 0 0,0 1-1 0 0,-1-1 1 0 0,1 1 0 0 0,-1 0-1 0 0,1 0 1 0 0,-1 0-1 0 0,0 0 1 0 0,1 0-1 0 0,-1 1 1 0 0,0-1-1 0 0,-1 0 1 0 0,1 1-1 0 0,0 0 1 0 0,0 0-91 0 0,-1 1 133 0 0,0-1 0 0 0,-1 1 0 0 0,1-1 1 0 0,-1 1-1 0 0,1 0 0 0 0,-1-1 0 0 0,0 1 0 0 0,-1-1 0 0 0,1 1 1 0 0,-1 0-1 0 0,1-1 0 0 0,-1 1 0 0 0,-1 2-133 0 0,-1 7 262 0 0,2-9-121 0 0,0 0 1 0 0,-1 0-1 0 0,1 0 0 0 0,-3 4-141 0 0,-5 13 544 0 0,3-5-68 0 0,5-14-424 0 0,0 0 0 0 0,0 0 0 0 0,0 0 0 0 0,0 0 0 0 0,1 0 0 0 0,-1 0 0 0 0,0 2-52 0 0,-3 8 68 0 0,4-11-48 0 0,0-1-1 0 0,-1 1 1 0 0,1 0 0 0 0,0-1-1 0 0,-1 1 1 0 0,1 0 0 0 0,0-1-1 0 0,0 1 1 0 0,0 0 0 0 0,0-1-1 0 0,0 1 1 0 0,0 0 0 0 0,0-1-1 0 0,0 1 1 0 0,0 0 0 0 0,0 0-1 0 0,0-1 1 0 0,0 1 0 0 0,0 0-1 0 0,0-1 1 0 0,1 1 0 0 0,-1 0-1 0 0,0-1 1 0 0,0 1 0 0 0,1-1-1 0 0,-1 1 1 0 0,1 0-20 0 0,0 0 13 0 0,0 0-1 0 0,0 0 1 0 0,0-1-1 0 0,0 1 1 0 0,0 0-1 0 0,0-1 1 0 0,0 1-1 0 0,0 0 1 0 0,1-1-1 0 0,-1 1 1 0 0,0-1-1 0 0,0 0 1 0 0,0 1-1 0 0,1-1 1 0 0,-1 0-1 0 0,0 0 1 0 0,1 0-1 0 0,-1 0 1 0 0,0 0-1 0 0,1 0-12 0 0,26-3 174 0 0,9-4-2961 0 0,0-2 1 0 0,1-2 2786 0 0,-30 8-1691 0 0</inkml:trace>
  <inkml:trace contextRef="#ctx0" brushRef="#br0" timeOffset="3885.616">4106 234 20471 0 0,'8'-3'1296'0'0,"-1"1"0"0"0,1 0-1 0 0,0 0 1 0 0,6 0-1296 0 0,59-3 1568 0 0,-4 0-2760 0 0,-52 4-263 0 0</inkml:trace>
  <inkml:trace contextRef="#ctx0" brushRef="#br0" timeOffset="4676.761">20 925 2304 0 0,'-8'-7'70'0'0,"0"1"1206"0"0,5 2 3740 0 0,2 3-1592 0 0,1 1-429 0 0,2 0-2860 0 0,-1-1 0 0 0,0 0 0 0 0,1 1 0 0 0,-1-1 0 0 0,1 1 0 0 0,-1 0 0 0 0,0-1 1 0 0,1 1-1 0 0,-1 0 0 0 0,1 0-135 0 0,-1 0 195 0 0,5 0-8 0 0,1 0-1 0 0,-1 0 0 0 0,0 0 0 0 0,0 1 0 0 0,1 0 0 0 0,-1 0-186 0 0,10 2 363 0 0,23 0 889 0 0,0-1-1 0 0,32-4-1251 0 0,-24 0 611 0 0,85-4 463 0 0,-33 1-663 0 0,4 0-102 0 0,51-1 15 0 0,439 3 647 0 0,108 8-640 0 0,-232-6-226 0 0,-184 0-64 0 0,131-2-41 0 0,375-5 347 0 0,-527 11-294 0 0,-176-1-1939 0 0,-52 1-3617 0 0,16 4 5503 0 0,-28-2-7658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26.4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156 436 19007 0 0,'0'0'432'0'0,"0"0"66"0"0,0 0 22 0 0,0 2 134 0 0,0 3-678 0 0,3 3 646 0 0,-3-7-562 0 0,0-1 0 0 0,1 1 0 0 0,-1-1 0 0 0,0 0 0 0 0,1 1 0 0 0,-1-1-1 0 0,1 0 1 0 0,-1 1 0 0 0,1-1 0 0 0,-1 0 0 0 0,1 0 0 0 0,-1 1 0 0 0,1-1 0 0 0,-1 0-1 0 0,1 0 1 0 0,-1 0 0 0 0,1 0-60 0 0,1 0 191 0 0,0 1 1 0 0,0-1-1 0 0,0 0 0 0 0,0-1 1 0 0,0 1-1 0 0,2-1-191 0 0,-3 1 36 0 0,7-2 253 0 0,1 0 1 0 0,-1 0-1 0 0,-1-1 0 0 0,1 0 0 0 0,6-4-289 0 0,7-4 608 0 0,7-7-608 0 0,-13 8 271 0 0,0-1 1 0 0,9-9-272 0 0,-20 17 39 0 0,0-1 1 0 0,0 1 0 0 0,-1-1-1 0 0,0 0 1 0 0,0 0-1 0 0,0 0 1 0 0,0-1 0 0 0,-1 1-1 0 0,0-1 1 0 0,0 1 0 0 0,0-1-1 0 0,0 0-39 0 0,-2 3 3 0 0,1 0 0 0 0,-1 0-1 0 0,0 1 1 0 0,1-1 0 0 0,-1 0-1 0 0,0 0 1 0 0,0 0 0 0 0,-1 0-1 0 0,1 0 1 0 0,0 0 0 0 0,-1 0-1 0 0,1 0 1 0 0,-1 1 0 0 0,1-1-1 0 0,-1 0 1 0 0,0 0 0 0 0,0 1-1 0 0,0-2-2 0 0,-1 1 6 0 0,0 0-1 0 0,1 0 0 0 0,-1 0 1 0 0,0 0-1 0 0,0 0 0 0 0,0 0 1 0 0,-1 1-1 0 0,1-1 0 0 0,0 1 1 0 0,-1 0-1 0 0,1-1 0 0 0,-2 1-5 0 0,1-1 5 0 0,-1 1 0 0 0,0 0 0 0 0,0 0 0 0 0,0 0 0 0 0,0 0 0 0 0,-1 0 0 0 0,1 1 0 0 0,0 0 0 0 0,0 0 0 0 0,0 0 0 0 0,0 1 0 0 0,0-1 0 0 0,-1 1 0 0 0,1 0 0 0 0,0 0 0 0 0,-3 1-5 0 0,1 2 41 0 0,1-1 0 0 0,0 0 0 0 0,0 1-1 0 0,1 0 1 0 0,-1 0 0 0 0,1 1 0 0 0,0-1 0 0 0,0 1-1 0 0,0 0 1 0 0,1 0 0 0 0,0 0 0 0 0,0 0 0 0 0,0 1-1 0 0,-2 5-40 0 0,-2 6 148 0 0,2 0 0 0 0,-1 0 0 0 0,2 1 0 0 0,-1 8-148 0 0,1-2 146 0 0,1-1-1 0 0,1 4-145 0 0,1-20 60 0 0,1 1-1 0 0,0-1 1 0 0,1 0-1 0 0,0-1 1 0 0,0 1-1 0 0,0 0 1 0 0,1 0-1 0 0,0 0 0 0 0,3 5-59 0 0,-4-10 4 0 0,0 0 0 0 0,0 1 0 0 0,1-1 0 0 0,-1 0 0 0 0,1 0 0 0 0,0 0 0 0 0,0 0 1 0 0,0 0-1 0 0,0 0 0 0 0,0 0 0 0 0,0-1 0 0 0,0 1 0 0 0,0-1 0 0 0,1 1 0 0 0,-1-1 0 0 0,1 0-4 0 0,1 1 54 0 0,0-1 0 0 0,0 0 1 0 0,0 0-1 0 0,0 0 0 0 0,0-1 1 0 0,0 1-1 0 0,0-1 0 0 0,0 0 1 0 0,5-1-55 0 0,2 0 102 0 0,0-1 0 0 0,1-1-1 0 0,-1 0 1 0 0,0 0 0 0 0,0-1 0 0 0,-1 0 0 0 0,2-2-102 0 0,-1 1-987 0 0,1-1 1 0 0,-1-1-1 0 0,0 1 1 0 0,-1-2-1 0 0,4-3 987 0 0,-6 4-1499 0 0</inkml:trace>
  <inkml:trace contextRef="#ctx0" brushRef="#br0" timeOffset="354.575">487 116 20815 0 0,'0'-2'129'0'0,"1"0"-1"0"0,-1 0 1 0 0,0 0-1 0 0,1-1 1 0 0,-1 1-1 0 0,1 0 1 0 0,0 0-1 0 0,0 0 0 0 0,0 0 1 0 0,0 1-1 0 0,0-1 1 0 0,0 0-1 0 0,0 0 1 0 0,0 1-1 0 0,2-3-128 0 0,-1 2 263 0 0,1 0 0 0 0,-1 0 0 0 0,1 0 0 0 0,-1 0 0 0 0,1 0 1 0 0,0 0-1 0 0,-1 1 0 0 0,1-1 0 0 0,0 1 0 0 0,3-1-263 0 0,-4 1 176 0 0,0 1 0 0 0,1-1-1 0 0,-1 1 1 0 0,0-1 0 0 0,1 1 0 0 0,-1 0 0 0 0,1 0 0 0 0,-1 0-1 0 0,0 0 1 0 0,1 1 0 0 0,-1-1 0 0 0,0 0 0 0 0,3 2-176 0 0,-3-2 44 0 0,-1 1 1 0 0,1 0 0 0 0,-1 0-1 0 0,1 0 1 0 0,-1 0-1 0 0,1 0 1 0 0,-1 0 0 0 0,0 0-1 0 0,1 0 1 0 0,-1 0 0 0 0,0 1-1 0 0,0-1 1 0 0,0 1-1 0 0,0-1 1 0 0,0 1 0 0 0,0-1-1 0 0,0 1 1 0 0,0-1 0 0 0,-1 1-1 0 0,1 0-44 0 0,-1 0 24 0 0,1 0 0 0 0,-1 0 0 0 0,1 0 1 0 0,-1 0-1 0 0,0 0 0 0 0,0 0 0 0 0,0 0 0 0 0,0 0 0 0 0,-1 1 0 0 0,1-1 0 0 0,-1 2-24 0 0,-8 23 243 0 0,3-12-103 0 0,-10 23 193 0 0,12-32-252 0 0,1 0 0 0 0,0 1 0 0 0,1 0 0 0 0,-1-1 0 0 0,1 1 0 0 0,0 0-1 0 0,1 0 1 0 0,0 1 0 0 0,0-1-81 0 0,1-6 7 0 0,0 0 0 0 0,0 0-1 0 0,0-1 1 0 0,0 1 0 0 0,0 0-1 0 0,0 0 1 0 0,0-1-1 0 0,1 1 1 0 0,-1 0 0 0 0,0-1-1 0 0,0 1 1 0 0,1 0 0 0 0,-1 0-1 0 0,1-1 1 0 0,-1 1 0 0 0,0-1-1 0 0,1 1 1 0 0,-1 0-1 0 0,1-1 1 0 0,-1 1 0 0 0,1-1-1 0 0,0 1-6 0 0,0-1 12 0 0,0 1-1 0 0,0 0 0 0 0,1-1 1 0 0,-1 1-1 0 0,0-1 0 0 0,1 0 1 0 0,-1 1-1 0 0,0-1 0 0 0,0 0 1 0 0,1 0-1 0 0,-1 0 0 0 0,1 0-11 0 0,4 0 37 0 0,0-1 0 0 0,0 0 0 0 0,0 0 0 0 0,0 0 0 0 0,0-1-37 0 0,-5 2-19 0 0,40-13 86 0 0,-20 3-1397 0 0,-4-1-3398 0 0,-12 6-4389 0 0</inkml:trace>
  <inkml:trace contextRef="#ctx0" brushRef="#br0" timeOffset="716.565">513 187 15664 0 0,'-4'-1'1625'0'0,"3"-1"-1369"0"0,1 2 824 0 0,0 0 349 0 0,0 0 62 0 0,0 0-121 0 0,0 0-551 0 0,1-1-634 0 0,1 0 0 0 0,-1 1-1 0 0,1-1 1 0 0,0 0 0 0 0,-1 1 0 0 0,1-1 0 0 0,0 1-1 0 0,0 0 1 0 0,-1 0 0 0 0,1 0 0 0 0,1-1-185 0 0,4 1 335 0 0,41-9 757 0 0,-4 0-1895 0 0,-14 4-6154 0 0,-21 4-1397 0 0</inkml:trace>
  <inkml:trace contextRef="#ctx0" brushRef="#br0" timeOffset="2509.888">851 411 11976 0 0,'-4'-2'1498'0'0,"4"2"-368"0"0,0 0 368 0 0,0 0 66 0 0,0 0-91 0 0,0 0-450 0 0,5-6 1308 0 0,-1 5-2141 0 0,0-1 0 0 0,0 1-1 0 0,0 0 1 0 0,0 0 0 0 0,1 0 0 0 0,-1 0 0 0 0,0 1 0 0 0,0 0 0 0 0,4 0-190 0 0,7-1 109 0 0,5-2-11 0 0,-1-1 0 0 0,12-5-98 0 0,10-1 0 0 0,-21 4-4 0 0,0-1-1503 0 0,-8 6-6052 0 0,-11 1 898 0 0</inkml:trace>
  <inkml:trace contextRef="#ctx0" brushRef="#br0" timeOffset="2843.605">940 303 15288 0 0,'0'0'697'0'0,"-1"0"-9"0"0,1 0-605 0 0,-1 0 0 0 0,1 0 1 0 0,0 0-1 0 0,-1 0 0 0 0,1 0 0 0 0,0 0 1 0 0,-1 0-1 0 0,1-1 0 0 0,-1 2 0 0 0,1-1 1 0 0,0 0-1 0 0,-1 0 0 0 0,1 0 0 0 0,-1 0 1 0 0,1 0-1 0 0,0 0 0 0 0,-1 0 1 0 0,1 0-1 0 0,0 1 0 0 0,-1-1 0 0 0,1 0 1 0 0,0 0-1 0 0,-1 0 0 0 0,1 1 0 0 0,0-1 1 0 0,0 0-1 0 0,-1 0 0 0 0,1 1 0 0 0,0-1 1 0 0,0 0-1 0 0,-1 1 0 0 0,1-1 0 0 0,0 0 1 0 0,0 1-1 0 0,0-1 0 0 0,-1 1-83 0 0,1-1 128 0 0,0 1 0 0 0,-1 0 0 0 0,1 0 0 0 0,0 0 0 0 0,0 0 0 0 0,0 0 0 0 0,-1 0 0 0 0,1 0 0 0 0,0 0 0 0 0,0 1-128 0 0,17 105 2369 0 0,-13-80-1577 0 0,1 6-3481 0 0,-5-33 1170 0 0</inkml:trace>
  <inkml:trace contextRef="#ctx0" brushRef="#br0" timeOffset="3182.702">1133 260 20815 0 0,'0'0'959'0'0,"0"0"-26"0"0,1 10-445 0 0,13 34 623 0 0,-7-4 942 0 0,1 33-2053 0 0,-6-40-733 0 0,2 0-1 0 0,2 0 0 0 0,2 6 734 0 0,-5-30-1360 0 0,-1-3-15 0 0</inkml:trace>
  <inkml:trace contextRef="#ctx0" brushRef="#br0" timeOffset="3982.555">1312 97 17791 0 0,'0'0'819'0'0,"0"0"-20"0"0,5 3-467 0 0,-1 1-287 0 0,-1-1 1 0 0,0 1 0 0 0,0 0-1 0 0,0 0 1 0 0,0 1-46 0 0,6 8 309 0 0,4 5 366 0 0,-1 0 1 0 0,-1 1-1 0 0,-1 0 1 0 0,0 1-1 0 0,4 14-675 0 0,-9-17 225 0 0,-1 0 1 0 0,-1 0-1 0 0,0 0 0 0 0,-2 1 0 0 0,0-1 0 0 0,-1 1 0 0 0,0 5-225 0 0,-3 5 198 0 0,0 0-1 0 0,-2 0 1 0 0,-1 0 0 0 0,-1-1-1 0 0,-9 23-197 0 0,-15 29-578 0 0,19-51-1758 0 0,6-13-6089 0 0</inkml:trace>
  <inkml:trace contextRef="#ctx0" brushRef="#br0" timeOffset="6646.325">166 17 12440 0 0,'0'0'51'0'0,"0"0"0"0"0,0-1 0 0 0,0 1 0 0 0,0-1 0 0 0,0 1 0 0 0,0 0 0 0 0,0-1-1 0 0,0 1 1 0 0,-1 0 0 0 0,1-1 0 0 0,0 1 0 0 0,0-1 0 0 0,0 1 0 0 0,0 0 0 0 0,-1-1 0 0 0,1 1 0 0 0,0 0 0 0 0,0-1 0 0 0,-1 1 0 0 0,1 0 0 0 0,0 0 0 0 0,0-1 0 0 0,-1 1 0 0 0,1 0 0 0 0,0 0 0 0 0,-1-1 0 0 0,1 1 0 0 0,0 0 0 0 0,-1 0 0 0 0,1 0 0 0 0,-1 0 0 0 0,1 0 0 0 0,0 0 0 0 0,-1-1 0 0 0,1 1 0 0 0,0 0 0 0 0,-1 0 0 0 0,1 0 0 0 0,-1 0 0 0 0,1 0 0 0 0,0 0 0 0 0,-1 1 0 0 0,1-1 0 0 0,-1 0 0 0 0,1 0 0 0 0,0 0 0 0 0,-1 0 0 0 0,1 0 0 0 0,0 0 0 0 0,-1 1-51 0 0,-1-1 536 0 0,0 1-1 0 0,0 0 1 0 0,0 0 0 0 0,0 0 0 0 0,0 0 0 0 0,0 0 0 0 0,1 1 0 0 0,-1-1-1 0 0,0 1-535 0 0,-4 5 584 0 0,0 1 0 0 0,1 0 0 0 0,0 0-1 0 0,1 0 1 0 0,0 0 0 0 0,0 1-1 0 0,0 1-583 0 0,-2 3 408 0 0,-12 32 441 0 0,2 2 1 0 0,1 0 0 0 0,3 1-1 0 0,-2 21-849 0 0,8-34 219 0 0,2 1-1 0 0,2 0 0 0 0,1 0 1 0 0,1 0-1 0 0,5 23-218 0 0,-3-45 129 0 0,0 0 0 0 0,1 0-1 0 0,1-1 1 0 0,0 0 0 0 0,1 0 0 0 0,4 9-129 0 0,-5-14-312 0 0,1 0 1 0 0,0 0 0 0 0,0 0-1 0 0,5 4 312 0 0,-5-6-1520 0 0,0-1 1 0 0,1 1-1 0 0,0-1 0 0 0,0-1 0 0 0,6 5 1520 0 0,6 2-8907 0 0</inkml:trace>
  <inkml:trace contextRef="#ctx0" brushRef="#br0" timeOffset="7399.765">1570 37 20447 0 0,'-5'-11'2052'0'0,"5"10"-2000"0"0,0 0 0 0 0,-1 1 0 0 0,1-1 0 0 0,0 0 1 0 0,0 0-1 0 0,0 1 0 0 0,0-1 0 0 0,0 0 0 0 0,0 0 0 0 0,0 0 0 0 0,1 1 0 0 0,-1-1 0 0 0,0 0 0 0 0,0 0 0 0 0,0 1 0 0 0,1-1 0 0 0,-1 0 0 0 0,0 0 0 0 0,1 1 0 0 0,-1-1 0 0 0,1 0 0 0 0,-1 1 0 0 0,1-1 0 0 0,-1 1 0 0 0,1-1-52 0 0,0 0 128 0 0,0 0 0 0 0,0 1-1 0 0,1-1 1 0 0,-1 0-1 0 0,0 1 1 0 0,1-1-1 0 0,-1 1 1 0 0,1-1-1 0 0,-1 1 1 0 0,0 0-1 0 0,1 0 1 0 0,-1 0-1 0 0,1-1-127 0 0,2 1 143 0 0,0 0 0 0 0,0 1 0 0 0,0-1 0 0 0,0 0 0 0 0,0 1 0 0 0,0 0 0 0 0,0 0 0 0 0,0 0 0 0 0,3 2-143 0 0,-6-2 40 0 0,0-1 1 0 0,0 1 0 0 0,1 0-1 0 0,-1-1 1 0 0,0 1 0 0 0,0 0 0 0 0,0 0-1 0 0,0 0 1 0 0,0 0 0 0 0,0 0 0 0 0,0 0-1 0 0,-1 1 1 0 0,1-1 0 0 0,0 0 0 0 0,0 0-1 0 0,-1 0 1 0 0,1 1 0 0 0,-1-1 0 0 0,1 0-1 0 0,-1 1 1 0 0,0-1 0 0 0,0 0 0 0 0,1 1-1 0 0,-1-1 1 0 0,0 1 0 0 0,0-1 0 0 0,0 0-1 0 0,0 1 1 0 0,0-1 0 0 0,-1 1 0 0 0,1-1-1 0 0,0 0 1 0 0,-1 1 0 0 0,1-1 0 0 0,-1 0-1 0 0,1 1-40 0 0,-4 5 257 0 0,1 0-1 0 0,-1 0 0 0 0,0 0 0 0 0,-1-1 1 0 0,-4 6-257 0 0,5-7 210 0 0,-14 16 497 0 0,13-16-488 0 0,0 1 1 0 0,1-1-1 0 0,0 1 1 0 0,0-1 0 0 0,0 1-1 0 0,0 3-219 0 0,3-9 85 0 0,1 0-18 0 0,0 1-62 0 0,0-1 0 0 0,0 0 0 0 0,0 1 0 0 0,1-1 0 0 0,-1 0 0 0 0,0 1 0 0 0,0-1 0 0 0,0 0 0 0 0,0 1 0 0 0,1-1 0 0 0,-1 0 0 0 0,0 0 0 0 0,0 1 0 0 0,0-1 0 0 0,1 0 0 0 0,-1 0 0 0 0,0 0 0 0 0,0 1 0 0 0,1-1 0 0 0,-1 0 0 0 0,0 0 0 0 0,1 0 0 0 0,-1 0 0 0 0,0 1 0 0 0,0-1 0 0 0,1 0-1 0 0,-1 0 1 0 0,0 0 0 0 0,1 0 0 0 0,-1 0 0 0 0,0 0 0 0 0,1 0 0 0 0,-1 0 0 0 0,0 0 0 0 0,1 0 0 0 0,-1 0 0 0 0,0 0 0 0 0,1 0 0 0 0,-1 0-5 0 0,15-3 94 0 0,16-8-132 0 0,-3 2 170 0 0,17-3-132 0 0,-34 10-1362 0 0,-1 0-1 0 0,1 1 1 0 0,8 0 1362 0 0,-14 1-1375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40.8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10592 0 0,'0'0'818'0'0,"0"0"-46"0"0,0 0 1786 0 0,0 0 840 0 0,0 0 170 0 0,0 0-409 0 0,6 9-971 0 0,-3-8-2089 0 0,0 0 0 0 0,-1 0 1 0 0,1 0-1 0 0,0 0 1 0 0,0 0-1 0 0,0 0 1 0 0,-1-1-1 0 0,1 1 1 0 0,0-1-1 0 0,0 0 1 0 0,2 0-100 0 0,8 0 119 0 0,-1-1 1 0 0,3-1-120 0 0,0 0 26 0 0,13-2-130 0 0,-8 2-12 0 0,13-1 116 0 0,-26 3-868 0 0,-1 0-1 0 0,1 1 1 0 0,0-1-1 0 0,1 2 869 0 0,-1-1-1375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41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11 13360 0 0,'-6'0'1829'0'0,"6"0"296"0"0,0 0 696 0 0,0 0 143 0 0,0 0-309 0 0,5 0-833 0 0,26 1-760 0 0,-16 0-1171 0 0,-1-1 0 0 0,0 0 0 0 0,10-2 109 0 0,15-6-1137 0 0,-24 5 538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0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594 534 22255 0 0,'0'0'506'0'0,"0"0"71"0"0,0 0 32 0 0,5 5 126 0 0,-3-3-653 0 0,0 0 1 0 0,1 0-1 0 0,-1-1 1 0 0,1 1-1 0 0,-1-1 1 0 0,1 0-1 0 0,0 0 1 0 0,-1 0-1 0 0,1 0 1 0 0,0 0-1 0 0,0-1 1 0 0,0 1-1 0 0,0-1 1 0 0,0 0-1 0 0,-1 0 1 0 0,1 0-1 0 0,0 0 1 0 0,0 0-1 0 0,0 0 1 0 0,0-1-1 0 0,0 0 1 0 0,0 1-83 0 0,2-1 48 0 0,9-1 43 0 0,1-1 1 0 0,-1-1 0 0 0,0 0 0 0 0,0 0 0 0 0,-1-1 0 0 0,1-1 0 0 0,-1-1 0 0 0,10-6-92 0 0,-18 10 43 0 0,1-1 1 0 0,-1 0 0 0 0,0 0-1 0 0,0 0 1 0 0,0-1-1 0 0,0 0 1 0 0,-1 0-1 0 0,0 0 1 0 0,0 0-1 0 0,0-1 1 0 0,-1 1 0 0 0,0-1-1 0 0,0 0 1 0 0,0 0-1 0 0,-1 0 1 0 0,0-1-1 0 0,0 1 1 0 0,0-1 0 0 0,-1 1-1 0 0,0-4-43 0 0,0 4 13 0 0,-2-1 1 0 0,1 0-1 0 0,-1 0 1 0 0,1 0-1 0 0,-2 1 0 0 0,1-1 1 0 0,-1 0-1 0 0,0 1 0 0 0,0 0 1 0 0,-2-3-14 0 0,2 6 9 0 0,1-1 0 0 0,-1 1 0 0 0,0-1 0 0 0,0 1 0 0 0,0 0 0 0 0,-1 0 0 0 0,1 0 0 0 0,-1 0 0 0 0,0 0 0 0 0,1 1 0 0 0,-1-1 0 0 0,0 1 0 0 0,-1-1 0 0 0,1 1 0 0 0,0 0 0 0 0,-1 1 0 0 0,1-1 0 0 0,-2 0-9 0 0,2 1 6 0 0,1 1 0 0 0,-1-1-1 0 0,0 1 1 0 0,0 0 0 0 0,1-1 0 0 0,-1 1 0 0 0,0 1-1 0 0,0-1 1 0 0,1 0 0 0 0,-1 1 0 0 0,0-1-1 0 0,0 1 1 0 0,1 0 0 0 0,-3 1-6 0 0,0 0 24 0 0,1 0 1 0 0,0 1-1 0 0,0-1 0 0 0,0 1 1 0 0,0 0-1 0 0,0 0 1 0 0,1 1-1 0 0,-2 0-24 0 0,-4 7 65 0 0,0 0 0 0 0,1 1-1 0 0,0-1 1 0 0,1 2 0 0 0,-3 6-65 0 0,1 0 166 0 0,1 1 0 0 0,0 0 0 0 0,2 1-1 0 0,0-1 1 0 0,-1 16-166 0 0,5-23 64 0 0,0 0 0 0 0,1 0-1 0 0,0-1 1 0 0,1 1 0 0 0,1 0 0 0 0,0 0-1 0 0,1 0 1 0 0,0 0 0 0 0,1-1 0 0 0,1 3-64 0 0,-2-9 24 0 0,1 0 1 0 0,0 0-1 0 0,0 0 0 0 0,0-1 1 0 0,0 1-1 0 0,1-1 0 0 0,0 0 1 0 0,0 0-1 0 0,1 0 1 0 0,-1 0-1 0 0,1-1 0 0 0,0 1 1 0 0,0-1-1 0 0,1-1 1 0 0,-1 1-1 0 0,1-1 0 0 0,1 1-24 0 0,-2-2 19 0 0,0 0 0 0 0,0 0 0 0 0,0-1-1 0 0,0 1 1 0 0,0-1 0 0 0,1 0 0 0 0,-1-1-1 0 0,1 1 1 0 0,-1-1 0 0 0,0 0-1 0 0,1 0 1 0 0,-1-1 0 0 0,1 1 0 0 0,-1-1-1 0 0,0-1 1 0 0,0 1 0 0 0,1-1 0 0 0,-1 0-1 0 0,0 0 1 0 0,4-2-19 0 0,-8 3-1 0 0,10-4-485 0 0,-1 0 0 0 0,0-1 0 0 0,-1-1-1 0 0,1 1 1 0 0,-1-1 0 0 0,-1-1 0 0 0,1 0 0 0 0,5-6 486 0 0,-3 0-2070 0 0</inkml:trace>
  <inkml:trace contextRef="#ctx0" brushRef="#br0" timeOffset="397.817">1053 6 24391 0 0,'0'0'554'0'0,"0"0"74"0"0,0 0 41 0 0,0 0-76 0 0,9 0-291 0 0,11-2 714 0 0,-13 0-822 0 0,1 1 0 0 0,0 1 1 0 0,0-1-1 0 0,0 1 1 0 0,-1 1-1 0 0,5 0-194 0 0,3 1 46 0 0,-9-1-41 0 0,1 0 0 0 0,-1 0 1 0 0,0 1-1 0 0,0 0 1 0 0,0 0-1 0 0,3 1-5 0 0,-8-2 8 0 0,1-1 1 0 0,-1 1-1 0 0,0 0 0 0 0,0 0 1 0 0,0 0-1 0 0,1 0 0 0 0,-1 0 0 0 0,0 0 1 0 0,0 0-1 0 0,0 0 0 0 0,0 1 1 0 0,-1-1-1 0 0,1 0 0 0 0,0 1 1 0 0,0-1-1 0 0,-1 0 0 0 0,1 1 0 0 0,-1-1 1 0 0,1 1-1 0 0,-1-1 0 0 0,0 1 1 0 0,1-1-1 0 0,-1 1 0 0 0,0-1 1 0 0,0 1-1 0 0,0-1 0 0 0,0 1 0 0 0,-1-1 1 0 0,1 1-9 0 0,-2 13 128 0 0,-2 0 0 0 0,0 0 0 0 0,0 0 0 0 0,-1-1 1 0 0,-1 0-1 0 0,-1 0 0 0 0,0 0 0 0 0,-2 2-128 0 0,3-5 105 0 0,1 1-1 0 0,0 0 1 0 0,0 0-105 0 0,3-7 28 0 0,1 0 0 0 0,-1-1 1 0 0,1 1-1 0 0,1 0 0 0 0,-1 0 0 0 0,1-1 1 0 0,-1 1-1 0 0,1 0 0 0 0,1 2-28 0 0,-1-6 3 0 0,0 0 0 0 0,0 0 0 0 0,1 1-1 0 0,-1-1 1 0 0,1 0 0 0 0,-1 0 0 0 0,1 0 0 0 0,-1 0 0 0 0,1 1 0 0 0,0-1 0 0 0,-1 0-1 0 0,1 0 1 0 0,0 0 0 0 0,0 0 0 0 0,0 0 0 0 0,0-1 0 0 0,0 1 0 0 0,0 0-1 0 0,0 0 1 0 0,0-1 0 0 0,0 1 0 0 0,0 0 0 0 0,0-1 0 0 0,0 1 0 0 0,1-1-1 0 0,-1 0 1 0 0,0 1 0 0 0,0-1 0 0 0,1 0 0 0 0,-1 0 0 0 0,0 0 0 0 0,0 1-1 0 0,1-1 1 0 0,-1-1 0 0 0,0 1 0 0 0,1 0 0 0 0,-1 0 0 0 0,1-1-3 0 0,7 0-3 0 0,0-1 1 0 0,0-1-1 0 0,0 0 1 0 0,0 0-1 0 0,1-1 3 0 0,0 0-80 0 0,-9 4 50 0 0,34-13-3192 0 0,5-5 3222 0 0,-23 8-1812 0 0</inkml:trace>
  <inkml:trace contextRef="#ctx0" brushRef="#br0" timeOffset="732.031">1074 134 23551 0 0,'-2'1'180'0'0,"0"-1"0"0"0,1 0-1 0 0,-1 0 1 0 0,1 1 0 0 0,-1-1-1 0 0,1 1 1 0 0,-1-1 0 0 0,1 1 0 0 0,0-1-1 0 0,-2 2-179 0 0,1-1 81 0 0,0 0-1 0 0,0 0 0 0 0,1-1 1 0 0,-1 1-1 0 0,0 0 1 0 0,0-1-1 0 0,0 1 0 0 0,0-1 1 0 0,0 0-1 0 0,0 0 1 0 0,-1 1-81 0 0,2-1 501 0 0,1 0 160 0 0,2 0 31 0 0,15 4-381 0 0,1-1-1 0 0,-1 0 1 0 0,1-2-1 0 0,0 0 1 0 0,6-1-311 0 0,93-8 57 0 0,-47 2-1300 0 0,-1 0-1982 0 0,-35 3 1547 0 0</inkml:trace>
  <inkml:trace contextRef="#ctx0" brushRef="#br0" timeOffset="1426.14">22 981 13416 0 0,'-21'-15'2745'0'0,"21"15"-2691"0"0,0 0-1 0 0,0 0 1 0 0,0 0 0 0 0,0 0-1 0 0,0 0 1 0 0,0-1 0 0 0,-1 1 0 0 0,1 0-1 0 0,0 0 1 0 0,0 0 0 0 0,0 0-1 0 0,0 0 1 0 0,0 0 0 0 0,0-1 0 0 0,0 1-1 0 0,0 0 1 0 0,0 0 0 0 0,0 0 0 0 0,0 0-1 0 0,0 0 1 0 0,0-1 0 0 0,0 1-1 0 0,0 0 1 0 0,1 0 0 0 0,-1 0 0 0 0,0 0-1 0 0,0 0 1 0 0,0 0 0 0 0,0 0-1 0 0,0-1 1 0 0,0 1 0 0 0,0 0 0 0 0,0 0-1 0 0,0 0 1 0 0,0 0 0 0 0,1 0 0 0 0,-1 0-1 0 0,0 0 1 0 0,0 0 0 0 0,0 0-1 0 0,0 0 1 0 0,0-1 0 0 0,0 1 0 0 0,0 0-1 0 0,1 0 1 0 0,-1 0 0 0 0,0 0-1 0 0,0 0 1 0 0,0 0 0 0 0,0 0 0 0 0,0 0-1 0 0,1 0-53 0 0,6-3 1523 0 0,0 1-855 0 0,1 0 0 0 0,0 1 0 0 0,-1 0 0 0 0,6 0-668 0 0,7 0 738 0 0,289-33 3508 0 0,417-17-2692 0 0,-155 34-1010 0 0,-486 19-443 0 0,50-1 102 0 0,-88-3-189 0 0,-9 1 13 0 0,26-4-27 0 0,-51 3-32 0 0,-1 0-1 0 0,1-1 1 0 0,-1-1-1 0 0,0 0 1 0 0,0 0-1 0 0,0-1 0 0 0,-1-1 33 0 0,-4 3-773 0 0,5-4-3571 0 0,-9 2-4927 0 0</inkml:trace>
  <inkml:trace contextRef="#ctx0" brushRef="#br0" timeOffset="2728.681">296 1498 18223 0 0,'-1'-1'114'0'0,"0"1"-28"0"0,0 0 0 0 0,1 0-1 0 0,-1-1 1 0 0,0 1 0 0 0,1 0-1 0 0,-1 0 1 0 0,0 0 0 0 0,0 0-1 0 0,1 0 1 0 0,-1 0 0 0 0,0 0-1 0 0,1 0 1 0 0,-1 0 0 0 0,0 0-1 0 0,1 0 1 0 0,-1 1 0 0 0,0-1-1 0 0,1 0 1 0 0,-1 0-1 0 0,0 1 1 0 0,1-1 0 0 0,-1 0-1 0 0,0 1-85 0 0,1-1 432 0 0,0 0 136 0 0,1 1 28 0 0,5 1-421 0 0,-1 0 0 0 0,0 0-1 0 0,1-1 1 0 0,-1 1-1 0 0,1-2 1 0 0,0 1 0 0 0,-1 0-1 0 0,1-1 1 0 0,0 0 0 0 0,-1 0-1 0 0,1-1 1 0 0,-1 0-1 0 0,1 0 1 0 0,-1 0 0 0 0,1 0-1 0 0,-1-1 1 0 0,1 0 0 0 0,-1 0-1 0 0,0-1 1 0 0,0 1-1 0 0,0-2-174 0 0,4-1 95 0 0,-1 0-1 0 0,0-2 0 0 0,0 1 0 0 0,0-1 0 0 0,-1 0 0 0 0,0 0 0 0 0,0-1 0 0 0,-1 0 1 0 0,0 0-1 0 0,0 0 0 0 0,2-6-94 0 0,-7 10 20 0 0,1 0-1 0 0,0 1 1 0 0,-1-1-1 0 0,0 0 1 0 0,0 0 0 0 0,0 0-1 0 0,0 0 1 0 0,-1 0 0 0 0,0 0-1 0 0,0 0 1 0 0,0 0 0 0 0,0 0-1 0 0,0 0 1 0 0,-1 0 0 0 0,0 0-1 0 0,1 0 1 0 0,-2 0 0 0 0,1 0-1 0 0,0 0 1 0 0,-1 0 0 0 0,0 1-1 0 0,0-1 1 0 0,-1-1-20 0 0,2 3 2 0 0,0 1 0 0 0,1 0 1 0 0,-1 0-1 0 0,0-1 0 0 0,0 1 0 0 0,0 0 1 0 0,0 0-1 0 0,-1 0 0 0 0,1 0 0 0 0,0 0 0 0 0,0 1 1 0 0,-1-1-1 0 0,1 0 0 0 0,0 1 0 0 0,-1-1 1 0 0,1 0-1 0 0,0 1 0 0 0,-1 0 0 0 0,1-1 1 0 0,-1 1-1 0 0,1 0 0 0 0,-1 0 0 0 0,1 0 1 0 0,-1 0-1 0 0,1 0 0 0 0,-1 0 0 0 0,1 0 1 0 0,-1 0-1 0 0,1 0 0 0 0,-1 1 0 0 0,1-1 1 0 0,0 1-1 0 0,-1-1 0 0 0,1 1 0 0 0,0 0 0 0 0,-2 0-2 0 0,-1 1 6 0 0,1 1 0 0 0,-1-1-1 0 0,1 1 1 0 0,-1 0-1 0 0,1 0 1 0 0,0 0-1 0 0,0 0 1 0 0,0 0-1 0 0,1 1 1 0 0,-1 0-1 0 0,-1 3-5 0 0,-9 17 193 0 0,1 2-1 0 0,2-1 1 0 0,-2 8-193 0 0,8-22 78 0 0,1 1 0 0 0,1-1-1 0 0,0 1 1 0 0,0 0 0 0 0,1 0 0 0 0,1 0-1 0 0,0 0 1 0 0,2 11-78 0 0,-2-19 29 0 0,1 1 0 0 0,0 0 0 0 0,0 0 0 0 0,1-1-1 0 0,-1 1 1 0 0,1-1 0 0 0,0 0 0 0 0,0 1 0 0 0,1-1 0 0 0,-1 0 0 0 0,1 0-1 0 0,0 0 1 0 0,0 0 0 0 0,0-1 0 0 0,0 1 0 0 0,3 1-29 0 0,-3-3 17 0 0,0 0 1 0 0,0 0-1 0 0,1 0 1 0 0,-1-1-1 0 0,1 1 0 0 0,-1-1 1 0 0,1 0-1 0 0,0 0 1 0 0,-1 0-1 0 0,1 0 1 0 0,0 0-1 0 0,0-1 1 0 0,-1 0-1 0 0,1 0 0 0 0,0 0 1 0 0,0 0-1 0 0,0-1 1 0 0,-1 1-1 0 0,1-1 1 0 0,0 0-1 0 0,-1 0-17 0 0,9-3-194 0 0,0 0-1 0 0,0 0 0 0 0,-1-2 1 0 0,1 1-1 0 0,0-2 195 0 0,29-22-4477 0 0,-27 17-4260 0 0</inkml:trace>
  <inkml:trace contextRef="#ctx0" brushRef="#br0" timeOffset="3097.136">667 1063 20815 0 0,'0'0'959'0'0,"0"0"-26"0"0,0 0-489 0 0,14 0 2356 0 0,-8 1-2634 0 0,1 0 1 0 0,-1 0-1 0 0,0 1 0 0 0,1-1 0 0 0,-1 1 0 0 0,0 1 1 0 0,0-1-1 0 0,0 1 0 0 0,-1 0 0 0 0,1 1 0 0 0,-1-1 0 0 0,1 1 1 0 0,-1 0-1 0 0,1 2-166 0 0,-4-4 24 0 0,0 0 0 0 0,0 1 0 0 0,-1-1 0 0 0,1 1 0 0 0,-1-1 1 0 0,0 1-1 0 0,1 0 0 0 0,-1 0 0 0 0,-1-1 0 0 0,1 1 0 0 0,0 0 0 0 0,-1 0 0 0 0,1 0 1 0 0,-1 0-1 0 0,0 0 0 0 0,0 0 0 0 0,0-1 0 0 0,0 1 0 0 0,-1 0 0 0 0,1 0 0 0 0,-1 0 1 0 0,0 0-1 0 0,0 2-24 0 0,-4 7 211 0 0,0 0 1 0 0,0 0-1 0 0,-1 0 1 0 0,-6 8-212 0 0,8-14 72 0 0,-10 16 222 0 0,10-18-192 0 0,1 1-1 0 0,0 0 0 0 0,0 0 0 0 0,0 0 0 0 0,1 0 1 0 0,-1 0-1 0 0,1 1 0 0 0,0 3-101 0 0,1-9 4 0 0,1 0 0 0 0,0 1 0 0 0,0-1-1 0 0,0 1 1 0 0,0-1 0 0 0,0 0 0 0 0,0 1 0 0 0,0-1-1 0 0,0 1 1 0 0,0-1 0 0 0,0 1 0 0 0,0-1 0 0 0,0 0 0 0 0,0 1-1 0 0,1-1 1 0 0,-1 1 0 0 0,0-1 0 0 0,0 0 0 0 0,0 1 0 0 0,0-1-1 0 0,1 0 1 0 0,-1 1 0 0 0,0-1 0 0 0,0 0 0 0 0,1 1-1 0 0,-1-1 1 0 0,0 0 0 0 0,1 1 0 0 0,-1-1 0 0 0,1 0-4 0 0,0 1 5 0 0,0-1 1 0 0,0 0 0 0 0,0 1-1 0 0,0-1 1 0 0,0 0 0 0 0,1 1-1 0 0,-1-1 1 0 0,0 0 0 0 0,0 0-1 0 0,0 0 1 0 0,1 0-6 0 0,28-6 15 0 0,-20 3-116 0 0,20-7-3486 0 0,30-14 3587 0 0,-46 15-1560 0 0</inkml:trace>
  <inkml:trace contextRef="#ctx0" brushRef="#br0" timeOffset="3424.143">631 1216 20815 0 0,'0'0'959'0'0,"0"0"-26"0"0,10-2 225 0 0,15-1-528 0 0,0 1 1 0 0,13 1-631 0 0,-3-1 25 0 0,70-2-2146 0 0,-93 2 794 0 0</inkml:trace>
  <inkml:trace contextRef="#ctx0" brushRef="#br0" timeOffset="3773.378">1004 1436 20759 0 0,'4'-6'2375'0'0,"46"-1"1457"0"0,-7 1-3711 0 0,-20 2-206 0 0,-6 2-455 0 0,0-1 0 0 0,-1 0 0 0 0,1-2 0 0 0,14-5 540 0 0,-26 6-1963 0 0</inkml:trace>
  <inkml:trace contextRef="#ctx0" brushRef="#br0" timeOffset="3774.378">1118 1302 19895 0 0,'-1'0'104'0'0,"1"0"-1"0"0,-1 0 0 0 0,0 0 0 0 0,0 0 0 0 0,1 0 0 0 0,-1 0 0 0 0,0 0 1 0 0,1 1-1 0 0,-1-1 0 0 0,0 0 0 0 0,0 1 0 0 0,1-1 0 0 0,-1 0 0 0 0,1 1 1 0 0,-1-1-1 0 0,0 1 0 0 0,1-1 0 0 0,-1 1 0 0 0,1-1 0 0 0,-1 1 0 0 0,1 0 1 0 0,-1-1-1 0 0,1 1 0 0 0,0-1 0 0 0,-1 1 0 0 0,1 0 0 0 0,0 0 0 0 0,-1-1 1 0 0,1 1-1 0 0,0 0 0 0 0,0-1 0 0 0,0 1 0 0 0,-1 0 0 0 0,1 0-103 0 0,0 5 413 0 0,0-1-1 0 0,-1 0 0 0 0,2 1 0 0 0,-1-1 1 0 0,1 1-413 0 0,0 8 559 0 0,1 47 601 0 0,5 21-1160 0 0,-7-80-13 0 0,0 4-316 0 0,1-1-1 0 0,-1 1 1 0 0,1-1 0 0 0,0 0 0 0 0,1 1 0 0 0,-1-1 0 0 0,1 0-1 0 0,0 0 1 0 0,0 0 0 0 0,2 2 329 0 0,1-3-1215 0 0</inkml:trace>
  <inkml:trace contextRef="#ctx0" brushRef="#br0" timeOffset="4128.667">1446 1241 6912 0 0,'0'0'528'0'0,"0"13"322"0"0,-3 8 9575 0 0,2 0-4076 0 0,2 6-2776 0 0,1 12-3089 0 0,2 23 466 0 0,-2 40-550 0 0,12 58-400 0 0,-10-134-5730 0 0,6 16 5730 0 0,-6-29-2110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6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 23815 0 0,'0'0'539'0'0,"-4"0"446"0"0,4 0 3024 0 0,4-4-6376 0 0,1 0-7375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6.8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66 10592 0 0,'0'0'818'0'0,"-7"-5"-417"0"0,6 4 4487 0 0,10-1-4337 0 0,0 1 0 0 0,1 0 0 0 0,-1 1 0 0 0,0 0-1 0 0,0 1 1 0 0,7 1-551 0 0,24 1 747 0 0,145-10 1666 0 0,61-15-2413 0 0,28-2 595 0 0,70 15-195 0 0,-152 16-323 0 0,61 0-26 0 0,-207-7-399 0 0,4-3 348 0 0,-8-2-6761 0 0,-20 1-625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32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15 10592 0 0,'-3'-6'604'0'0,"3"6"-437"0"0,0-1 1 0 0,0 1-1 0 0,-1-1 0 0 0,1 0 0 0 0,0 1 0 0 0,0-1 1 0 0,-1 1-1 0 0,1-1 0 0 0,0 1 0 0 0,-1-1 0 0 0,1 1 1 0 0,-1-1-1 0 0,1 1 0 0 0,-1-1 0 0 0,1 1 1 0 0,-1-1-168 0 0,0 1 2413 0 0,1 0 120 0 0,0 0-221 0 0,0 0-1027 0 0,2 61 3123 0 0,0-28-3594 0 0,-2 0-1 0 0,-1 4-813 0 0,-1-21 197 0 0,-8 166 1531 0 0,0-95-1560 0 0,3-22-3593 0 0,6-58 2178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58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330 3 11520 0 0,'-2'-1'362'0'0,"-1"1"1"0"0,1-1 0 0 0,-1 1 0 0 0,1 0-1 0 0,-1-1 1 0 0,1 1 0 0 0,-1 0-1 0 0,0 0 1 0 0,1 1 0 0 0,-1-1 0 0 0,1 1-1 0 0,-1-1 1 0 0,1 1 0 0 0,-1 0 0 0 0,1 0-1 0 0,0 0 1 0 0,-1 0 0 0 0,1 0 0 0 0,0 0-1 0 0,0 1 1 0 0,0-1 0 0 0,0 1-1 0 0,0 0 1 0 0,0-1 0 0 0,0 1 0 0 0,0 1-363 0 0,-6 4 1659 0 0,2 1 0 0 0,-1 0 0 0 0,-2 5-1659 0 0,-7 11-234 0 0,14-20-207 0 0,-22 35 354 0 0,2 2 1 0 0,2 0 0 0 0,0 6 86 0 0,-43 133 444 0 0,44-112-41 0 0,4 1-1 0 0,3 1 1 0 0,0 18-403 0 0,6-29 323 0 0,2 0 1 0 0,2 1-1 0 0,7 49-323 0 0,-2-73 122 0 0,2 0 0 0 0,2 1 0 0 0,2-2 0 0 0,1 1 0 0 0,1-1 0 0 0,13 26-122 0 0,-6-23-10 0 0,2 0-1 0 0,1-2 0 0 0,15 17 11 0 0,-19-29-578 0 0,2-1 0 0 0,1-1 1 0 0,0-1-1 0 0,2 0 0 0 0,10 6 578 0 0,18 10-6298 0 0,1-2-1935 0 0</inkml:trace>
  <inkml:trace contextRef="#ctx0" brushRef="#br0" timeOffset="849.991">441 903 9672 0 0,'-7'-18'646'0'0,"-4"-14"1937"0"0,5 11 2597 0 0,0 8-2207 0 0,1-3-870 0 0,5 16-1505 0 0,0 0-187 0 0,0 0-84 0 0,1 10 255 0 0,8 26 59 0 0,12 30-641 0 0,2 1 443 0 0,-5-2 247 0 0,15 26-690 0 0,-23-65 123 0 0,2-1 1 0 0,1-1 0 0 0,1 0-1 0 0,16 21-123 0 0,-27-40 25 0 0,0-1 1 0 0,1 0-1 0 0,-1 0 0 0 0,1-1 0 0 0,0 1 1 0 0,0-1-1 0 0,1 1 0 0 0,-1-1 0 0 0,1-1 1 0 0,-1 1-1 0 0,1-1 0 0 0,0 0 1 0 0,2 1-27 0 0,-4-2 25 0 0,0 0-1 0 0,0-1 0 0 0,0 0 1 0 0,0 1-1 0 0,0-1 0 0 0,0 0 1 0 0,0 0-1 0 0,0 0 0 0 0,0-1 1 0 0,0 1-1 0 0,-1-1 0 0 0,1 0 1 0 0,0 0-1 0 0,0 0 0 0 0,0 0 1 0 0,-1 0-1 0 0,1 0 0 0 0,0-1 1 0 0,-1 1-1 0 0,1-1 0 0 0,-1 0 1 0 0,0 0-1 0 0,1 0 0 0 0,0-1-23 0 0,4-5 22 0 0,0 0 0 0 0,0 0 0 0 0,-1-1-1 0 0,0 0 1 0 0,0 0 0 0 0,-1-1 0 0 0,0 1 0 0 0,-1-1 0 0 0,0 0-1 0 0,0 0 1 0 0,-1 0 0 0 0,1-8-22 0 0,-2 2 23 0 0,0 1 1 0 0,0-1-1 0 0,-2 0 0 0 0,0 1 0 0 0,0-1 1 0 0,-2 0-1 0 0,0 1 0 0 0,-2-8-23 0 0,4 22 0 0 0,-6-27 35 0 0,-1 0 0 0 0,-1 1 0 0 0,-2-1-35 0 0,4 13 106 0 0,-1 0 0 0 0,0 1 0 0 0,-1 0 0 0 0,-2-3-106 0 0,-1 10 201 0 0,9 7-163 0 0,2 0-35 0 0,0 0 0 0 0,-1 0-1 0 0,1 0 1 0 0,0 0 0 0 0,-1 0 0 0 0,1 0-1 0 0,-1 0 1 0 0,1 0 0 0 0,0 0 0 0 0,-1 0 0 0 0,1 0-1 0 0,0 0 1 0 0,-1 1 0 0 0,1-1 0 0 0,0 0-1 0 0,-1 0 1 0 0,1 1 0 0 0,0-1 0 0 0,0 0-1 0 0,-1 0 1 0 0,1 1 0 0 0,0-1 0 0 0,0 0 0 0 0,-1 0-1 0 0,1 1 1 0 0,0-1 0 0 0,0 0 0 0 0,0 1-1 0 0,-1-1 1 0 0,1 0 0 0 0,0 1 0 0 0,0-1-1 0 0,0 1 1 0 0,0-1 0 0 0,0 0 0 0 0,0 1-1 0 0,0-1 1 0 0,0 0 0 0 0,0 1 0 0 0,0-1-3 0 0,0 1 9 0 0,-1 4-20 0 0,0-1 1 0 0,1 1-1 0 0,0-1 0 0 0,0 1 1 0 0,0-1-1 0 0,0 1 1 0 0,1-1-1 0 0,0 3 11 0 0,10 36-164 0 0,-8-34 154 0 0,8 35-9 0 0,3 0 0 0 0,1-1-1 0 0,2-1 1 0 0,7 10 19 0 0,-15-37 11 0 0,0-1 0 0 0,1 1 0 0 0,1-2 1 0 0,0 0-1 0 0,0 0 0 0 0,8 5-11 0 0,-12-12 9 0 0,0 1 0 0 0,1-1 0 0 0,0-1 0 0 0,1 1 0 0 0,-1-1 0 0 0,1-1 0 0 0,0 0 0 0 0,0 0 0 0 0,0-1-1 0 0,0 0 1 0 0,10 2-9 0 0,-15-4 26 0 0,0-1 0 0 0,0 1 0 0 0,0-1 0 0 0,0 0 0 0 0,0 0 0 0 0,0-1 0 0 0,0 1 0 0 0,0-1 0 0 0,-1 0-1 0 0,1 0 1 0 0,0 0 0 0 0,0 0 0 0 0,-1-1 0 0 0,1 1 0 0 0,-1-1 0 0 0,1 0 0 0 0,-1 0 0 0 0,3-2-26 0 0,-2 0 45 0 0,0 0 0 0 0,1-1 0 0 0,-2 1 0 0 0,1-1 0 0 0,0 0 0 0 0,-1 0 0 0 0,0 0 0 0 0,0 0 0 0 0,-1-1 0 0 0,1 1 0 0 0,1-7-45 0 0,-1 1 55 0 0,0 0 0 0 0,-1-1 1 0 0,0 1-1 0 0,-1-1 0 0 0,0 1 0 0 0,-1-1 1 0 0,0 0-1 0 0,-1 1 0 0 0,0-1-55 0 0,-4-19 153 0 0,-1 0 1 0 0,-7-22-154 0 0,6 34-38 0 0,0 0 0 0 0,-1 0 1 0 0,-1 1-1 0 0,0 0 1 0 0,-2 0-1 0 0,0 1 0 0 0,-1 1 1 0 0,0 0-1 0 0,-9-8 38 0 0,13 17-810 0 0,6 5-5969 0 0,9 9 4640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34.8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49 261 15200 0 0,'-1'2'1172'0'0,"-6"17"-458"0"0,4-15 273 0 0,3-3-766 0 0,-1 0 1411 0 0,1-1 68 0 0,0 0-184 0 0,0 0-841 0 0,0 1-646 0 0,0-1 1 0 0,0 0 0 0 0,1 1 0 0 0,-1-1 0 0 0,0 1-1 0 0,1-1 1 0 0,-1 0 0 0 0,0 1 0 0 0,1-1 0 0 0,-1 0-1 0 0,1 0 1 0 0,-1 1 0 0 0,1-1 0 0 0,-1 0-1 0 0,0 0 1 0 0,1 1 0 0 0,-1-1 0 0 0,1 0 0 0 0,-1 0-1 0 0,1 0 1 0 0,-1 0 0 0 0,1 0 0 0 0,-1 0 0 0 0,1 0-1 0 0,-1 0 1 0 0,1 0 0 0 0,-1 0 0 0 0,1 0-30 0 0,15 0 220 0 0,3-3 26 0 0,-1 0-1 0 0,0-1 0 0 0,0-1 1 0 0,-1 0-1 0 0,0-2 0 0 0,0 0 1 0 0,0-1-1 0 0,-1 0 0 0 0,3-4-245 0 0,-17 12 13 0 0,-1-1 1 0 0,0 0-1 0 0,1 0 0 0 0,-1 0 0 0 0,0 0 1 0 0,0 0-1 0 0,0 0 0 0 0,1 0 0 0 0,-1 0 1 0 0,0 0-1 0 0,-1 0 0 0 0,1-1 0 0 0,0 1 1 0 0,0 0-1 0 0,0-1 0 0 0,-1 1 0 0 0,1-1 0 0 0,-1 1 1 0 0,1-1-1 0 0,-1 1 0 0 0,1-2-13 0 0,-2 1 28 0 0,1 1-1 0 0,0-1 0 0 0,0 0 1 0 0,-1 1-1 0 0,1-1 1 0 0,-1 1-1 0 0,1-1 0 0 0,-1 1 1 0 0,0-1-1 0 0,0 1 1 0 0,0-1-1 0 0,1 1 1 0 0,-1 0-1 0 0,0-1 0 0 0,-1 1 1 0 0,1 0-1 0 0,0-1-27 0 0,-4-2 70 0 0,-1 0 1 0 0,1 0-1 0 0,-1 0 0 0 0,0 0 0 0 0,1 1 0 0 0,-2 0 1 0 0,1 0-1 0 0,0 1 0 0 0,-3-1-70 0 0,2 1-7 0 0,1 0 0 0 0,0 1-1 0 0,0 0 1 0 0,-1 0 0 0 0,1 0 0 0 0,-1 1-1 0 0,-4 1 8 0 0,7-1-2 0 0,0 1-1 0 0,1 0 0 0 0,-1 0 1 0 0,0 0-1 0 0,1 0 0 0 0,-1 1 1 0 0,1-1-1 0 0,-1 1 0 0 0,1 0 1 0 0,0 0-1 0 0,-1 0 0 0 0,1 0 1 0 0,-2 3 2 0 0,-1 2 46 0 0,-1 0 1 0 0,2 0-1 0 0,-1 0 1 0 0,1 1 0 0 0,0 0-1 0 0,0 0 1 0 0,1 0-1 0 0,0 1 1 0 0,1 0-1 0 0,-3 7-46 0 0,0 4 117 0 0,1 0 0 0 0,1 0 0 0 0,1 1 0 0 0,0 7-117 0 0,1 2 213 0 0,1 0 0 0 0,2 17-213 0 0,-1-39 34 0 0,1 0-1 0 0,0-1 1 0 0,0 1 0 0 0,1 0-1 0 0,0-1 1 0 0,0 1-1 0 0,1-1 1 0 0,0 0 0 0 0,0 0-1 0 0,1 0 1 0 0,0 0-1 0 0,3 3-33 0 0,-4-7 11 0 0,0 0 0 0 0,0 0 0 0 0,1 0 0 0 0,-1-1 0 0 0,1 0-1 0 0,0 1 1 0 0,-1-1 0 0 0,1 0 0 0 0,0-1 0 0 0,0 1 0 0 0,0-1-1 0 0,1 0 1 0 0,-1 0 0 0 0,0 0 0 0 0,0 0 0 0 0,1-1 0 0 0,-1 0 0 0 0,0 0-1 0 0,1 0 1 0 0,-1 0 0 0 0,0-1 0 0 0,2 1-11 0 0,7-2-191 0 0,1-1-1 0 0,-1 0 1 0 0,0-1 0 0 0,0-1-1 0 0,0 0 1 0 0,6-3 191 0 0,11-10-2184 0 0,-11 5-3946 0 0,-16 11 4670 0 0,13-10-6933 0 0</inkml:trace>
  <inkml:trace contextRef="#ctx0" brushRef="#br0" timeOffset="350.867">360 44 23583 0 0,'0'0'1083'0'0,"0"0"-28"0"0,8-13-385 0 0,-6 11-534 0 0,1-1 0 0 0,-1 1-1 0 0,1 0 1 0 0,0-1 0 0 0,-1 1 0 0 0,1 0-1 0 0,0 0 1 0 0,0 1 0 0 0,0-1 0 0 0,1 1-1 0 0,-1-1 1 0 0,0 1 0 0 0,0 0 0 0 0,1 0-1 0 0,-1 1 1 0 0,1-1 0 0 0,0 1-136 0 0,4-1 136 0 0,-1 0 1 0 0,0 1 0 0 0,0 0-1 0 0,1 0 1 0 0,-1 0-1 0 0,0 1 1 0 0,7 2-137 0 0,-13-3 32 0 0,1 1 1 0 0,-1-1-1 0 0,1 0 0 0 0,-1 1 1 0 0,1 0-1 0 0,-1-1 0 0 0,1 1 1 0 0,-1 0-1 0 0,0 0 0 0 0,1 0 0 0 0,-1 0 1 0 0,0 0-1 0 0,0 0 0 0 0,0 0 1 0 0,1 0-1 0 0,-1 0 0 0 0,-1 0 1 0 0,1 1-1 0 0,0-1 0 0 0,0 0 0 0 0,0 1 1 0 0,-1-1-1 0 0,1 1 0 0 0,0-1 1 0 0,-1 1-1 0 0,0-1 0 0 0,1 1 0 0 0,-1-1 1 0 0,0 1-1 0 0,0-1 0 0 0,0 1 1 0 0,0 0-1 0 0,0 0-32 0 0,-1 6 72 0 0,0 0 1 0 0,-1 0-1 0 0,0 0 1 0 0,0 0-1 0 0,-1 0 1 0 0,-1 1-73 0 0,-3 11 71 0 0,-10 25-76 0 0,12-34 108 0 0,0 0 0 0 0,1 1 0 0 0,0 0 0 0 0,1 0 0 0 0,1 0 0 0 0,0 0 0 0 0,-1 10-103 0 0,3-22 3 0 0,0 1-1 0 0,0 0 1 0 0,0 0-1 0 0,0 0 1 0 0,0 0-1 0 0,0 0 1 0 0,1 0-1 0 0,-1 0 1 0 0,0 0-1 0 0,0-1 1 0 0,1 1-1 0 0,-1 0 1 0 0,1 0-1 0 0,-1 0 1 0 0,0 0-1 0 0,1-1 1 0 0,0 1 0 0 0,-1 0-1 0 0,1-1 1 0 0,-1 1-1 0 0,1 0 1 0 0,0-1-1 0 0,-1 1 1 0 0,2 0-3 0 0,-1-1 3 0 0,0 1 1 0 0,1-1-1 0 0,-1 1 0 0 0,0-1 1 0 0,1 0-1 0 0,-1 0 1 0 0,1 1-1 0 0,-1-1 0 0 0,1 0 1 0 0,-1 0-1 0 0,1 0 1 0 0,-1-1-1 0 0,0 1 1 0 0,1 0-4 0 0,5-2-85 0 0,0 0 0 0 0,-1 0 0 0 0,0-1 1 0 0,1 1-1 0 0,-1-2 0 0 0,1 0 85 0 0,18-8-498 0 0,-18 9-851 0 0,1-1 0 0 0,-1 1 0 0 0,0-2 0 0 0,2-1 1349 0 0,0-2-9425 0 0</inkml:trace>
  <inkml:trace contextRef="#ctx0" brushRef="#br0" timeOffset="696.1">412 169 14280 0 0,'-4'-1'463'0'0,"-8"-2"10696"0"0,12 2-11029 0 0,1 0 0 0 0,-1 0 0 0 0,0 0 0 0 0,1 0 0 0 0,0 0 1 0 0,-1 0-1 0 0,1 1 0 0 0,-1-1 0 0 0,1 0 0 0 0,0 0 0 0 0,0 1 0 0 0,-1-1 0 0 0,1 0 0 0 0,0 1 0 0 0,0-1 1 0 0,0 0-131 0 0,0 1 67 0 0,9-7 71 0 0,0 0 0 0 0,1 0 0 0 0,-1 1 0 0 0,1 1 0 0 0,0 0 0 0 0,9-3-138 0 0,-14 7-125 0 0,0-1 1 0 0,0 1 0 0 0,0-1 0 0 0,0 2 0 0 0,1-1 0 0 0,-1 1 0 0 0,0 0-1 0 0,0 0 1 0 0,1 0 0 0 0,-1 1 0 0 0,0 0 0 0 0,0 1 0 0 0,0-1 0 0 0,1 1 124 0 0,5 2-1666 0 0,-1 0-466 0 0</inkml:trace>
  <inkml:trace contextRef="#ctx0" brushRef="#br0" timeOffset="1066.928">693 375 20815 0 0,'0'0'959'0'0,"0"0"-26"0"0,0 0-455 0 0,0 0 294 0 0,0 0 194 0 0,0 0 40 0 0,0 0-62 0 0,0 0-295 0 0,0 0-128 0 0,6-2 411 0 0,47-11-230 0 0,-21 5-864 0 0,15-6 162 0 0,-23 3-242 0 0,5-1-5062 0 0,-22 10-3513 0 0</inkml:trace>
  <inkml:trace contextRef="#ctx0" brushRef="#br0" timeOffset="1413.543">814 189 21455 0 0,'-9'16'2427'0'0,"6"4"-1099"0"0,1 0-1 0 0,2-1 1 0 0,0 1 0 0 0,2 17-1328 0 0,1 21 382 0 0,-2-24-286 0 0,3 12-96 0 0,1-26-1524 0 0,-1-14-6421 0 0,1-4-753 0 0</inkml:trace>
  <inkml:trace contextRef="#ctx0" brushRef="#br0" timeOffset="1414.543">1052 123 22663 0 0,'0'0'1036'0'0,"0"0"-18"0"0,2 18 47 0 0,0-13-492 0 0,1 0 1 0 0,-2 1-1 0 0,1-1 0 0 0,-1 0 0 0 0,0 1 1 0 0,1 2-574 0 0,3 21 1107 0 0,6 49-301 0 0,-7 5-221 0 0,-3 23-585 0 0,-1-61 55 0 0,-3 2-1771 0 0,3-34-208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1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21943 0 0,'0'0'498'0'0,"0"0"72"0"0,0 0 34 0 0,0 0-76 0 0,1 0-108 0 0,6 2-181 0 0,1-1 8 0 0,0 0 0 0 0,0-1 0 0 0,1-1 0 0 0,-1 1 0 0 0,0-1-1 0 0,0 0 1 0 0,0-1 0 0 0,0 0 0 0 0,2-1-247 0 0,9-1 245 0 0,30-7-189 0 0,-8 1-87 0 0,-1 3 0 0 0,40-3 31 0 0,-52 6-1742 0 0,-17 2-60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1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28 7832 0 0,'-2'0'77'0'0,"0"1"0"0"0,-1 0 0 0 0,1 0 0 0 0,0 0 0 0 0,-1 0 0 0 0,1 1 0 0 0,0-1 0 0 0,0 0 1 0 0,0 1-1 0 0,0 0 0 0 0,0 0-77 0 0,-6 9 5553 0 0,8-10-2455 0 0,0-1-320 0 0,9 8-332 0 0,-6-7-2314 0 0,0 0 0 0 0,0 0-1 0 0,0 0 1 0 0,1 0 0 0 0,-1-1-1 0 0,0 1 1 0 0,0-1 0 0 0,1 0 0 0 0,-1 0-1 0 0,0 0 1 0 0,1 0 0 0 0,0 0-132 0 0,6-1 202 0 0,1-1 1 0 0,-1 0-1 0 0,2-1-202 0 0,26-8-299 0 0,77-20 2177 0 0,-39 16-9281 0 0,-59 12-716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6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27 110 9672 0 0,'-26'-20'1328'0'0,"26"20"124"0"0,0 0 498 0 0,1-1 98 0 0,9-1-779 0 0,1 0 0 0 0,-1 1-1 0 0,3-1-1268 0 0,58 1 1478 0 0,-51 1-779 0 0,414-3 3308 0 0,175-13-3278 0 0,-203-4 69 0 0,45-1 119 0 0,-419 20-934 0 0,-1 0-17 0 0,-1-2 0 0 0,1 0-1 0 0,4-3 35 0 0,-17 0-3838 0 0,-17 5 2399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52 13760 0 0,'-5'0'532'0'0,"0"-1"1200"0"0,-1 0 3045 0 0,14-12-608 0 0,16-2-2244 0 0,-23 14-1781 0 0,-1 1-64 0 0,4 0-26 0 0,-3 0-54 0 0,0 0 0 0 0,0 0 0 0 0,-1 0 1 0 0,1 0-1 0 0,0 1 0 0 0,-1-1 1 0 0,1 0-1 0 0,0 1 0 0 0,-1-1 0 0 0,1 0 1 0 0,0 1-1 0 0,-1-1 0 0 0,1 1 1 0 0,-1-1-1 0 0,1 1 0 0 0,-1-1 1 0 0,1 1-1 0 0,-1-1 0 0 0,1 1 0 0 0,-1 0 1 0 0,1-1-1 0 0,-1 1 0 0 0,0 0 1 0 0,1-1-1 0 0,-1 1 0 0 0,0 0 0 0 0,0 0 1 0 0,0-1-1 0 0,0 1 0 0 0,1 0 1 0 0,-1-1-1 0 0,0 1 0 0 0,0 0 0 0 0,0 1 1 0 0,0 0 0 0 0,0 1 0 0 0,0-1 0 0 0,0 0-1 0 0,0 0 1 0 0,-1 1 0 0 0,1-1 0 0 0,-1 0 0 0 0,0 0 0 0 0,1 0-1 0 0,-1 1 1 0 0,0-1 0 0 0,0 0 0 0 0,0 0 0 0 0,0 0 0 0 0,-1-1-1 0 0,1 1 1 0 0,0 0 0 0 0,-1 0 0 0 0,0-1 0 0 0,1 1 0 0 0,-1-1-1 0 0,0 1 0 0 0,0 0 16 0 0,0-1-1 0 0,0 1 1 0 0,0-1-1 0 0,0 1 1 0 0,0-1-1 0 0,0 0 1 0 0,0 0-1 0 0,0 0 1 0 0,0 0-1 0 0,-1 0 1 0 0,1 0-1 0 0,0-1 1 0 0,0 1-1 0 0,-1-1 1 0 0,1 0-1 0 0,-1 1 1 0 0,1-1-1 0 0,0 0 1 0 0,-1-1-1 0 0,-1 1-15 0 0,1-1 30 0 0,0 0 0 0 0,0 0 0 0 0,1 0 0 0 0,-1-1 0 0 0,0 1 0 0 0,1-1 0 0 0,-1 0 0 0 0,1 0 0 0 0,0 1 0 0 0,0-2 0 0 0,-1 1 0 0 0,1 0 0 0 0,1 0 0 0 0,-1-1-1 0 0,0 1 1 0 0,0-1 0 0 0,1 1 0 0 0,0-1 0 0 0,-1 0 0 0 0,1 1 0 0 0,0-1 0 0 0,0 0 0 0 0,1 0 0 0 0,-1 0 0 0 0,0 0 0 0 0,1 0 0 0 0,0 0 0 0 0,0 0 0 0 0,0 0 0 0 0,0-1-30 0 0,1 2-14 0 0,-1 0 1 0 0,1 1-1 0 0,0-1 0 0 0,0 1 1 0 0,0-1-1 0 0,0 1 0 0 0,0-1 1 0 0,0 1-1 0 0,0-1 0 0 0,1 1 1 0 0,-1 0-1 0 0,0 0 1 0 0,1 0-1 0 0,-1 0 0 0 0,1 0 1 0 0,-1 0-1 0 0,1 0 0 0 0,0 0 14 0 0,0 0 1 0 0,-1 0-1 0 0,0 1 1 0 0,1-1-1 0 0,-1 1 0 0 0,1 0 1 0 0,-1-1-1 0 0,1 1 1 0 0,-1 0-1 0 0,1 0 1 0 0,-1 0-1 0 0,1 0 0 0 0,-1 0 1 0 0,1 0-1 0 0,-1 0 1 0 0,1 1-1 0 0,-1-1 0 0 0,1 0 1 0 0,-1 1-1 0 0,1-1 1 0 0,-1 1-1 0 0,0 0 0 0 0,1-1 1 0 0,-1 1-1 0 0,0 0 1 0 0,0 0-1 0 0,1 0 0 0 0,-1 0 0 0 0,-1-1 0 0 0,1 1 0 0 0,-1-1 0 0 0,1 1 0 0 0,-1 0 0 0 0,1-1 0 0 0,-1 1 0 0 0,0 0 0 0 0,1-1 0 0 0,-1 1 0 0 0,0 0 0 0 0,1-1 0 0 0,-1 1 0 0 0,0 0 0 0 0,0-1 1 0 0,0 1-1 0 0,0 0 0 0 0,1 0 0 0 0,-1-1 0 0 0,0 1 0 0 0,0 0 0 0 0,-1 0 0 0 0,1-1 0 0 0,0 1 0 0 0,0 0 0 0 0,0 0 0 0 0,0-1 0 0 0,-1 1 0 0 0,1 0 0 0 0,0 0 0 0 0,-1-1 0 0 0,1 1 0 0 0,0-1 0 0 0,-1 1 0 0 0,1 0 0 0 0,-1-1 0 0 0,0 2-105 0 0,0 0 1 0 0,-1-1-1 0 0,1 1 1 0 0,-1-1-1 0 0,1 0 0 0 0,-1 1 1 0 0,1-1-1 0 0,-1 0 0 0 0,0 0 1 0 0,-1 1 104 0 0,-11-2-1804 0 0,7 0 869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1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23727 0 0,'0'0'539'0'0,"0"0"77"0"0,0 0 33 0 0,0 0-71 0 0,12 6 347 0 0,7-3-209 0 0,0-1 0 0 0,0 0 0 0 0,0-2-1 0 0,0 0 1 0 0,4-1-716 0 0,21-1 273 0 0,98-1 21 0 0,-81-4-9139 0 0,-47 5-754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5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48 23583 0 0,'-4'-15'2928'0'0,"8"13"-2812"0"0,0 0 1 0 0,-1 1-1 0 0,1-1 0 0 0,0 1 0 0 0,0 0 1 0 0,0 0-1 0 0,0 1 0 0 0,0-1 1 0 0,0 1-1 0 0,0 0 0 0 0,2 0-116 0 0,12-1 338 0 0,84-7 160 0 0,-30 4-1759 0 0,-25-2-2763 0 0,-33 3 2266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6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20471 0 0,'0'0'464'0'0,"9"8"1131"0"0,-5-6-1533 0 0,-1-1-1 0 0,1 1 1 0 0,0-1-1 0 0,0 0 1 0 0,0 0-1 0 0,0 0 1 0 0,0 0 0 0 0,0-1-1 0 0,1 1 1 0 0,2-1-62 0 0,44-4 1300 0 0,-37 3-1019 0 0,1 0-181 0 0,127-9-1389 0 0,-100 8-996 0 0,-9-6-5488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0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 24071 0 0,'0'0'547'0'0,"0"0"77"0"0,0 0 33 0 0,13-2 155 0 0,-7 2-643 0 0,1 1 0 0 0,-1-1 0 0 0,0 0 0 0 0,0-1 0 0 0,0 0 0 0 0,0 0-169 0 0,24-1 929 0 0,7 0-127 0 0,0-1 1 0 0,6-2-803 0 0,7-2-3981 0 0,-27 3-1012 0 0,3 0-4156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0.3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250 830 22663 0 0,'-2'-10'2267'0'0,"2"10"-2264"0"0,0 0 1 0 0,0 0-1 0 0,0 0 1 0 0,-1 0-1 0 0,1-1 1 0 0,0 1-1 0 0,0 0 1 0 0,0 0-1 0 0,0 0 1 0 0,0 0-1 0 0,0 0 1 0 0,0 0-1 0 0,-1 0 1 0 0,1 0-1 0 0,0 0 1 0 0,0 0-1 0 0,0 0 1 0 0,0 0-1 0 0,0 0 1 0 0,0 0-1 0 0,-1 0 1 0 0,1 0-1 0 0,0 0 1 0 0,0 0-1 0 0,0 0 1 0 0,0 0-1 0 0,0 0 1 0 0,0 0-1 0 0,-1 0 1 0 0,1 0-1 0 0,0 0 1 0 0,0 0-1 0 0,0 0 1 0 0,0 0-1 0 0,0 0 1 0 0,0 0-1 0 0,-1 0 1 0 0,1 0-1 0 0,0 0 1 0 0,0 1-1 0 0,0-1 1 0 0,0 0-1 0 0,0 0 1 0 0,0 0-1 0 0,0 0 1 0 0,0 0-1 0 0,0 0 1 0 0,0 0-1 0 0,0 1 1 0 0,0-1-1 0 0,-1 0 1 0 0,1 0-1 0 0,0 0 1 0 0,0 0-1 0 0,0 0 1 0 0,0 0-1 0 0,0 1 1 0 0,0-1-4 0 0,-3 6 10 0 0,-3 15 522 0 0,1 1 1 0 0,1 0-1 0 0,0 0 0 0 0,1 13-532 0 0,0-1 1202 0 0,-5 17-1202 0 0,6-40 5 0 0,1-4 39 0 0,0 0 0 0 0,-1 0-1 0 0,0 0 1 0 0,0-1 0 0 0,0 1 0 0 0,-3 3-44 0 0,4-9 10 0 0,1 1 1 0 0,-1-1 0 0 0,0 0-1 0 0,0 0 1 0 0,0 0-1 0 0,0 0 1 0 0,0 0-1 0 0,0 0 1 0 0,0 0-1 0 0,0 0 1 0 0,-1 0-1 0 0,1 0 1 0 0,0 0 0 0 0,0-1-1 0 0,-1 1 1 0 0,1-1-1 0 0,-1 1 1 0 0,1-1-1 0 0,0 1 1 0 0,-1-1-1 0 0,1 0 1 0 0,-1 0-1 0 0,1 1 1 0 0,-1-1-1 0 0,1 0 1 0 0,-1-1 0 0 0,1 1-1 0 0,-1 0 1 0 0,1 0-1 0 0,-1 0 1 0 0,1-1-1 0 0,0 1 1 0 0,-1-1-11 0 0,-6-2 43 0 0,0 0 1 0 0,0 0 0 0 0,1-1-1 0 0,-1 0 1 0 0,1 0-1 0 0,0-1 1 0 0,0 0 0 0 0,1 0-1 0 0,-1 0 1 0 0,1-1 0 0 0,0 0-1 0 0,1 0 1 0 0,-1-1-1 0 0,0-1-43 0 0,0-1 52 0 0,1 1 0 0 0,0-1 0 0 0,1 0 0 0 0,0 0 0 0 0,0-1 0 0 0,1 1 0 0 0,0-1-1 0 0,0 0 1 0 0,1 0 0 0 0,1 0 0 0 0,-1-8-52 0 0,1 11 0 0 0,1 0 0 0 0,0 1 0 0 0,0-1 0 0 0,1 0 0 0 0,0 0 0 0 0,0 0 0 0 0,0 1 0 0 0,1-1 0 0 0,0 1 0 0 0,1-1 0 0 0,-1 1 0 0 0,1 0 0 0 0,0 0 0 0 0,1 0 0 0 0,-1 0 0 0 0,1 0 0 0 0,1 1 0 0 0,-1 0 0 0 0,1 0 0 0 0,-1 0 0 0 0,1 0 0 0 0,1 1 0 0 0,3-3 0 0 0,2 0 0 0 0,0 0 0 0 0,0 1 0 0 0,1 1 0 0 0,0 0 0 0 0,4-1 0 0 0,63-17 0 0 0,-36 11 0 0 0,1 1-1085 0 0,0 2 1 0 0,26-2 1084 0 0,92-4-3310 0 0,-146 14 3111 0 0,17 0-3021 0 0,-6 0-4817 0 0</inkml:trace>
  <inkml:trace contextRef="#ctx0" brushRef="#br0" timeOffset="328.799">876 424 13360 0 0,'0'0'1026'0'0,"-14"6"917"0"0,4 2 129 0 0,1-1 0 0 0,0 1-1 0 0,-8 9-2071 0 0,5-4 1159 0 0,1 1-1 0 0,-4 6-1158 0 0,-9 20 2170 0 0,-13 25-2170 0 0,18-25 563 0 0,2 0 1 0 0,1 1-1 0 0,2 1 0 0 0,2 0 0 0 0,0 13-563 0 0,8-33 84 0 0,0 0 1 0 0,2 1-1 0 0,0-1 1 0 0,1 1-1 0 0,3 12-84 0 0,-2-26 17 0 0,1-1-1 0 0,0 0 1 0 0,0 0 0 0 0,1 0-1 0 0,0 0 1 0 0,1 0-1 0 0,0 0 1 0 0,0 0 0 0 0,1-1-1 0 0,0 0 1 0 0,0 1 0 0 0,0-1-1 0 0,1-1 1 0 0,0 1-1 0 0,1-1 1 0 0,3 4-17 0 0,-6-7-222 0 0,1-1 0 0 0,-1 0-1 0 0,0 1 1 0 0,1-1 0 0 0,-1-1 0 0 0,1 1 0 0 0,0 0 0 0 0,-1-1-1 0 0,2 0 223 0 0,1 1-1026 0 0,1-1 0 0 0,-1 0-1 0 0,0-1 1 0 0,0 0 0 0 0,1 0-1 0 0,-1 0 1 0 0,0 0 0 0 0,5-2 1026 0 0,8-1-8757 0 0</inkml:trace>
  <inkml:trace contextRef="#ctx0" brushRef="#br0" timeOffset="666.792">928 724 10592 0 0,'-1'-17'538'0'0,"1"12"-223"0"0,0 1 1 0 0,-1-1-1 0 0,2 1 0 0 0,-1-1 1 0 0,1 1-1 0 0,-1-1-315 0 0,7-10 3729 0 0,7 1 3473 0 0,-10 11-6955 0 0,1 0 1 0 0,0 0 0 0 0,-1 1 0 0 0,1 0-1 0 0,0 0 1 0 0,1 0 0 0 0,-1 0 0 0 0,0 1 0 0 0,0 0-1 0 0,1 0 1 0 0,-1 0 0 0 0,1 0 0 0 0,1 1-248 0 0,2 0 29 0 0,-1 0 1 0 0,1 1-1 0 0,-1 0 1 0 0,1 1-1 0 0,-1-1 1 0 0,0 1-1 0 0,0 1 1 0 0,2 1-30 0 0,-7-4 11 0 0,-1 1-1 0 0,0 0 1 0 0,0 0 0 0 0,0 0 0 0 0,0 0-1 0 0,0 1 1 0 0,0-1 0 0 0,-1 0-1 0 0,1 1 1 0 0,0 0 0 0 0,-1-1 0 0 0,1 1-1 0 0,-1 0 1 0 0,1 0 0 0 0,-1-1 0 0 0,0 1-1 0 0,0 0 1 0 0,0 0 0 0 0,0 1 0 0 0,0-1-1 0 0,0 0 1 0 0,-1 0 0 0 0,1 0 0 0 0,-1 0-1 0 0,0 1 1 0 0,1-1 0 0 0,-1 0-1 0 0,0 1 1 0 0,0-1 0 0 0,0 0 0 0 0,-1 0-1 0 0,1 1 1 0 0,0-1 0 0 0,-2 2-11 0 0,-1 8 100 0 0,-1 0 1 0 0,-1 0-1 0 0,0 0 1 0 0,-1-1-1 0 0,-6 10-100 0 0,4-7 50 0 0,-30 52 264 0 0,11-19 50 0 0,-1 7-364 0 0,20-38 196 0 0,2 0-1 0 0,0 0 1 0 0,0 1 0 0 0,2-1-1 0 0,-2 11-195 0 0,6-25 18 0 0,-1 1 0 0 0,1-1 0 0 0,0 1 0 0 0,0-1 0 0 0,0 1 0 0 0,0-1 0 0 0,1 1-1 0 0,-1-1 1 0 0,0 1 0 0 0,1-1 0 0 0,0 1 0 0 0,0-1 0 0 0,0 0 0 0 0,0 0 0 0 0,0 1 0 0 0,0-1 0 0 0,0 0 0 0 0,1 1-18 0 0,0-2 6 0 0,-1 1 1 0 0,1-1-1 0 0,-1 1 1 0 0,1-1-1 0 0,-1 0 1 0 0,1 0 0 0 0,0 0-1 0 0,0 0 1 0 0,-1 0-1 0 0,1 0 1 0 0,0 0-1 0 0,0-1 1 0 0,0 1-1 0 0,0-1 1 0 0,0 1-1 0 0,0-1 1 0 0,0 0 0 0 0,0 0-1 0 0,0 0 1 0 0,0 0-1 0 0,0 0 1 0 0,1 0-7 0 0,15-2-1223 0 0,0-1-1 0 0,14-4 1224 0 0,-22 4-1279 0 0,0 0 0 0 0,0-1 1 0 0,0 0-1 0 0,-1 0 0 0 0,5-4 1279 0 0,6-5-8105 0 0</inkml:trace>
  <inkml:trace contextRef="#ctx0" brushRef="#br0" timeOffset="995.602">832 823 22663 0 0,'0'0'49'0'0,"0"0"0"0"0,0 0-1 0 0,0 0 1 0 0,0-1 0 0 0,0 1-1 0 0,-1 0 1 0 0,1 0 0 0 0,0 0-1 0 0,0-1 1 0 0,0 1 0 0 0,0 0-1 0 0,0 0 1 0 0,0 0 0 0 0,0-1-1 0 0,0 1 1 0 0,0 0 0 0 0,0 0-1 0 0,0 0 1 0 0,0-1 0 0 0,0 1-1 0 0,0 0 1 0 0,0 0 0 0 0,0 0-1 0 0,0-1 1 0 0,1 1 0 0 0,-1 0-1 0 0,0 0 1 0 0,0 0 0 0 0,0-1-1 0 0,0 1 1 0 0,0 0 0 0 0,0 0-1 0 0,0 0 1 0 0,1 0 0 0 0,-1-1 0 0 0,0 1-1 0 0,0 0 1 0 0,0 0 0 0 0,1 0-1 0 0,-1 0 1 0 0,0 0 0 0 0,0 0-1 0 0,0 0 1 0 0,0-1 0 0 0,1 1-1 0 0,-1 0 1 0 0,0 0 0 0 0,0 0-49 0 0,19-5 684 0 0,20 0-267 0 0,154-2-332 0 0,-88 5-4084 0 0,-78 1-4108 0 0</inkml:trace>
  <inkml:trace contextRef="#ctx0" brushRef="#br0" timeOffset="996.602">1321 361 21079 0 0,'-4'12'2243'0'0,"3"-5"-2226"0"0,1 1 1 0 0,1-1-1 0 0,-1 0 0 0 0,1 0 1 0 0,1 0-1 0 0,-1 1 0 0 0,1-1 0 0 0,0 0 1 0 0,2 3-18 0 0,6 13 382 0 0,1-1 0 0 0,3 4-382 0 0,2 2 605 0 0,10 21 136 0 0,-11-23-249 0 0,-1 0 0 0 0,-1 2 0 0 0,-1-1 0 0 0,4 20-492 0 0,-6-5 451 0 0,-2 1 0 0 0,-2 0-1 0 0,-2 1 1 0 0,-1 15-451 0 0,-3-42 111 0 0,-1-1 0 0 0,-1 1 1 0 0,-1 0-1 0 0,0-1 0 0 0,-1 0 0 0 0,0 0 0 0 0,-2 0 0 0 0,0 0 1 0 0,-1 1-112 0 0,-6 12-1237 0 0,-13 19 1237 0 0,-19 22-7634 0 0,28-46-1583 0 0</inkml:trace>
  <inkml:trace contextRef="#ctx0" brushRef="#br0" timeOffset="1480.336">1435 0 20815 0 0,'0'0'959'0'0,"12"4"346"0"0,-6-1-1305 0 0,0 0 0 0 0,0 0 0 0 0,0 0 0 0 0,0 1 0 0 0,-1-1 0 0 0,5 5 0 0 0,3 1 0 0 0,4 4 348 0 0,0 0 0 0 0,-1 1-1 0 0,-1 1 1 0 0,0 0-1 0 0,-1 1 1 0 0,0 1 0 0 0,-1 0-1 0 0,-2 1 1 0 0,1 0 0 0 0,-2 0-1 0 0,1 5-347 0 0,11 22 212 0 0,-2 1-1 0 0,-2 1 1 0 0,-2 1 0 0 0,-3 0-1 0 0,-1 1 1 0 0,-3 0 0 0 0,-1 1-1 0 0,-3 0 1 0 0,-2 0-1 0 0,-2 0 1 0 0,-5 39-212 0 0,-10 21 504 0 0,-4 0 0 0 0,-27 82-504 0 0,32-149-263 0 0,-2-1 0 0 0,-2-1 0 0 0,-1 0 0 0 0,-3-1 0 0 0,-1-1 0 0 0,-2-1 0 0 0,-17 20 263 0 0,24-36-679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57.9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237 105 7368 0 0,'-17'-7'765'0'0,"-17"-9"975"0"0,14 1 8844 0 0,20 15-9799 0 0,0 0-118 0 0,1-2-386 0 0,1 1 0 0 0,-1 0 0 0 0,1 0 0 0 0,0 1 0 0 0,-1-1 0 0 0,1 0 0 0 0,0 0 0 0 0,0 1 0 0 0,0-1 0 0 0,0 1 0 0 0,1 0-281 0 0,-2-1 113 0 0,4 1 125 0 0,0-1 0 0 0,1 1 1 0 0,-1 0-1 0 0,1 0 1 0 0,-1 1-1 0 0,2 0-238 0 0,18 1 319 0 0,76-1 641 0 0,101-2-336 0 0,131-28-551 0 0,-289 23-35 0 0,41-6-799 0 0,1 4 0 0 0,56 3 761 0 0,-90 10-1376 0 0,-18 2-5725 0 0,-14 0-889 0 0</inkml:trace>
  <inkml:trace contextRef="#ctx0" brushRef="#br0" timeOffset="404.624">731 38 22111 0 0,'-2'0'140'0'0,"0"0"1"0"0,0 0-1 0 0,-1 0 0 0 0,1 0 0 0 0,0 1 0 0 0,0-1 0 0 0,0 1 1 0 0,1 0-1 0 0,-1-1 0 0 0,0 1 0 0 0,0 0 0 0 0,0 0 0 0 0,0 0 0 0 0,1 0 1 0 0,-1 1-1 0 0,0-1 0 0 0,1 0 0 0 0,-2 2-140 0 0,1 0 132 0 0,0 0 0 0 0,0 0 0 0 0,0 0 0 0 0,0 0 0 0 0,1 0 1 0 0,-1 0-1 0 0,1 1 0 0 0,0-1 0 0 0,0 0 0 0 0,0 2-132 0 0,-1 6 117 0 0,0 0-1 0 0,1-1 1 0 0,1 1 0 0 0,0 0-1 0 0,0 0 1 0 0,2 7-117 0 0,2 5 216 0 0,0 0-1 0 0,2-1 1 0 0,1 1-1 0 0,7 16-215 0 0,43 84 917 0 0,-30-67-556 0 0,14 29-58 0 0,74 168 446 0 0,-89-188-474 0 0,-3 1-1 0 0,14 66-274 0 0,-31-106 92 0 0,-2 1-1 0 0,-1-1 1 0 0,-1 1-1 0 0,-1-1 1 0 0,-2 1-1 0 0,0 0 1 0 0,-2-1-1 0 0,-1 0 1 0 0,-1 1-1 0 0,-5 13-91 0 0,6-29 34 0 0,0 0 1 0 0,-1 0-1 0 0,-1 0 0 0 0,1-1 1 0 0,-2 0-1 0 0,0 0 0 0 0,0 0 0 0 0,0-1 1 0 0,-1 0-1 0 0,-1 0 0 0 0,1-1 1 0 0,-1 0-1 0 0,-1-1 0 0 0,0 0 1 0 0,0 0-1 0 0,0-1 0 0 0,0 0 0 0 0,-1-1 1 0 0,0 0-1 0 0,-1-1-34 0 0,-11 4 64 0 0,-1-1 0 0 0,0-1 1 0 0,-1-1-1 0 0,1-1 0 0 0,-1-2 0 0 0,0 0 1 0 0,1-1-1 0 0,-1-2 0 0 0,-7-1-64 0 0,-6-2-16 0 0,0-2 1 0 0,1-1-1 0 0,0-2 1 0 0,0-2-1 0 0,-33-14 16 0 0,39 12-23 0 0,1-1 0 0 0,1-2-1 0 0,1 0 1 0 0,0-2-1 0 0,1-1 1 0 0,1-2 0 0 0,0-1 23 0 0,12 9-130 0 0,1 0 0 0 0,0-1 0 0 0,1-1 0 0 0,1 0 0 0 0,0 0 0 0 0,1-1 0 0 0,-4-8 129 0 0,10 15-61 0 0,0 0-1 0 0,0 0 0 0 0,1-1 0 0 0,0 1 0 0 0,1-1 0 0 0,0 1 0 0 0,0-1 0 0 0,1 0 1 0 0,1 0-1 0 0,-1 0 0 0 0,2 0 0 0 0,-1 0 0 0 0,1 1 0 0 0,3-10 63 0 0,-1 5-178 0 0,1 2-1 0 0,1-1 1 0 0,0 0 0 0 0,1 1 0 0 0,0 0-1 0 0,1 0 1 0 0,0 1 0 0 0,9-11 178 0 0,-2 6-1281 0 0,0 0 0 0 0,4-2 1281 0 0,33-27-6622 0 0,5 4-1975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9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401 1 19895 0 0,'0'0'455'0'0,"0"0"61"0"0,-5 4 511 0 0,-10 12-797 0 0,0-1-1 0 0,1 2 1 0 0,1 0 0 0 0,1 1 0 0 0,0 0 0 0 0,-6 15-230 0 0,-13 32 1589 0 0,-8 27-1589 0 0,1 2 770 0 0,-3 3 196 0 0,5 1-1 0 0,4 2 0 0 0,-9 59-965 0 0,28-99 123 0 0,3 1 0 0 0,2 0 0 0 0,3 0 1 0 0,3 0-1 0 0,2 1 0 0 0,4 13-123 0 0,-1-48 96 0 0,2-1 0 0 0,0 1 0 0 0,1-1 0 0 0,2-1 0 0 0,5 12-96 0 0,-6-21 69 0 0,0 0 0 0 0,1 0 0 0 0,1-1-1 0 0,1 0 1 0 0,0-1 0 0 0,1 0 0 0 0,0-1-1 0 0,11 10-68 0 0,-18-19 3 0 0,25 24 290 0 0,30 21-293 0 0,-50-42-52 0 0,1-1 0 0 0,0 1-1 0 0,1-1 1 0 0,0-1 0 0 0,-1 0-1 0 0,2-1 1 0 0,-1 0 0 0 0,8 2 52 0 0,-17-6-185 0 0,0 1 0 0 0,0-1 0 0 0,-1 1-1 0 0,1-1 1 0 0,0 0 0 0 0,0 0 0 0 0,0 0 0 0 0,-1 0 0 0 0,1 0 0 0 0,0 0 0 0 0,0 0 0 0 0,0-1 0 0 0,-1 1 0 0 0,1-1 0 0 0,0 1 0 0 0,0-1 0 0 0,-1 0 0 0 0,1 1 0 0 0,-1-1 0 0 0,1 0-1 0 0,0 0 1 0 0,-1 0 0 0 0,0 0 0 0 0,1 0 0 0 0,0-1 185 0 0,2-4-1524 0 0</inkml:trace>
  <inkml:trace contextRef="#ctx0" brushRef="#br0" timeOffset="371.219">431 760 22663 0 0,'0'0'1036'0'0,"0"0"-18"0"0,7 4-317 0 0,-4 2-499 0 0,-1-1-1 0 0,0 0 1 0 0,0 1 0 0 0,0-1 0 0 0,0 1-1 0 0,-1-1 1 0 0,0 1 0 0 0,0 0 0 0 0,-1-1-1 0 0,1 1 1 0 0,-1 0-202 0 0,1 15 443 0 0,3 28-181 0 0,-2 1-1 0 0,-2-1 0 0 0,-4 8-261 0 0,1-6-527 0 0,3 0 0 0 0,4 44 527 0 0,-3-92-47 0 0,0-1-1597 0 0,-1 0-4918 0 0,0-2-1859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6.8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302 425 18863 0 0,'-3'-2'1706'0'0,"3"2"-1672"0"0,-1-1 0 0 0,1 1 0 0 0,0 0 0 0 0,-1 0 1 0 0,1-1-1 0 0,0 1 0 0 0,-1 0 0 0 0,1 0 0 0 0,0 0 0 0 0,-1 0 0 0 0,1-1 1 0 0,0 1-1 0 0,-1 0 0 0 0,1 0 0 0 0,-1 0 0 0 0,1 0 0 0 0,0 0 1 0 0,-1 0-1 0 0,1 0 0 0 0,-1 0 0 0 0,1 0 0 0 0,0 0 0 0 0,-1 0 1 0 0,1 0-1 0 0,0 1 0 0 0,-1-1 0 0 0,1 0 0 0 0,-1 0 0 0 0,1 0 1 0 0,0 0-1 0 0,-1 1 0 0 0,1-1 0 0 0,0 0 0 0 0,-1 0 0 0 0,1 1 1 0 0,0-1-1 0 0,0 0 0 0 0,-1 0 0 0 0,1 1 0 0 0,0-1 0 0 0,0 0 0 0 0,0 1 1 0 0,-1-1-1 0 0,1 0 0 0 0,0 1 0 0 0,0-1 0 0 0,0 1 0 0 0,0-1 1 0 0,0 0-1 0 0,0 1 0 0 0,-1-1 0 0 0,1 0 0 0 0,0 1 0 0 0,0-1 1 0 0,0 1-1 0 0,0-1-34 0 0,0 1 140 0 0,-3 10 304 0 0,1-1-1 0 0,0 1 1 0 0,0 0 0 0 0,1 0 0 0 0,1-1-1 0 0,0 10-443 0 0,-1 25 691 0 0,-5 37 36 0 0,-3 32 306 0 0,7-94-835 0 0,-2 0 0 0 0,-1 1 0 0 0,0-1 0 0 0,-4 8-198 0 0,8-26 36 0 0,0 1 1 0 0,0 0-1 0 0,-1-1 0 0 0,1 0 1 0 0,0 1-1 0 0,-1-1 0 0 0,0 0 1 0 0,1 1-1 0 0,-1-1 0 0 0,0 0 0 0 0,0 0 1 0 0,0-1-1 0 0,0 1 0 0 0,-2 1-36 0 0,2-2 11 0 0,0-1-1 0 0,1 1 1 0 0,-1 0-1 0 0,0-1 1 0 0,1 0-1 0 0,-1 1 1 0 0,0-1-1 0 0,0 0 1 0 0,1 0-1 0 0,-1 0 1 0 0,0 0-1 0 0,0 0 1 0 0,1 0-1 0 0,-1 0 1 0 0,0-1-1 0 0,1 1 1 0 0,-1-1-1 0 0,0 1 1 0 0,1-1-1 0 0,-1 0 0 0 0,0 1 1 0 0,1-1-1 0 0,-1-1-10 0 0,-8-3 74 0 0,0-1 0 0 0,1-1 0 0 0,0 0 0 0 0,1 0-1 0 0,-1-1 1 0 0,1 0 0 0 0,1 0 0 0 0,-1-1-1 0 0,1 0 1 0 0,1 0 0 0 0,0-1 0 0 0,-2-5-74 0 0,-4-7 14 0 0,6 11-8 0 0,0 0 1 0 0,1 0-1 0 0,0-1 1 0 0,1 0 0 0 0,0 0-1 0 0,-1-7-6 0 0,0-9-14 0 0,3 20 7 0 0,0 1 0 0 0,1-1 0 0 0,0 1-1 0 0,0-1 1 0 0,1 1 0 0 0,0-1-1 0 0,0 1 1 0 0,1-4 7 0 0,-1 10 0 0 0,2-11-24 0 0,1 1-1 0 0,0-1 1 0 0,2-5 24 0 0,-3 13-7 0 0,0 0 0 0 0,0 0 0 0 0,0 1 0 0 0,0-1 0 0 0,1 0-1 0 0,0 1 1 0 0,0 0 0 0 0,0-1 0 0 0,0 1 0 0 0,3-2 7 0 0,5-3 12 0 0,0 0-1 0 0,1 1 0 0 0,0 0 1 0 0,0 1-1 0 0,0 0 1 0 0,6-1-12 0 0,25-7 81 0 0,13-1-81 0 0,-42 11 2 0 0,135-31-1343 0 0,118-11 1341 0 0,-235 43-3290 0 0,0 2 0 0 0,25 2 3290 0 0,-34-1-1791 0 0</inkml:trace>
  <inkml:trace contextRef="#ctx0" brushRef="#br0" timeOffset="332.974">986 113 18399 0 0,'-12'5'1960'0'0,"1"3"-1525"0"0,-1 0 0 0 0,1 1-1 0 0,0 1 1 0 0,1 0-1 0 0,-6 7-434 0 0,-7 11 3085 0 0,-12 20-3085 0 0,17-18 853 0 0,2 0 1 0 0,1 1 0 0 0,-8 24-854 0 0,17-42 165 0 0,-7 19 97 0 0,2 0 0 0 0,1 0-1 0 0,2 1 1 0 0,0 4-262 0 0,5-16 52 0 0,1 0-1 0 0,0 0 1 0 0,1 0-1 0 0,2 0 1 0 0,0 0-1 0 0,1 0 1 0 0,2 4-52 0 0,-2-13 63 0 0,2 0-1 0 0,0 0 1 0 0,0 0 0 0 0,1 0 0 0 0,1-1-1 0 0,-1 0 1 0 0,2 0 0 0 0,0-1-1 0 0,3 4-62 0 0,1 0-546 0 0,1 0 1 0 0,0-1-1 0 0,1-1 0 0 0,1 0 0 0 0,0-1 1 0 0,5 3 545 0 0,-4-5-6703 0 0,-1-5-2059 0 0</inkml:trace>
  <inkml:trace contextRef="#ctx0" brushRef="#br0" timeOffset="669.77">947 456 22087 0 0,'-1'-2'106'0'0,"0"1"0"0"0,1-1 0 0 0,-1 0 0 0 0,0 0-1 0 0,1 1 1 0 0,0-1 0 0 0,-1 0 0 0 0,1 0 0 0 0,0 0-1 0 0,0 0 1 0 0,0 1 0 0 0,0-1 0 0 0,0 0 0 0 0,1 0-1 0 0,-1 0 1 0 0,0 0 0 0 0,1 1 0 0 0,0-1 0 0 0,-1 0-1 0 0,1 1 1 0 0,0-1-106 0 0,0-1 94 0 0,1 1 1 0 0,0 0-1 0 0,0 0 0 0 0,-1 0 0 0 0,1 0 0 0 0,0 1 1 0 0,1-1-1 0 0,-1 1 0 0 0,0-1 0 0 0,0 1 0 0 0,1-1 1 0 0,-1 1-1 0 0,2 0-94 0 0,3-2 111 0 0,-1 1 0 0 0,1 0 0 0 0,-1 1 0 0 0,1 0 1 0 0,0 0-1 0 0,0 0 0 0 0,0 1 0 0 0,-1 0 0 0 0,1 0 0 0 0,0 1 1 0 0,2 0-112 0 0,-2 0 29 0 0,0 1 1 0 0,0 0 0 0 0,0 0 0 0 0,0 1 0 0 0,-1-1 0 0 0,1 2 0 0 0,4 2-30 0 0,-9-5 39 0 0,0 1 1 0 0,0-1 0 0 0,0 1-1 0 0,0 0 1 0 0,0 0 0 0 0,0 0 0 0 0,-1 0-1 0 0,1 0 1 0 0,-1 0 0 0 0,1 0-1 0 0,-1 1 1 0 0,0-1 0 0 0,0 0 0 0 0,0 1-1 0 0,0-1 1 0 0,-1 1 0 0 0,1-1-1 0 0,0 1 1 0 0,-1 0 0 0 0,0-1-1 0 0,0 1 1 0 0,0 1-40 0 0,0 4 75 0 0,-1 0 1 0 0,0 0-1 0 0,0 0 0 0 0,-1-1 0 0 0,0 1 0 0 0,-1-1 1 0 0,0 1-1 0 0,-2 4-75 0 0,-8 14 122 0 0,-13 18-122 0 0,11-20 57 0 0,-3 5 87 0 0,5-10 90 0 0,-7 17-234 0 0,17-31 54 0 0,1 0 0 0 0,0 1 0 0 0,0-1 0 0 0,0 1 0 0 0,0 0 0 0 0,1-1-1 0 0,0 1 1 0 0,1 0 0 0 0,-1 2-54 0 0,1-7 9 0 0,0 1 1 0 0,0-1-1 0 0,0 0 0 0 0,1 0 0 0 0,-1 1 0 0 0,0-1 1 0 0,1 0-1 0 0,-1 1 0 0 0,1-1 0 0 0,-1 0 1 0 0,1 0-1 0 0,-1 0 0 0 0,1 0 0 0 0,0 0 0 0 0,0 1 1 0 0,0-1-1 0 0,0-1 0 0 0,-1 1 0 0 0,1 0 1 0 0,1 0-10 0 0,0 1 28 0 0,1 0 0 0 0,-1-1 0 0 0,1 1 0 0 0,-1-1 0 0 0,1 0 0 0 0,0 0 0 0 0,0 0 0 0 0,-1 0 0 0 0,2 0-28 0 0,5 0 64 0 0,0 0 0 0 0,0 0-1 0 0,0 0 1 0 0,0-1 0 0 0,7-1-64 0 0,26-4-2117 0 0,-22 1-2044 0 0,-1 0-1 0 0,4-2 4162 0 0,-10 2-8543 0 0</inkml:trace>
  <inkml:trace contextRef="#ctx0" brushRef="#br0" timeOffset="1019.977">888 578 21743 0 0,'0'0'994'0'0,"13"-6"364"0"0,-7 2-1346 0 0,1 0-1 0 0,0 1 0 0 0,1 0 1 0 0,-1 0-1 0 0,0 0 0 0 0,8 0-11 0 0,48-9 121 0 0,-46 10-95 0 0,117-11 233 0 0,-10 1-1974 0 0,-103 8 1116 0 0</inkml:trace>
  <inkml:trace contextRef="#ctx0" brushRef="#br0" timeOffset="1385.59">1289 1 20815 0 0,'5'15'1586'0'0,"3"2"-1249"0"0,2 0 1 0 0,0-1 0 0 0,1 0 0 0 0,11 13-338 0 0,2 2 791 0 0,2 4-42 0 0,-2 2 0 0 0,-2 1 1 0 0,-1 1-1 0 0,-3 0 0 0 0,0 2 0 0 0,3 17-749 0 0,-13-30 121 0 0,0 0 1 0 0,-2 0 0 0 0,-1 1 0 0 0,-2 0-1 0 0,0 0 1 0 0,-2 0 0 0 0,-1 0 0 0 0,-2 0-1 0 0,0-1 1 0 0,-3 7-122 0 0,-2-1 46 0 0,-1-1 1 0 0,-1 0-1 0 0,-2 0 0 0 0,-1-1 0 0 0,-1-1 1 0 0,-3 2-47 0 0,3-11-2837 0 0,0 0 1 0 0,-2 0-1 0 0,-1-1 2837 0 0,-2 2-9455 0 0</inkml:trace>
  <inkml:trace contextRef="#ctx0" brushRef="#br0" timeOffset="1803.776">1736 556 20791 0 0,'0'0'920'0'0,"0"0"192"0"0,0 0-888 0 0,0 0-224 0 0,0 0 0 0 0,0 0 0 0 0,0 0 408 0 0,0 0 40 0 0,0 0 0 0 0,0 0 8 0 0,0 0-112 0 0,0 0-24 0 0,0 0-8 0 0,2 0 0 0 0,5 1-312 0 0,-3-1-64 0 0,6 0-16 0 0,-3-1-10311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2.0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408 582 16184 0 0,'0'0'737'0'0,"0"0"-13"0"0,0 0-394 0 0,0 0 53 0 0,11 11 1673 0 0,-9-10-1859 0 0,1 0 1 0 0,-1 0-1 0 0,0 0 0 0 0,1-1 0 0 0,-1 1 0 0 0,1-1 1 0 0,-1 1-1 0 0,1-1 0 0 0,-1 0 0 0 0,1 0 1 0 0,-1 0-1 0 0,1 0 0 0 0,-1 0 0 0 0,0 0 1 0 0,1-1-1 0 0,0 0-197 0 0,39-10 967 0 0,-28 4-699 0 0,0 0 1 0 0,0-1 0 0 0,0 0 0 0 0,-1-1-1 0 0,-1-1 1 0 0,12-10-269 0 0,-15 13 181 0 0,-2 0-168 0 0,1 0-1 0 0,-1 0 1 0 0,0 0 0 0 0,0-1-1 0 0,1-3-12 0 0,-6 8 12 0 0,0 0-1 0 0,0 1 1 0 0,-1-1-1 0 0,1 0 0 0 0,-1 0 1 0 0,0 0-1 0 0,0 0 1 0 0,0 0-1 0 0,0 0 1 0 0,0 0-1 0 0,-1 0 1 0 0,0-1-1 0 0,1 1 0 0 0,-1 0 1 0 0,0 0-1 0 0,0 0 1 0 0,-1 0-1 0 0,0-3-11 0 0,1 3 7 0 0,-1 1 0 0 0,0 0 0 0 0,0 0 0 0 0,0-1 0 0 0,0 1 0 0 0,0 0 0 0 0,0 0 0 0 0,0 0 0 0 0,-1 0 0 0 0,1 0 0 0 0,-1 0 0 0 0,0 1 0 0 0,1-1 1 0 0,-1 0-1 0 0,0 1 0 0 0,0-1 0 0 0,0 1 0 0 0,0 0 0 0 0,0 0 0 0 0,0 0 0 0 0,0 0 0 0 0,-1 0 0 0 0,1 0 0 0 0,0 0-7 0 0,-1 1 4 0 0,0-1 0 0 0,0 1-1 0 0,0 0 1 0 0,0 0 0 0 0,1 0 0 0 0,-1 0 0 0 0,0 0 0 0 0,0 1 0 0 0,0-1 0 0 0,1 1 0 0 0,-1 0 0 0 0,0 0-1 0 0,0 0 1 0 0,1 0 0 0 0,-1 0 0 0 0,1 1 0 0 0,-1-1 0 0 0,1 1 0 0 0,-2 1-4 0 0,-9 8 55 0 0,0 1 1 0 0,1 1 0 0 0,1 0-1 0 0,0 0 1 0 0,0 1 0 0 0,2 0-1 0 0,-3 5-55 0 0,-2 8 196 0 0,0 0-1 0 0,2 1 1 0 0,-7 21-196 0 0,10-20 300 0 0,1 0-1 0 0,0 4-299 0 0,6-23 62 0 0,0 1 1 0 0,1 0-1 0 0,0 0 0 0 0,1 0 0 0 0,0 0 0 0 0,1 0 0 0 0,1 6-62 0 0,-1-13 19 0 0,0-1 0 0 0,0 1 0 0 0,0 0 0 0 0,0 0 0 0 0,1-1 0 0 0,0 1 0 0 0,0-1 0 0 0,0 1 1 0 0,0-1-1 0 0,0 0 0 0 0,0 0 0 0 0,1 0 0 0 0,0 0 0 0 0,-1 0 0 0 0,1-1 0 0 0,0 1 0 0 0,0-1 0 0 0,1 0 0 0 0,-1 0 0 0 0,0 0 0 0 0,1 0 0 0 0,0 0 0 0 0,-1-1 0 0 0,1 1 0 0 0,0-1 0 0 0,-1 0 0 0 0,1-1 0 0 0,0 1 0 0 0,3 0-19 0 0,3 0 75 0 0,0-1 0 0 0,0 0 0 0 0,0-1 1 0 0,0 0-1 0 0,0 0 0 0 0,0-1 0 0 0,0 0 0 0 0,0-1 1 0 0,0 0-1 0 0,-1-1 0 0 0,1 0-75 0 0,27-13-1222 0 0,26-17 1222 0 0,-47 25-1677 0 0,0-2 1 0 0,-1 0-1 0 0,0-1 0 0 0,12-13 1677 0 0,-13 11-1823 0 0</inkml:trace>
  <inkml:trace contextRef="#ctx0" brushRef="#br0" timeOffset="352.675">922 179 14280 0 0,'0'-2'277'0'0,"-1"0"0"0"0,1 0 0 0 0,-1 0 0 0 0,1-1 0 0 0,0 1 0 0 0,0 0 0 0 0,0 0 0 0 0,0 0 0 0 0,1 0 0 0 0,-1 0 1 0 0,0 0-1 0 0,1 0 0 0 0,0 0 0 0 0,-1 0 0 0 0,1 0 0 0 0,0 0 0 0 0,0 0 0 0 0,1-1-277 0 0,0 0 314 0 0,0 1 0 0 0,0-1 0 0 0,0 1 0 0 0,1 0 0 0 0,-1 0 0 0 0,1 0 1 0 0,-1 0-1 0 0,1 0 0 0 0,0 1 0 0 0,0-1 0 0 0,2 0-314 0 0,4-1 341 0 0,0 0 0 0 0,0 0 1 0 0,0 1-1 0 0,1 0 1 0 0,-1 1-1 0 0,1 0 0 0 0,8 0-341 0 0,-12 1 96 0 0,0 0 1 0 0,0 1-1 0 0,-1 0 0 0 0,1 0 0 0 0,-1 0 0 0 0,1 0 1 0 0,-1 1-1 0 0,1 0 0 0 0,-1 0 0 0 0,0 1-96 0 0,-3-2 25 0 0,0 0 0 0 0,0 0 0 0 0,0 0 0 0 0,0 1 0 0 0,-1-1 0 0 0,1 1 0 0 0,0-1-1 0 0,-1 1 1 0 0,1-1 0 0 0,-1 1 0 0 0,0 0 0 0 0,1 0 0 0 0,-1 0 0 0 0,0 0 0 0 0,0 0 0 0 0,0 0-1 0 0,0 0 1 0 0,-1 0 0 0 0,1 0 0 0 0,-1 0 0 0 0,1 0 0 0 0,-1 0 0 0 0,0 1 0 0 0,1-1 0 0 0,-1 0 0 0 0,-1 2-25 0 0,0 5 110 0 0,-1 1 0 0 0,0-1 0 0 0,-1 0 0 0 0,0 0 0 0 0,0-1 0 0 0,-1 1 0 0 0,-1 2-110 0 0,-6 13 256 0 0,3-8 97 0 0,0 1 1 0 0,-6 5-354 0 0,5-6 525 0 0,0 0 0 0 0,-3 10-525 0 0,11-25 31 0 0,1 1 0 0 0,-1-1 0 0 0,1 0 0 0 0,-1 1 0 0 0,1-1 0 0 0,-1 1 0 0 0,1-1 0 0 0,0 1 0 0 0,0-1 0 0 0,0 0 0 0 0,0 1 0 0 0,0-1 0 0 0,0 1 0 0 0,0-1 0 0 0,0 1 0 0 0,1-1 0 0 0,-1 0 0 0 0,1 1 0 0 0,-1-1 0 0 0,1 0 0 0 0,-1 1 0 0 0,1 0-31 0 0,1-1 8 0 0,-1 1 1 0 0,0-1-1 0 0,1 0 1 0 0,-1 0-1 0 0,1 1 1 0 0,-1-1-1 0 0,1 0 1 0 0,0-1-1 0 0,-1 1 1 0 0,1 0-1 0 0,0 0 1 0 0,0-1-1 0 0,-1 1 1 0 0,1-1-1 0 0,1 1-8 0 0,4 0 12 0 0,1 0-1 0 0,0 0 0 0 0,0-1 0 0 0,-1 0 0 0 0,1-1 0 0 0,0 1 0 0 0,7-3-11 0 0,1 0-221 0 0,33-8-1219 0 0,-20-3-2781 0 0,-22 10 2503 0 0</inkml:trace>
  <inkml:trace contextRef="#ctx0" brushRef="#br0" timeOffset="701.746">941 291 20591 0 0,'0'0'943'0'0,"0"0"-23"0"0,7-3-169 0 0,9 0-86 0 0,0 1 1 0 0,-1 0-1 0 0,4 1-665 0 0,8-1 638 0 0,10-1-848 0 0,-1 2-1 0 0,1 2 0 0 0,-1 1 1 0 0,13 3 210 0 0,-27-1-8933 0 0</inkml:trace>
  <inkml:trace contextRef="#ctx0" brushRef="#br0" timeOffset="1074.581">0 1070 18743 0 0,'0'-14'2102'0'0,"1"12"-2014"0"0,0 0 0 0 0,1 1-1 0 0,-1-1 1 0 0,0 1 0 0 0,1 0 0 0 0,-1-1 0 0 0,0 1 0 0 0,1 0 0 0 0,0 0 0 0 0,-1 0 0 0 0,1 0 0 0 0,0 0 0 0 0,-1 0 0 0 0,1 1-1 0 0,0-1 1 0 0,0 0 0 0 0,0 1 0 0 0,0-1 0 0 0,0 1-88 0 0,42-6 1499 0 0,-40 6-1280 0 0,113-6 2640 0 0,28 7-2859 0 0,-41 0 731 0 0,842-46 1685 0 0,-770 40-2430 0 0,-159 5 1 0 0,-12 0-565 0 0,7 1 1294 0 0,-10 1-2327 0 0,-4 2-3522 0 0,-3 1-3601 0 0</inkml:trace>
  <inkml:trace contextRef="#ctx0" brushRef="#br0" timeOffset="1612.045">49 1695 18287 0 0,'0'0'414'0'0,"0"0"56"0"0,0 0 32 0 0,0 0-60 0 0,13 8-270 0 0,-8-7-137 0 0,1 1 0 0 0,0-1-1 0 0,0 0 1 0 0,0-1-1 0 0,0 1 1 0 0,0-1-1 0 0,0-1 1 0 0,0 1 0 0 0,0-1-1 0 0,1 0-34 0 0,9-2 392 0 0,0-1-1 0 0,1-1 0 0 0,0-1-391 0 0,6-2 653 0 0,-1-1 0 0 0,0 0 0 0 0,16-12-653 0 0,-30 16 111 0 0,0 0-1 0 0,-1 0 1 0 0,1-1-1 0 0,-2 0 1 0 0,1 0-1 0 0,0-1 1 0 0,-1 0-1 0 0,-1 0 1 0 0,1 0-1 0 0,-1-1 1 0 0,2-3-111 0 0,-6 8 5 0 0,0 0 1 0 0,0 1-1 0 0,-1-1 0 0 0,1 0 0 0 0,-1 1 1 0 0,1-1-1 0 0,-1 0 0 0 0,0 1 1 0 0,0-1-1 0 0,0 0 0 0 0,-1 0 1 0 0,1 1-1 0 0,0-1 0 0 0,-1 0 1 0 0,0 1-1 0 0,0-1 0 0 0,0 1 1 0 0,0-1-1 0 0,0 1 0 0 0,0-1 1 0 0,-2-1-6 0 0,1 0 5 0 0,-1 0 1 0 0,0 0-1 0 0,0 0 0 0 0,0 0 1 0 0,0 1-1 0 0,-1-1 1 0 0,1 1-1 0 0,-1 0 1 0 0,0 0-1 0 0,0 0 1 0 0,0 0-1 0 0,-1 1-5 0 0,1 0 17 0 0,0 0 0 0 0,-1 0 0 0 0,1 1 0 0 0,-1-1-1 0 0,0 1 1 0 0,1 0 0 0 0,-1 0 0 0 0,0 1 0 0 0,1 0 0 0 0,-1 0-1 0 0,0 0 1 0 0,0 0 0 0 0,1 0 0 0 0,-1 1 0 0 0,-2 1-17 0 0,1-1 51 0 0,1 1 0 0 0,-1 1 0 0 0,1-1 1 0 0,0 1-1 0 0,0-1 0 0 0,0 2 0 0 0,0-1 1 0 0,1 0-1 0 0,-1 1 0 0 0,1 0 0 0 0,-3 3-51 0 0,-1 2 75 0 0,1 0 0 0 0,0 0-1 0 0,1 1 1 0 0,0-1 0 0 0,1 2-1 0 0,0-1 1 0 0,0 1 0 0 0,1-1-1 0 0,0 1 1 0 0,1 0 0 0 0,0 1-1 0 0,0 4-74 0 0,1-2 133 0 0,1-1 1 0 0,1 1-1 0 0,0-1 0 0 0,0 1 0 0 0,2-1 0 0 0,-1 1 1 0 0,2-1-1 0 0,0 0 0 0 0,3 9-133 0 0,-4-15 41 0 0,1-1 0 0 0,-1 0-1 0 0,1 1 1 0 0,1-1 0 0 0,-1 0 0 0 0,1 0-1 0 0,0-1 1 0 0,0 1 0 0 0,1-1 0 0 0,0 0-1 0 0,0 0 1 0 0,0-1 0 0 0,0 1 0 0 0,1-1-1 0 0,-1 0 1 0 0,1 0 0 0 0,0-1 0 0 0,0 0-1 0 0,6 2-40 0 0,-5-3-22 0 0,1 1-1 0 0,0-2 1 0 0,0 1-1 0 0,0-1 0 0 0,0 0 1 0 0,0-1-1 0 0,0 0 0 0 0,0 0 1 0 0,0-1-1 0 0,0 0 1 0 0,0 0-1 0 0,0-1 0 0 0,0 0 1 0 0,0 0-1 0 0,-1-1 1 0 0,1 0-1 0 0,-1 0 0 0 0,0-1 1 0 0,1-1 22 0 0,-1 1-1382 0 0,0-1 0 0 0,0 0 0 0 0,-1 0 0 0 0,0 0 1 0 0,0-1-1 0 0,0 0 0 0 0,2-3 1382 0 0,2-6-8086 0 0</inkml:trace>
  <inkml:trace contextRef="#ctx0" brushRef="#br0" timeOffset="1958.228">513 1386 20815 0 0,'-1'-1'149'0'0,"0"-1"0"0"0,0 0 0 0 0,1 0 0 0 0,-1 1 0 0 0,1-1 0 0 0,-1 0 0 0 0,1 0 0 0 0,0 0 0 0 0,-1 0 0 0 0,1 0 0 0 0,0 0 0 0 0,0 1 0 0 0,0-1 0 0 0,1 0 0 0 0,-1 0 0 0 0,0 0 0 0 0,1 0 0 0 0,-1 0 0 0 0,1 1 0 0 0,0-1 0 0 0,0 0 0 0 0,-1 0 0 0 0,2-1-149 0 0,1 1 235 0 0,-1-1-1 0 0,0 1 0 0 0,1 0 1 0 0,0 0-1 0 0,-1 0 1 0 0,1 0-1 0 0,0 0 1 0 0,0 0-1 0 0,0 1 1 0 0,0 0-1 0 0,0-1 0 0 0,1 1 1 0 0,-1 0-235 0 0,5-1 187 0 0,0 0 0 0 0,0 1 0 0 0,0-1 0 0 0,1 1 1 0 0,-1 1-1 0 0,8 0-187 0 0,-11 0 62 0 0,-1 0 0 0 0,1 1 0 0 0,-1-1-1 0 0,0 1 1 0 0,1 0 0 0 0,-1 0 0 0 0,0 1 0 0 0,0-1 0 0 0,0 1 0 0 0,0 0 0 0 0,0 0 0 0 0,0 1 0 0 0,2 0-62 0 0,-5-2 6 0 0,0 1 0 0 0,0-1 0 0 0,-1 0 0 0 0,1 0 0 0 0,0 1 0 0 0,-1-1 0 0 0,1 0 1 0 0,-1 1-1 0 0,1-1 0 0 0,-1 1 0 0 0,0-1 0 0 0,1 0 0 0 0,-1 1 0 0 0,0-1 0 0 0,0 1 0 0 0,0-1 0 0 0,0 1 1 0 0,0-1-1 0 0,0 1 0 0 0,-1-1 0 0 0,1 1 0 0 0,0-1 0 0 0,-1 0 0 0 0,1 1 0 0 0,-1-1 0 0 0,0 2-6 0 0,-3 4 35 0 0,1 1 0 0 0,-1-1 0 0 0,0 0 0 0 0,-1 1-35 0 0,-11 17 329 0 0,1 1 0 0 0,2 0 0 0 0,-10 27-329 0 0,22-51 12 0 0,0 0-1 0 0,1-1 1 0 0,-1 1 0 0 0,1 0-1 0 0,-1 0 1 0 0,1-1-1 0 0,0 1 1 0 0,0 0 0 0 0,0 0-1 0 0,0-1 1 0 0,0 1 0 0 0,0 0-1 0 0,1 0 1 0 0,-1 0 0 0 0,0-1-1 0 0,1 1 1 0 0,0 0-1 0 0,-1-1 1 0 0,1 2-12 0 0,0-2 8 0 0,0 0-1 0 0,0 0 1 0 0,0 0 0 0 0,-1-1-1 0 0,1 1 1 0 0,0 0-1 0 0,0 0 1 0 0,0-1 0 0 0,0 1-1 0 0,0 0 1 0 0,1-1 0 0 0,-1 1-1 0 0,0-1 1 0 0,0 0 0 0 0,0 1-1 0 0,0-1 1 0 0,1 0-1 0 0,-1 0 1 0 0,0 1 0 0 0,0-1-1 0 0,0 0 1 0 0,1 0 0 0 0,-1 0-1 0 0,0-1 1 0 0,0 1-1 0 0,1 0 1 0 0,-1 0 0 0 0,0-1-8 0 0,11-1-128 0 0,-1-1 0 0 0,0 0 0 0 0,0-1 0 0 0,3-1 128 0 0,-9 3-610 0 0,-1-1 1 0 0,1 0-1 0 0,0 0 1 0 0,-1 0-1 0 0,1 0 1 0 0,1-2 609 0 0,1-2-1954 0 0</inkml:trace>
  <inkml:trace contextRef="#ctx0" brushRef="#br0" timeOffset="2298.247">522 1439 22663 0 0,'0'0'514'0'0,"0"0"71"0"0,0 0 32 0 0,0 0-66 0 0,12-7-338 0 0,8 1-17 0 0,0 0 0 0 0,0 1 0 0 0,0 1-1 0 0,1 1 1 0 0,0 0 0 0 0,2 2-196 0 0,19 2-3273 0 0,-41-1 3021 0 0,8 0-8021 0 0</inkml:trace>
  <inkml:trace contextRef="#ctx0" brushRef="#br0" timeOffset="2630.409">822 1635 23727 0 0,'0'0'539'0'0,"0"0"77"0"0,0 0 33 0 0,0 0-71 0 0,0 0-305 0 0,8 0 651 0 0,17 0-669 0 0,1 0 1 0 0,-1-2-1 0 0,0-1 1 0 0,0-1-1 0 0,17-5-255 0 0,-19 2-798 0 0,-10 4-1499 0 0,-1-1 0 0 0,0 0 1 0 0,0-1-1 0 0,8-4 2297 0 0,-13 6-8022 0 0</inkml:trace>
  <inkml:trace contextRef="#ctx0" brushRef="#br0" timeOffset="2631.409">962 1463 20471 0 0,'0'0'936'0'0,"-4"13"352"0"0,2 13-616 0 0,1 1-1 0 0,2-1 1 0 0,1 1-1 0 0,4 18-671 0 0,1 21 754 0 0,-6-46-719 0 0,-1-8-119 0 0,1 0 0 0 0,1 1 0 0 0,0-1 0 0 0,1 3 84 0 0,-2-14-262 0 0,2 6-1308 0 0,-3-7 1441 0 0,0 0-1 0 0,0 0 0 0 0,1 0 0 0 0,-1 0 1 0 0,0 0-1 0 0,0 1 0 0 0,0-1 1 0 0,0 0-1 0 0,0 0 0 0 0,1 0 0 0 0,-1 0 1 0 0,0 0-1 0 0,0 0 0 0 0,0 0 1 0 0,0 0-1 0 0,1 0 0 0 0,-1 0 0 0 0,0 0 1 0 0,0 0-1 0 0,0 0 0 0 0,1 0 1 0 0,-1 0-1 0 0,0 0 0 0 0,0 0 0 0 0,0 0 1 0 0,0 0-1 0 0,1 0 0 0 0,-1 0 1 0 0,0 0-1 0 0,0-1 0 0 0,0 1 0 0 0,0 0 130 0 0,10-6-2292 0 0</inkml:trace>
  <inkml:trace contextRef="#ctx0" brushRef="#br0" timeOffset="3003.839">1203 1380 23815 0 0,'3'7'1155'0'0,"0"6"-870"0"0,-1 0 0 0 0,-1 0-1 0 0,0 1 1 0 0,-1-1 0 0 0,0 4-285 0 0,0-6 103 0 0,9 222 2677 0 0,-4-155-2074 0 0,3-15-2201 0 0,-6-41 485 0 0,2-8-13 0 0</inkml:trace>
  <inkml:trace contextRef="#ctx0" brushRef="#br0" timeOffset="3472.566">1621 1 17135 0 0,'0'0'388'0'0,"0"0"52"0"0,0 0 30 0 0,1 4 88 0 0,1-1-436 0 0,-1 0 0 0 0,0-1 0 0 0,1 1 0 0 0,-1-1-1 0 0,1 1 1 0 0,0-1 0 0 0,0 0 0 0 0,1 2-122 0 0,3 3 709 0 0,28 44 3059 0 0,0 3-3768 0 0,-12-16 656 0 0,21 30 234 0 0,-9-16 169 0 0,-3 2-1 0 0,15 35-1058 0 0,-26-43 282 0 0,-2 2 1 0 0,-2 1 0 0 0,-2 0-1 0 0,-3 0 1 0 0,2 24-283 0 0,-4 8 237 0 0,-4 0 0 0 0,-3 1 0 0 0,-4-1 0 0 0,-4 10-237 0 0,-13 68 788 0 0,-25 93-788 0 0,21-159 981 0 0,-30 77-981 0 0,26-79-761 0 0,-2 22 761 0 0,28-104-946 0 0,-1 1-1 0 0,1-1 1 0 0,0 1 0 0 0,1 0 946 0 0,0 3-10091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0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489 13 16783 0 0,'-1'-10'1688'0'0,"1"10"-1680"0"0,0 0 0 0 0,0 0 0 0 0,0-1 0 0 0,-1 1-1 0 0,1 0 1 0 0,0 0 0 0 0,0 0 0 0 0,-1-1-1 0 0,1 1 1 0 0,0 0 0 0 0,0 0 0 0 0,-1 0 0 0 0,1 0-1 0 0,0 0 1 0 0,-1-1 0 0 0,1 1 0 0 0,0 0-1 0 0,-1 0 1 0 0,1 0 0 0 0,0 0 0 0 0,-1 0 0 0 0,1 0-1 0 0,0 0 1 0 0,-1 0 0 0 0,1 0 0 0 0,0 0-1 0 0,0 0 1 0 0,-1 0 0 0 0,1 1 0 0 0,0-1 0 0 0,-1 0-1 0 0,1 0 1 0 0,0 0 0 0 0,-1 0 0 0 0,1 0-1 0 0,0 1 1 0 0,0-1 0 0 0,-1 0-8 0 0,-8 9 684 0 0,9-8-525 0 0,-46 59 2677 0 0,-26 49-2836 0 0,40-59 296 0 0,-5 10 563 0 0,3 2 0 0 0,3 2 0 0 0,-12 36-859 0 0,0 17 1320 0 0,-14 72-1320 0 0,34-100 655 0 0,3 2-1 0 0,-1 47-653 0 0,16-91 149 0 0,2-1 1 0 0,2 1-1 0 0,2 0 1 0 0,3 0 0 0 0,8 43-151 0 0,-3-45 152 0 0,3 0 0 0 0,1-1 0 0 0,3 0 0 0 0,1-1-1 0 0,12 20-151 0 0,-12-32 102 0 0,1 0 0 0 0,1-1 0 0 0,2-1 0 0 0,1 0 0 0 0,1-2 0 0 0,2-1 0 0 0,10 8-102 0 0,84 77 329 0 0,-113-105-592 0 0,1-1-1 0 0,0 0 0 0 0,0 0 1 0 0,0-1-1 0 0,5 3 264 0 0,-8-8-1455 0 0,-3-1-1846 0 0,2-3 1158 0 0</inkml:trace>
  <inkml:trace contextRef="#ctx0" brushRef="#br0" timeOffset="684.848">552 856 18343 0 0,'-3'11'1197'0'0,"2"-1"0"0"0,-1 0-1 0 0,1 1 1 0 0,1 6-1197 0 0,1 165 6397 0 0,21 132-6397 0 0,-21-307 35 0 0,1 9 46 0 0,0 1-1 0 0,-1-1 1 0 0,-1 1-1 0 0,-1 7-80 0 0,1-11 45 0 0,-2 5-924 0 0,2-18-56 0 0,0 0-1102 0 0,0 0-4479 0 0,0 0-1918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7.4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0 436 16903 0 0,'0'0'771'0'0,"0"0"-14"0"0,12 6-426 0 0,-1-5-45 0 0,-1 0 0 0 0,1-1 0 0 0,-1 0 0 0 0,1-1 0 0 0,-1 0 0 0 0,3-1-286 0 0,63-15 2315 0 0,-63 13-2109 0 0,5-1 218 0 0,0 0 0 0 0,-1-2-1 0 0,1 0 1 0 0,10-7-424 0 0,-21 10 138 0 0,1-1 1 0 0,-1 1-1 0 0,0-1 1 0 0,-1 0-1 0 0,1-1 0 0 0,-1 0 1 0 0,0 0-1 0 0,0 0 1 0 0,-1-1-1 0 0,0 1 1 0 0,2-5-139 0 0,-6 9 13 0 0,1-1 0 0 0,-1 1 1 0 0,0 0-1 0 0,0-1 1 0 0,-1 1-1 0 0,1-1 0 0 0,0 1 1 0 0,-1-1-1 0 0,0 1 1 0 0,1-1-1 0 0,-1 1 0 0 0,0-1 1 0 0,-1 0-1 0 0,1 1 0 0 0,0-1 1 0 0,-1 1-1 0 0,1-1 1 0 0,-1 1-1 0 0,0-1 0 0 0,0 1 1 0 0,0-1-1 0 0,0 1 1 0 0,0 0-1 0 0,0-1 0 0 0,-1 1 1 0 0,1 0-1 0 0,-1 0 1 0 0,1 0-1 0 0,-1 0 0 0 0,0 0 1 0 0,-1 0-14 0 0,-1-2 10 0 0,0 1 0 0 0,0 0 0 0 0,0 0-1 0 0,-1 0 1 0 0,0 1 0 0 0,1 0 0 0 0,-1 0 0 0 0,0 0 0 0 0,0 0 0 0 0,0 1 0 0 0,0-1 0 0 0,0 1 0 0 0,0 1 0 0 0,0-1 0 0 0,-3 1-10 0 0,1 0 4 0 0,1 0 0 0 0,-1 1 0 0 0,1-1 0 0 0,-1 2 0 0 0,1-1 0 0 0,-1 1 0 0 0,1 0 0 0 0,0 0 0 0 0,0 0 0 0 0,-1 1 0 0 0,2 0 0 0 0,-1 1 0 0 0,0-1 0 0 0,1 1 0 0 0,0 0 0 0 0,-1 0 0 0 0,2 1 0 0 0,-1 0 0 0 0,0-1 0 0 0,1 1 0 0 0,0 1 0 0 0,0-1 0 0 0,1 1 0 0 0,-1 0 0 0 0,0 1-4 0 0,-2 9 166 0 0,0 0 0 0 0,1 1 1 0 0,0-1-1 0 0,2 1 0 0 0,-2 15-166 0 0,1-5 133 0 0,2 0 0 0 0,1 0-1 0 0,1 0 1 0 0,2 0-1 0 0,1 5-132 0 0,-2-27 11 0 0,0 0 0 0 0,0 0 0 0 0,0 0 0 0 0,1 0 0 0 0,-1-1 0 0 0,1 1 0 0 0,0-1 0 0 0,1 1 0 0 0,-1-1 0 0 0,1 0 0 0 0,0 0 0 0 0,0 0 0 0 0,0 0 0 0 0,1 0 0 0 0,-1-1 0 0 0,1 0 0 0 0,0 1 0 0 0,0-1 0 0 0,0-1 0 0 0,0 1 0 0 0,0-1 0 0 0,1 1 0 0 0,2 0-11 0 0,-1-1 28 0 0,0 0-1 0 0,0 0 1 0 0,0-1 0 0 0,0 0 0 0 0,0 0 0 0 0,1 0 0 0 0,-1-1-1 0 0,0 0 1 0 0,1 0 0 0 0,-1 0 0 0 0,0-1 0 0 0,0 0-1 0 0,0-1 1 0 0,0 1 0 0 0,0-1 0 0 0,0 0 0 0 0,0 0-1 0 0,4-3-27 0 0,14-9-1216 0 0,0-1 1 0 0,0-1-1 0 0,6-7 1216 0 0,-26 19-476 0 0,0 0 0 0 0,0 0 1 0 0,0 0-1 0 0,-1 0 1 0 0,0-1-1 0 0,1 1 0 0 0,1-5 476 0 0,6-12-1696 0 0</inkml:trace>
  <inkml:trace contextRef="#ctx0" brushRef="#br0" timeOffset="337.176">542 25 22087 0 0,'0'0'498'0'0,"0"0"72"0"0,0 0 37 0 0,13-5 142 0 0,-8 2-540 0 0,1 0-1 0 0,0 0 1 0 0,0 1 0 0 0,1 0-1 0 0,-1 0 1 0 0,0 1 0 0 0,1 0-1 0 0,-1 0 1 0 0,1 0-1 0 0,-1 1 1 0 0,1 0 0 0 0,-1 0-1 0 0,1 0 1 0 0,-1 1 0 0 0,4 1-210 0 0,-9-2 28 0 0,0 1 0 0 0,0-1-1 0 0,0 1 1 0 0,0-1-1 0 0,0 1 1 0 0,0-1 0 0 0,0 1-1 0 0,0 0 1 0 0,0 0-1 0 0,-1-1 1 0 0,1 1 0 0 0,0 0-1 0 0,0 0 1 0 0,-1 0-1 0 0,1 0 1 0 0,0 0-1 0 0,-1 0 1 0 0,1 0 0 0 0,-1 0-1 0 0,1 0 1 0 0,-1 0-1 0 0,0 0 1 0 0,1 0 0 0 0,-1 0-1 0 0,0 1 1 0 0,0-1-1 0 0,0 0 1 0 0,0 0-1 0 0,0 0 1 0 0,0 0 0 0 0,0 1-1 0 0,0-1 1 0 0,0 0-1 0 0,-1 0 1 0 0,1 0 0 0 0,-1 1-27 0 0,-1 7 44 0 0,-1 0 1 0 0,0-1-1 0 0,0 1 1 0 0,-4 4-45 0 0,2-1 136 0 0,-20 39 200 0 0,14-30 117 0 0,1 0 0 0 0,-1 7-453 0 0,9-23 38 0 0,1-1 1 0 0,0 1-1 0 0,0-1 0 0 0,0 0 1 0 0,0 1-1 0 0,1 0 1 0 0,0-1-1 0 0,0 1 0 0 0,0-1 1 0 0,1 4-39 0 0,-1-7 8 0 0,1 1 1 0 0,-1-1-1 0 0,0 0 1 0 0,1 1 0 0 0,-1-1-1 0 0,1 0 1 0 0,0 0-1 0 0,-1 0 1 0 0,1 0-1 0 0,0 1 1 0 0,0-1 0 0 0,0 0-1 0 0,0 0 1 0 0,0-1-1 0 0,0 1 1 0 0,0 0 0 0 0,0 0-1 0 0,0 0 1 0 0,0-1-1 0 0,0 1 1 0 0,1 0-1 0 0,-1-1 1 0 0,0 1 0 0 0,0-1-1 0 0,1 0 1 0 0,-1 1-1 0 0,0-1 1 0 0,1 0-1 0 0,-1 0 1 0 0,0 0 0 0 0,1 0-1 0 0,-1 0 1 0 0,0 0-1 0 0,1 0 1 0 0,-1 0-1 0 0,0-1 1 0 0,2 1-9 0 0,11-4-172 0 0,0 0 1 0 0,0-1-1 0 0,-1 0 1 0 0,1-1-1 0 0,-1 0 0 0 0,5-5 172 0 0,-17 11-71 0 0,6-3-129 0 0,18-12-2444 0 0,-23 14 2048 0 0,0 0 0 0 0,0-1 0 0 0,0 1 0 0 0,-1 0 0 0 0,1-1 0 0 0,0 1 0 0 0,-1-1 0 0 0,0 0 0 0 0,1 1 0 0 0,0-2 596 0 0,-1-8-7918 0 0</inkml:trace>
  <inkml:trace contextRef="#ctx0" brushRef="#br0" timeOffset="675.165">578 173 19895 0 0,'0'0'455'0'0,"0"0"61"0"0,0 0 28 0 0,0 0-61 0 0,11-1 634 0 0,31-8 389 0 0,4-1-1271 0 0,-33 8-813 0 0,39-1 1563 0 0,-17 6-8314 0 0,-23-1-340 0 0</inkml:trace>
  <inkml:trace contextRef="#ctx0" brushRef="#br0" timeOffset="1018.083">829 450 22031 0 0,'-23'-4'2502'0'0,"32"3"-1625"0"0,0 1 0 0 0,0-2 1 0 0,7-1-878 0 0,15-3 338 0 0,5 1-9 0 0,-1-1-1 0 0,9-4-328 0 0,4-5-9314 0 0,-39 11 1196 0 0</inkml:trace>
  <inkml:trace contextRef="#ctx0" brushRef="#br0" timeOffset="1019.083">987 256 12440 0 0,'-1'0'41'0'0,"1"0"0"0"0,-1 0 0 0 0,1-1 0 0 0,-1 1 0 0 0,0 0 0 0 0,1 0 0 0 0,-1 0 0 0 0,0 0 0 0 0,1 0 0 0 0,-1 1 0 0 0,1-1 0 0 0,-1 0 0 0 0,0 0 0 0 0,1 0 0 0 0,-1 0 0 0 0,1 1 0 0 0,-1-1 0 0 0,0 0 0 0 0,1 1 1 0 0,-1-1-1 0 0,1 0 0 0 0,-1 1 0 0 0,1-1 0 0 0,-1 1 0 0 0,1-1-41 0 0,-1 1 364 0 0,0 1 0 0 0,0-1 0 0 0,0 1 0 0 0,0-1 1 0 0,1 0-1 0 0,-1 1 0 0 0,1 0 0 0 0,-1-1 0 0 0,1 1 1 0 0,-1 0-365 0 0,0 6 1403 0 0,0 0 0 0 0,0 0 0 0 0,1 0-1 0 0,0 0-1402 0 0,0-5-193 0 0,7 140 2048 0 0,-9-36-3482 0 0,2-94 704 0 0</inkml:trace>
  <inkml:trace contextRef="#ctx0" brushRef="#br0" timeOffset="1355.356">1222 167 21743 0 0,'-2'6'1059'0'0,"2"11"-538"0"0,0 0 1 0 0,0 0 0 0 0,2 0-1 0 0,1 5-521 0 0,1 15 1337 0 0,19 254 2906 0 0,-21-273-4454 0 0,1 0 0 0 0,4 15 211 0 0,12 30-3737 0 0,-15-52 2219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5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51 608 6448 0 0,'0'0'498'0'0,"-7"15"3837"0"0,7-13-4073 0 0,0 0 0 0 0,0 0 0 0 0,0 0 0 0 0,0 0 0 0 0,1 0 0 0 0,-1 0-1 0 0,1 0 1 0 0,-1 0 0 0 0,1 0 0 0 0,0 0 0 0 0,0 0 0 0 0,0 0 0 0 0,0 0 0 0 0,0-1 0 0 0,0 1 0 0 0,0 0 0 0 0,1-1 0 0 0,-1 1 0 0 0,1-1-1 0 0,-1 1 1 0 0,1-1 0 0 0,0 0 0 0 0,-1 1 0 0 0,1-1 0 0 0,0 0 0 0 0,0 0 0 0 0,0-1 0 0 0,0 1 0 0 0,1 1-262 0 0,-2-2 23 0 0,-1 0 0 0 0,1 0 0 0 0,-1 0 0 0 0,1 0 0 0 0,-1 0 0 0 0,1 1 0 0 0,-1-1 0 0 0,0 0 0 0 0,1 0 0 0 0,-1 0 0 0 0,1 0 0 0 0,-1 0 0 0 0,1 0 0 0 0,-1 0 0 0 0,1-1 0 0 0,-1 1 1 0 0,1 0-1 0 0,-1 0 0 0 0,0 0 0 0 0,1 0 0 0 0,-1-1 0 0 0,1 1 0 0 0,-1 0 0 0 0,0 0 0 0 0,1-1 0 0 0,-1 1 0 0 0,1 0 0 0 0,-1 0 0 0 0,0-1 0 0 0,0 1 0 0 0,1-1 0 0 0,-1 1-23 0 0,1-1 29 0 0,-1 1 0 0 0,1-1 0 0 0,-1 1 0 0 0,1 0 0 0 0,-1-1 0 0 0,1 1 0 0 0,-1-1 0 0 0,1 1 0 0 0,0 0 0 0 0,-1-1 0 0 0,1 1 0 0 0,0 0-1 0 0,-1 0 1 0 0,1-1 0 0 0,0 1 0 0 0,-1 0 0 0 0,1 0 0 0 0,0 0 0 0 0,-1 0 0 0 0,1 0 0 0 0,0 0-29 0 0,7 0 249 0 0,-1 0 0 0 0,0-1 0 0 0,1 0 0 0 0,-1 0 0 0 0,0 0 0 0 0,0-1 0 0 0,0 0 0 0 0,0-1 1 0 0,0 0-1 0 0,0 0 0 0 0,0 0 0 0 0,-1-1 0 0 0,0 0 0 0 0,0 0 0 0 0,0 0 0 0 0,4-4-249 0 0,9-10 278 0 0,0 0-1 0 0,-1-1 1 0 0,-1-1 0 0 0,1-2-278 0 0,-15 17 48 0 0,1 0 0 0 0,0 0-1 0 0,-1-1 1 0 0,0 1 0 0 0,-1-1 0 0 0,1 1 0 0 0,-1-1 0 0 0,0 0-1 0 0,0 0 1 0 0,-1 0 0 0 0,1 0 0 0 0,-1 0 0 0 0,-1 0 0 0 0,1-6-48 0 0,-1 7 3 0 0,-1 1 1 0 0,0-1 0 0 0,1 1 0 0 0,-2-1 0 0 0,1 1-1 0 0,0 0 1 0 0,-1 0 0 0 0,0 0 0 0 0,0 0-1 0 0,0 0 1 0 0,0 0 0 0 0,-1 0 0 0 0,1 0 0 0 0,-1 1-1 0 0,0-1 1 0 0,0 1 0 0 0,0 0 0 0 0,-1 0-1 0 0,1 0 1 0 0,-4-2-4 0 0,2 2 4 0 0,0 0-1 0 0,0 0 1 0 0,0 1-1 0 0,0 0 1 0 0,-1 0-1 0 0,1 0 1 0 0,-1 0-1 0 0,1 1 1 0 0,-1 0-1 0 0,1 0 0 0 0,-1 0 1 0 0,0 1-1 0 0,0 0 1 0 0,1 0-1 0 0,-1 0 1 0 0,0 1-1 0 0,-4 1-3 0 0,3-1 2 0 0,1 1-1 0 0,-1 0 1 0 0,1 1-1 0 0,-1-1 1 0 0,1 1-1 0 0,0 1 1 0 0,0-1-1 0 0,0 1 1 0 0,0 0-1 0 0,1 0 1 0 0,0 1-1 0 0,0 0 1 0 0,0-1-1 0 0,-3 6-1 0 0,-6 8 52 0 0,1 1-1 0 0,1 1 1 0 0,1 0 0 0 0,0 1-1 0 0,2 0 1 0 0,0 0 0 0 0,2 1-1 0 0,0 0 1 0 0,1 1 0 0 0,2-1-1 0 0,-2 16-51 0 0,6-31 44 0 0,0 1 0 0 0,1-1 0 0 0,0 1 0 0 0,1 0 1 0 0,-1-1-1 0 0,1 1 0 0 0,1-1 0 0 0,-1 0 0 0 0,3 5-44 0 0,4 11 138 0 0,-8-18-108 0 0,1 0 1 0 0,0 0-1 0 0,0-1 1 0 0,1 1-1 0 0,-1 0 1 0 0,1-1-1 0 0,0 1 0 0 0,1-1 1 0 0,-1 0-1 0 0,1 0 1 0 0,-1 0-1 0 0,1-1 1 0 0,0 1-1 0 0,1-1 1 0 0,-1 0-1 0 0,0 0 1 0 0,1-1-1 0 0,0 1 0 0 0,0-1 1 0 0,0 0-1 0 0,0 0 1 0 0,0-1-1 0 0,0 1 1 0 0,0-1-1 0 0,1 0-30 0 0,5 1 48 0 0,0-2-1 0 0,1 1 1 0 0,-1-1 0 0 0,0-1-1 0 0,0 0 1 0 0,0 0 0 0 0,0-1-1 0 0,0 0 1 0 0,0-1 0 0 0,3-2-48 0 0,11-4 58 0 0,0-2 1 0 0,-1-1-1 0 0,17-10-58 0 0,-26 13-167 0 0,0 0 1 0 0,6-6 166 0 0,-16 10-1128 0 0,1 0 0 0 0,-1 0 1 0 0,0-1-1 0 0,2-2 1128 0 0,-2 1-1912 0 0</inkml:trace>
  <inkml:trace contextRef="#ctx0" brushRef="#br0" timeOffset="566.095">477 111 16439 0 0,'-1'-2'24'0'0,"0"0"71"0"0,0 0-1 0 0,0 1 1 0 0,1-1-1 0 0,-1 0 0 0 0,0 0 1 0 0,1 0-1 0 0,0 1 0 0 0,-1-1 1 0 0,1 0-1 0 0,0 0 0 0 0,0 0 1 0 0,0 0-1 0 0,0-1-94 0 0,0-12 560 0 0,0 13-552 0 0,0 1 1 0 0,0-1-1 0 0,0 1 1 0 0,0 0-1 0 0,0-1 1 0 0,0 1 0 0 0,0-1-1 0 0,0 1 1 0 0,1 0-1 0 0,-1-1 1 0 0,1 1-1 0 0,-1 0 1 0 0,1-1 0 0 0,-1 1-1 0 0,2-1-8 0 0,0-1 260 0 0,0-1 0 0 0,0 1 0 0 0,1 0 0 0 0,-1 1 1 0 0,1-1-1 0 0,0 0 0 0 0,0 1 0 0 0,0-1 0 0 0,0 1 0 0 0,0 0 0 0 0,1 0 0 0 0,-1 0 0 0 0,0 1 0 0 0,1-1 0 0 0,0 1 1 0 0,-1 0-1 0 0,1 0 0 0 0,0 0 0 0 0,0 0 0 0 0,-1 1 0 0 0,2-1-260 0 0,0 1 129 0 0,1 0-1 0 0,-1 0 0 0 0,1 0 1 0 0,-1 1-1 0 0,1 0 1 0 0,-1 0-1 0 0,0 0 1 0 0,0 1-1 0 0,1-1 1 0 0,-1 1-1 0 0,0 1 1 0 0,0-1-1 0 0,-1 1 1 0 0,1-1-1 0 0,0 2-128 0 0,-2-2 39 0 0,0 1-1 0 0,0-1 0 0 0,0 1 1 0 0,-1-1-1 0 0,1 1 0 0 0,-1 0 1 0 0,0 0-1 0 0,1 0 0 0 0,-2 0 1 0 0,1 1-1 0 0,0-1 1 0 0,-1 0-1 0 0,1 1 0 0 0,-1-1 1 0 0,0 1-39 0 0,0 2 23 0 0,0 0 1 0 0,0-1 0 0 0,-1 1 0 0 0,1 0-1 0 0,-2 0 1 0 0,1 0 0 0 0,0-1 0 0 0,-1 1 0 0 0,-1 1-24 0 0,-3 14 256 0 0,-1-1 1 0 0,-2 0-1 0 0,0-1 1 0 0,-9 17-257 0 0,12-25 272 0 0,-2 2-19 0 0,-11 25 4 0 0,17-35-250 0 0,0 0 0 0 0,0 0 0 0 0,0 0 0 0 0,0 1 0 0 0,1-1-1 0 0,-1 0 1 0 0,1 0 0 0 0,0 1 0 0 0,0-1 0 0 0,0 2-7 0 0,1-4 13 0 0,-1 0-1 0 0,0 0 1 0 0,1 0 0 0 0,-1 0-1 0 0,1 0 1 0 0,0 0 0 0 0,-1 0-1 0 0,1 0 1 0 0,0 0 0 0 0,-1-1-1 0 0,1 1 1 0 0,0 0 0 0 0,0 0-1 0 0,0-1 1 0 0,0 1 0 0 0,0-1-1 0 0,-1 1 1 0 0,1-1 0 0 0,0 1-1 0 0,0-1 1 0 0,0 1 0 0 0,1-1 0 0 0,-1 0-1 0 0,0 1 1 0 0,0-1 0 0 0,0 0-1 0 0,0 0 1 0 0,0 0 0 0 0,0 0-1 0 0,0 0 1 0 0,0 0 0 0 0,1 0-13 0 0,6-1 26 0 0,0 1-1 0 0,0-1 1 0 0,0 0 0 0 0,0-1-26 0 0,-5 1 3 0 0,41-8 347 0 0,39-15-350 0 0,-32 6-3921 0 0,-50 18-2423 0 0,-1 0-1863 0 0</inkml:trace>
  <inkml:trace contextRef="#ctx0" brushRef="#br0" timeOffset="896.628">487 214 18975 0 0,'0'0'870'0'0,"0"0"-20"0"0,13-4-56 0 0,45 1 4217 0 0,48-8-5011 0 0,-40 4-173 0 0,9 1 173 0 0,-4 8-2169 0 0,-54 0 1346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31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49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50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18 23815 0 0,'-3'-3'179'0'0,"1"1"133"0"0,0 0 1 0 0,0 0-1 0 0,-1 0 0 0 0,1 1 1 0 0,-1-1-1 0 0,1 1 0 0 0,-1 0 1 0 0,0-1-313 0 0,1 14 1307 0 0,6 15-641 0 0,-1-9-641 0 0,2 30 34 0 0,0-6 134 0 0,4 16-193 0 0,-7-45 76 0 0,1 0-1 0 0,1 0 0 0 0,0 0 1 0 0,1 0-1 0 0,4 6-75 0 0,-7-15 54 0 0,0 0 0 0 0,1 0 0 0 0,-1-1 0 0 0,1 1 0 0 0,0-1 1 0 0,0 1-1 0 0,0-1 0 0 0,0 0 0 0 0,1 0 0 0 0,-1 0 0 0 0,1-1 0 0 0,0 1 0 0 0,0-1 0 0 0,0 0 0 0 0,0 0 1 0 0,0 0-1 0 0,0 0 0 0 0,1-1-54 0 0,-1 0 35 0 0,-1-1 0 0 0,0 0 1 0 0,1 0-1 0 0,-1 0 0 0 0,0-1 0 0 0,0 1 1 0 0,1-1-1 0 0,-1 1 0 0 0,0-1 0 0 0,0 0 1 0 0,0-1-1 0 0,0 1 0 0 0,0 0-35 0 0,1-1 23 0 0,1 0-9 0 0,-1 0 0 0 0,0-1 0 0 0,0 1 0 0 0,0-1 0 0 0,0 0 0 0 0,0 0 0 0 0,0 0 0 0 0,-1-1 0 0 0,0 1 0 0 0,0-1 0 0 0,0 0 0 0 0,0 0 0 0 0,0 0 0 0 0,0-2-14 0 0,4-7 47 0 0,-1 0-1 0 0,0-1 1 0 0,4-14-47 0 0,3-17-156 0 0,-2 0 0 0 0,1-18 156 0 0,-12 61-4 0 0,2-9 38 0 0,0-1 0 0 0,-1-8-34 0 0,2 70-177 0 0,6 35 177 0 0,-4-42-62 0 0,-2-25 66 0 0,0 0 0 0 0,0 1 0 0 0,2-1-1 0 0,0-1 1 0 0,3 5-4 0 0,-5-15 37 0 0,0-1-1 0 0,0 1 1 0 0,0-1 0 0 0,1 0 0 0 0,0 0-1 0 0,0 0 1 0 0,0-1 0 0 0,1 1-1 0 0,0-1 1 0 0,0 0 0 0 0,0 0 0 0 0,1-1-1 0 0,0 0 1 0 0,0 0 0 0 0,1 1-37 0 0,-5-4 11 0 0,0 0 1 0 0,0 0-1 0 0,0-1 0 0 0,0 1 1 0 0,0 0-1 0 0,1-1 1 0 0,-1 1-1 0 0,0-1 1 0 0,0 0-1 0 0,1 0 1 0 0,-1 0-1 0 0,0 0 0 0 0,0 0 1 0 0,1 0-1 0 0,-1-1 1 0 0,0 1-1 0 0,2-1-11 0 0,-1 0 51 0 0,0 0 1 0 0,-1-1-1 0 0,1 1 0 0 0,0-1 1 0 0,0 0-1 0 0,-1 0 0 0 0,1 0 1 0 0,-1 0-1 0 0,1 0 0 0 0,-1-1 1 0 0,2-1-52 0 0,0-1 48 0 0,0-1 1 0 0,-1 1-1 0 0,1-1 1 0 0,-1 0-1 0 0,0 0 1 0 0,-1 0 0 0 0,1-1-1 0 0,-1 1 1 0 0,0-1-1 0 0,-1 1 1 0 0,1-6-49 0 0,1-46-127 0 0,-3 1 0 0 0,-7-55 127 0 0,6 96-142 0 0,0 7-115 0 0,0-14-69 0 0,0 22 217 0 0,1 0 0 0 0,0-1 0 0 0,1 1 0 0 0,-1 0 0 0 0,0 0-1 0 0,0 0 1 0 0,0 0 0 0 0,1-1 0 0 0,-1 1 0 0 0,1 0 0 0 0,-1 0 0 0 0,1 0-1 0 0,-1 0 1 0 0,1 0 0 0 0,0 0 109 0 0,-1 1-1036 0 0,4 3-1246 0 0,6 8-1356 0 0,-6-5 1666 0 0</inkml:trace>
  <inkml:trace contextRef="#ctx0" brushRef="#br0" timeOffset="364.542">642 196 9672 0 0,'8'18'1571'0'0,"-6"-15"-298"0"0,0 0 0 0 0,-1 0-1 0 0,1-1 1 0 0,1 1 0 0 0,-1-1 0 0 0,0 1 0 0 0,1-1-1273 0 0,-2 0 806 0 0,1-1 1 0 0,0 0 0 0 0,0 1-1 0 0,0-1 1 0 0,0 0-1 0 0,0 0 1 0 0,0 0 0 0 0,0-1-1 0 0,0 1 1 0 0,2 0-807 0 0,-1 0 14 0 0,0-1 0 0 0,0 0 0 0 0,0 0 1 0 0,0 1-1 0 0,2-2-14 0 0,3 0 97 0 0,1 0 0 0 0,-1-1 0 0 0,0 0 0 0 0,-1 0 0 0 0,1-1 0 0 0,0 0 0 0 0,-1-1 0 0 0,1 1 0 0 0,-1-1 0 0 0,0-1 1 0 0,0 1-1 0 0,-1-1 0 0 0,6-6-97 0 0,-8 8-23 0 0,0-1 0 0 0,-1 0 0 0 0,1 0 0 0 0,-1 0 0 0 0,0-1 0 0 0,0 1 1 0 0,-1-1-1 0 0,1 0 0 0 0,-1 1 0 0 0,0-3 23 0 0,0 3-2 0 0,-1 1 0 0 0,-1-1 0 0 0,1 0 1 0 0,-1 1-1 0 0,1-1 0 0 0,-1 0 0 0 0,0 1 0 0 0,0-1 0 0 0,-1 0 0 0 0,1 1 1 0 0,-1-1-1 0 0,0 0 0 0 0,0 1 0 0 0,0-1 0 0 0,-1-1 2 0 0,1 3 2 0 0,1 1 1 0 0,-1-1-1 0 0,0 0 0 0 0,0 0 0 0 0,0 1 0 0 0,-1-1 1 0 0,1 1-1 0 0,0-1 0 0 0,-1 1 0 0 0,1 0 1 0 0,0-1-1 0 0,-1 1 0 0 0,0 0 0 0 0,1 0 1 0 0,-1 0-1 0 0,0 0 0 0 0,1 0 0 0 0,-1 1 0 0 0,0-1 1 0 0,0 0-1 0 0,0 1 0 0 0,0 0 0 0 0,0-1 1 0 0,1 1-1 0 0,-1 0 0 0 0,0 0 0 0 0,0 0 1 0 0,0 0-1 0 0,0 0 0 0 0,0 0 0 0 0,-2 1-2 0 0,-1 0 61 0 0,-1 0 0 0 0,1 1 0 0 0,-1-1 1 0 0,1 1-1 0 0,0 1 0 0 0,0-1 0 0 0,0 1 0 0 0,0 0 0 0 0,0 0 0 0 0,-1 1-61 0 0,-1 3 132 0 0,0-1 1 0 0,0 1-1 0 0,0 1 0 0 0,1-1 0 0 0,0 1 0 0 0,1 0 1 0 0,0 0-1 0 0,-4 9-132 0 0,3-5 153 0 0,1 1 0 0 0,0 0 0 0 0,1 0 0 0 0,1 0 0 0 0,0 0 0 0 0,0 2-153 0 0,2-7 37 0 0,1 0 0 0 0,-1 0 0 0 0,2 0 0 0 0,-1 0 0 0 0,1 0 0 0 0,0 0 1 0 0,1 0-1 0 0,0 0 0 0 0,0-1 0 0 0,1 1 0 0 0,0-1 0 0 0,0 1 0 0 0,1-1 0 0 0,0 0 0 0 0,0-1 0 0 0,0 1 0 0 0,1 0 0 0 0,0-1 0 0 0,0 0 0 0 0,1 0-37 0 0,2 2-10 0 0,0-1 0 0 0,1 0-1 0 0,-1 0 1 0 0,1-1-1 0 0,1 0 1 0 0,-1 0 0 0 0,1-1-1 0 0,0 0 1 0 0,0-1 0 0 0,1 0-1 0 0,-1-1 1 0 0,1 0-1 0 0,0 0 1 0 0,3-1 10 0 0,11 0-1502 0 0,0-1 1 0 0,0-1-1 0 0,11-1 1502 0 0,-4-1-10219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45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40 116 17359 0 0,'0'0'795'0'0,"0"0"-16"0"0,-3-3 3737 0 0,11 55-1743 0 0,-6 17-2692 0 0,-2-44-1661 0 0,0-25-261 0 0,0 0-3891 0 0,0 0-1666 0 0</inkml:trace>
  <inkml:trace contextRef="#ctx0" brushRef="#br0" timeOffset="334.361">24 17 13824 0 0,'-3'-2'439'0'0,"2"0"-43"0"0,-1 0-1 0 0,0 1 1 0 0,0 0-1 0 0,1-1 1 0 0,-1 1 0 0 0,0 0-1 0 0,0 0 1 0 0,0 0-1 0 0,-2-1-395 0 0,3 2 1386 0 0,1 0-253 0 0,0 0-1074 0 0,0 0-326 0 0,7 11-956 0 0,-5-6 682 0 0,12 9-3484 0 0,-9-9-1328 0 0</inkml:trace>
  <inkml:trace contextRef="#ctx0" brushRef="#br0" timeOffset="665.59">95 62 8752 0 0,'0'0'673'0'0,"2"2"219"0"0,9 10 6932 0 0,-8-9-7782 0 0,-1-2 270 0 0,0 0 0 0 0,0 0-1 0 0,1 0 1 0 0,-1 0 0 0 0,0 0-1 0 0,1 0 1 0 0,-1 0 0 0 0,0-1 0 0 0,1 1-1 0 0,-1-1 1 0 0,3 0-312 0 0,31 1 960 0 0,-32-1-1037 0 0,15 2-1217 0 0,-12 1-4610 0 0,-3 0-681 0 0</inkml:trace>
  <inkml:trace contextRef="#ctx0" brushRef="#br0" timeOffset="666.59">131 181 17679 0 0,'0'0'811'0'0,"0"0"-19"0"0,19-6 439 0 0,-15 5-1018 0 0,-1 1 0 0 0,1 0 1 0 0,-1-1-1 0 0,1 1 1 0 0,-1 1-1 0 0,1-1-213 0 0,16 0 246 0 0,40-4-350 0 0,-36 5-6501 0 0,-16 0 3 0 0</inkml:trace>
  <inkml:trace contextRef="#ctx0" brushRef="#br0" timeOffset="1003.27">328 21 22255 0 0,'0'0'506'0'0,"0"0"71"0"0,0 0 32 0 0,0 0-65 0 0,0 15-253 0 0,1 8 184 0 0,0 0 1 0 0,2 0-1 0 0,1 0 1 0 0,0 0-1 0 0,6 12-475 0 0,-7-25-264 0 0,0-1 0 0 0,1 0-1 0 0,1 1 1 0 0,2 2 264 0 0,0-1-575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3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23583 0 0,'-12'-3'2527'0'0,"12"3"-2525"0"0,-1 0 0 0 0,1 0 0 0 0,-1 0 1 0 0,1 0-1 0 0,0 0 0 0 0,-1 0 0 0 0,1 0 0 0 0,-1 1 1 0 0,1-1-1 0 0,-1 0 0 0 0,1 0 0 0 0,0 1 1 0 0,-1-1-1 0 0,1 0 0 0 0,0 0 0 0 0,-1 1 0 0 0,1-1 1 0 0,0 0-1 0 0,-1 1 0 0 0,1-1 0 0 0,0 1 0 0 0,0-1 1 0 0,-1 0-1 0 0,1 1 0 0 0,0-1 0 0 0,0 1-2 0 0,-2 3 73 0 0,1 1 0 0 0,0 0-1 0 0,1-1 1 0 0,-1 1 0 0 0,1 0 0 0 0,0 0-1 0 0,0-1 1 0 0,1 3-73 0 0,-1 5 138 0 0,3 72 788 0 0,5 8-926 0 0,0 9 346 0 0,2 117-43 0 0,-11-141 315 0 0,-4 11-618 0 0,2-42 1360 0 0,-4 8-1360 0 0,14-85 191 0 0,0 0-1 0 0,3 1 1 0 0,0 0-1 0 0,2 1 1 0 0,1 0-1 0 0,6-7-190 0 0,-17 32-9 0 0,0 0 1 0 0,1 0-1 0 0,0 1 1 0 0,0-1-1 0 0,0 1 0 0 0,0-1 1 0 0,0 1-1 0 0,1 0 0 0 0,-1 0 1 0 0,1 0-1 0 0,0 1 0 0 0,0-1 1 0 0,2 0 8 0 0,-1 1-11 0 0,0 0 0 0 0,0 1 0 0 0,0-1 0 0 0,0 1 0 0 0,1 0 1 0 0,-1 1-1 0 0,0-1 0 0 0,1 1 0 0 0,-1 0 0 0 0,0 0 0 0 0,3 1 11 0 0,-1 0 4 0 0,0 0 0 0 0,0 0 0 0 0,-1 1-1 0 0,1-1 1 0 0,-1 2 0 0 0,1-1 0 0 0,-1 1 0 0 0,0 0 0 0 0,0 0-1 0 0,0 0 1 0 0,0 1 0 0 0,-1 0 0 0 0,1 0 0 0 0,-1 1 0 0 0,0 0 0 0 0,0 0-1 0 0,3 4-3 0 0,-3-2-11 0 0,-1-1 0 0 0,0 1 0 0 0,0 0 0 0 0,-1 0 0 0 0,0 0 0 0 0,0 0 0 0 0,1 8 11 0 0,-3-10 53 0 0,0 0 1 0 0,0-1-1 0 0,-1 1 0 0 0,1 0 0 0 0,-1 0 0 0 0,-1 0 1 0 0,1 0-1 0 0,-1 0 0 0 0,0 0 0 0 0,0-1 1 0 0,0 1-1 0 0,0 0 0 0 0,-2 1-53 0 0,0 1 60 0 0,0-1 0 0 0,-1 1 0 0 0,0 0 0 0 0,-1-1 0 0 0,1 0 0 0 0,-1 0 0 0 0,-1 0 0 0 0,-3 3-60 0 0,-6 4 69 0 0,0-1 1 0 0,-14 9-70 0 0,21-15 15 0 0,-1-1 0 0 0,0 0 1 0 0,0 0-1 0 0,-1-1 1 0 0,1 0-1 0 0,-3 0-15 0 0,6-3-1 0 0,1 0 0 0 0,0 1 0 0 0,-1-2-1 0 0,0 1 1 0 0,1-1 0 0 0,-1 1 0 0 0,1-2 0 0 0,-1 1 0 0 0,1-1 0 0 0,-1 1-1 0 0,0-1 1 0 0,0-1 1 0 0,1 1-48 0 0,1-1 1 0 0,0 0-1 0 0,0 1 0 0 0,-1-2 0 0 0,1 1 0 0 0,0 0 0 0 0,1-1 0 0 0,-3-1 48 0 0,5 3-97 0 0,0 0-1 0 0,-1 0 1 0 0,1 0 0 0 0,0-1 0 0 0,0 1-1 0 0,1 0 1 0 0,-1 0 0 0 0,0-1-1 0 0,0 1 1 0 0,1 0 0 0 0,-1-1-1 0 0,0 1 1 0 0,1-1 0 0 0,0 1-1 0 0,-1-1 1 0 0,1 1 0 0 0,0-1 0 0 0,0 1-1 0 0,0-1 1 0 0,0 0 0 0 0,0 1-1 0 0,0-1 1 0 0,0 1 0 0 0,0-1-1 0 0,1 1 1 0 0,-1-1 0 0 0,1 0 97 0 0,1-3-802 0 0,0 0-1 0 0,1 1 1 0 0,-1-1 0 0 0,1 1 0 0 0,1 0 0 0 0,-1-1-1 0 0,0 1 1 0 0,1 1 0 0 0,3-4 802 0 0,6-3-2411 0 0</inkml:trace>
  <inkml:trace contextRef="#ctx0" brushRef="#br0" timeOffset="353.878">301 664 14568 0 0,'7'-2'411'0'0,"0"0"0"0"0,0 0 1 0 0,1 1-1 0 0,-1 0 1 0 0,0 0-1 0 0,1 1 1 0 0,-1-1-1 0 0,1 2 1 0 0,3 0-412 0 0,11-1 3636 0 0,-5 1 739 0 0,14 2-4375 0 0,-14-1 1878 0 0,15 0-1878 0 0,-22-2 82 0 0,4 1 229 0 0,0-2-1 0 0,13-1-310 0 0,-24 1 30 0 0,1 1 1 0 0,-1-1-1 0 0,1 0 0 0 0,-1 0 0 0 0,1 0 0 0 0,-1-1 0 0 0,0 1 0 0 0,0-1 1 0 0,0 0-1 0 0,0 1 0 0 0,0-1 0 0 0,0-1 0 0 0,2-1-30 0 0,-4 3 20 0 0,0 0 1 0 0,0 0-1 0 0,0 0 0 0 0,-1 0 1 0 0,1 0-1 0 0,0 0 0 0 0,-1 0 1 0 0,1 0-1 0 0,-1 0 0 0 0,0-1 1 0 0,1 1-1 0 0,-1 0 0 0 0,0 0 1 0 0,1 0-1 0 0,-1-1 0 0 0,0 1 0 0 0,0 0 1 0 0,0 0-1 0 0,0 0 0 0 0,0-1 1 0 0,0 1-1 0 0,-1 0 0 0 0,1 0 1 0 0,0-1-1 0 0,-1 1 0 0 0,1 0 1 0 0,-1 0-1 0 0,1 0 0 0 0,-1 0 1 0 0,1 0-1 0 0,-1 0 0 0 0,0 0 1 0 0,1 0-1 0 0,-1 0 0 0 0,0 0 0 0 0,0 0 1 0 0,0 0-1 0 0,0 0-20 0 0,-1-1 58 0 0,-1 0 0 0 0,1 0 0 0 0,0 0 0 0 0,-1 1-1 0 0,1-1 1 0 0,-1 1 0 0 0,0-1 0 0 0,0 1 0 0 0,0 0 0 0 0,1 0 0 0 0,-1 0-1 0 0,0 1 1 0 0,0-1 0 0 0,0 0 0 0 0,-2 1-58 0 0,1 0 78 0 0,1 0 0 0 0,-1 1 0 0 0,0-1 0 0 0,1 1 0 0 0,-1 0 0 0 0,1 0 1 0 0,-1 0-1 0 0,1 0 0 0 0,-1 1 0 0 0,1-1 0 0 0,0 1 0 0 0,0 0 0 0 0,-2 1-78 0 0,0 1 37 0 0,1 0 1 0 0,0-1 0 0 0,0 2-1 0 0,0-1 1 0 0,1 0-1 0 0,-1 1 1 0 0,1 0 0 0 0,-1 2-38 0 0,-2 4 30 0 0,0 1 0 0 0,1 0 1 0 0,1 0-1 0 0,0 0 0 0 0,0 1 1 0 0,2 0-1 0 0,-1 5-30 0 0,1-11 20 0 0,2 1-1 0 0,-1 0 1 0 0,1 0-1 0 0,0 0 1 0 0,1 0 0 0 0,0 0-1 0 0,0-1 1 0 0,0 1-1 0 0,1 0 1 0 0,1 2-20 0 0,-1-6 8 0 0,0 1 0 0 0,0-1 1 0 0,0 0-1 0 0,0 0 0 0 0,1 0 0 0 0,0 0 1 0 0,0-1-1 0 0,0 1 0 0 0,0-1 0 0 0,0 0 0 0 0,0 1 1 0 0,1-1-1 0 0,0-1 0 0 0,0 1 0 0 0,0-1 1 0 0,0 1-1 0 0,0-1 0 0 0,1 0-8 0 0,3 1-81 0 0,0 0-1 0 0,1-1 1 0 0,-1 0 0 0 0,1 0-1 0 0,0-1 1 0 0,-1 0-1 0 0,1 0 1 0 0,0-1 0 0 0,8-1 81 0 0,4-1-430 0 0,-1-2-1 0 0,0 0 1 0 0,15-5 430 0 0,4-3-1129 0 0</inkml:trace>
  <inkml:trace contextRef="#ctx0" brushRef="#br0" timeOffset="749.509">1169 261 22375 0 0,'-6'-10'503'0'0,"0"-1"0"0"0,1 1-1 0 0,0-1 1 0 0,0 0 0 0 0,0-3-503 0 0,-7-16 656 0 0,2 8 185 0 0,-2 0 0 0 0,0 1 0 0 0,-3-1-841 0 0,11 17 161 0 0,0-1 0 0 0,0 1-1 0 0,-5-4-160 0 0,7 7 77 0 0,0 0 0 0 0,0 1-1 0 0,0-1 1 0 0,0 1 0 0 0,0-1 0 0 0,0 1-1 0 0,0 0 1 0 0,0 0 0 0 0,-1 0 0 0 0,1 0-1 0 0,0 0 1 0 0,-1 0-77 0 0,2 1 32 0 0,0 0 0 0 0,0 1 1 0 0,0-1-1 0 0,0 0 0 0 0,0 0 0 0 0,0 0 0 0 0,0 1 0 0 0,0-1 1 0 0,0 0-1 0 0,0 1 0 0 0,0-1 0 0 0,1 1 0 0 0,-1-1 0 0 0,0 1 1 0 0,0 0-1 0 0,0-1 0 0 0,1 1 0 0 0,-1 0 0 0 0,0-1 0 0 0,1 1 1 0 0,-1 0-1 0 0,0 0 0 0 0,1 0 0 0 0,-1 0 0 0 0,1 0-32 0 0,-3 4 71 0 0,0 0 1 0 0,0 1-1 0 0,-1 3-71 0 0,3-7 2 0 0,-12 34 192 0 0,-4 22-194 0 0,2-7 154 0 0,-20 67 686 0 0,-4 41-840 0 0,30-113 104 0 0,2 1 0 0 0,2 0 0 0 0,2 0 0 0 0,2 1 0 0 0,4 30-104 0 0,7 18-144 0 0,-9-90-305 0 0,0-6-1182 0 0,1-11-2783 0 0,-1 0-5019 0 0</inkml:trace>
  <inkml:trace contextRef="#ctx0" brushRef="#br0" timeOffset="1254.484">735 627 23583 0 0,'0'0'67'0'0,"-1"0"-1"0"0,1 0 0 0 0,0 0 1 0 0,0 0-1 0 0,0 0 1 0 0,-1 0-1 0 0,1 0 0 0 0,0 0 1 0 0,0-1-1 0 0,0 1 1 0 0,0 0-1 0 0,-1 0 0 0 0,1 0 1 0 0,0 0-1 0 0,0-1 1 0 0,0 1-1 0 0,0 0 0 0 0,0 0 1 0 0,0 0-1 0 0,0 0 0 0 0,-1-1 1 0 0,1 1-1 0 0,0 0 1 0 0,0 0-1 0 0,0-1 0 0 0,0 1 1 0 0,0 0-1 0 0,0 0 1 0 0,0 0-1 0 0,0-1 0 0 0,0 1 1 0 0,0 0-1 0 0,0 0 1 0 0,0 0-1 0 0,0-1 0 0 0,0 1 1 0 0,0 0-1 0 0,1 0 1 0 0,-1-1-1 0 0,0 1-66 0 0,0-1 82 0 0,1 1 0 0 0,0-1-1 0 0,0 0 1 0 0,-1 1 0 0 0,1-1 0 0 0,0 1 0 0 0,0-1 0 0 0,0 1-1 0 0,0-1 1 0 0,0 1-82 0 0,27-9 195 0 0,-27 9-106 0 0,30-7 195 0 0,0 2 1 0 0,0 1 0 0 0,18 0-285 0 0,0 3-455 0 0,46 5 455 0 0,-79-2-1133 0 0,0 0-1 0 0,1 1 0 0 0,10 4 1134 0 0,-18-3-1292 0 0,-9-4 1238 0 0,1 0-1 0 0,-1 0 0 0 0,0 0 0 0 0,0 1 0 0 0,0-1 1 0 0,0 0-1 0 0,0 0 0 0 0,0 0 0 0 0,0 0 1 0 0,0 1-1 0 0,0-1 0 0 0,1 0 0 0 0,-1 0 0 0 0,0 0 1 0 0,0 0-1 0 0,0 1 0 0 0,0-1 0 0 0,0 0 0 0 0,0 0 1 0 0,0 0-1 0 0,0 0 0 0 0,0 1 0 0 0,0-1 0 0 0,0 0 1 0 0,0 0-1 0 0,-1 0 0 0 0,1 0 0 0 0,0 1 1 0 0,0-1 54 0 0,-1 1-287 0 0,0 1 0 0 0,0-1 1 0 0,0 0-1 0 0,0 0 0 0 0,-1 0 1 0 0,1 0-1 0 0,0 0 1 0 0,-2 1 286 0 0,1-1 269 0 0,0 0 1 0 0,1 0 0 0 0,-1 1 0 0 0,0-1-1 0 0,1 1 1 0 0,-1-1 0 0 0,0 2-270 0 0,-4 7 1265 0 0,1 0-1 0 0,0 1 1 0 0,0 0-1 0 0,0 2-1264 0 0,3-8 173 0 0,1 0 0 0 0,0-1-1 0 0,0 1 1 0 0,1 0 0 0 0,-1-1 0 0 0,1 1-1 0 0,0 0 1 0 0,0 0 0 0 0,1 0 0 0 0,-1-1-1 0 0,2 5-172 0 0,2 6 234 0 0,-3-8-85 0 0,1 0 1 0 0,0 0 0 0 0,2 3-150 0 0,-3-7 29 0 0,0-1 1 0 0,1 1 0 0 0,0-1-1 0 0,-1 1 1 0 0,1-1 0 0 0,0 1-1 0 0,0-1 1 0 0,0 0-1 0 0,0 0 1 0 0,1 0-30 0 0,1 2 59 0 0,1-1-1 0 0,-1 0 1 0 0,1 0-1 0 0,0 0 1 0 0,0-1-1 0 0,0 0 1 0 0,0 1-1 0 0,0-2 1 0 0,0 1-1 0 0,1-1 1 0 0,-1 0-1 0 0,1 0 1 0 0,-1 0-1 0 0,1-1 1 0 0,-1 1 0 0 0,1-2-1 0 0,1 1-58 0 0,-1-1 8 0 0,1 0 1 0 0,-1 0-1 0 0,1-1 1 0 0,-1 0-1 0 0,0 0 0 0 0,0-1 1 0 0,0 0-1 0 0,0 0 0 0 0,0 0 1 0 0,0-1-1 0 0,-1 0 0 0 0,0 0 1 0 0,0 0-1 0 0,1-1-8 0 0,-1 0-40 0 0,-1 1 1 0 0,1-1-1 0 0,-1 1 0 0 0,-1-1 0 0 0,1-1 0 0 0,-1 1 1 0 0,0 0-1 0 0,0-1 0 0 0,0 1 0 0 0,-1-1 0 0 0,0 0 1 0 0,0 0-1 0 0,0 0 0 0 0,-1 0 0 0 0,0 0 0 0 0,0 0 1 0 0,0-1-1 0 0,-1 1 0 0 0,-1-6 40 0 0,1 4-167 0 0,-1 0 0 0 0,-1 0 0 0 0,1 0 0 0 0,-2 1 0 0 0,1-1 0 0 0,-1 0 0 0 0,0 1 0 0 0,0 0 0 0 0,-1 0 0 0 0,0 0 0 0 0,0 0 0 0 0,-1 0 0 0 0,-4-4 167 0 0,6 8-71 0 0,0 0-1 0 0,0-1 0 0 0,0 1 1 0 0,0 0-1 0 0,-1 1 0 0 0,1-1 0 0 0,-1 1 1 0 0,0-1-1 0 0,0 1 0 0 0,0 0 1 0 0,0 0-1 0 0,0 1 0 0 0,-1-1 0 0 0,1 1 1 0 0,0 0-1 0 0,-1 0 0 0 0,1 1 1 0 0,0-1-1 0 0,-1 1 0 0 0,1 0 0 0 0,-1 0 1 0 0,1 0-1 0 0,-1 1 0 0 0,-4 0 72 0 0,5 0 45 0 0,-1 1-1 0 0,0-1 0 0 0,0 1 1 0 0,1 0-1 0 0,-1 0 0 0 0,1 0 1 0 0,-1 0-1 0 0,1 1 0 0 0,0 0 1 0 0,0 0-1 0 0,0 0 0 0 0,0 0 1 0 0,1 1-1 0 0,-1-1 0 0 0,1 1 1 0 0,0 0-1 0 0,0 0 0 0 0,0 0 1 0 0,0 1-1 0 0,1-1 0 0 0,0 1 1 0 0,0-1-1 0 0,0 1 0 0 0,-1 4-44 0 0,1 0 33 0 0,0 0 0 0 0,1 0 1 0 0,0 0-1 0 0,0 0 0 0 0,1 1 0 0 0,0-1 0 0 0,1 0 0 0 0,0 2-33 0 0,0-5-19 0 0,0 1-1 0 0,1 0 0 0 0,0 0 1 0 0,0-1-1 0 0,1 1 1 0 0,-1-1-1 0 0,2 0 0 0 0,-1 0 1 0 0,0 0-1 0 0,1 0 1 0 0,1 0 19 0 0,2 3-471 0 0,2 1 0 0 0,-1-1 0 0 0,5 3 471 0 0,6 3-6638 0 0,-4-6-1328 0 0</inkml:trace>
  <inkml:trace contextRef="#ctx0" brushRef="#br0" timeOffset="1954.191">1518 587 24271 0 0,'0'0'1116'0'0,"0"0"-29"0"0,2 12-640 0 0,-2 44 1200 0 0,-3 0 0 0 0,-9 52-1647 0 0,11-104 57 0 0,0-4 68 0 0,-2-10 233 0 0,-1-16 150 0 0,3-2-508 0 0,1 0 0 0 0,1-1 0 0 0,2 1 0 0 0,0 0 0 0 0,2 1 0 0 0,1-1 0 0 0,1 1 0 0 0,3-4 0 0 0,-8 27 0 0 0,-1 0 1 0 0,1 1-1 0 0,0-1 0 0 0,0 1 1 0 0,0 0-1 0 0,0-1 0 0 0,1 1 1 0 0,-1 0-1 0 0,1 0 0 0 0,0 0 1 0 0,-1 1-1 0 0,1-1 0 0 0,1 0 0 0 0,-1 2-1 0 0,-1 0 0 0 0,0-1 0 0 0,1 1 0 0 0,-1 0-1 0 0,1 0 1 0 0,0 0 0 0 0,-1 0 0 0 0,1 1 0 0 0,0-1-1 0 0,-1 1 1 0 0,1 0 0 0 0,0 0 0 0 0,0 0 0 0 0,-1 0-1 0 0,1 0 1 0 0,0 0 0 0 0,0 1 0 0 0,2 0 1 0 0,7 2-402 0 0,1 1 0 0 0,-1 0-1 0 0,0 1 1 0 0,0 0 0 0 0,0 1 0 0 0,-1 1 0 0 0,10 6 402 0 0,-17-10-214 0 0,0 1-1 0 0,-1-1 0 0 0,1 1 1 0 0,-1 0-1 0 0,0 0 0 0 0,0 0 1 0 0,0 0-1 0 0,0 1 215 0 0,4 8-1038 0 0,-1-1-1 0 0,0 4 1039 0 0,0-2-190 0 0,-4-10 220 0 0,-2-1 68 0 0,1 0 0 0 0,0 0 1 0 0,1-1-1 0 0,-1 1 0 0 0,0-1 1 0 0,1 1-1 0 0,0-1 0 0 0,-1 1 1 0 0,1-1-1 0 0,0 0 0 0 0,0 0 1 0 0,2 2-99 0 0,-1-3 173 0 0,-1 1 1 0 0,1-1-1 0 0,0 0 0 0 0,-1 0 1 0 0,1 0-1 0 0,0 0 1 0 0,0-1-1 0 0,0 1 1 0 0,-1-1-1 0 0,1 1 1 0 0,0-1-1 0 0,0 0 1 0 0,0 0-1 0 0,0 0 1 0 0,0-1-1 0 0,-1 1 1 0 0,4-1-174 0 0,3-2 135 0 0,1 0 1 0 0,-1-1-1 0 0,0 0 1 0 0,0 0-1 0 0,-1-1 0 0 0,1 0 1 0 0,-1-1-1 0 0,0 0 1 0 0,0 0-1 0 0,-1 0 1 0 0,0-1-1 0 0,4-5-135 0 0,-8 8 0 0 0,-1 1 0 0 0,1-1 0 0 0,-1 1 0 0 0,0-1 0 0 0,0 0 0 0 0,-1 0 0 0 0,1 0 0 0 0,-1 0 0 0 0,0 0 0 0 0,0 0 0 0 0,0-1 0 0 0,-1 1 0 0 0,1-2 0 0 0,-1 5 0 0 0,0-1 0 0 0,0 0 0 0 0,0 1 0 0 0,0-1 0 0 0,0 0 0 0 0,0 0 0 0 0,-1 1 0 0 0,1-1 0 0 0,0 1 0 0 0,-1-1 0 0 0,0 0 0 0 0,1 1 0 0 0,-1-1 0 0 0,0 1 0 0 0,0-1 0 0 0,0 1 0 0 0,0 0 0 0 0,0-1 0 0 0,0 1 0 0 0,0 0 0 0 0,0 0 0 0 0,0-1 0 0 0,-1 1 0 0 0,1 0 0 0 0,0 0 0 0 0,-1 1 0 0 0,1-1 0 0 0,-1 0 0 0 0,1 0 0 0 0,-1 1 0 0 0,0-1 0 0 0,1 1 0 0 0,-1-1 0 0 0,-1 1 0 0 0,0-1 16 0 0,1 1 0 0 0,-1 0-1 0 0,0 0 1 0 0,0 0 0 0 0,1 0 0 0 0,-1 0 0 0 0,0 0-1 0 0,0 1 1 0 0,1 0 0 0 0,-1-1 0 0 0,0 1-1 0 0,1 0 1 0 0,-1 0 0 0 0,0 1-16 0 0,-1 0 45 0 0,0 0 0 0 0,1 1 0 0 0,-1 0-1 0 0,0 0 1 0 0,1 0 0 0 0,0 0 0 0 0,-1 0 0 0 0,0 2-45 0 0,-2 3 142 0 0,1 0 1 0 0,0 1-1 0 0,0-1 1 0 0,0 1-1 0 0,1 0 1 0 0,1 0 0 0 0,0 0-1 0 0,0 1-142 0 0,2-9 13 0 0,-9 35 390 0 0,-5 34-403 0 0,14-59-4 0 0,0 0 0 0 0,0 0 0 0 0,1 0 0 0 0,0-1 0 0 0,1 1 0 0 0,0 0 0 0 0,0 0 0 0 0,4 10 4 0 0,-4-17 10 0 0,1 0 0 0 0,-1-1 0 0 0,1 1 0 0 0,-1 0 0 0 0,1-1 1 0 0,1 1-1 0 0,-1-1 0 0 0,0 0 0 0 0,1 0 0 0 0,-1 0 0 0 0,1 0 0 0 0,0 0 0 0 0,0 0 0 0 0,0-1 0 0 0,2 1-10 0 0,0 0 5 0 0,0 0 0 0 0,0-1 0 0 0,1 1-1 0 0,-1-1 1 0 0,1 0 0 0 0,-1-1 0 0 0,1 0-1 0 0,0 0 1 0 0,5 1-5 0 0,10-2-259 0 0,0 0 0 0 0,1-1 0 0 0,-1-2 1 0 0,0 0-1 0 0,5-2 259 0 0,-24 5-53 0 0,13-3-1104 0 0,0-1 0 0 0,0 0 0 0 0,7-4 1157 0 0,37-14-2026 0 0,-4 0-20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0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60 19807 0 0,'-3'1'162'0'0,"1"0"0"0"0,0 0 0 0 0,-1 0 0 0 0,1 0 0 0 0,0 1 0 0 0,0-1 0 0 0,0 1 0 0 0,0-1 0 0 0,0 1 0 0 0,0-1 0 0 0,0 1 0 0 0,1 0 0 0 0,-1 0 0 0 0,1 0 0 0 0,-1 0 0 0 0,1 0 0 0 0,0 1 0 0 0,0-1 0 0 0,0 0 0 0 0,0 1 0 0 0,0-1 0 0 0,0 1-162 0 0,-2 8 440 0 0,0 1 1 0 0,1-1-1 0 0,0 1 1 0 0,0 2-441 0 0,2-9 113 0 0,-34 476 3794 0 0,32-432-3869 0 0,-1 28-245 0 0,7 57 207 0 0,-4-128-405 0 0,1 9 448 0 0,0-7-3994 0 0,-1-14 2055 0 0</inkml:trace>
  <inkml:trace contextRef="#ctx0" brushRef="#br0" timeOffset="350.567">9 582 22055 0 0,'-9'-6'2402'0'0,"9"5"-2373"0"0,0 1 1 0 0,0 0 0 0 0,0-1 0 0 0,0 1 0 0 0,0 0 0 0 0,0-1 0 0 0,0 1-1 0 0,0 0 1 0 0,1-1 0 0 0,-1 1 0 0 0,0 0 0 0 0,0 0 0 0 0,0-1-1 0 0,0 1 1 0 0,0 0 0 0 0,0 0 0 0 0,1-1 0 0 0,-1 1 0 0 0,0 0 0 0 0,0 0-1 0 0,0-1 1 0 0,1 1 0 0 0,-1 0 0 0 0,0 0 0 0 0,0 0 0 0 0,1 0 0 0 0,-1-1-30 0 0,8-5 354 0 0,-2 3-174 0 0,0 0 0 0 0,1 0 1 0 0,-1 0-1 0 0,1 0 1 0 0,0 1-1 0 0,1 0-180 0 0,44-8 144 0 0,-25 6-156 0 0,175-34-4 0 0,-157 26-1400 0 0,-23 7-80 0 0</inkml:trace>
  <inkml:trace contextRef="#ctx0" brushRef="#br0" timeOffset="677.176">558 1 24215 0 0,'-2'5'1182'0'0,"1"5"-605"0"0,0 1 0 0 0,2 8-577 0 0,-1 2 320 0 0,1 34 406 0 0,1-11 36 0 0,-1 91 588 0 0,0 95-311 0 0,-3 35-268 0 0,7-178-347 0 0,-2-77-296 0 0,-3-10-124 0 0,0 0 0 0 0,0 0 0 0 0,0 0 0 0 0,0 0-1 0 0,0 0 1 0 0,0 0 0 0 0,0 0 0 0 0,0 0-1 0 0,0 0 1 0 0,0 0 0 0 0,1 0 0 0 0,-1 0 0 0 0,0 0-1 0 0,0 0 1 0 0,0 0 0 0 0,0 0 0 0 0,0 0-1 0 0,0 0 1 0 0,0 0 0 0 0,0 0 0 0 0,0-1 0 0 0,0 1-1 0 0,0 0 1 0 0,1 0 0 0 0,-1 0 0 0 0,0 0-1 0 0,0 0 1 0 0,0 0 0 0 0,0 0 0 0 0,0 0 0 0 0,0 0-1 0 0,0 0 1 0 0,0 0 0 0 0,0 0 0 0 0,0-1-1 0 0,0 1 1 0 0,0 0 0 0 0,0 0 0 0 0,0 0 0 0 0,0 0-1 0 0,0 0 1 0 0,0 0 0 0 0,0 0 0 0 0,0 0-1 0 0,0 0 1 0 0,0 0 0 0 0,0-1-4 0 0,5-18 276 0 0,-4 13-274 0 0,6-23 15 0 0,22-83-1 0 0,-21 86-19 0 0,1 1 0 0 0,1 0 0 0 0,5-7 3 0 0,-12 26-4 0 0,1-1-1 0 0,0 1 1 0 0,0 0-1 0 0,0 0 1 0 0,1 0-1 0 0,0 1 1 0 0,0 0-1 0 0,1-1 5 0 0,-5 5-1 0 0,1 0 0 0 0,-1-1 0 0 0,1 1 0 0 0,-1 0-1 0 0,1 1 1 0 0,0-1 0 0 0,-1 0 0 0 0,1 0 0 0 0,0 1 0 0 0,0-1 0 0 0,0 1 0 0 0,-1-1-1 0 0,1 1 1 0 0,0 0 0 0 0,0 0 0 0 0,0 0 0 0 0,0 0 0 0 0,0 0 0 0 0,0 0 0 0 0,0 0-1 0 0,-1 1 1 0 0,1-1 0 0 0,0 0 0 0 0,0 1 0 0 0,0 0 0 0 0,-1 0 0 0 0,1-1 0 0 0,0 1-1 0 0,-1 0 1 0 0,1 0 0 0 0,0 0 0 0 0,0 2 1 0 0,1-1 3 0 0,0 1 0 0 0,0 0 1 0 0,0 0-1 0 0,-1 0 0 0 0,1 1 0 0 0,-1-1 0 0 0,0 0 0 0 0,0 1 1 0 0,-1-1-1 0 0,1 1 0 0 0,0 0 0 0 0,-1 0 0 0 0,0 1-3 0 0,3 10 36 0 0,-1 1-1 0 0,1 13-35 0 0,-1-6 20 0 0,0 8 43 0 0,-1 0 0 0 0,-1 12-63 0 0,-1-21-38 0 0,0 0-1 0 0,2 0 0 0 0,0 0 1 0 0,2 0-1 0 0,2 9 39 0 0,-5-30-60 0 0,-1-1-1 0 0,0 1 0 0 0,1 0 0 0 0,-1 0 0 0 0,0 0 1 0 0,1 0-1 0 0,-1 0 0 0 0,1 0 0 0 0,-1-1 1 0 0,1 1-1 0 0,0 0 61 0 0,-1-1-58 0 0,0 0 0 0 0,0 0 0 0 0,0 1 1 0 0,1-1-1 0 0,-1 0 0 0 0,0 0 0 0 0,0 0 1 0 0,0 0-1 0 0,1 0 0 0 0,-1 0 0 0 0,0 0 1 0 0,0 0-1 0 0,1 0 0 0 0,-1 0 0 0 0,0 0 0 0 0,0 0 1 0 0,1 0-1 0 0,-1 0 0 0 0,0 0 0 0 0,0 0 1 0 0,0 0-1 0 0,1 0 0 0 0,-1 0 0 0 0,0 0 0 0 0,0 0 1 0 0,1 0-1 0 0,-1 0 58 0 0,1-1-367 0 0,0 0 0 0 0,0 0 0 0 0,0 0 1 0 0,1 0-1 0 0,-1 0 0 0 0,-1 0 0 0 0,1-1 0 0 0,0 1 0 0 0,0 0 0 0 0,0-1 1 0 0,0 0 366 0 0,4-8-2042 0 0</inkml:trace>
  <inkml:trace contextRef="#ctx0" brushRef="#br0" timeOffset="1011.174">959 496 22663 0 0,'0'1'110'0'0,"0"0"0"0"0,-1 0 0 0 0,1 0 0 0 0,0 0 0 0 0,0 0 0 0 0,0 0 0 0 0,0 0 0 0 0,0 0 0 0 0,0 0 0 0 0,0 0 0 0 0,0 0-1 0 0,0 0 1 0 0,1 0 0 0 0,-1 0 0 0 0,0 0 0 0 0,1 0 0 0 0,-1 0 0 0 0,0 0 0 0 0,1 0-110 0 0,1 6 391 0 0,5 38 567 0 0,-2 0-1 0 0,-2 0 0 0 0,-2 2-957 0 0,1 3 1228 0 0,1 0 0 0 0,5 14-1228 0 0,-5-41-404 0 0,-2-17 54 0 0,-1 1 0 0 0,1-1 0 0 0,1 1 0 0 0,-1-1 0 0 0,1 0 0 0 0,0 0 0 0 0,0 0 0 0 0,1 0 0 0 0,1 2 350 0 0,0-4-1846 0 0,0-3-10 0 0</inkml:trace>
  <inkml:trace contextRef="#ctx0" brushRef="#br0" timeOffset="1346.591">1103 559 17967 0 0,'0'0'1387'0'0,"0"0"-896"0"0,0 0-210 0 0,0 6 1984 0 0,11 46 2808 0 0,-5-23-4166 0 0,0 1 0 0 0,-2 3-907 0 0,1 12 569 0 0,-1-20 119 0 0,-2 10-688 0 0,1 9 768 0 0,5 30-768 0 0,-6-70 17 0 0,-2-3 79 0 0,0-1 58 0 0,3-13 279 0 0,25-105-315 0 0,-10 41-320 0 0,-15 65 129 0 0,1 0 0 0 0,1 0 0 0 0,-1 0 0 0 0,2 0 73 0 0,-3 5-40 0 0,1 1 1 0 0,0 0 0 0 0,0 0-1 0 0,0 0 1 0 0,1 0-1 0 0,0 1 1 0 0,4-4 39 0 0,-8 8 2 0 0,0 0 0 0 0,0 0 0 0 0,0 0 0 0 0,1 0 0 0 0,-1 0 0 0 0,0 0 0 0 0,0 0-1 0 0,1 1 1 0 0,-1-1 0 0 0,0 0 0 0 0,1 1 0 0 0,-1-1 0 0 0,1 1 0 0 0,-1 0 0 0 0,1-1 0 0 0,-1 1 0 0 0,1 0 0 0 0,-1 0 0 0 0,1 0 0 0 0,-1 0-1 0 0,1 0 1 0 0,-1 0 0 0 0,1 1 0 0 0,-1-1 0 0 0,1 0 0 0 0,-1 1 0 0 0,1-1 0 0 0,-1 1 0 0 0,0 0 0 0 0,1-1 0 0 0,-1 1 0 0 0,0 0 0 0 0,0 0-1 0 0,1 0 1 0 0,-1 0 0 0 0,0 0 0 0 0,0 0 0 0 0,0 0 0 0 0,0 0-2 0 0,3 4 33 0 0,0 0 1 0 0,0 0-1 0 0,-1 1 0 0 0,0-1 1 0 0,0 1-1 0 0,-1-1 0 0 0,1 1 0 0 0,-1 0 1 0 0,0 0-34 0 0,4 17 65 0 0,-1 0 0 0 0,-1 1 1 0 0,0 7-66 0 0,3 74 173 0 0,-5-61-294 0 0,-2-35-302 0 0,1-1-1 0 0,0 1 1 0 0,1 0 0 0 0,0 0 0 0 0,1 3 423 0 0,-2-11-206 0 0,-1 0 1 0 0,1 0 0 0 0,-1 0-1 0 0,1 0 1 0 0,-1 0-1 0 0,1 0 1 0 0,0 0 0 0 0,-1 0-1 0 0,1 0 1 0 0,0 0-1 0 0,0-1 1 0 0,0 1 0 0 0,0 0-1 0 0,-1-1 1 0 0,1 1 0 0 0,0 0-1 0 0,0-1 1 0 0,0 1-1 0 0,0-1 1 0 0,1 0 0 0 0,-1 1 205 0 0,6 1-2586 0 0</inkml:trace>
  <inkml:trace contextRef="#ctx0" brushRef="#br0" timeOffset="1764.517">1646 897 20471 0 0,'4'-8'487'0'0,"0"0"0"0"0,-1 1-1 0 0,0-1 1 0 0,0-1-1 0 0,-1 1 1 0 0,0 0-1 0 0,-1-1 1 0 0,1 1 0 0 0,-2-1-1 0 0,1 1 1 0 0,-1-6-487 0 0,-1 1 533 0 0,0 1 1 0 0,-1 0-1 0 0,0-1 1 0 0,0 1-1 0 0,-2 0 0 0 0,1 0 1 0 0,-5-8-534 0 0,6 16 108 0 0,0 0 0 0 0,0 0 1 0 0,0 1-1 0 0,0-1 0 0 0,-1 0 1 0 0,0 1-1 0 0,0 0 0 0 0,-1-1-108 0 0,3 3 14 0 0,0 0 1 0 0,0 0-1 0 0,0 0 0 0 0,0 0 0 0 0,0 0 0 0 0,-1 0 0 0 0,1 1 0 0 0,0-1 0 0 0,0 0 0 0 0,-1 1 0 0 0,1 0 1 0 0,-1-1-1 0 0,1 1 0 0 0,0 0 0 0 0,-1-1 0 0 0,1 1 0 0 0,-1 0 0 0 0,1 0 0 0 0,-1 0 0 0 0,1 0 1 0 0,0 0-1 0 0,-1 1 0 0 0,1-1 0 0 0,-1 0 0 0 0,1 1 0 0 0,-1-1-14 0 0,-5 4 6 0 0,-1 0-1 0 0,1 0 1 0 0,0 0-1 0 0,0 1 1 0 0,0 0-1 0 0,0 1 1 0 0,1-1-1 0 0,0 1 1 0 0,0 0 0 0 0,1 1-1 0 0,-1 0 1 0 0,-2 5-6 0 0,-2 5 16 0 0,0 0 0 0 0,1 1 0 0 0,1 1 0 0 0,-6 16-16 0 0,11-24 31 0 0,-1 0 1 0 0,2 1 0 0 0,-1-1 0 0 0,0 12-32 0 0,3-19 6 0 0,-1 0 1 0 0,1 0-1 0 0,0-1 1 0 0,1 1-1 0 0,-1 0 1 0 0,1 0-1 0 0,-1-1 1 0 0,1 1-1 0 0,0 0 1 0 0,0-1-1 0 0,1 1 1 0 0,-1-1-1 0 0,1 1 1 0 0,0-1-1 0 0,0 0 1 0 0,0 0-1 0 0,1 2-6 0 0,-2-4 5 0 0,0 0-1 0 0,0 0 1 0 0,0 0-1 0 0,0 0 1 0 0,1-1 0 0 0,-1 1-1 0 0,0 0 1 0 0,1 0-1 0 0,-1-1 1 0 0,0 1 0 0 0,1-1-1 0 0,-1 1 1 0 0,1-1-1 0 0,-1 1 1 0 0,1-1 0 0 0,-1 0-1 0 0,1 0-4 0 0,1 0 1 0 0,0 0-1 0 0,1 0 1 0 0,-1-1-1 0 0,0 1 1 0 0,0-1 0 0 0,0 1-1 0 0,0-1 1 0 0,1-1-1 0 0,5-2 10 0 0,-1 0 0 0 0,1 0 0 0 0,-1-1 0 0 0,0 0 0 0 0,1-2-10 0 0,0 0 3 0 0,-1 0-1 0 0,0 0 0 0 0,0-1 0 0 0,-1 0 0 0 0,0-1 1 0 0,0-1-3 0 0,11-18-3 0 0,5-10 3 0 0,-20 32 0 0 0,0 2 0 0 0,-2 3 0 0 0,0 4 0 0 0,0 5 0 0 0,2 154 277 0 0,0 49 459 0 0,-5-147-539 0 0,-3 0 1 0 0,-5 17-198 0 0,9-71-59 0 0,-1 0 1 0 0,-1 0-1 0 0,0 0 1 0 0,0-1-1 0 0,-1 3 59 0 0,3-9-1 0 0,0-1-1 0 0,-1 0 1 0 0,1 1-1 0 0,0-1 1 0 0,-1 0-1 0 0,1 0 1 0 0,-1 0-1 0 0,0 0 1 0 0,0 0 0 0 0,1-1-1 0 0,-1 1 1 0 0,0 0-1 0 0,-1-1 1 0 0,1 1-1 0 0,0-1 1 0 0,0 0-1 0 0,-1 0 1 0 0,1 0-1 0 0,0 0 1 0 0,-1 0-1 0 0,1 0 1 0 0,-3-1 1 0 0,-3 1 1 0 0,-1 0 0 0 0,1-1-1 0 0,-1 0 1 0 0,1 0 0 0 0,-1-1 0 0 0,1-1 0 0 0,0 1 0 0 0,-1-1-1 0 0,-3-2-1 0 0,-1 0 0 0 0,1-1 0 0 0,0 0 0 0 0,1-1 0 0 0,-1 0 1 0 0,-13-10-3 0 0,1-1 0 0 0,0-1-1 0 0,2-1 1 0 0,-7-7 3 0 0,24 21-675 0 0,0 0 0 0 0,0-1 0 0 0,0 0 0 0 0,1 1-1 0 0,-3-6 676 0 0,5 8-515 0 0,1 0 0 0 0,-1 1 0 0 0,1-1-1 0 0,0 0 1 0 0,0 0 0 0 0,0 0-1 0 0,0 0 1 0 0,1 0 0 0 0,-1 0 0 0 0,1 0-1 0 0,0 0 1 0 0,0 0 0 0 0,0 0-1 0 0,0 0 1 0 0,1-1 515 0 0,2-10-9174 0 0</inkml:trace>
  <inkml:trace contextRef="#ctx0" brushRef="#br0" timeOffset="2170.62">1949 669 21967 0 0,'1'-3'172'0'0,"-1"-1"-1"0"0,0 1 1 0 0,0 0-1 0 0,0-1 0 0 0,0 1 1 0 0,0-1-1 0 0,-1 1 1 0 0,0 0-1 0 0,0-1 1 0 0,0 1-1 0 0,0 0 0 0 0,0 0 1 0 0,0 0-1 0 0,-1 0 1 0 0,-1-3-172 0 0,2 4 133 0 0,-1 0 0 0 0,1 1-1 0 0,-1-1 1 0 0,1 0 0 0 0,-1 1 0 0 0,1-1 0 0 0,-1 1 0 0 0,0-1 0 0 0,0 1 0 0 0,0 0 0 0 0,0-1-1 0 0,0 1 1 0 0,0 0 0 0 0,0 0 0 0 0,0 1 0 0 0,0-1 0 0 0,0 0 0 0 0,-1 1 0 0 0,1-1-1 0 0,0 1 1 0 0,0 0 0 0 0,-1 0 0 0 0,-1 0-133 0 0,-2 0 225 0 0,0 1 0 0 0,0 1 0 0 0,0-1 0 0 0,0 1 0 0 0,1 0 0 0 0,-1 0 0 0 0,0 0 0 0 0,1 1 0 0 0,0 0 0 0 0,-4 2-225 0 0,5-2 66 0 0,0-1 1 0 0,1 1-1 0 0,-1 0 1 0 0,1 0-1 0 0,0 1 1 0 0,-1-1-1 0 0,2 1 0 0 0,-1 0 1 0 0,0-1-1 0 0,1 1 1 0 0,0 0-1 0 0,-1 1 1 0 0,2-1-1 0 0,-1 1-66 0 0,1-3 31 0 0,0 0 0 0 0,0 1 1 0 0,1-1-1 0 0,-1 0 0 0 0,1 1 0 0 0,0-1 0 0 0,0 1 1 0 0,0-1-1 0 0,0 0 0 0 0,0 1 0 0 0,1-1 0 0 0,-1 1 1 0 0,0-1-1 0 0,1 0 0 0 0,1 3-31 0 0,-1-3 8 0 0,1 1-1 0 0,-1 0 1 0 0,1-1-1 0 0,0 1 1 0 0,0-1-1 0 0,0 0 1 0 0,0 1-1 0 0,0-1 1 0 0,1 0-1 0 0,-1 0 1 0 0,3 1-8 0 0,40 26 480 0 0,0-3 1 0 0,20 8-481 0 0,-48-25 0 0 0,0 0 0 0 0,3 4 0 0 0,-13-8 0 0 0,-1-1 0 0 0,1 2 0 0 0,-1-1 0 0 0,-1 1 0 0 0,1-1 0 0 0,3 6 0 0 0,-8-10-2 0 0,0 1 0 0 0,0-1-1 0 0,0 1 1 0 0,-1-1 0 0 0,1 1 0 0 0,0-1 0 0 0,-1 1-1 0 0,1-1 1 0 0,-1 1 0 0 0,1-1 0 0 0,-1 3 2 0 0,0-4 7 0 0,0 1 0 0 0,0 0 0 0 0,0 0 0 0 0,0 0 0 0 0,0 0 0 0 0,0 0 0 0 0,-1 0 0 0 0,1 0 0 0 0,0-1 1 0 0,0 1-1 0 0,-1 0 0 0 0,1 0 0 0 0,-1 0 0 0 0,1-1 0 0 0,-1 1 0 0 0,0 0-7 0 0,-1 1 27 0 0,0 0-1 0 0,0 0 1 0 0,0-1 0 0 0,0 1-1 0 0,-1-1 1 0 0,1 0 0 0 0,0 1 0 0 0,-1-1-1 0 0,1 0 1 0 0,-1-1 0 0 0,1 1-1 0 0,-1 0 1 0 0,-1-1-27 0 0,-13 3-22 0 0,1 0 1 0 0,-1-2-1 0 0,0 0 0 0 0,1-1 0 0 0,-1 0 1 0 0,0-2-1 0 0,1 0 0 0 0,-1-1 1 0 0,1 0-1 0 0,0-1 0 0 0,-7-4 22 0 0,7 3-826 0 0,1-2 0 0 0,-1 0 0 0 0,1-1 0 0 0,0-1 0 0 0,1 0 0 0 0,0-1 0 0 0,-1-1 826 0 0,2-1-1551 0 0</inkml:trace>
  <inkml:trace contextRef="#ctx0" brushRef="#br0" timeOffset="2519.818">930 362 25343 0 0,'-2'-3'560'0'0,"-1"0"112"0"0,1 1 32 0 0,-1-1 0 0 0,3 0-568 0 0,0-1-136 0 0,1 0 0 0 0,1-1 0 0 0,3 2 96 0 0,-1 3-16 0 0,0-2 0 0 0,1 0-7632 0 0,4 4-1535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3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19807 0 0,'1'-2'144'0'0,"0"1"0"0"0,0-1-1 0 0,0 1 1 0 0,-1 0 0 0 0,1-1-1 0 0,1 1 1 0 0,-1 0-1 0 0,0 0 1 0 0,0-1 0 0 0,0 1-1 0 0,1 0 1 0 0,-1 0 0 0 0,0 0-1 0 0,1 1 1 0 0,-1-1-1 0 0,1 0 1 0 0,-1 0 0 0 0,1 1-144 0 0,7-4 823 0 0,0 1 1 0 0,8-1-824 0 0,-10 2 857 0 0,43-9-329 0 0,0 2 1 0 0,29-1-529 0 0,-17 3-147 0 0,139-15 418 0 0,27 8-271 0 0,-95 10-288 0 0,-76 2-4755 0 0,-41 1 2095 0 0,4 0-4715 0 0</inkml:trace>
  <inkml:trace contextRef="#ctx0" brushRef="#br0" timeOffset="367.496">482 84 21711 0 0,'-1'1'496'0'0,"-3"15"448"0"0,1 1 0 0 0,0 5-944 0 0,0 21 1137 0 0,1 1-1 0 0,3 12-1136 0 0,-1 28 1135 0 0,-1-39-836 0 0,-8 174 546 0 0,3-126-1056 0 0,6 58 211 0 0,5-95-2178 0 0,-3-42 327 0 0</inkml:trace>
  <inkml:trace contextRef="#ctx0" brushRef="#br0" timeOffset="817.748">678 551 23783 0 0,'-7'4'1804'0'0,"4"0"-1678"0"0,0 0 0 0 0,0 0 0 0 0,0 0 0 0 0,1 0 0 0 0,0 0 1 0 0,0 1-1 0 0,0-1 0 0 0,0 1 0 0 0,1 0 0 0 0,0-1 0 0 0,0 1 0 0 0,-1 2-126 0 0,1 10 631 0 0,-1 0-1 0 0,2 17-630 0 0,0-18 59 0 0,1 0-22 0 0,-1 1 0 0 0,2-1 0 0 0,0 1 0 0 0,1-1 0 0 0,1 0-1 0 0,0 0 1 0 0,1-1 0 0 0,5 12-37 0 0,-7-22 14 0 0,0 0 1 0 0,-1 0-1 0 0,1-1 1 0 0,1 1-1 0 0,-1-1 0 0 0,1 0 1 0 0,0 1-1 0 0,0-1-14 0 0,-2-3 11 0 0,-1 0 1 0 0,1 1-1 0 0,-1-1 1 0 0,0 0-1 0 0,1 0 0 0 0,0 0 1 0 0,-1-1-1 0 0,1 1 0 0 0,0 0 1 0 0,-1-1-1 0 0,1 1 1 0 0,0-1-1 0 0,-1 1 0 0 0,1-1 1 0 0,0 0-1 0 0,0 0 0 0 0,0 0 1 0 0,-1 0-1 0 0,1 0 1 0 0,0 0-1 0 0,0 0 0 0 0,0-1 1 0 0,-1 1-1 0 0,1 0 0 0 0,0-1 1 0 0,1 0-12 0 0,3-2 13 0 0,0-1 0 0 0,0 0 1 0 0,0 0-1 0 0,-1 0 0 0 0,0 0 0 0 0,0-1 0 0 0,0 0 1 0 0,0 0-1 0 0,-1 0 0 0 0,1-1 0 0 0,2-5-13 0 0,0 0 23 0 0,-1 0-1 0 0,-1-1 0 0 0,0 0 1 0 0,0 0-1 0 0,2-12-22 0 0,-1 4 0 0 0,-2 7 0 0 0,-1 0 0 0 0,0-1 0 0 0,0 1 0 0 0,-1-7 0 0 0,4-64 203 0 0,-6 114-181 0 0,1 0 1 0 0,2 0 0 0 0,0-1-1 0 0,3 1 1 0 0,3 13-23 0 0,-6-35 16 0 0,0 0 0 0 0,1 0 0 0 0,-1-1 1 0 0,1 1-1 0 0,1-1 0 0 0,-1 0 0 0 0,3 3-16 0 0,-3-5 1 0 0,0 0 0 0 0,1-1 1 0 0,-1 1-1 0 0,1-1 0 0 0,0 0 0 0 0,0 0 1 0 0,0 0-1 0 0,1-1 0 0 0,5 4-1 0 0,-9-6 5 0 0,1 0 0 0 0,-1-1 0 0 0,0 1-1 0 0,1 0 1 0 0,-1-1 0 0 0,0 1 0 0 0,1-1 0 0 0,-1 0-1 0 0,1 0 1 0 0,-1 0 0 0 0,1 0 0 0 0,-1 0 0 0 0,0 0-1 0 0,1-1 1 0 0,-1 1 0 0 0,1-1 0 0 0,1 0-5 0 0,-1-1 26 0 0,0 1 0 0 0,0-1 0 0 0,0 0 0 0 0,0 0 0 0 0,0 0 0 0 0,-1 0-1 0 0,1-1 1 0 0,-1 1 0 0 0,1-1 0 0 0,-1 1 0 0 0,1-3-26 0 0,2-2 53 0 0,-1 0 0 0 0,1 0 0 0 0,-2 0 0 0 0,1-1 0 0 0,-1 1 0 0 0,0-1-1 0 0,-1 0 1 0 0,0 0 0 0 0,0 0 0 0 0,-1-1-53 0 0,1-10 42 0 0,-1-1 1 0 0,-1 1-1 0 0,-1 0 0 0 0,-1-1 1 0 0,-1 1-1 0 0,0 0 0 0 0,-1 0 1 0 0,-5-12-43 0 0,6 24-25 0 0,0 0 1 0 0,0-1 0 0 0,-1 1-1 0 0,0 1 1 0 0,-4-6 24 0 0,-2-4-514 0 0,10 15 275 0 0,0 2 135 0 0,-1-1 0 0 0,1 0-1 0 0,-1 1 1 0 0,1-1 0 0 0,0 0-1 0 0,-1 1 1 0 0,1-1 0 0 0,0 1 0 0 0,0-1-1 0 0,-1 0 1 0 0,1 1 0 0 0,0-1 0 0 0,0 1-1 0 0,0-1 1 0 0,-1 1 0 0 0,1-1-1 0 0,0 1 1 0 0,0-1 0 0 0,0 1 104 0 0,-2 9-2571 0 0,2 0-3879 0 0,4 2-1827 0 0</inkml:trace>
  <inkml:trace contextRef="#ctx0" brushRef="#br0" timeOffset="1174.841">1283 693 17047 0 0,'-1'3'385'0'0,"1"-1"-1"0"0,-1 1 0 0 0,0 0 0 0 0,0 0 0 0 0,1-1 0 0 0,-2 1 0 0 0,1-1 0 0 0,0 1 0 0 0,-1-1 0 0 0,1 1-384 0 0,-6 11 3050 0 0,3-5-2306 0 0,2 1 0 0 0,-1-1 0 0 0,1 0 1 0 0,1 1-1 0 0,-1-1 0 0 0,2 1 0 0 0,-1-1 0 0 0,2 5-744 0 0,-1-9 61 0 0,0-1-1 0 0,1 1 0 0 0,-1 0 0 0 0,1 0 1 0 0,1-1-1 0 0,-1 1 0 0 0,1-1 1 0 0,-1 1-1 0 0,1-1 0 0 0,0 1 1 0 0,1-1-1 0 0,-1 0 0 0 0,1 0 0 0 0,0 0 1 0 0,0-1-1 0 0,0 1 0 0 0,2 1-60 0 0,-3-3 12 0 0,1-1 1 0 0,0 1-1 0 0,-1-1 0 0 0,1 1 0 0 0,0-1 0 0 0,0 0 0 0 0,0 0 0 0 0,0 0 0 0 0,-1 0 0 0 0,2-1 0 0 0,-1 1 0 0 0,0-1 0 0 0,0 0 0 0 0,0 0 0 0 0,0 0 0 0 0,0 0 0 0 0,0 0 0 0 0,0-1 0 0 0,0 1 1 0 0,0-1-1 0 0,1 0-12 0 0,6-2 43 0 0,0-1 1 0 0,-1 0 0 0 0,1 0 0 0 0,-1-1-1 0 0,7-4-43 0 0,-9 5 13 0 0,-1 0 0 0 0,0 0 0 0 0,-1-1 0 0 0,1 0 0 0 0,-1 0 0 0 0,0 0 0 0 0,0 0 0 0 0,3-6-13 0 0,-1 2 45 0 0,-3 3-55 0 0,0 0 0 0 0,0 0 0 0 0,0-1 1 0 0,2-4 9 0 0,-5 8-11 0 0,0 0-1 0 0,-1 0 1 0 0,1 0 0 0 0,0 0 0 0 0,-1 0 0 0 0,0 0 0 0 0,0 0 0 0 0,0 0 0 0 0,0 0 0 0 0,0 0 0 0 0,0 0 0 0 0,-1 0 0 0 0,0-1 11 0 0,-1-3-3 0 0,0 0 0 0 0,0 0-1 0 0,-1 0 1 0 0,0 0 0 0 0,0 1 0 0 0,0-1 3 0 0,1 3-13 0 0,-1 1 0 0 0,1 0 0 0 0,-1 0 0 0 0,1 0 0 0 0,-1 0 0 0 0,0 0-1 0 0,0 0 1 0 0,0 1 0 0 0,-1-1 0 0 0,1 1 0 0 0,-2-1 13 0 0,-2 0-35 0 0,0-1 1 0 0,0 1-1 0 0,0 1 0 0 0,0-1 1 0 0,-1 1-1 0 0,1 1 0 0 0,-1-1 0 0 0,1 1 1 0 0,-1 1-1 0 0,0-1 0 0 0,-5 2 35 0 0,7-1-35 0 0,0 1-1 0 0,0 0 1 0 0,0 0-1 0 0,0 0 0 0 0,0 1 1 0 0,0 0-1 0 0,0 1 1 0 0,1-1-1 0 0,-1 1 0 0 0,1 0 1 0 0,-1 0-1 0 0,1 0 1 0 0,0 1-1 0 0,-3 3 36 0 0,6-5-211 0 0,0 0 1 0 0,1 0-1 0 0,-1 1 0 0 0,0-1 1 0 0,1 0-1 0 0,0 1 0 0 0,-1-1 1 0 0,1 1-1 0 0,0-1 0 0 0,0 1 1 0 0,0 0-1 0 0,1-1 1 0 0,-1 1-1 0 0,1 0 0 0 0,0 0 211 0 0,-1 13-1688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24335 0 0,'0'0'1080'0'0,"0"0"216"0"0,0 0-1040 0 0,0 0-256 0 0,0 0 0 0 0,0 0 0 0 0,0 0-64 0 0,2 0-72 0 0,1 2-16 0 0,4-1 0 0 0,2 2-944 0 0,-2 3-192 0 0,14 5-40 0 0,-3-1-8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21967 0 0,'0'0'480'0'0,"0"0"104"0"0,0 0 24 0 0,0 0 8 0 0,0 0-488 0 0,0 0-128 0 0,2-1 0 0 0,-2 1 0 0 0,0 0 384 0 0,0 0 48 0 0,0 0 16 0 0,0 0 0 0 0,0 0-720 0 0,4-2-144 0 0,-4 2-24 0 0,0 0-9591 0 0</inkml:trace>
  <inkml:trace contextRef="#ctx0" brushRef="#br0" timeOffset="1">7 160 22607 0 0,'0'0'496'0'0,"0"0"104"0"0,0 0 16 0 0,0 0 24 0 0,0 0-512 0 0,0 0-128 0 0,0 0 0 0 0,0 0 0 0 0,0 0 344 0 0,0 0 40 0 0,0 0 16 0 0,0 0 0 0 0,4 0-400 0 0,-1-1-160 0 0,3 1 0 0 0,-1 0 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25655 0 0,'0'0'587'0'0,"0"0"78"0"0,0 0 38 0 0,0 1-82 0 0,4 34-34 0 0,0-4 267 0 0,0 26-103 0 0,3 100-448 0 0,-7-136-149 0 0,4 18-154 0 0,1 3-226 0 0,1 11-2837 0 0,-4-46 34 0 0,1-2-6045 0 0</inkml:trace>
  <inkml:trace contextRef="#ctx0" brushRef="#br0" timeOffset="346.943">170 110 14280 0 0,'1'-5'654'0'0,"0"4"-11"0"0,0 6-82 0 0,6 11 4495 0 0,-6-12-4250 0 0,1-1 1 0 0,-1 1-1 0 0,1-1 0 0 0,-1 1 1 0 0,0 0-807 0 0,12 52 2254 0 0,-12-45-2011 0 0,6 28 1120 0 0,-1 19-1363 0 0,-7-7 842 0 0,0-17-100 0 0,1-28-542 0 0,-1-5 193 0 0,1-12 88 0 0,32-111 94 0 0,-32 121-575 0 0,7-19-156 0 0,0 0 0 0 0,2 0 0 0 0,4-8 156 0 0,-6 15-94 0 0,1 0 1 0 0,0 1-1 0 0,0 0 1 0 0,1 0-1 0 0,5-4 94 0 0,-11 14 0 0 0,-1 0 0 0 0,0 0 0 0 0,0 0 0 0 0,1 0 0 0 0,-1 0 0 0 0,1 1 0 0 0,-1-1 0 0 0,1 1 0 0 0,0-1 0 0 0,-1 1 0 0 0,1 0 0 0 0,0 0 0 0 0,0 0 0 0 0,0 1 0 0 0,0-1 0 0 0,0 1 0 0 0,0 0 0 0 0,0 0 0 0 0,0 0 0 0 0,1 0 0 0 0,-1 0 0 0 0,0 1 0 0 0,1 0 0 0 0,-1 0 0 0 0,0 0 0 0 0,0 0 0 0 0,0 0 0 0 0,0 1 0 0 0,0 0 0 0 0,0-1 0 0 0,0 1 0 0 0,-1 0 0 0 0,1 0 0 0 0,-1 1 0 0 0,1-1 0 0 0,-1 0 0 0 0,0 1 0 0 0,2 2 0 0 0,4 7 2 0 0,0 0-1 0 0,-1 1 1 0 0,0-1-1 0 0,-1 2 1 0 0,-1-1-1 0 0,0 0 1 0 0,-1 1-1 0 0,0 0 1 0 0,-1 0-1 0 0,-1 0 1 0 0,0 1 0 0 0,-1-1-1 0 0,0 5-1 0 0,1 10 205 0 0,-1-10-214 0 0,0 0 0 0 0,-2 1 9 0 0,1-15-30 0 0,-1 1 0 0 0,0-1 0 0 0,0 1 1 0 0,0-1-1 0 0,0 1 0 0 0,-1-1 0 0 0,0 0 0 0 0,-3 6 30 0 0,5-10-124 0 0,-1 0 0 0 0,0 0 0 0 0,1 0 0 0 0,-1 0 1 0 0,0 0-1 0 0,0 0 0 0 0,0-1 0 0 0,0 1 0 0 0,0 0 0 0 0,0 0 0 0 0,0 0 0 0 0,0-1 0 0 0,0 1 0 0 0,0-1 0 0 0,0 1 1 0 0,0-1-1 0 0,-1 1 0 0 0,1-1 0 0 0,0 0 0 0 0,0 1 0 0 0,0-1 0 0 0,-1 0 0 0 0,1 0 0 0 0,0 0 0 0 0,0 0 1 0 0,-1 0-1 0 0,1 0 0 0 0,0 0 0 0 0,-1-1 124 0 0,-7-2-1271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8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23551 0 0,'-1'25'2710'0'0,"-5"26"-2710"0"0,3-23-15 0 0,0 14 15 0 0,2 254 754 0 0,2-143-411 0 0,3-36-36 0 0,-1-2 426 0 0,-3-114-725 0 0,0 15 153 0 0,0-16-131 0 0,0 1-1 0 0,0 0 0 0 0,0 0 1 0 0,0-1-1 0 0,-1 1 1 0 0,1 0-1 0 0,0-1 1 0 0,0 1-1 0 0,-1 0 0 0 0,1-1 1 0 0,0 1-1 0 0,-1 0 1 0 0,1-1-1 0 0,0 1 1 0 0,-1 0-1 0 0,1-1-29 0 0,-3-10 833 0 0,3 1-727 0 0,0 0-1 0 0,0 1 1 0 0,1-1-1 0 0,0 0 0 0 0,0 1 1 0 0,2-4-106 0 0,4-18 539 0 0,3-3-539 0 0,-7 25 11 0 0,3-12-24 0 0,1 1-1 0 0,1-1 1 0 0,1 1 13 0 0,-5 13-4 0 0,-1 0 0 0 0,1 0 0 0 0,0 0 0 0 0,0 0 0 0 0,1 0 0 0 0,0 1 0 0 0,0 0 0 0 0,0 0 0 0 0,1 1 0 0 0,2-3 4 0 0,-5 5-8 0 0,-1 1 0 0 0,1-1-1 0 0,-1 1 1 0 0,1 0 0 0 0,-1 0 0 0 0,1 0 0 0 0,0 0 0 0 0,-1 0-1 0 0,1 1 1 0 0,0-1 0 0 0,0 1 0 0 0,-1 0 0 0 0,1 0-1 0 0,1 0 9 0 0,0 0-14 0 0,0 1-1 0 0,0 0 1 0 0,0 0-1 0 0,0 0 1 0 0,0 0-1 0 0,0 1 1 0 0,0 0-1 0 0,0 0 1 0 0,1 0 14 0 0,4 4-18 0 0,1 0 1 0 0,-1 1 0 0 0,-1 0-1 0 0,1 1 1 0 0,-1-1 0 0 0,0 1-1 0 0,-1 1 1 0 0,3 3 17 0 0,-4-3 18 0 0,0 0 1 0 0,-1 0-1 0 0,0 1 0 0 0,0 0 0 0 0,-1 0 1 0 0,0 0-1 0 0,0 5-18 0 0,-3-11 19 0 0,-1-1-1 0 0,1 1 1 0 0,-1 0-1 0 0,0 0 1 0 0,0 0-1 0 0,0-1 1 0 0,-1 1-1 0 0,0 0 1 0 0,1-1-1 0 0,-1 1 1 0 0,0 0-1 0 0,-1-1 1 0 0,1 1-1 0 0,-1-1 1 0 0,-1 3-19 0 0,0 0 37 0 0,-1 0 0 0 0,0 0-1 0 0,-1 0 1 0 0,1 0 0 0 0,-1-1 0 0 0,-1 0 0 0 0,-3 3-37 0 0,4-3 86 0 0,-1-1 0 0 0,-1 0 0 0 0,1 0 0 0 0,0-1 0 0 0,-1 0-1 0 0,0 0 1 0 0,0-1 0 0 0,0 0 0 0 0,-1 0-86 0 0,-3 1 55 0 0,1-1 0 0 0,-1-1 0 0 0,0 0 0 0 0,0 0 0 0 0,-8-2-55 0 0,12 1-39 0 0,0-1-1 0 0,0 0 1 0 0,0-1-1 0 0,0 1 1 0 0,1-2-1 0 0,-5-1 40 0 0,8 3-112 0 0,1 0 0 0 0,-1 0 0 0 0,1 0 0 0 0,0 0 0 0 0,0-1-1 0 0,-1 1 1 0 0,1-1 0 0 0,0 1 0 0 0,0-1 0 0 0,0 0-1 0 0,1 0 1 0 0,-1 0 0 0 0,0 0 0 0 0,1 0 0 0 0,-1-1-1 0 0,1 1 1 0 0,0 0 0 0 0,-1-3 112 0 0,2 3-355 0 0,-1 0-1 0 0,1-1 0 0 0,0 1 1 0 0,1 0-1 0 0,-1-1 1 0 0,0 1-1 0 0,1 0 1 0 0,-1-1-1 0 0,1 1 0 0 0,0 0 1 0 0,0 0-1 0 0,0 0 1 0 0,0 0-1 0 0,0 0 0 0 0,0 0 1 0 0,2-2 355 0 0,4-5-1791 0 0</inkml:trace>
  <inkml:trace contextRef="#ctx0" brushRef="#br0" timeOffset="374.108">394 724 8752 0 0,'-5'-3'-572'0'0,"6"2"2082"0"0,10-1 5613 0 0,-4 2-1942 0 0,5-1-2521 0 0,-7 1-2062 0 0,0-1 1 0 0,0 1-1 0 0,-1-1 1 0 0,1 0-1 0 0,0 0 0 0 0,0-1-598 0 0,29-11 694 0 0,-1-1-1 0 0,16-11-693 0 0,-46 24 0 0 0,-1-1 0 0 0,1 0 0 0 0,-1 0 0 0 0,0 0 0 0 0,0 0 0 0 0,0-1 0 0 0,0 1 0 0 0,0 0 0 0 0,0-1 0 0 0,6-8 0 0 0,-6 9 9 0 0,0-1-1 0 0,-1 1 1 0 0,1-1-1 0 0,-1 1 1 0 0,0-1-1 0 0,0 1 1 0 0,0-1-1 0 0,0 0 1 0 0,0 0-1 0 0,-1 1 1 0 0,1-1-1 0 0,-1 0 1 0 0,0 0-1 0 0,1 0 1 0 0,-2 1-1 0 0,1-3-8 0 0,0 5 1 0 0,0-1 0 0 0,-1 0 0 0 0,1 1-1 0 0,-1-1 1 0 0,1 0 0 0 0,-1 1 0 0 0,1-1 0 0 0,-1 1 0 0 0,1-1 0 0 0,-1 1-1 0 0,1-1 1 0 0,-1 1 0 0 0,1-1 0 0 0,-1 1 0 0 0,0 0 0 0 0,1-1 0 0 0,-1 1-1 0 0,0 0 1 0 0,0 0 0 0 0,1-1 0 0 0,-1 1 0 0 0,0 0-1 0 0,-2-1 6 0 0,1 1-1 0 0,-1-1 1 0 0,1 1 0 0 0,-1 0 0 0 0,0 0-1 0 0,-1 0-5 0 0,0 0 38 0 0,0 0-1 0 0,0 1 0 0 0,0 0 1 0 0,0 0-1 0 0,0 0 0 0 0,0 1 0 0 0,0-1 1 0 0,1 1-1 0 0,-1 0 0 0 0,0 0 1 0 0,1 0-1 0 0,-1 1-37 0 0,-1 1 67 0 0,1 0 1 0 0,-1 0-1 0 0,1 0 1 0 0,0 1-1 0 0,0 0 1 0 0,0 0-1 0 0,-2 5-67 0 0,0 0 73 0 0,1 0-1 0 0,1 1 0 0 0,-1-1 1 0 0,2 1-1 0 0,-1 0 0 0 0,2 0 1 0 0,0 1-1 0 0,-1 7-72 0 0,2-13 54 0 0,0 0 1 0 0,1 0-1 0 0,0 1 1 0 0,0-1-1 0 0,0 0 0 0 0,1 1 1 0 0,0-1-1 0 0,0 0 1 0 0,1 0-1 0 0,0 0 0 0 0,0 0 1 0 0,0 0-1 0 0,1 0 1 0 0,-1 0-1 0 0,2 0-54 0 0,-2-2 3 0 0,0 0 1 0 0,1-1-1 0 0,0 0 0 0 0,-1 0 0 0 0,1 0 1 0 0,0 0-1 0 0,0 0 0 0 0,1 0 0 0 0,-1-1 1 0 0,1 1-1 0 0,-1-1 0 0 0,1 0 0 0 0,0 0 1 0 0,0 0-1 0 0,-1-1 0 0 0,1 0 0 0 0,0 1 1 0 0,1-1-1 0 0,-1-1 0 0 0,1 1-3 0 0,2 0-88 0 0,0-1 0 0 0,1 1 1 0 0,-1-2-1 0 0,1 1 0 0 0,-1-1 0 0 0,0 0 0 0 0,1-1 0 0 0,-1 0 0 0 0,0 0 1 0 0,0 0-1 0 0,0-1 88 0 0,33-15-2168 0 0,-17 7 901 0 0</inkml:trace>
  <inkml:trace contextRef="#ctx0" brushRef="#br0" timeOffset="1053.224">984 782 18743 0 0,'3'-7'369'0'0,"1"0"0"0"0,-1 0 0 0 0,-1 0-1 0 0,1 0 1 0 0,-1-1 0 0 0,1-7-369 0 0,-1 1 868 0 0,0-1 0 0 0,-1 0 1 0 0,-1-2-869 0 0,0-16 3436 0 0,-5-32-3436 0 0,4 52 244 0 0,-2 0 0 0 0,0 1 0 0 0,0-1 0 0 0,-1 1 1 0 0,-1 0-1 0 0,-2-5-244 0 0,6 14 29 0 0,0 1 1 0 0,-1-1-1 0 0,1 1 1 0 0,-1 0 0 0 0,1 0-1 0 0,-1 0 1 0 0,0 0-1 0 0,0 0 1 0 0,0 0-1 0 0,0 0 1 0 0,0 1 0 0 0,0-1-1 0 0,-1 1 1 0 0,1-1-1 0 0,0 1 1 0 0,-1 0-30 0 0,1 0 9 0 0,0 0 0 0 0,0 1 0 0 0,0-1 0 0 0,0 1 0 0 0,-1 0 0 0 0,1 0 0 0 0,0 0 0 0 0,0 0 1 0 0,0 0-1 0 0,0 0 0 0 0,-1 0 0 0 0,1 1 0 0 0,0-1 0 0 0,0 1 0 0 0,0-1 0 0 0,0 1 0 0 0,0 0 0 0 0,0 0 0 0 0,0 0 0 0 0,0 0-9 0 0,-4 4 7 0 0,-1-1-1 0 0,1 1 1 0 0,1 0-1 0 0,-1 1 1 0 0,1-1-1 0 0,0 1 1 0 0,0 0-1 0 0,0 0 0 0 0,1 1 1 0 0,0-1-1 0 0,0 1 1 0 0,0 2-7 0 0,-3 7 12 0 0,0 0 0 0 0,2 0 1 0 0,0 1-1 0 0,1-1 0 0 0,0 1-12 0 0,1-1 0 0 0,1 0 0 0 0,0-1 0 0 0,1 1 0 0 0,1 0 0 0 0,0 0 0 0 0,1-1 0 0 0,3 17 0 0 0,-3-25 92 0 0,1 0 0 0 0,0 0 0 0 0,0 0 0 0 0,0 0 0 0 0,1 0-92 0 0,-1-5 31 0 0,-1 0-1 0 0,0 1 1 0 0,1-1 0 0 0,-1 0-1 0 0,1 0 1 0 0,0 1 0 0 0,0-1-1 0 0,0-1 1 0 0,0 1 0 0 0,0 0-1 0 0,0 0 1 0 0,0-1 0 0 0,1 1-1 0 0,-1-1 1 0 0,2 1-31 0 0,-2-1 8 0 0,1-1 0 0 0,0 1 0 0 0,0 0 1 0 0,-1-1-1 0 0,1 0 0 0 0,0 0 0 0 0,0 0 0 0 0,0 0 0 0 0,-1 0 0 0 0,1-1 0 0 0,0 1 1 0 0,0-1-1 0 0,-1 1 0 0 0,1-1 0 0 0,0 0 0 0 0,-1 0 0 0 0,1 0 0 0 0,-1-1 0 0 0,1 1-8 0 0,5-4 36 0 0,-1 1 1 0 0,1-1-1 0 0,-1-1 0 0 0,0 1 0 0 0,2-4-36 0 0,-1 1 4 0 0,-1 1 0 0 0,-1-1 0 0 0,1-1 0 0 0,-1 1 0 0 0,-1-1 0 0 0,0-1 0 0 0,0 1 0 0 0,-1 0 0 0 0,1-2-4 0 0,2-11-97 0 0,0-1 0 0 0,-1 1 0 0 0,0-13 97 0 0,-5 33 7 0 0,-1 5 12 0 0,0 9 39 0 0,0 17 26 0 0,-2 82-20 0 0,0-14 183 0 0,0-13 550 0 0,-5 17-797 0 0,6-89 147 0 0,-1 3-7 0 0,1 0 0 0 0,-2 0 1 0 0,0 0-1 0 0,-1 0 0 0 0,0-1 0 0 0,-2 3-140 0 0,5-14 8 0 0,-1 0 1 0 0,0 0-1 0 0,1 0 0 0 0,-1 0 0 0 0,0-1 1 0 0,0 1-1 0 0,0-1 0 0 0,-1 1 0 0 0,1-1 1 0 0,-1 0-1 0 0,1 0 0 0 0,-1 0 0 0 0,0 0 1 0 0,1 0-1 0 0,-1-1 0 0 0,0 1 1 0 0,0-1-1 0 0,0 0 0 0 0,-1 0 0 0 0,1 0 1 0 0,0 0-1 0 0,0 0 0 0 0,-1-1 0 0 0,1 0 1 0 0,0 1-1 0 0,0-1 0 0 0,-1 0 0 0 0,1-1 1 0 0,0 1-1 0 0,-1-1-8 0 0,-9-1 0 0 0,0-1 0 0 0,0-1 0 0 0,1 0 0 0 0,-1-1 0 0 0,-3-2 0 0 0,-9-5 0 0 0,1-2 0 0 0,-1-1 0 0 0,23 14-100 0 0,-1-1 1 0 0,1 0-1 0 0,-1 0 1 0 0,1 0-1 0 0,0 0 1 0 0,0 0-1 0 0,0-1 1 0 0,0 1-1 0 0,0 0 0 0 0,0-1 1 0 0,1 0-1 0 0,-1 1 1 0 0,1-1 99 0 0,0 1-103 0 0,1 0 1 0 0,-1 0-1 0 0,1 0 1 0 0,-1 0 0 0 0,1 0-1 0 0,0 0 1 0 0,-1 0-1 0 0,1 0 1 0 0,0 0 0 0 0,1 0-1 0 0,-1 0 1 0 0,0 0-1 0 0,0 0 1 0 0,1 0 0 0 0,-1 0-1 0 0,1 1 1 0 0,0-1-1 0 0,0 0 1 0 0,-1 0-1 0 0,2 0 103 0 0,14-24-3210 0 0,-7 16 1563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8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4 449 12440 0 0,'0'0'957'0'0,"0"0"-624"0"0,-3 0 10 0 0,2 0 1238 0 0,1 0 535 0 0,0 0 100 0 0,0 0-143 0 0,0 0-685 0 0,1 0-1236 0 0,-1 0-1 0 0,1 0 1 0 0,-1 0-1 0 0,0 0 0 0 0,1-1 1 0 0,-1 1-1 0 0,1 0 1 0 0,-1 0-1 0 0,0-1 1 0 0,1 1-1 0 0,-1 0 0 0 0,0-1 1 0 0,1 1-1 0 0,-1 0 1 0 0,0-1-1 0 0,1 1 1 0 0,-1 0-1 0 0,0-1 0 0 0,0 1 1 0 0,0-1-1 0 0,1 1-151 0 0,3-12 653 0 0,-3 11-496 0 0,3-8 26 0 0,1 0 1 0 0,0 0-1 0 0,0 0 1 0 0,1 1 0 0 0,0 0-1 0 0,2 0-183 0 0,3-6 197 0 0,3-6 80 0 0,-1 0-1 0 0,-1-1 1 0 0,0-1-1 0 0,-2 0 1 0 0,3-10-277 0 0,6-20 373 0 0,9-46-373 0 0,-16 41 380 0 0,-12 48-8 0 0,-1 6 226 0 0,1 7-237 0 0,-3 77 129 0 0,-13 69-490 0 0,6-70 75 0 0,-13 92-372 0 0,11-90 202 0 0,6-33 136 0 0,2 0 1 0 0,1 6-42 0 0,3-54-332 0 0,0-1-20 0 0,11-10-2252 0 0,-5 3 202 0 0,-2 0-4236 0 0,-1-2-2044 0 0</inkml:trace>
  <inkml:trace contextRef="#ctx0" brushRef="#br0" timeOffset="385.157">319 705 5064 0 0,'0'0'232'0'0,"0"0"578"0"0,0 0 2306 0 0,0 0 1011 0 0,0 0 199 0 0,-2-3 2292 0 0,-2-4-3965 0 0,3 7-2578 0 0,1-1 1 0 0,0 0-1 0 0,-1 0 1 0 0,1 1-1 0 0,0-1 1 0 0,0 0-1 0 0,0 1 1 0 0,-1-1-1 0 0,1 0 1 0 0,0 0 0 0 0,0 1-1 0 0,0-1 1 0 0,0 0-1 0 0,0 0 1 0 0,0 1-1 0 0,1-1 1 0 0,-1 0-1 0 0,0 0 1 0 0,0 1-1 0 0,0-1 1 0 0,1 0-1 0 0,-1 1 1 0 0,0-1-1 0 0,1 0 1 0 0,-1 1-1 0 0,1-1 1 0 0,-1 0-1 0 0,1 1 1 0 0,-1-1-1 0 0,1 1 1 0 0,-1-1-1 0 0,1 1 1 0 0,-1-1-1 0 0,1 1-75 0 0,0-1 54 0 0,0 0 1 0 0,0 0-1 0 0,0 1 0 0 0,0-1 0 0 0,0 0 0 0 0,0 1 0 0 0,0-1 1 0 0,0 1-1 0 0,0-1 0 0 0,0 1 0 0 0,0-1 0 0 0,1 1 0 0 0,-1 0 1 0 0,0 0-1 0 0,0-1 0 0 0,0 1 0 0 0,0 0 0 0 0,1 0 0 0 0,-1 0 1 0 0,0 0-1 0 0,0 1 0 0 0,0-1 0 0 0,1 0-54 0 0,-2 0 104 0 0,0 0 0 0 0,0 0-1 0 0,0 0-7 0 0,2 8 171 0 0,-1-8-254 0 0,-1 1 0 0 0,0 0 1 0 0,1-1-1 0 0,-1 1 1 0 0,0 0-1 0 0,0-1 0 0 0,0 1 1 0 0,0 0-1 0 0,1-1 1 0 0,-1 1-1 0 0,0 0 0 0 0,0-1 1 0 0,0 1-1 0 0,-1 0 1 0 0,1-1-1 0 0,0 2-13 0 0,0-1 27 0 0,-1 0 0 0 0,1 0 0 0 0,-1 0 0 0 0,1 0 0 0 0,-1 0 0 0 0,1-1 0 0 0,-1 1 0 0 0,0 0 0 0 0,1 0 1 0 0,-1 0-1 0 0,0 0-27 0 0,0-1 5 0 0,1 0 0 0 0,0 0 0 0 0,-1 1 0 0 0,1-1 0 0 0,-1 0 0 0 0,1 0 0 0 0,0 0 0 0 0,-1 0 0 0 0,1 1 0 0 0,-1-1 0 0 0,1 0 0 0 0,-1 0 0 0 0,1 0 0 0 0,-1 0 0 0 0,1 0 0 0 0,0 0 0 0 0,-1 0 0 0 0,1 0 0 0 0,-1 0 0 0 0,1-1 0 0 0,-1 1 0 0 0,1 0 0 0 0,-1 0 0 0 0,1 0 0 0 0,0 0 0 0 0,-1-1 0 0 0,1 1 0 0 0,-1 0 0 0 0,1 0 0 0 0,0-1 0 0 0,-1 1 0 0 0,1 0 0 0 0,0-1 0 0 0,-1 1 0 0 0,1 0 0 0 0,0-1 0 0 0,0 1 0 0 0,-1-1-5 0 0,1 1-74 0 0,-1-1 0 0 0,1 0 1 0 0,-1 0-1 0 0,1 0 0 0 0,-1 0 0 0 0,1 0 1 0 0,0 1-1 0 0,0-1 0 0 0,-1 0 0 0 0,1 0 1 0 0,0 0-1 0 0,0 0 0 0 0,0 0 0 0 0,0 0 1 0 0,0 0-1 0 0,0 0 74 0 0,2-10-8424 0 0,-2 11 7699 0 0,0-5-8665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7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13 399 23583 0 0,'0'0'1083'0'0,"-5"6"394"0"0,3-1-1481 0 0,1-2 28 0 0,0-1 0 0 0,0 1-1 0 0,0-1 1 0 0,1 1-1 0 0,-1 0 1 0 0,1-1-1 0 0,-1 1 1 0 0,1 0 0 0 0,0-1-1 0 0,0 3-23 0 0,1 1 115 0 0,0 1 1 0 0,0-1-1 0 0,0 0 0 0 0,0 0 0 0 0,1 0 0 0 0,0 0 0 0 0,1 0 1 0 0,-1 0-1 0 0,1-1 0 0 0,3 5-115 0 0,-4-7 54 0 0,0 0-1 0 0,0-1 1 0 0,0 0 0 0 0,0 1-1 0 0,0-1 1 0 0,1 0 0 0 0,-1 0 0 0 0,1 0-1 0 0,0-1 1 0 0,-1 1 0 0 0,1 0-1 0 0,0-1 1 0 0,0 0 0 0 0,0 0-1 0 0,0 0 1 0 0,0 0 0 0 0,0 0 0 0 0,1-1-1 0 0,-1 1 1 0 0,0-1 0 0 0,0 0-1 0 0,1 0-53 0 0,2 0 69 0 0,1 0 0 0 0,-1-1 0 0 0,1 0 0 0 0,-1 0 0 0 0,1-1 0 0 0,-1 0 0 0 0,0 0 0 0 0,0 0 0 0 0,0-1 0 0 0,0 0 0 0 0,0 0 0 0 0,0 0 0 0 0,-1-1 0 0 0,4-3-69 0 0,-6 5-31 0 0,-1 0 0 0 0,1-1-1 0 0,-1 1 1 0 0,0-1 0 0 0,0 0-1 0 0,0 1 1 0 0,0-1 0 0 0,0 0-1 0 0,-1 0 1 0 0,1 0 0 0 0,-1-1 0 0 0,0 1-1 0 0,0 0 1 0 0,0 0 0 0 0,0-1-1 0 0,0 1 1 0 0,-1 0 0 0 0,0-1-1 0 0,1 1 1 0 0,-1-1 0 0 0,-1 1 0 0 0,1-1-1 0 0,0 1 1 0 0,-1 0 0 0 0,0-1-1 0 0,1 1 1 0 0,-2 0 0 0 0,0-3 31 0 0,-1-3-226 0 0,-2 0 0 0 0,1 0 0 0 0,-1 1 0 0 0,0-1 0 0 0,-1 1 0 0 0,0 0 0 0 0,0 1 0 0 0,0 0 0 0 0,-1-1 226 0 0,4 6-117 0 0,0-1-1 0 0,0 1 1 0 0,-1 0 0 0 0,1-1 0 0 0,0 1-1 0 0,-1 1 1 0 0,1-1 0 0 0,-1 0 0 0 0,0 1-1 0 0,0 0 1 0 0,0 0 117 0 0,2 0-54 0 0,-1 1 1 0 0,0 0-1 0 0,1-1 0 0 0,-1 1 0 0 0,0 1 1 0 0,1-1-1 0 0,-1 0 0 0 0,0 1 0 0 0,1-1 1 0 0,-1 1-1 0 0,0 0 0 0 0,1 0 1 0 0,-1 0-1 0 0,1 0 0 0 0,0 0 0 0 0,-1 0 1 0 0,1 1 53 0 0,-2 1-111 0 0,1-1 1 0 0,0 1 0 0 0,-1 0 0 0 0,2 0-1 0 0,-1 0 1 0 0,0 0 0 0 0,0 0 0 0 0,1 1-1 0 0,0 0 1 0 0,0-1 0 0 0,0 1 0 0 0,0 0 110 0 0,0 0-565 0 0,1-1 1 0 0,0 1 0 0 0,0 0 0 0 0,0 0-1 0 0,0-1 1 0 0,0 1 0 0 0,1 0-1 0 0,0 1 565 0 0,0 5-6915 0 0</inkml:trace>
  <inkml:trace contextRef="#ctx0" brushRef="#br0" timeOffset="384.676">611 271 18255 0 0,'-4'-16'518'0'0,"0"0"0"0"0,-1 1 0 0 0,-1-1 0 0 0,-2-2-518 0 0,-2-8 536 0 0,4 10 201 0 0,-10-25 2849 0 0,-16-32-3586 0 0,29 69 375 0 0,0-1 1 0 0,0 0-1 0 0,0 1 1 0 0,-3-4-376 0 0,6 8 81 0 0,-1-1 1 0 0,0 0-1 0 0,0 0 1 0 0,0 1-1 0 0,1-1 1 0 0,-1 1-1 0 0,0-1 1 0 0,0 1-1 0 0,0-1 1 0 0,0 1-1 0 0,0-1 1 0 0,0 1-1 0 0,0 0-81 0 0,0 0 33 0 0,1 0 0 0 0,-1 0 1 0 0,1 0-1 0 0,-1 0 0 0 0,1 0 0 0 0,-1 0 0 0 0,1 0 1 0 0,-1 0-1 0 0,1 0 0 0 0,-1 0 0 0 0,1 1 0 0 0,-1-1 0 0 0,1 0 1 0 0,0 0-1 0 0,-1 1 0 0 0,1-1 0 0 0,-1 0 0 0 0,1 0 1 0 0,-1 1-1 0 0,1-1 0 0 0,0 1 0 0 0,-1-1 0 0 0,1 0 0 0 0,0 1 1 0 0,-1-1-1 0 0,1 1-33 0 0,-3 4 133 0 0,0 0 0 0 0,0 1 1 0 0,0 0-1 0 0,1-1 0 0 0,0 1 0 0 0,0 0 1 0 0,0 0-1 0 0,0 6-133 0 0,-1 8 303 0 0,1-1 1 0 0,1 4-304 0 0,0 8 163 0 0,-4 28-54 0 0,-1 9 257 0 0,2 2 0 0 0,6 49-366 0 0,0-80 0 0 0,-1-19 0 0 0,0-1 0 0 0,4 17 0 0 0,-4-23-220 0 0,-1-11-64 0 0,0 0-1 0 0,1 0 0 0 0,-1 0 1 0 0,0-1-1 0 0,0 1 1 0 0,1 0-1 0 0,-1 0 1 0 0,1-1-1 0 0,0 1 1 0 0,-1 0 284 0 0,1-2-6969 0 0,-1 0-2180 0 0</inkml:trace>
  <inkml:trace contextRef="#ctx0" brushRef="#br0" timeOffset="717.959">345 335 24447 0 0,'0'0'1124'0'0,"0"0"-30"0"0,-3-1-654 0 0,2 1-136 0 0,29-5 404 0 0,-1 1 0 0 0,1 1 1 0 0,19 1-709 0 0,4 0-78 0 0,19-3-1087 0 0,-35 0 457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9 366 21967 0 0,'0'0'498'0'0,"0"0"-462"0"0,0 0 1 0 0,0 0 0 0 0,0 0 0 0 0,0-1 0 0 0,0 1-1 0 0,0 0 1 0 0,0 0 0 0 0,0 0 0 0 0,0 0 0 0 0,0 0-1 0 0,0 0 1 0 0,0 0 0 0 0,0 0 0 0 0,0 0-1 0 0,0 0 1 0 0,0 0 0 0 0,0 0 0 0 0,0 0 0 0 0,0 0-1 0 0,0 0 1 0 0,0 0 0 0 0,0 0 0 0 0,-1 0 0 0 0,1 0-1 0 0,0 0 1 0 0,0-1 0 0 0,0 1 0 0 0,0 0 0 0 0,0 0-1 0 0,0 0 1 0 0,0 0 0 0 0,0 0 0 0 0,0 0 0 0 0,0 0-1 0 0,0 0 1 0 0,0 0 0 0 0,0 0 0 0 0,0 0-1 0 0,-1 0 1 0 0,1 0 0 0 0,0 0 0 0 0,0 0 0 0 0,0 0-1 0 0,0 1 1 0 0,0-1 0 0 0,0 0 0 0 0,0 0 0 0 0,0 0-1 0 0,0 0 1 0 0,0 0 0 0 0,0 0 0 0 0,0 0 0 0 0,0 0-1 0 0,0 0-36 0 0,-2 5 326 0 0,1 0-1 0 0,0 0 0 0 0,0 0 0 0 0,0 1 1 0 0,1-1-1 0 0,-1 0 0 0 0,1 0 0 0 0,1 1 1 0 0,-1 0-326 0 0,1 10 387 0 0,-1 10 151 0 0,2 0 0 0 0,0-1-1 0 0,2 1 1 0 0,1-1 0 0 0,4 13-538 0 0,-6-28 111 0 0,0-1-1 0 0,2 1 1 0 0,-1 0-111 0 0,-3-7 41 0 0,1 0 0 0 0,0-1 0 0 0,-1 1 0 0 0,1 0 0 0 0,0 0 1 0 0,1-1-1 0 0,-1 1 0 0 0,0-1 0 0 0,1 0 0 0 0,-1 0 0 0 0,2 1-41 0 0,-3-2 23 0 0,-1-1 1 0 0,1 0-1 0 0,0 0 1 0 0,-1 0-1 0 0,1 0 0 0 0,-1 0 1 0 0,1 0-1 0 0,0 0 0 0 0,-1 0 1 0 0,1 0-1 0 0,-1 0 1 0 0,1 0-1 0 0,0 0 0 0 0,-1 0 1 0 0,1 0-1 0 0,-1 0 1 0 0,1-1-1 0 0,-1 1 0 0 0,1 0 1 0 0,0-1-1 0 0,-1 1 0 0 0,1 0 1 0 0,-1-1-1 0 0,0 1 1 0 0,1 0-1 0 0,-1-1 0 0 0,1 1 1 0 0,-1-1-1 0 0,1 1 0 0 0,-1-1 1 0 0,0 1-24 0 0,12-18 401 0 0,-11 17-406 0 0,4-9 45 0 0,0-1-1 0 0,-1 1 1 0 0,0-1-1 0 0,2-10-39 0 0,7-47 16 0 0,-8 39-31 0 0,-2 9-153 0 0,-1 9-45 0 0,-1 1-1 0 0,3-5 214 0 0,-4 12-234 0 0,1 1 0 0 0,0 0 0 0 0,0-1 0 0 0,0 1 0 0 0,0 0 0 0 0,0 0 0 0 0,0 0 0 0 0,1 0 0 0 0,-1 0 0 0 0,1 0 0 0 0,-1 0 0 0 0,3-1 234 0 0,-4 2-147 0 0,0 1-1 0 0,1 0 1 0 0,-1-1 0 0 0,1 1-1 0 0,-1 0 1 0 0,1-1-1 0 0,-1 1 1 0 0,1 0-1 0 0,-1 0 1 0 0,1 0-1 0 0,-1-1 1 0 0,1 1-1 0 0,-1 0 1 0 0,1 0-1 0 0,-1 0 1 0 0,1 0-1 0 0,-1 0 1 0 0,1 0-1 0 0,0 0 1 0 0,-1 0-1 0 0,1 0 1 0 0,-1 0-1 0 0,1 0 1 0 0,0 0 147 0 0,0 1-349 0 0,0 0 1 0 0,0-1-1 0 0,0 1 0 0 0,0 0 1 0 0,0 0-1 0 0,0 0 1 0 0,0 0-1 0 0,0 0 0 0 0,0 0 349 0 0,5 4-1600 0 0</inkml:trace>
  <inkml:trace contextRef="#ctx0" brushRef="#br0" timeOffset="487.166">368 616 15200 0 0,'4'-12'1838'0'0,"-3"8"-666"0"0,10-44 6565 0 0,-8 37-7264 0 0,-2-1 0 0 0,1 0-1 0 0,-2 0 1 0 0,1 0 0 0 0,-2-2-473 0 0,1 7 58 0 0,-1-1 0 0 0,0 1 1 0 0,0 0-1 0 0,-1 1 0 0 0,0-1 0 0 0,0 0 0 0 0,0 0 1 0 0,-1 1-1 0 0,0-1 0 0 0,-1 1 0 0 0,0-2-58 0 0,3 7 40 0 0,0 0-1 0 0,0 1 1 0 0,0-1-1 0 0,1 0 1 0 0,-1 0-1 0 0,0 0 1 0 0,0 1-1 0 0,0-1 1 0 0,-1 0-1 0 0,1 1 1 0 0,0-1-1 0 0,0 1 1 0 0,0-1-1 0 0,0 1 1 0 0,0 0 0 0 0,-1 0-1 0 0,1-1 1 0 0,0 1-1 0 0,0 0 1 0 0,0 0-1 0 0,-1 0 1 0 0,1 0-1 0 0,0 0 1 0 0,0 0-1 0 0,-1 1 1 0 0,1-1-1 0 0,0 0 1 0 0,0 1-1 0 0,0-1 1 0 0,0 1-1 0 0,0-1 1 0 0,-1 1-1 0 0,1-1 1 0 0,0 1 0 0 0,0 0-1 0 0,0 0-39 0 0,-3 2 44 0 0,0 0 0 0 0,0 0 0 0 0,1 0 1 0 0,-1 0-1 0 0,1 1 0 0 0,0 0 0 0 0,0 0 0 0 0,-2 3-44 0 0,-9 16 127 0 0,1 0 0 0 0,-1 6-127 0 0,10-21 22 0 0,1 0 0 0 0,0 1 0 0 0,0-1 0 0 0,1 1 0 0 0,1 0-1 0 0,-1 0 1 0 0,1 0 0 0 0,1 5-22 0 0,0-8 20 0 0,0 0-1 0 0,1 0 1 0 0,-1 0-1 0 0,1-1 1 0 0,1 1-1 0 0,-1 0 1 0 0,1 0-1 0 0,0-1 0 0 0,0 1 1 0 0,3 4-20 0 0,-4-8 13 0 0,1 0 0 0 0,-1 0 0 0 0,1 0 0 0 0,-1 0 0 0 0,1 0 0 0 0,0 0 0 0 0,0 0 0 0 0,0 0 0 0 0,0-1 0 0 0,0 1 0 0 0,0-1 0 0 0,1 1 0 0 0,-1-1 0 0 0,0 0 0 0 0,1 0 0 0 0,-1 0 0 0 0,1 0 0 0 0,-1 0 0 0 0,1-1 0 0 0,0 1 0 0 0,-1-1 0 0 0,1 0 0 0 0,-1 0 0 0 0,1 0 0 0 0,2 0-13 0 0,-2 0-15 0 0,1-1 0 0 0,0 0 0 0 0,0 1 0 0 0,0-1 0 0 0,-1-1 0 0 0,1 1-1 0 0,0-1 1 0 0,-1 1 0 0 0,1-1 0 0 0,-1 0 0 0 0,0 0 0 0 0,1-1 0 0 0,-1 1-1 0 0,0-1 1 0 0,-1 1 0 0 0,1-1 0 0 0,0 0 0 0 0,-1 0 0 0 0,1 0 0 0 0,-1 0 0 0 0,0-1-1 0 0,0 1 1 0 0,0-2 15 0 0,3-5 3 0 0,-1 0 1 0 0,0-1-1 0 0,0 0 0 0 0,-1 0 1 0 0,0 0-1 0 0,-1 0 0 0 0,0-5-3 0 0,-2-12 1 0 0,0 8 210 0 0,0 19-276 0 0,0 1-17 0 0,-3 12 170 0 0,2 6-46 0 0,0 1 0 0 0,2-1 0 0 0,0 1 0 0 0,1-1 0 0 0,1 0 0 0 0,2 4-42 0 0,-3-10-167 0 0,2 0 0 0 0,-1 0-1 0 0,4 6 168 0 0,-4-10-1330 0 0,1-1-1 0 0,0 1 0 0 0,2 1 1331 0 0,-1-3-9895 0 0</inkml:trace>
  <inkml:trace contextRef="#ctx0" brushRef="#br0" timeOffset="867.628">708 1 15664 0 0,'0'0'718'0'0,"0"0"-19"0"0,-1 5-421 0 0,-7 17 809 0 0,-2 12 4588 0 0,-4 36 125 0 0,1 33-5800 0 0,-1 73 942 0 0,12-92-1487 0 0,3 0 1 0 0,7 40 544 0 0,-8-123-72 0 0,1 0-173 0 0,-1 1 0 0 0,0 0-1 0 0,0-1 1 0 0,0 1-1 0 0,0-1 1 0 0,0 1 0 0 0,0 0-1 0 0,0-1 1 0 0,-1 1 0 0 0,1-1-1 0 0,-1 2 246 0 0,0-3-2788 0 0,0-3-6115 0 0</inkml:trace>
  <inkml:trace contextRef="#ctx0" brushRef="#br0" timeOffset="1200.892">491 391 21679 0 0,'1'-2'190'0'0,"0"0"-1"0"0,1-1 0 0 0,0 1 0 0 0,-1 0 0 0 0,1 0 0 0 0,0 0 1 0 0,0 1-1 0 0,0-1 0 0 0,0 0 0 0 0,1 1 0 0 0,-1-1 1 0 0,0 1-1 0 0,1 0 0 0 0,-1-1 0 0 0,1 1 0 0 0,-1 1 0 0 0,1-1 1 0 0,2 0-190 0 0,7-2 420 0 0,-1 1 0 0 0,1 1 0 0 0,11 0-420 0 0,0-1 521 0 0,-3 1-493 0 0,1 1 0 0 0,0 1 0 0 0,11 2-28 0 0,14 1-1771 0 0,-34-4-182 0 0,1 0-3807 0 0,0 1-1778 0 0</inkml:trace>
  <inkml:trace contextRef="#ctx0" brushRef="#br0" timeOffset="1534.348">861 295 19895 0 0,'0'0'911'0'0,"0"0"-19"0"0,0 1-571 0 0,-4 19 1308 0 0,1-1-1 0 0,0 1 1 0 0,2 0-1 0 0,0 13-1628 0 0,8 82 1265 0 0,-7-106-1153 0 0,0-9-110 0 0,2 22 335 0 0,4 17-337 0 0,-5-33-71 0 0,0 0 1 0 0,1 0-1 0 0,0-1 0 0 0,0 1 0 0 0,0 0 0 0 0,1-1 0 0 0,-1 0 0 0 0,2 0 0 0 0,0 2 71 0 0,-4-6-100 0 0,1 0 0 0 0,0 0 0 0 0,0 0 1 0 0,1 0-1 0 0,-1 0 0 0 0,0 0 0 0 0,0 0 0 0 0,0 0 0 0 0,1-1 0 0 0,-1 1 0 0 0,1 0 100 0 0,-1-1-208 0 0,-1 1 0 0 0,1-1 0 0 0,-1 0 0 0 0,1 0-1 0 0,0 0 1 0 0,0 0 0 0 0,-1 0 0 0 0,1 0 0 0 0,0 0-1 0 0,-1 0 1 0 0,1 0 0 0 0,0 0 0 0 0,-1 0 0 0 0,1-1-1 0 0,0 1 1 0 0,-1 0 0 0 0,1 0 0 0 0,0-1-1 0 0,-1 1 1 0 0,1 0 0 0 0,-1-1 0 0 0,1 1 0 0 0,-1 0-1 0 0,1-1 1 0 0,0 0 208 0 0,5-5-8619 0 0</inkml:trace>
  <inkml:trace contextRef="#ctx0" brushRef="#br0" timeOffset="1874.61">986 333 12896 0 0,'0'0'997'0'0,"4"11"3071"0"0,3 21 2045 0 0,8 17-3392 0 0,0 1-1662 0 0,8 45 998 0 0,-21-91-1984 0 0,-1 0-1 0 0,1 0 1 0 0,0 0 0 0 0,0-1 0 0 0,0 1-1 0 0,1-1 1 0 0,-1 1 0 0 0,1-1-1 0 0,0 0 1 0 0,0 0 0 0 0,0 0-1 0 0,0 0 1 0 0,2 1-73 0 0,-4-3 24 0 0,0-1 0 0 0,0 1 0 0 0,1 0 0 0 0,-1 0 0 0 0,0 0 0 0 0,1-1 0 0 0,-1 1 0 0 0,0-1 0 0 0,1 1 0 0 0,-1-1 0 0 0,1 1 0 0 0,-1-1 0 0 0,1 0 0 0 0,-1 0 0 0 0,1 0 0 0 0,-1 0 0 0 0,1 0 0 0 0,-1 0 0 0 0,1 0 0 0 0,-1 0-1 0 0,1 0 1 0 0,-1-1 0 0 0,1 1 0 0 0,-1-1 0 0 0,1 1 0 0 0,-1-1 0 0 0,0 0 0 0 0,1 1 0 0 0,-1-1 0 0 0,0 0 0 0 0,1 0 0 0 0,-1 0 0 0 0,0 0 0 0 0,0 0 0 0 0,0 0 0 0 0,0 0 0 0 0,0-1-24 0 0,4-4 50 0 0,-2 0 1 0 0,1 0-1 0 0,0-1 1 0 0,-1 1-1 0 0,-1-1 0 0 0,1 0 1 0 0,-1 0-1 0 0,0 1 1 0 0,0-2-1 0 0,-1 0-50 0 0,3-18-31 0 0,-2 0 1 0 0,-1-7 30 0 0,3-23-415 0 0,-4 51 304 0 0,1 0-48 0 0,-1 1-1 0 0,0 0 0 0 0,1 0 1 0 0,0 0-1 0 0,0 0 0 0 0,0 0 1 0 0,1 0-1 0 0,0-1 160 0 0,-1 4-61 0 0,-1 1-1 0 0,0-1 1 0 0,0 1 0 0 0,1 0 0 0 0,-1-1-1 0 0,0 1 1 0 0,1 0 0 0 0,-1-1-1 0 0,0 1 1 0 0,1 0 0 0 0,-1-1-1 0 0,0 1 1 0 0,1 0 0 0 0,-1 0-1 0 0,1-1 1 0 0,-1 1 0 0 0,1 0-1 0 0,-1 0 1 0 0,0 0 0 0 0,1 0-1 0 0,-1 0 1 0 0,1-1 0 0 0,-1 1 0 0 0,1 0-1 0 0,0 0 62 0 0,-1 1-166 0 0,1-1 0 0 0,0 0-1 0 0,0 0 1 0 0,-1 1 0 0 0,1-1 0 0 0,0 0-1 0 0,-1 1 1 0 0,1-1 0 0 0,0 1-1 0 0,-1-1 1 0 0,1 1 0 0 0,-1-1 0 0 0,1 1-1 0 0,0 0 167 0 0,2 3-1274 0 0,0 0-1 0 0,0 0 1 0 0,0 1 0 0 0,1 2 1274 0 0,-3-4-663 0 0,16 30-6330 0 0,0 1 5079 0 0,-7-15 2468 0 0,-8-15 272 0 0,0-1-1 0 0,0 1 1 0 0,0-1-1 0 0,1 0 1 0 0,-1 0-1 0 0,1 0 1 0 0,0 0 0 0 0,0 0-1 0 0,0-1 1 0 0,0 1-1 0 0,1-1 1 0 0,-1 0-1 0 0,1 0 1 0 0,-1 0 0 0 0,2 0-826 0 0,-5-2 35 0 0,2 1 239 0 0,0 0-1 0 0,0 0 0 0 0,0-1 1 0 0,1 1-1 0 0,-1 0 0 0 0,0-1 1 0 0,0 0-1 0 0,1 0 0 0 0,-1 1 1 0 0,0-1-1 0 0,1-1 0 0 0,1 1-273 0 0,2-1 103 0 0,1-1-1 0 0,-1 0 0 0 0,1-1 0 0 0,-1 1 0 0 0,0-1 0 0 0,0 0 0 0 0,0-1 0 0 0,0 1 0 0 0,0-1 0 0 0,-1 0 0 0 0,0-1 1 0 0,1 0-103 0 0,-4 3-41 0 0,1 0 0 0 0,-1-1 0 0 0,0 1 0 0 0,0-1 0 0 0,0 0 0 0 0,0 1 1 0 0,-1-1-1 0 0,1 0 0 0 0,-1 0 0 0 0,1 0 0 0 0,-1 0 0 0 0,0 0 0 0 0,-1 0 0 0 0,1-1 1 0 0,0 1-1 0 0,-1 0 0 0 0,0 0 0 0 0,1-1 0 0 0,-1 1 0 0 0,-1 0 0 0 0,1 0 1 0 0,0-1-1 0 0,-1 1 0 0 0,1 0 0 0 0,-1 0 0 0 0,-1-1 41 0 0,2 3-3 0 0,-1-1-1 0 0,1 1 1 0 0,-1 0-1 0 0,1 0 1 0 0,-1 0-1 0 0,0 0 1 0 0,0 0 0 0 0,0 0-1 0 0,1 0 1 0 0,-1 0-1 0 0,0 0 1 0 0,0 0-1 0 0,0 0 1 0 0,0 1-1 0 0,-1-1 1 0 0,1 0-1 0 0,0 1 1 0 0,0-1 0 0 0,0 1-1 0 0,0-1 1 0 0,-1 1-1 0 0,1 0 1 0 0,0-1-1 0 0,-1 1 1 0 0,1 0-1 0 0,0 0 1 0 0,0 0 0 0 0,-1 0-1 0 0,1 0 1 0 0,0 0-1 0 0,-1 0 1 0 0,1 1-1 0 0,-1-1 4 0 0,-1 1 69 0 0,0-1 0 0 0,0 1 0 0 0,-1 0 0 0 0,1 1-1 0 0,0-1 1 0 0,0 0 0 0 0,0 1 0 0 0,0 0 0 0 0,0 0-1 0 0,0 0 1 0 0,1 0 0 0 0,-2 1-69 0 0,1 0 94 0 0,0 1 0 0 0,0 0 0 0 0,0 0 0 0 0,1 0 0 0 0,-1 0 0 0 0,1 0 0 0 0,0 0 0 0 0,0 2-94 0 0,-3 9 678 0 0,-3 14-678 0 0,3-11 274 0 0,2-9-86 0 0,1 1 0 0 0,1 0 0 0 0,-1 0 0 0 0,1-1 0 0 0,1 8-188 0 0,0-12 59 0 0,0 0-1 0 0,1 0 0 0 0,0 0 1 0 0,-1 0-1 0 0,2 0 0 0 0,-1-1 0 0 0,1 1 1 0 0,-1 0-1 0 0,1-1 0 0 0,0 1 1 0 0,1-1-1 0 0,0 1-58 0 0,-2-2-13 0 0,1-1 0 0 0,0 0 0 0 0,0 0 0 0 0,0 0-1 0 0,0 0 1 0 0,1 0 0 0 0,-1 0 0 0 0,0-1 0 0 0,1 1 0 0 0,-1-1 0 0 0,1 1 0 0 0,0-1 0 0 0,0 0 13 0 0,2 1 159 0 0,0-1 1 0 0,0 0-1 0 0,0 0 1 0 0,0 0-1 0 0,0-1 1 0 0,0 1-1 0 0,3-1-159 0 0,2-1-578 0 0,1 0-1 0 0,-1 0 1 0 0,4-1 578 0 0,26-9-8727 0 0,-17 3-1084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53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225 21 14744 0 0,'-9'-11'3582'0'0,"8"10"-3329"0"0,1 1 0 0 0,-1-1 0 0 0,1 0 0 0 0,-1 1 0 0 0,1-1 0 0 0,-1 0 0 0 0,0 1 0 0 0,1-1 0 0 0,-1 1 0 0 0,0-1 1 0 0,1 1-1 0 0,-1 0 0 0 0,0-1 0 0 0,0 1 0 0 0,1 0 0 0 0,-1-1 0 0 0,0 1 0 0 0,0 0 0 0 0,0 0 0 0 0,1 0 0 0 0,-1-1 0 0 0,0 1 0 0 0,0 0 0 0 0,0 0 0 0 0,0 0 0 0 0,0 1 0 0 0,1-1 0 0 0,-2 0-253 0 0,-36 0 1722 0 0,-32 3-1376 0 0,66-3-280 0 0,-1 0-1 0 0,1 0 0 0 0,0 1 1 0 0,-1-1-1 0 0,1 1 1 0 0,0 0-1 0 0,-1 0 1 0 0,1 1-1 0 0,0-1 1 0 0,-3 2-66 0 0,5-1 18 0 0,0-1-1 0 0,0 1 1 0 0,0-1 0 0 0,0 1 0 0 0,0 0 0 0 0,0 0 0 0 0,1 0 0 0 0,-1 0 0 0 0,1 0 0 0 0,-1 0 0 0 0,1 0-1 0 0,0 1 1 0 0,0-1 0 0 0,0 1 0 0 0,0-1 0 0 0,0 0 0 0 0,0 1 0 0 0,1-1 0 0 0,-1 2-18 0 0,-3 25 203 0 0,2 0 1 0 0,1 0-1 0 0,1 0 1 0 0,3 27-204 0 0,0 9 239 0 0,8 189 531 0 0,-1-25-139 0 0,-5 85 161 0 0,-7-104-409 0 0,0-10-89 0 0,-1 39 52 0 0,0-175-343 0 0,-3 157 18 0 0,4-205-21 0 0,2-16 0 0 0,0 0 0 0 0,1 0 0 0 0,-1 0 0 0 0,0 1 0 0 0,0-1 0 0 0,1 0 0 0 0,-1 0 0 0 0,0 0 0 0 0,0 0 0 0 0,1 0 0 0 0,-1 0 0 0 0,0 0 0 0 0,1 1 0 0 0,-1-1 0 0 0,0 0 0 0 0,0 0 0 0 0,1 0 0 0 0,-1 0 0 0 0,0 0 0 0 0,1 0 0 0 0,-1 0 0 0 0,0-1 0 0 0,1 1 0 0 0,-1 0 0 0 0,0 0 0 0 0,0 0 0 0 0,1 0 0 0 0,-1 0 0 0 0,0 0 0 0 0,0 0 0 0 0,1-1 0 0 0,-1 1 0 0 0,0 0 0 0 0,12-4 0 0 0,-6 1-156 0 0,0 1 0 0 0,0 0 1 0 0,0 0-1 0 0,0 0 0 0 0,1 0 0 0 0,-1 1 1 0 0,1 0-1 0 0,-1 1 0 0 0,1-1 0 0 0,-1 1 1 0 0,7 1 155 0 0,37 4-3436 0 0,-32-4 1889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2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127 152 12032 0 0,'-2'-6'443'0'0,"1"1"0"0"0,-1-1 0 0 0,-2-5-443 0 0,-2 1 3008 0 0,6 9-1918 0 0,-2 7 1138 0 0,-1 6-1144 0 0,1 1 0 0 0,0 1 0 0 0,1-1 0 0 0,0 5-1084 0 0,-2 26 1022 0 0,-9 79 807 0 0,-14 164-608 0 0,22-236-1922 0 0,2 0 0 0 0,4 21 701 0 0,1-56-748 0 0,2-10-1191 0 0,-5-6 1679 0 0,0 1 0 0 0,0-1 0 0 0,0 0 0 0 0,1 0 0 0 0,-1 0 0 0 0,0 0 0 0 0,0 0 0 0 0,1 0 0 0 0,-1 0 0 0 0,0 0 1 0 0,0 0-1 0 0,1 0 0 0 0,-1 0 0 0 0,0 0 0 0 0,0 0 0 0 0,1 0 0 0 0,-1 0 0 0 0,0 0 0 0 0,0 0 0 0 0,1 0 0 0 0,-1 0 0 0 0,0 0 0 0 0,0 0 0 0 0,1 0 0 0 0,-1 0 0 0 0,0 0 260 0 0,5-5-7439 0 0</inkml:trace>
  <inkml:trace contextRef="#ctx0" brushRef="#br0" timeOffset="404.015">5 118 20127 0 0,'-1'-3'136'0'0,"0"1"0"0"0,0-1-1 0 0,1 0 1 0 0,-1 0-1 0 0,1 0 1 0 0,0 1-1 0 0,-1-1 1 0 0,1 0 0 0 0,0 0-1 0 0,1 0 1 0 0,-1 0-1 0 0,1 0 1 0 0,-1 0 0 0 0,1 1-1 0 0,0-1 1 0 0,0 0-1 0 0,0 0 1 0 0,0 1-1 0 0,0-1 1 0 0,1 1 0 0 0,0-2-136 0 0,1 0 136 0 0,0 0 0 0 0,0 1 0 0 0,0 0 0 0 0,1-1 0 0 0,-1 1 0 0 0,1 1 0 0 0,0-1 0 0 0,0 0 0 0 0,0 1 0 0 0,0 0 0 0 0,0 0 0 0 0,0 0 0 0 0,2 0-136 0 0,8-2 191 0 0,0 0 0 0 0,0 1 0 0 0,0 1 0 0 0,0 0 0 0 0,0 1 0 0 0,1 0 0 0 0,-1 1 0 0 0,0 1 0 0 0,1 0 0 0 0,-1 1 0 0 0,9 3-191 0 0,-8-2 162 0 0,0 2 0 0 0,-1-1 0 0 0,0 2-1 0 0,0 0 1 0 0,0 1 0 0 0,-1 0 0 0 0,0 1 0 0 0,0 0 0 0 0,-1 1 0 0 0,11 10-162 0 0,-10-6 105 0 0,0 1 0 0 0,-1 0 0 0 0,-1 1 0 0 0,0 0 0 0 0,-1 0 0 0 0,-1 1 0 0 0,0 1 0 0 0,-1-1 0 0 0,-1 2 0 0 0,0-1-105 0 0,0 4 99 0 0,-1 0 0 0 0,-1 1 0 0 0,-1-1-1 0 0,-1 1 1 0 0,-1 0 0 0 0,0 0-1 0 0,-2 0 1 0 0,-1 7-99 0 0,-1-12 82 0 0,0 1-1 0 0,-1-1 1 0 0,-1 0-1 0 0,-1 0 1 0 0,-1-1-1 0 0,0 0 1 0 0,-1 0 0 0 0,0 0-1 0 0,-1-1 1 0 0,-1 0-1 0 0,-1 0 1 0 0,-8 10-82 0 0,5-9 90 0 0,-1-1 0 0 0,-1 0 0 0 0,0-1 0 0 0,-1 0 0 0 0,0-1 0 0 0,-1-1 0 0 0,-1-1 0 0 0,0 0 0 0 0,0-1 0 0 0,-11 3-90 0 0,19-9-13 0 0,0 0 0 0 0,0-1 0 0 0,-1 0 0 0 0,0-1 0 0 0,-2 1 13 0 0,8-3-45 0 0,1 1-1 0 0,-1-1 1 0 0,1 0-1 0 0,-1 0 0 0 0,0-1 1 0 0,1 1-1 0 0,-1-1 0 0 0,1 0 1 0 0,-1 0-1 0 0,1-1 1 0 0,0 1-1 0 0,0-1 0 0 0,-3-1 46 0 0,1 0-276 0 0,1-1-1 0 0,0 1 0 0 0,0-1 0 0 0,0 0 0 0 0,0 0 0 0 0,1-1 0 0 0,0 1 0 0 0,-3-4 277 0 0,4 4-596 0 0,1 0 0 0 0,0 0 0 0 0,0 0-1 0 0,0 0 1 0 0,0 0 0 0 0,0 0 0 0 0,1 0-1 0 0,0-1 597 0 0,-2-11-9027 0 0</inkml:trace>
  <inkml:trace contextRef="#ctx0" brushRef="#br0" timeOffset="837.02">579 672 14744 0 0,'0'0'1136'0'0,"8"3"2409"0"0,4-6 776 0 0,7-6-2052 0 0,-11 5-1683 0 0,2 0-441 0 0,0-1 1 0 0,-1 0 0 0 0,0 0 0 0 0,0-1 0 0 0,-1 0 0 0 0,1 0 0 0 0,-1-1 0 0 0,-1-1 0 0 0,7-5-146 0 0,-12 9 32 0 0,1 1-1 0 0,-1-1 1 0 0,1 0 0 0 0,-1 0 0 0 0,0 0 0 0 0,0 0-1 0 0,-1 0 1 0 0,1 0 0 0 0,-1-1-32 0 0,0 4 13 0 0,-1-1 1 0 0,0 1-1 0 0,0-1 0 0 0,1 1 1 0 0,-1 0-1 0 0,0-1 0 0 0,0 1 0 0 0,-1-1 1 0 0,1 1-1 0 0,0-1 0 0 0,0 1 1 0 0,-1-1-1 0 0,1 1 0 0 0,-1 0 1 0 0,1-1-1 0 0,-1 1 0 0 0,1 0 0 0 0,-1-1 1 0 0,0 1-1 0 0,0 0 0 0 0,0 0 1 0 0,0 0-1 0 0,1 0 0 0 0,-2 0 1 0 0,1 0-1 0 0,0 0 0 0 0,0 0 0 0 0,0 0 1 0 0,-1 0-14 0 0,0 0 35 0 0,0 0 0 0 0,0 0 1 0 0,0 0-1 0 0,0 1 0 0 0,0-1 1 0 0,0 0-1 0 0,0 1 0 0 0,0 0 1 0 0,0 0-1 0 0,0-1 1 0 0,0 1-1 0 0,0 1 0 0 0,0-1 1 0 0,0 0-1 0 0,-1 0 0 0 0,1 1 1 0 0,0-1-1 0 0,0 1 0 0 0,0 0 1 0 0,0-1-1 0 0,1 1 0 0 0,-1 0 1 0 0,0 0-1 0 0,-1 1-35 0 0,-2 1 114 0 0,0 1 0 0 0,-1 0 0 0 0,1 0-1 0 0,1 0 1 0 0,-1 1 0 0 0,1-1 0 0 0,-2 3-114 0 0,1 0 103 0 0,0 0-1 0 0,0 1 0 0 0,1 0 1 0 0,0 0-1 0 0,0 0 1 0 0,1 1-1 0 0,0-1 1 0 0,0 1-1 0 0,1 1-102 0 0,-1 4 112 0 0,1 0-1 0 0,0 0 1 0 0,1 0-1 0 0,0 1 1 0 0,2 4-112 0 0,-1-14 14 0 0,0 0-1 0 0,1 1 1 0 0,0-1-1 0 0,0 0 1 0 0,0 0-1 0 0,1 0 1 0 0,-1-1-1 0 0,1 1 1 0 0,1 0-1 0 0,-1 0 1 0 0,1-1-1 0 0,0 1-13 0 0,-1-2-1 0 0,-1-1 0 0 0,1 0-1 0 0,1 0 1 0 0,-1 0 0 0 0,0 0-1 0 0,0 0 1 0 0,1 0-1 0 0,-1-1 1 0 0,1 1 0 0 0,-1-1-1 0 0,1 1 1 0 0,0-1-1 0 0,-1 0 1 0 0,1 0 0 0 0,0 0-1 0 0,0-1 1 0 0,0 1 0 0 0,0-1-1 0 0,0 1 1 0 0,0-1-1 0 0,1 0 2 0 0,1-1-145 0 0,1 1-1 0 0,-1-1 1 0 0,0 0 0 0 0,1 0-1 0 0,-1-1 1 0 0,0 0-1 0 0,0 0 1 0 0,0 0-1 0 0,0 0 1 0 0,0-1-1 0 0,3-3 146 0 0,-1 2-773 0 0,0-2 0 0 0,0 1 0 0 0,0-1 0 0 0,-1 0 0 0 0,0 0 0 0 0,-1-1 0 0 0,1 0 773 0 0,4-7-1990 0 0,-2-1-38 0 0</inkml:trace>
  <inkml:trace contextRef="#ctx0" brushRef="#br0" timeOffset="1188.441">860 546 12440 0 0,'0'0'957'0'0,"3"7"3135"0"0,1 24 3206 0 0,0 18-4058 0 0,-2-22-2203 0 0,0 78 1060 0 0,-2-85-1724 0 0,-1-12-85 0 0,-1-14 125 0 0,-2-14-185 0 0,2-7-154 0 0,1 0 1 0 0,3-25-75 0 0,-1 40-3 0 0,0 0 0 0 0,1 1 0 0 0,1-1 1 0 0,0 0-1 0 0,1 1 0 0 0,0-1 0 0 0,4-7 3 0 0,-6 16-20 0 0,-1 0 0 0 0,1 1-1 0 0,-1-1 1 0 0,1 1 0 0 0,0-1-1 0 0,0 1 1 0 0,0 0 0 0 0,1 0-1 0 0,-1 0 1 0 0,0 0 0 0 0,1 0-1 0 0,-1 1 1 0 0,1-1 0 0 0,0 1 0 0 0,-1-1-1 0 0,1 1 1 0 0,0 0 0 0 0,0 0-1 0 0,1 0 21 0 0,1 0-86 0 0,0 0 0 0 0,0 1-1 0 0,1 0 1 0 0,-1 0-1 0 0,0 0 1 0 0,0 0 0 0 0,0 1-1 0 0,0 0 1 0 0,0 0 0 0 0,0 0-1 0 0,1 1 87 0 0,0 0-619 0 0,0 0 0 0 0,0 0 0 0 0,-1 0-1 0 0,1 1 1 0 0,-1 0 0 0 0,1 0 0 0 0,-1 0-1 0 0,0 1 1 0 0,1 0 619 0 0,0 3-1468 0 0</inkml:trace>
  <inkml:trace contextRef="#ctx0" brushRef="#br0" timeOffset="1517.493">1135 508 23583 0 0,'0'0'1083'0'0,"0"0"-28"0"0,-3 11-518 0 0,2 6 700 0 0,0-1 0 0 0,0 1 0 0 0,2-1 0 0 0,1 13-1237 0 0,1 12 696 0 0,-1-20-437 0 0,1 0 0 0 0,1 0 0 0 0,5 19-259 0 0,-2-23-565 0 0,-7-16 514 0 0,1 0-1 0 0,-1 0 1 0 0,0 0 0 0 0,1-1-1 0 0,-1 1 1 0 0,1 0 0 0 0,-1 0 0 0 0,1-1-1 0 0,-1 1 1 0 0,1 0 0 0 0,-1-1-1 0 0,1 1 1 0 0,0-1 0 0 0,-1 1-1 0 0,1-1 1 0 0,0 1 0 0 0,-1-1-1 0 0,1 1 1 0 0,0-1 51 0 0,4-1-828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73 7832 0 0,'0'0'356'0'0,"0"0"-7"0"0,-1-1-221 0 0,-3-2 11988 0 0,1 5-9259 0 0,0 5-2093 0 0,3 0-200 0 0,0 1-1 0 0,0-1 1 0 0,0 0 0 0 0,1 0-1 0 0,0 0 1 0 0,2 6-564 0 0,2 23 546 0 0,-3-4-271 0 0,1 17-1 0 0,-2 1-1 0 0,-2-1 1 0 0,-3 5-274 0 0,-7 80-19 0 0,7-84-557 0 0,4-48 108 0 0,-1 19-501 0 0,2-15-1773 0 0,1 0-3323 0 0,-2-6-1954 0 0</inkml:trace>
  <inkml:trace contextRef="#ctx0" brushRef="#br0" timeOffset="334.63">0 307 22631 0 0,'0'0'514'0'0,"0"0"71"0"0,0 0 32 0 0,4-7 147 0 0,-2 5-684 0 0,0 0-1 0 0,-1 0 0 0 0,1 0 0 0 0,1 0 1 0 0,-1 0-1 0 0,0 1 0 0 0,0-1 0 0 0,0 0 1 0 0,2 0-80 0 0,25-11 1073 0 0,-18 9-902 0 0,35-14-196 0 0,0 3 1 0 0,30-5 24 0 0,-7 1-3043 0 0,-58 16 1649 0 0</inkml:trace>
  <inkml:trace contextRef="#ctx0" brushRef="#br0" timeOffset="668.903">392 0 20991 0 0,'0'0'960'0'0,"-5"5"352"0"0,4-3-1204 0 0,0 0-1 0 0,0 1 0 0 0,0-1 1 0 0,0 0-1 0 0,0 0 0 0 0,0 0 1 0 0,1 1-1 0 0,-1-1 1 0 0,1 0-1 0 0,-1 2-107 0 0,0 26 1745 0 0,1-14-1168 0 0,-2 55 2252 0 0,4 6-2829 0 0,1 15 710 0 0,-3-28-204 0 0,-2 129 756 0 0,3-201-1128 0 0,0 0 0 0 0,1 0 1 0 0,0 0-1 0 0,1-3-134 0 0,2-11 97 0 0,-2 10-94 0 0,9-46-73 0 0,2 1 0 0 0,6-9 70 0 0,-15 49-1 0 0,-3 11 0 0 0,0-1 1 0 0,0 1-1 0 0,1-1 0 0 0,0 1 0 0 0,2-3 1 0 0,-5 8 0 0 0,1-1 0 0 0,0 1 0 0 0,0 0-1 0 0,0 0 1 0 0,0-1 0 0 0,0 1 0 0 0,0 0 0 0 0,1 0 0 0 0,-1 0 0 0 0,0 0 0 0 0,0 1 0 0 0,1-1-1 0 0,-1 0 1 0 0,1 0 0 0 0,-1 1 0 0 0,1-1 0 0 0,-1 1 0 0 0,0-1 0 0 0,1 1 0 0 0,0 0-1 0 0,-1 0 1 0 0,1 0 0 0 0,-1-1 0 0 0,1 1 0 0 0,1 1 0 0 0,-1-1 0 0 0,0 1 0 0 0,0-1 0 0 0,0 1 0 0 0,0 0 0 0 0,0 0 0 0 0,0-1 0 0 0,0 2 0 0 0,-1-1 0 0 0,1 0 0 0 0,0 0 0 0 0,0 0 0 0 0,-1 1 0 0 0,1-1 0 0 0,-1 1 0 0 0,1-1 0 0 0,-1 1 0 0 0,0 0 0 0 0,0 0 0 0 0,1 0 0 0 0,1 3 0 0 0,-1-1 0 0 0,1 1 0 0 0,-1 0 0 0 0,0 0 0 0 0,0 0 0 0 0,1 6 0 0 0,1 10 11 0 0,-1 0-1 0 0,-1 0 1 0 0,0 0 0 0 0,-2 1-1 0 0,0-1 1 0 0,-4 20-11 0 0,2-30-172 0 0,1-1 0 0 0,1 1 0 0 0,-1 0-1 0 0,2 0 1 0 0,-1 0 0 0 0,1-1 0 0 0,1 1 0 0 0,0 0 172 0 0,-2-11-100 0 0,0 0 1 0 0,0 0-1 0 0,0 1 0 0 0,0-1 1 0 0,0 0-1 0 0,0 0 1 0 0,0 1-1 0 0,0-1 0 0 0,0 0 1 0 0,0 0-1 0 0,0 0 1 0 0,1 1-1 0 0,-1-1 0 0 0,0 0 1 0 0,0 0-1 0 0,0 0 1 0 0,0 1-1 0 0,0-1 0 0 0,0 0 1 0 0,1 0-1 0 0,-1 0 1 0 0,0 0-1 0 0,0 1 0 0 0,0-1 1 0 0,1 0-1 0 0,-1 0 1 0 0,0 0-1 0 0,0 0 0 0 0,0 0 1 0 0,1 0-1 0 0,-1 0 1 0 0,0 0-1 0 0,0 1 1 0 0,0-1-1 0 0,1 0 0 0 0,-1 0 1 0 0,0 0-1 0 0,0 0 1 0 0,1 0-1 0 0,-1 0 0 0 0,0 0 1 0 0,0 0-1 0 0,1 0 1 0 0,-1-1-1 0 0,0 1 0 0 0,0 0 1 0 0,0 0-1 0 0,1 0 1 0 0,-1 0-1 0 0,0 0 0 0 0,0 0 1 0 0,0 0-1 0 0,1-1 100 0 0,3-2-2240 0 0</inkml:trace>
  <inkml:trace contextRef="#ctx0" brushRef="#br0" timeOffset="1004.579">636 440 6912 0 0,'0'0'528'0'0,"0"0"64"0"0,1 0 3729 0 0,7 0-718 0 0,8 0-2131 0 0,0-1 1 0 0,0 0-1 0 0,0-1 1 0 0,0-1-1 0 0,2-1-1472 0 0,-12 2 419 0 0,0 1 0 0 0,0-1 0 0 0,0-1 0 0 0,-1 1 0 0 0,1-1 0 0 0,-1 0 0 0 0,0-1 0 0 0,0 1 0 0 0,0-1-1 0 0,0 0 1 0 0,0 0 0 0 0,-1 0 0 0 0,0-1 0 0 0,3-3-419 0 0,-5 4-23 0 0,1 0 0 0 0,-2 1-1 0 0,1-1 1 0 0,0 0 0 0 0,-1 0 0 0 0,0 0-1 0 0,0 0 1 0 0,0 0 0 0 0,0 0 0 0 0,0 0-1 0 0,-1-1 1 0 0,0 1 0 0 0,0 0 0 0 0,0 0-1 0 0,-1 0 1 0 0,0-2 23 0 0,1 4-11 0 0,0 0 0 0 0,-1 0-1 0 0,1 0 1 0 0,-1 0 0 0 0,1 0-1 0 0,-1 0 1 0 0,0 0 0 0 0,0 0 0 0 0,0 0-1 0 0,0 0 1 0 0,0 1 0 0 0,-1-1 0 0 0,1 0-1 0 0,0 1 1 0 0,-1-1 0 0 0,1 1-1 0 0,-1-1 1 0 0,0 1 0 0 0,1 0 0 0 0,-1 0-1 0 0,0 0 1 0 0,0 0 0 0 0,0 0 0 0 0,0 0-1 0 0,0 0 1 0 0,0 1 0 0 0,0-1-1 0 0,0 1 1 0 0,0-1 0 0 0,0 1 0 0 0,0 0-1 0 0,0 0 1 0 0,-1 0 11 0 0,-1 0 28 0 0,1 0 0 0 0,0 0 0 0 0,-1 1 0 0 0,1-1 0 0 0,0 1 0 0 0,0 0 0 0 0,-1 0 0 0 0,1 0 0 0 0,0 1 0 0 0,0-1 0 0 0,0 1 0 0 0,0 0 0 0 0,-2 1-28 0 0,1 0 102 0 0,0 0 0 0 0,1 1-1 0 0,-1 0 1 0 0,1 0 0 0 0,-1 0 0 0 0,1 0-1 0 0,0 0 1 0 0,-1 4-102 0 0,-1 2 164 0 0,0 0 0 0 0,1 1-1 0 0,1-1 1 0 0,-1 1 0 0 0,2 0 0 0 0,-1 0-1 0 0,2 0 1 0 0,-1 3-164 0 0,1-6 114 0 0,1 0 1 0 0,0 1-1 0 0,0-1 1 0 0,1 1-1 0 0,0-1 0 0 0,0 0 1 0 0,1 1-1 0 0,2 5-114 0 0,-3-10 30 0 0,1-1 1 0 0,-1 1-1 0 0,1 0 1 0 0,0-1-1 0 0,0 1 1 0 0,1-1-1 0 0,-1 0 0 0 0,1 1 1 0 0,-1-1-1 0 0,1-1 1 0 0,0 1-1 0 0,0 0 1 0 0,1-1-1 0 0,-1 1 0 0 0,0-1 1 0 0,1 0-1 0 0,-1 0 1 0 0,5 1-31 0 0,-2 0 20 0 0,1-1 0 0 0,0 0 1 0 0,-1-1-1 0 0,1 0 1 0 0,0 0-1 0 0,0 0 0 0 0,0-1 1 0 0,0 0-1 0 0,0 0 1 0 0,0-1-1 0 0,4 0-20 0 0,1-2-432 0 0,0 1 1 0 0,0-2-1 0 0,-1 0 1 0 0,1 0-1 0 0,-1-1 0 0 0,3-2 432 0 0,6-5-1249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1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333 283 8752 0 0,'-2'-13'952'0'0,"-4"-18"4373"0"0,0 0 0 0 0,-2 1 0 0 0,-7-17-5325 0 0,12 39 331 0 0,-1-1-1 0 0,-5-8-330 0 0,7 14 67 0 0,0 0 0 0 0,0 0 0 0 0,0 1 0 0 0,-1-1 0 0 0,1 0 0 0 0,-1 1 0 0 0,1 0 0 0 0,-1-1 0 0 0,-1 0-67 0 0,3 3 11 0 0,0-1 0 0 0,1 1 0 0 0,-1-1 0 0 0,0 1 0 0 0,0-1 1 0 0,0 1-1 0 0,0 0 0 0 0,0-1 0 0 0,0 1 0 0 0,0 0 0 0 0,0 0 0 0 0,0 0 0 0 0,0 0 0 0 0,0 0 0 0 0,0 0 0 0 0,0 0 0 0 0,0 0 0 0 0,0 0 0 0 0,0 0 0 0 0,0 1 0 0 0,0-1 0 0 0,0 1-11 0 0,-1-1 35 0 0,1 1 1 0 0,-1 0-1 0 0,1 0 0 0 0,-1 1 0 0 0,1-1 0 0 0,0 0 0 0 0,0 0 0 0 0,-1 1 0 0 0,1-1 0 0 0,0 0 0 0 0,0 1 0 0 0,0 0-35 0 0,-2 5 115 0 0,-1 0 1 0 0,1 0-1 0 0,1 0 0 0 0,0 0 0 0 0,-1 4-115 0 0,-2 12 20 0 0,1 1 0 0 0,1-1 0 0 0,2 1 0 0 0,0 16-20 0 0,8 97 117 0 0,-5-114-106 0 0,13 353 101 0 0,-17-356-3166 0 0,2-20 1452 0 0</inkml:trace>
  <inkml:trace contextRef="#ctx0" brushRef="#br0" timeOffset="337.356">1 532 12896 0 0,'0'0'997'0'0,"-1"-1"-411"0"0,1 1 0 0 0,0-1 0 0 0,0 1 0 0 0,0-1 1 0 0,0 0-1 0 0,0 1 0 0 0,0-1 0 0 0,0 1 0 0 0,0-1 0 0 0,0 1 0 0 0,0-1 1 0 0,0 1-1 0 0,1-1-586 0 0,2-3 615 0 0,0 2 1 0 0,1-1-1 0 0,-1 0 0 0 0,1 1 1 0 0,0-1-1 0 0,0 1 1 0 0,0 0-1 0 0,0 0 1 0 0,2 0-616 0 0,11-4 32 0 0,14-3-32 0 0,-20 7 299 0 0,38-9-171 0 0,19-1-128 0 0,86-3-1163 0 0,-124 12-338 0 0,1-2-2036 0 0,-18 2 1714 0 0</inkml:trace>
  <inkml:trace contextRef="#ctx0" brushRef="#br0" timeOffset="683.729">482 370 19319 0 0,'0'0'439'0'0,"0"0"62"0"0,0 0 33 0 0,0 0-65 0 0,-4 8-173 0 0,3-5 95 0 0,-1 0 1 0 0,1 0-1 0 0,0 0 1 0 0,0 0-1 0 0,0 0 0 0 0,0 0 1 0 0,0 2-392 0 0,-2 10 872 0 0,0-5-519 0 0,2-1-1 0 0,-1 1 1 0 0,1 2-353 0 0,-1 9 335 0 0,0-3-15 0 0,0 0 0 0 0,2-1-1 0 0,0 1 1 0 0,2-1 0 0 0,2 16-320 0 0,-3-27 33 0 0,0 1 1 0 0,1-1-1 0 0,0 0 0 0 0,0 1 1 0 0,2 1-34 0 0,-3-5 1 0 0,1 0 1 0 0,-1-1 0 0 0,1 1 0 0 0,-1-1-1 0 0,1 0 1 0 0,0 1 0 0 0,0-1 0 0 0,0 0-1 0 0,0 0 1 0 0,0 0 0 0 0,1 0-1 0 0,-1-1 1 0 0,1 1-2 0 0,-2-1 9 0 0,0-1 0 0 0,0 0-1 0 0,0 1 1 0 0,0-1 0 0 0,0 0-1 0 0,0 1 1 0 0,1-1 0 0 0,-1 0-1 0 0,0 0 1 0 0,0 0 0 0 0,0 0-1 0 0,0 0 1 0 0,0 0 0 0 0,0 0-1 0 0,0-1 1 0 0,1 1 0 0 0,-1 0-1 0 0,0-1 1 0 0,0 1 0 0 0,0-1-1 0 0,0 1 1 0 0,0-1 0 0 0,0 1-1 0 0,0-1 1 0 0,0 1 0 0 0,-1-1-1 0 0,1 0 1 0 0,1 0-9 0 0,2-4 36 0 0,0 1 1 0 0,0-1-1 0 0,0 1 0 0 0,2-6-36 0 0,-2 5 20 0 0,4-8-22 0 0,0 0 0 0 0,-1 0 1 0 0,-1-1-1 0 0,0 1 0 0 0,0-2 0 0 0,-1 1 0 0 0,-1-1 0 0 0,-1 1 0 0 0,0-1 0 0 0,0-9 2 0 0,2-11-55 0 0,-2 22 46 0 0,-1 1 0 0 0,-1-1 0 0 0,0-4 9 0 0,-1 16 74 0 0,-2 11 73 0 0,1-5-145 0 0,0 1 0 0 0,0-1 0 0 0,1 0 0 0 0,0 0 0 0 0,0 1 0 0 0,1-1 0 0 0,0 0-1 0 0,-1 0-1 0 0,2 13 1 0 0,0 33-1 0 0,1 17 0 0 0,-1-50 0 0 0,1 0 0 0 0,3 3 0 0 0,-2-1 0 0 0,-1-11-38 0 0,-1-1 0 0 0,1 0-1 0 0,1 0 1 0 0,-1 0 0 0 0,2-1 0 0 0,3 6 38 0 0,-8-12-166 0 0,0 0 0 0 0,1-1 0 0 0,-1 1 0 0 0,1 0 1 0 0,-1-1-1 0 0,1 1 0 0 0,-1-1 0 0 0,1 1 0 0 0,0-1 0 0 0,-1 1 0 0 0,1-1 1 0 0,0 1-1 0 0,-1-1 0 0 0,1 1 0 0 0,0-1 0 0 0,0 0 0 0 0,-1 1 0 0 0,1-1 1 0 0,0 0-1 0 0,0 0 0 0 0,0 0 0 0 0,-1 0 0 0 0,1 0 0 0 0,0 0 0 0 0,0 0 1 0 0,0 0-1 0 0,0 0 0 0 0,-1 0 166 0 0,6-3-8806 0 0</inkml:trace>
  <inkml:trace contextRef="#ctx0" brushRef="#br0" timeOffset="1032.223">771 375 20447 0 0,'0'0'464'0'0,"4"8"1124"0"0,4 19-438 0 0,-2 0-1 0 0,0 0 1 0 0,-1 1 0 0 0,-2 0-1 0 0,0 16-1149 0 0,-3-42 48 0 0,0 20 402 0 0,2 0 0 0 0,0-1 0 0 0,1 1 0 0 0,4 9-450 0 0,-7-30 11 0 0,0-1 0 0 0,0 0 1 0 0,0 0-1 0 0,0 1 0 0 0,0-1 0 0 0,0 0 0 0 0,0 0 0 0 0,0 1 1 0 0,0-1-1 0 0,0 0 0 0 0,0 0 0 0 0,0 0 0 0 0,0 1 0 0 0,0-1 1 0 0,0 0-1 0 0,0 0 0 0 0,1 0 0 0 0,-1 1 0 0 0,0-1 0 0 0,0 0 0 0 0,0 0 1 0 0,0 0-1 0 0,1 0 0 0 0,-1 1 0 0 0,0-1 0 0 0,0 0 0 0 0,0 0 1 0 0,1 0-1 0 0,-1 0 0 0 0,0 0 0 0 0,0 0 0 0 0,0 0 0 0 0,1 1 1 0 0,-1-1-12 0 0,3-8 203 0 0,1-13 30 0 0,9-78-41 0 0,-13 95-192 0 0,5-34-12 0 0,8-29 12 0 0,-9 54-60 0 0,1 0 0 0 0,5-11 60 0 0,-7 18-4 0 0,-3 4 0 0 0,1 1 1 0 0,0-1-1 0 0,0 1 1 0 0,0-1-1 0 0,0 1 0 0 0,0 0 1 0 0,1-1-1 0 0,-1 1 0 0 0,0 0 1 0 0,0 0-1 0 0,1 0 0 0 0,-1 0 1 0 0,1 0-1 0 0,-1 0 1 0 0,1 0-1 0 0,-1 0 0 0 0,1 1 1 0 0,0-1 3 0 0,-1 1-3 0 0,0 0 1 0 0,0-1-1 0 0,0 1 1 0 0,0 0-1 0 0,0 0 0 0 0,0 0 1 0 0,0 0-1 0 0,0 0 1 0 0,0 0-1 0 0,0 0 1 0 0,0 1-1 0 0,0-1 1 0 0,0 0-1 0 0,0 0 1 0 0,0 1-1 0 0,0-1 1 0 0,0 1-1 0 0,-1-1 0 0 0,1 1 1 0 0,0-1-1 0 0,0 1 1 0 0,0-1-1 0 0,-1 1 1 0 0,1 0-1 0 0,0-1 1 0 0,0 1-1 0 0,-1 0 1 0 0,1 0-1 0 0,-1 0 0 0 0,1-1 1 0 0,-1 1-1 0 0,1 1 3 0 0,-1-1-4 0 0,1 1 0 0 0,0-1 0 0 0,-1 1 0 0 0,0-1 0 0 0,1 1 0 0 0,-1 0-1 0 0,0-1 1 0 0,0 1 0 0 0,0-1 0 0 0,0 1 4 0 0,1 11-12 0 0,3 25 12 0 0,-3-27 0 0 0,0 1 0 0 0,3 10 0 0 0,1 11 0 0 0,-4-25 0 0 0,0 1 0 0 0,0 0 0 0 0,2 2 0 0 0,0-2-52 0 0,9 30-925 0 0,-10-35 802 0 0,0 0 1 0 0,0 0-1 0 0,0 0 0 0 0,0 0 0 0 0,1-1 0 0 0,0 1 0 0 0,2 2 175 0 0,-4-5-792 0 0,0 0 0 0 0,0 0 0 0 0,0-1-1 0 0,-1 1 1 0 0,1-1 0 0 0,0 1 0 0 0,0 0 0 0 0,0-1 0 0 0,0 0 0 0 0,0 1 0 0 0,1-1 792 0 0,7 2-8537 0 0</inkml:trace>
  <inkml:trace contextRef="#ctx0" brushRef="#br0" timeOffset="1368.569">1254 501 7832 0 0,'-8'-22'-529'0'0,"5"14"2680"0"0,-1 1 1 0 0,0-1-1 0 0,-2-1-2151 0 0,4 5 1120 0 0,0 0 0 0 0,-1 1 0 0 0,0 0 0 0 0,1-1 0 0 0,-1 1 0 0 0,-1 0 0 0 0,1 0 0 0 0,0 1 0 0 0,-1-1 0 0 0,1 1 0 0 0,-1 0-1 0 0,-2-1-1118 0 0,4 2 91 0 0,1 0 1 0 0,-1 1-1 0 0,0 0 1 0 0,1-1-1 0 0,-1 1 1 0 0,0 0-1 0 0,0 0 1 0 0,1 0-1 0 0,-1 0 1 0 0,0 0 0 0 0,0 0-1 0 0,1 1 1 0 0,-1-1-1 0 0,0 0 1 0 0,0 1-1 0 0,1 0 1 0 0,-1-1-1 0 0,1 1 1 0 0,-1 0-1 0 0,1 0 1 0 0,-1 0 0 0 0,1 0-1 0 0,-1 0 1 0 0,1 0-1 0 0,0 0 1 0 0,-1 0-1 0 0,1 1 1 0 0,0-1-1 0 0,0 0 1 0 0,-1 2-93 0 0,-2 3 35 0 0,0 0 1 0 0,0 0-1 0 0,1 1 1 0 0,0-1-1 0 0,0 1 1 0 0,-1 4-36 0 0,0 1 16 0 0,1-1 1 0 0,0 1 0 0 0,1 0-1 0 0,1-1 1 0 0,0 1 0 0 0,0 0 0 0 0,2 7-17 0 0,-1-12 9 0 0,0 0 0 0 0,1 0 0 0 0,1 0 0 0 0,-1 0 0 0 0,1 0 0 0 0,0 0 0 0 0,0 0 0 0 0,1-1 0 0 0,0 1 0 0 0,0-1 0 0 0,1 0 0 0 0,0 0 0 0 0,1 1-9 0 0,-3-4 2 0 0,-1-1-1 0 0,1 0 0 0 0,0 0 1 0 0,1 0-1 0 0,-1 0 0 0 0,0-1 0 0 0,1 1 1 0 0,-1 0-1 0 0,1-1 0 0 0,-1 0 0 0 0,1 1 1 0 0,-1-1-1 0 0,1 0 0 0 0,0 0 1 0 0,2 0-2 0 0,-2-1-12 0 0,1 0-1 0 0,0 1 1 0 0,-1-1 0 0 0,1-1 0 0 0,-1 1 0 0 0,1 0 0 0 0,-1-1 0 0 0,1 0 0 0 0,-1 0 0 0 0,1 0 0 0 0,1-1 12 0 0,4-2-198 0 0,0 0 1 0 0,-1-1 0 0 0,1-1 0 0 0,-1 1 0 0 0,0-1 0 0 0,0-1 0 0 0,-1 0 0 0 0,4-4 197 0 0,-6 6-727 0 0,0 0 1 0 0,-1-1-1 0 0,0 0 0 0 0,1-2 727 0 0,5-10-1688 0 0</inkml:trace>
  <inkml:trace contextRef="#ctx0" brushRef="#br0" timeOffset="1734.375">1416 0 20647 0 0,'0'0'944'0'0,"-7"9"352"0"0,5-5-997 0 0,1 1 0 0 0,0-1 0 0 0,0 1 0 0 0,0 0 0 0 0,0-1 0 0 0,1 1 0 0 0,-1 2-299 0 0,3 35 1876 0 0,0-8-561 0 0,-6 286 1817 0 0,4-219-3132 0 0,2-10-4956 0 0,-4-99 2688 0 0</inkml:trace>
  <inkml:trace contextRef="#ctx0" brushRef="#br0" timeOffset="1735.375">1310 323 20703 0 0,'0'0'121'0'0,"0"0"0"0"0,0-1 0 0 0,0 1-1 0 0,0 0 1 0 0,0 0 0 0 0,0 0-1 0 0,0-1 1 0 0,0 1 0 0 0,-1 0 0 0 0,1 0-1 0 0,0 0 1 0 0,0-1 0 0 0,0 1-1 0 0,0 0 1 0 0,0 0 0 0 0,0 0-1 0 0,0-1 1 0 0,0 1 0 0 0,1 0 0 0 0,-1 0-1 0 0,0 0 1 0 0,0-1 0 0 0,0 1-1 0 0,0 0 1 0 0,0 0 0 0 0,0 0 0 0 0,0 0-1 0 0,0-1 1 0 0,0 1 0 0 0,1 0-1 0 0,-1 0 1 0 0,0 0 0 0 0,0 0 0 0 0,0 0-1 0 0,0-1 1 0 0,0 1 0 0 0,1 0-1 0 0,-1 0 1 0 0,0 0 0 0 0,0 0-121 0 0,13-5 1694 0 0,-7 4-1450 0 0,-1 1 0 0 0,1-1 0 0 0,0 1 0 0 0,0 0-244 0 0,34 3-392 0 0,-1 2 0 0 0,27 6 392 0 0,-46-8-2809 0 0,-9-3-3182 0 0,0 2-2035 0 0</inkml:trace>
  <inkml:trace contextRef="#ctx0" brushRef="#br0" timeOffset="2089.014">1630 283 18543 0 0,'0'0'852'0'0,"0"0"-21"0"0,-4 7-135 0 0,1 0 1 0 0,1-1-1 0 0,-1 1 0 0 0,1 0 0 0 0,0 1 1 0 0,1-1-1 0 0,0 0 0 0 0,0 0 0 0 0,0 1 1 0 0,1-1-1 0 0,0 3-696 0 0,-2 23 438 0 0,-20 122-274 0 0,21-150-175 0 0,0 0 0 0 0,1 0 0 0 0,-1 0 0 0 0,1 0 0 0 0,0 0 0 0 0,1 0 0 0 0,-1 0 0 0 0,1 0-1 0 0,0 0 1 0 0,0 0 0 0 0,1 0 0 0 0,-1 0 0 0 0,1 0 11 0 0,-1-4-163 0 0,-1-1 0 0 0,0 1 1 0 0,1 0-1 0 0,-1-1 0 0 0,1 1 0 0 0,-1-1 0 0 0,1 1 0 0 0,-1-1 0 0 0,1 1 1 0 0,-1-1-1 0 0,1 0 0 0 0,0 1 0 0 0,-1-1 0 0 0,1 0 0 0 0,-1 1 0 0 0,1-1 1 0 0,0 0-1 0 0,-1 0 0 0 0,1 0 0 0 0,0 0 0 0 0,0 1 0 0 0,-1-1 0 0 0,1 0 1 0 0,0 0-1 0 0,-1 0 0 0 0,1 0 0 0 0,0 0 0 0 0,-1-1 0 0 0,1 1 0 0 0,0 0 1 0 0,-1 0-1 0 0,1 0 0 0 0,0-1 0 0 0,0 1 163 0 0,6-4-8430 0 0</inkml:trace>
  <inkml:trace contextRef="#ctx0" brushRef="#br0" timeOffset="2423.042">1750 399 19551 0 0,'0'0'447'0'0,"0"0"62"0"0,0 0 31 0 0,0 0-69 0 0,-4 8-294 0 0,0 3 621 0 0,0 1 0 0 0,1-1 0 0 0,0 1 0 0 0,1-1 0 0 0,0 1 0 0 0,1 0 0 0 0,0 0 0 0 0,1 0-1 0 0,1 5-797 0 0,-1-12 84 0 0,1-1 0 0 0,-1 0 0 0 0,1 0-1 0 0,0 1 1 0 0,1-1 0 0 0,-1 0 0 0 0,1 0-1 0 0,-1 0 1 0 0,1-1 0 0 0,1 1-1 0 0,-1 0 1 0 0,0-1 0 0 0,1 1 0 0 0,2 1-84 0 0,-4-3 32 0 0,1 0-1 0 0,0 0 1 0 0,0-1 0 0 0,0 1 0 0 0,0-1 0 0 0,0 1 0 0 0,0-1 0 0 0,0 0 0 0 0,0 0 0 0 0,1 0 0 0 0,-1 0 0 0 0,0 0 0 0 0,1-1 0 0 0,-1 1 0 0 0,1-1 0 0 0,-1 1 0 0 0,1-1 0 0 0,-1 0-1 0 0,1 0 1 0 0,-1 0 0 0 0,1 0 0 0 0,-1-1 0 0 0,0 1 0 0 0,1-1 0 0 0,1 0-32 0 0,2-1 28 0 0,0 0 0 0 0,0 0-1 0 0,-1-1 1 0 0,1 0 0 0 0,-1 0-1 0 0,0 0 1 0 0,0-1 0 0 0,0 0 0 0 0,0 0-1 0 0,-1 0 1 0 0,1-1 0 0 0,-1 1 0 0 0,0-1-1 0 0,0-1-27 0 0,0 0-5 0 0,0 0 0 0 0,-1 0 0 0 0,0-1-1 0 0,0 1 1 0 0,0-1 0 0 0,-1 0 0 0 0,0 0-1 0 0,-1 0 1 0 0,1 0 0 0 0,-1 0 0 0 0,-1-1-1 0 0,1 1 6 0 0,-1-2-152 0 0,0 0 0 0 0,0 0 0 0 0,-1 0 0 0 0,-1 0 0 0 0,1 0 0 0 0,-1 0 0 0 0,-1 0 0 0 0,0 1 0 0 0,0-1 0 0 0,-2-2 152 0 0,4 8-92 0 0,-1 0 1 0 0,0-1-1 0 0,0 1 1 0 0,-1 0-1 0 0,1 0 1 0 0,-1 0 0 0 0,1 1-1 0 0,-1-1 1 0 0,0 1-1 0 0,0-1 1 0 0,-2 0 91 0 0,2 1-31 0 0,0 1 1 0 0,0-1 0 0 0,0 1-1 0 0,0 0 1 0 0,0 1 0 0 0,0-1 0 0 0,0 0-1 0 0,0 1 1 0 0,0-1 0 0 0,0 1-1 0 0,0 0 1 0 0,0 0 0 0 0,0 1-1 0 0,0-1 1 0 0,-3 1 30 0 0,0 0-2 0 0,0 1-1 0 0,0 0 1 0 0,0 0-1 0 0,0 1 1 0 0,1 0-1 0 0,-1 0 1 0 0,1 0-1 0 0,0 0 1 0 0,0 1-1 0 0,0 0 1 0 0,0 0-1 0 0,0 1 1 0 0,1-1-1 0 0,0 1 1 0 0,0 0-1 0 0,0 0 1 0 0,1 0-1 0 0,-1 0 1 0 0,1 1-1 0 0,1 0 1 0 0,-1-1-1 0 0,1 1 1 0 0,-1 3 2 0 0,1-3-9 0 0,0-1 1 0 0,1 1 0 0 0,0 0-1 0 0,0 0 1 0 0,0 0-1 0 0,1 0 1 0 0,-1 0 0 0 0,2 0-1 0 0,-1 0 1 0 0,1 0 0 0 0,-1 0-1 0 0,2-1 1 0 0,-1 1-1 0 0,1 0 1 0 0,0 0 0 0 0,0-1-1 0 0,0 1 1 0 0,1-1-1 0 0,0 0 1 0 0,0 0 0 0 0,0 0-1 0 0,0 0 1 0 0,1 0-1 0 0,4 3 9 0 0,-5-5-363 0 0,1 0 0 0 0,0-1-1 0 0,0 1 1 0 0,0-1 0 0 0,0 0-1 0 0,0 0 1 0 0,0-1-1 0 0,1 1 1 0 0,-1-1 0 0 0,0 0-1 0 0,1 0 1 0 0,-1 0-1 0 0,1-1 1 0 0,0 0 0 0 0,-1 1-1 0 0,1-2 1 0 0,-1 1-1 0 0,1 0 364 0 0,18-4-1984 0 0</inkml:trace>
  <inkml:trace contextRef="#ctx0" brushRef="#br0" timeOffset="2758.36">2008 331 22663 0 0,'2'2'3859'0'0,"14"52"-1227"0"0,-9-17-1873 0 0,-2 0 0 0 0,-1 1 0 0 0,-2 25-759 0 0,0 8 956 0 0,2-99-707 0 0,-2 6-255 0 0,-1 2-39 0 0,1 0 0 0 0,1 0 0 0 0,3-9 45 0 0,-3 18-12 0 0,2-6-115 0 0,0 1 0 0 0,0 0 0 0 0,3-4 127 0 0,-6 16-24 0 0,1 0 0 0 0,-1-1 0 0 0,1 1 0 0 0,-1 0 0 0 0,1 0 0 0 0,1 1 0 0 0,-1-1 0 0 0,0 0 1 0 0,1 1-1 0 0,0 0 0 0 0,-1 0 0 0 0,1 0 0 0 0,3-1 24 0 0,-5 3 0 0 0,0 0 0 0 0,0 1 0 0 0,0-1 0 0 0,0 0 0 0 0,0 1 0 0 0,0 0 0 0 0,0-1 0 0 0,0 1 0 0 0,0 0 0 0 0,0 0 0 0 0,0 0 0 0 0,1 0 0 0 0,-1 0 0 0 0,0 1 0 0 0,0-1 0 0 0,0 1 0 0 0,0-1 0 0 0,0 1 0 0 0,0 0 0 0 0,0 0 0 0 0,0 0 0 0 0,0 0 0 0 0,-1 0 0 0 0,1 0 0 0 0,0 1 0 0 0,3 2 0 0 0,0-1 0 0 0,-1 1 0 0 0,0 1 0 0 0,0-1 0 0 0,0 0 0 0 0,0 1 0 0 0,-1 0 0 0 0,3 4 0 0 0,3 9-148 0 0,-1 1 1 0 0,-1 0-1 0 0,0 1 1 0 0,-2-1-1 0 0,0 1 1 0 0,1 11 147 0 0,-1-15-1988 0 0,-3-11 965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7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219 286 21167 0 0,'0'0'480'0'0,"0"0"67"0"0,0 0 30 0 0,0 0-61 0 0,-3 9-316 0 0,2-5 11 0 0,0 0 0 0 0,0 1 0 0 0,1-1 0 0 0,-1 0 0 0 0,1 1 0 0 0,0-1 0 0 0,1 4-211 0 0,-1 2 347 0 0,0 21 241 0 0,-1-1-1 0 0,-1 1 1 0 0,-7 28-588 0 0,5-38 307 0 0,0-1 628 0 0,-4 13-935 0 0,6-28 98 0 0,0 1-1 0 0,0-1 0 0 0,-1 0 0 0 0,0 0 0 0 0,0 0 0 0 0,0 0 1 0 0,0 0-1 0 0,-1 0-97 0 0,3-4 31 0 0,0 0 0 0 0,0 0 0 0 0,0 0 1 0 0,0 0-1 0 0,0 0 0 0 0,0-1 0 0 0,0 1 0 0 0,0 0 1 0 0,0 0-1 0 0,-1-1 0 0 0,1 1 0 0 0,0-1 1 0 0,-1 1-1 0 0,1-1 0 0 0,0 1 0 0 0,-1-1 0 0 0,1 0 1 0 0,0 0-1 0 0,-1 0 0 0 0,0 0-31 0 0,0 0 39 0 0,-1 0 1 0 0,1-1-1 0 0,0 1 0 0 0,0-1 1 0 0,0 0-1 0 0,0 0 1 0 0,0 0-1 0 0,0 0 0 0 0,0 0 1 0 0,0 0-1 0 0,0 0 1 0 0,0-1-40 0 0,-5-4 32 0 0,0 0 1 0 0,0-1-1 0 0,1 1 1 0 0,0-2 0 0 0,-3-4-33 0 0,0-1-114 0 0,1 0 0 0 0,0 0 0 0 0,1 0 0 0 0,1-1 1 0 0,0 0-1 0 0,-2-10 114 0 0,5 12-36 0 0,0 1 1 0 0,0-1-1 0 0,2 0 0 0 0,-1 0 1 0 0,1 0-1 0 0,1 0 0 0 0,0-1 1 0 0,2-6 35 0 0,-1 16 29 0 0,-1-1 0 0 0,1 0 0 0 0,0 1 1 0 0,1-1-1 0 0,-1 1 0 0 0,1-1 0 0 0,-1 1 0 0 0,1 0 1 0 0,0-1-1 0 0,0 1 0 0 0,1 0 0 0 0,-1 1 0 0 0,1-1 1 0 0,-1 0-1 0 0,1 1 0 0 0,0-1 0 0 0,0 1 1 0 0,0 0-1 0 0,0 0 0 0 0,3-2-29 0 0,9-3 175 0 0,-1 1 1 0 0,1 0-1 0 0,0 1 1 0 0,8-2-176 0 0,14-5 244 0 0,-2 1-173 0 0,0 0 0 0 0,8 1-71 0 0,-22 6-226 0 0,1 1 1 0 0,-1 1-1 0 0,1 1 1 0 0,-1 1-1 0 0,1 1 1 0 0,-1 1-1 0 0,17 3 226 0 0,-9-1-4205 0 0,-16-2-5085 0 0</inkml:trace>
  <inkml:trace contextRef="#ctx0" brushRef="#br0" timeOffset="394.073">744 0 20815 0 0,'0'0'472'0'0,"0"0"68"0"0,0 0 34 0 0,0 0-69 0 0,-5 4-308 0 0,0 2 238 0 0,-1 1-1 0 0,1 0 0 0 0,1 0 1 0 0,-1 0-1 0 0,1 1 0 0 0,0-1 0 0 0,1 1 1 0 0,-2 6-435 0 0,-1 1 325 0 0,-11 25 689 0 0,2 1 0 0 0,-3 19-1014 0 0,11-31 433 0 0,1-1-1 0 0,2 1 1 0 0,0 0 0 0 0,2 5-433 0 0,1-12 168 0 0,0-2-44 0 0,1 1 1 0 0,0-1-1 0 0,2 1 0 0 0,2 12-124 0 0,-2-23-1 0 0,0 0 1 0 0,0 0-1 0 0,1-1 1 0 0,1 0-1 0 0,-1 1 1 0 0,2-1-1 0 0,-1 0 0 0 0,1-1 1 0 0,0 1-1 0 0,1-1 1 0 0,0 0-1 0 0,1-1 1 0 0,-1 1-1 0 0,7 4 1 0 0,-6-5-41 0 0,1-1 0 0 0,0 0 0 0 0,0 0 0 0 0,3 1 41 0 0,-8-6-164 0 0,0 1 0 0 0,0-1-1 0 0,-1 0 1 0 0,1 0 0 0 0,0 0-1 0 0,0 0 1 0 0,0-1 0 0 0,0 1-1 0 0,0-1 1 0 0,0 0 0 0 0,0 0-1 0 0,0 0 1 0 0,0 0 0 0 0,0 0-1 0 0,0-1 1 0 0,2 1 164 0 0,6-5-1967 0 0</inkml:trace>
  <inkml:trace contextRef="#ctx0" brushRef="#br0" timeOffset="3599.607">839 241 12896 0 0,'0'0'594'0'0,"0"0"-16"0"0,-1-1-481 0 0,0-3 12145 0 0,2 3-10933 0 0,0 0-1251 0 0,0 0 0 0 0,0 1-1 0 0,0-1 1 0 0,0 1-1 0 0,0-1 1 0 0,1 1 0 0 0,-1 0-1 0 0,0-1 1 0 0,0 1-1 0 0,0 0 1 0 0,1 0-1 0 0,-1 0 1 0 0,0 0 0 0 0,0 0-1 0 0,2 0-57 0 0,19 3 279 0 0,71 8 455 0 0,-58-8-432 0 0,-32-3-254 0 0,-2 0-31 0 0,-1 0 0 0 0,1 0 0 0 0,-1 0 0 0 0,1 0 0 0 0,-1 0 0 0 0,1 0 0 0 0,0 0 0 0 0,-1 0 0 0 0,1 0 1 0 0,-1 0-1 0 0,1 0 0 0 0,-1 0 0 0 0,1 0 0 0 0,0 1-17 0 0,-1 0 26 0 0,1-1 0 0 0,-1 1 0 0 0,1 0 0 0 0,-1-1 0 0 0,1 1 0 0 0,-1 0 0 0 0,1 0 0 0 0,-1-1 1 0 0,0 1-1 0 0,1 0 0 0 0,-1 0 0 0 0,0 0 0 0 0,0 0 0 0 0,0 0 0 0 0,0-1 0 0 0,0 1 0 0 0,0 0 0 0 0,0 0 0 0 0,0 0 0 0 0,0 0 1 0 0,0 0-27 0 0,-5 15 438 0 0,4-13-384 0 0,-15 30 5 0 0,-1-1 0 0 0,-5 5-59 0 0,-1 2 347 0 0,0 6-347 0 0,19-38 62 0 0,1-1 0 0 0,0 1 1 0 0,1 0-1 0 0,0 0 0 0 0,0 0 0 0 0,0 0 1 0 0,1 0-1 0 0,0 0 0 0 0,1 5-62 0 0,0-11 7 0 0,0-1 0 0 0,0 1 0 0 0,0-1 0 0 0,0 1 0 0 0,0-1 0 0 0,0 1 0 0 0,1-1 1 0 0,-1 1-1 0 0,0-1 0 0 0,0 1 0 0 0,1-1 0 0 0,-1 1 0 0 0,0-1 0 0 0,0 1 0 0 0,1-1 0 0 0,-1 0 0 0 0,1 1 0 0 0,-1-1 0 0 0,0 0 0 0 0,1 1 0 0 0,-1-1 0 0 0,1 0 1 0 0,-1 0-1 0 0,1 1 0 0 0,-1-1 0 0 0,1 0 0 0 0,-1 0 0 0 0,1 0 0 0 0,-1 1 0 0 0,1-1-7 0 0,16 1 188 0 0,-2-1-161 0 0,0-1 1 0 0,0-1-1 0 0,-1 0 0 0 0,10-3-27 0 0,18 0-549 0 0,-35 3-77 0 0,8-1-635 0 0,-7-1-8472 0 0,-7 3 858 0 0</inkml:trace>
  <inkml:trace contextRef="#ctx0" brushRef="#br0" timeOffset="3948.306">865 404 23583 0 0,'0'0'539'0'0,"0"0"77"0"0,0 0 31 0 0,0 0-81 0 0,-1-1-371 0 0,1 1-170 0 0,0 0-1 0 0,0-1 1 0 0,0 1 0 0 0,-1 0 0 0 0,1 0 0 0 0,0-1 0 0 0,0 1-1 0 0,0 0 1 0 0,0-1 0 0 0,0 1 0 0 0,0 0 0 0 0,0-1-1 0 0,0 1 1 0 0,0 0 0 0 0,0-1 0 0 0,0 1 0 0 0,0 0 0 0 0,0-1-1 0 0,0 1 1 0 0,0 0 0 0 0,0-1 0 0 0,0 1 0 0 0,0 0-1 0 0,0-1 1 0 0,0 1 0 0 0,1 0 0 0 0,-1-1 0 0 0,0 1-1 0 0,0 0 1 0 0,0 0 0 0 0,1-1 0 0 0,-1 1 0 0 0,0 0 0 0 0,0 0-1 0 0,1-1 1 0 0,-1 1 0 0 0,0 0 0 0 0,0 0 0 0 0,1 0-1 0 0,-1 0 1 0 0,0-1 0 0 0,1 1-25 0 0,11-5 566 0 0,6 2-407 0 0,0 1-1 0 0,0 0 1 0 0,1 1 0 0 0,0 1-159 0 0,3 0 5 0 0,-1-1 0 0 0,16-3-5 0 0,-14 0-266 0 0,13-2-970 0 0,-12 1-6698 0 0,-14 2-237 0 0</inkml:trace>
  <inkml:trace contextRef="#ctx0" brushRef="#br0" timeOffset="4297.528">1141 29 12440 0 0,'3'4'1290'0'0,"25"44"7131"0"0,2 0-3803 0 0,1 1-2139 0 0,-2 2-2479 0 0,-20-34 372 0 0,0 1-1 0 0,-2 0 1 0 0,0 1 0 0 0,3 18-372 0 0,-5-15 136 0 0,0-1 0 0 0,-2 1 0 0 0,-1 0 0 0 0,-1 5-136 0 0,-1-9 37 0 0,-1 0 1 0 0,-1 0-1 0 0,0 0 0 0 0,-2 0 1 0 0,0 0-1 0 0,-2 3-37 0 0,2-9 51 0 0,-1 1 0 0 0,-1-1 0 0 0,0 1 0 0 0,0-2 0 0 0,-1 1 0 0 0,-1-1 0 0 0,0 0 0 0 0,-5 6-51 0 0,5-9-323 0 0,3-1 395 0 0,-1-1 0 0 0,-6 6-72 0 0,11-11-238 0 0,0 0 1 0 0,0 0-1 0 0,0-1 1 0 0,0 1 0 0 0,0 0-1 0 0,0-1 1 0 0,0 1-1 0 0,0 0 1 0 0,0-1-1 0 0,0 1 1 0 0,-1-1 0 0 0,1 0-1 0 0,0 1 1 0 0,0-1-1 0 0,0 0 1 0 0,-1 0-1 0 0,1 0 1 0 0,0 0 0 0 0,-1 0-1 0 0,0 0 238 0 0,1 0-1568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5.4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22663 0 0,'-1'-1'184'0'0,"0"1"-1"0"0,0 0 0 0 0,-1 0 0 0 0,1 0 0 0 0,0 0 1 0 0,0 1-1 0 0,0-1 0 0 0,0 0 0 0 0,-1 0 1 0 0,1 1-1 0 0,0-1 0 0 0,0 0 0 0 0,0 1 1 0 0,-1 0-184 0 0,2-1 560 0 0,0 0 166 0 0,0 0 30 0 0,0 0-40 0 0,0 0-184 0 0,1 1-79 0 0,2 0-405 0 0,0 1-1 0 0,1 0 0 0 0,-1-1 0 0 0,1 0 0 0 0,-1 0 0 0 0,1 0 1 0 0,0 0-1 0 0,-1-1 0 0 0,1 1 0 0 0,3-1-47 0 0,6 0 240 0 0,0 0 0 0 0,7-2-240 0 0,9-1 123 0 0,74-5-4775 0 0,-93 7-1744 0 0,-3 0-1803 0 0</inkml:trace>
  <inkml:trace contextRef="#ctx0" brushRef="#br0" timeOffset="352.557">44 83 6912 0 0,'-9'3'716'0'0,"6"-2"2389"0"0,-1 0 5111 0 0,4-1-4606 0 0,0 0-2010 0 0,0 0-884 0 0,0 0-178 0 0,1 1-413 0 0,0 0 0 0 0,1-1 1 0 0,-1 1-1 0 0,0 0 0 0 0,1-1 1 0 0,-1 1-1 0 0,1-1 0 0 0,-1 1 1 0 0,2-1-126 0 0,-2 1 74 0 0,6 0 5 0 0,1 0 0 0 0,-1 0 0 0 0,1 0-1 0 0,-1-1 1 0 0,7 0-79 0 0,38-6-164 0 0,-23 3-731 0 0,-12 1-270 0 0,1 1-61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7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0 325 16783 0 0,'0'0'770'0'0,"0"0"-18"0"0,0-4-450 0 0,0 2-184 0 0,0-1 569 0 0,1 0 1 0 0,-1 0-1 0 0,0 0 0 0 0,1 0 1 0 0,0 0-1 0 0,0 0 1 0 0,0 0-688 0 0,3-5 626 0 0,0-1 1 0 0,0 1 0 0 0,1 0-627 0 0,2-4 234 0 0,31-65 898 0 0,-26 51-742 0 0,0 0 0 0 0,-2 0 0 0 0,6-26-390 0 0,-8 24 414 0 0,-7 26-319 0 0,-1 1-1 0 0,0-1 1 0 0,1 1 0 0 0,0-1-1 0 0,-1 1 1 0 0,1-1 0 0 0,0 1-1 0 0,1-1-94 0 0,-2 2 12 0 0,0-1-1 0 0,0 1 1 0 0,0 0-1 0 0,0 0 1 0 0,0 0 0 0 0,0 0-1 0 0,0 0 1 0 0,0 0-1 0 0,0 0 1 0 0,0 0-1 0 0,1 0 1 0 0,-1 0-1 0 0,0 0 1 0 0,0 0-1 0 0,0 0 1 0 0,0 0-1 0 0,0 0 1 0 0,0 0 0 0 0,0 0-1 0 0,0 0 1 0 0,0 0-1 0 0,0 1 1 0 0,0-1-1 0 0,0 0 1 0 0,0 0-1 0 0,1 0 1 0 0,-1 0-1 0 0,0 0 1 0 0,0 0-1 0 0,0 0 1 0 0,0 0 0 0 0,0 0-1 0 0,0 0 1 0 0,0 0-1 0 0,0 0 1 0 0,0 0-1 0 0,0 0 1 0 0,0 0-1 0 0,0 0 1 0 0,0 1-1 0 0,0-1 1 0 0,0 0 0 0 0,0 0-1 0 0,0 0 1 0 0,0 0-1 0 0,0 0 1 0 0,0 0-12 0 0,2 10 228 0 0,1 26 3 0 0,-2 0-1 0 0,-2 6-230 0 0,0 7 163 0 0,-6 124 322 0 0,3-100-389 0 0,4-43-171 0 0,2 8 75 0 0,-1 8-3307 0 0,-2-40 2068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56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18631 0 0,'0'0'852'0'0,"0"0"-20"0"0,0 0-388 0 0,0 0 339 0 0,0 0 206 0 0,10-2 2790 0 0,12 3-1612 0 0,14 0-1610 0 0,4-5-1009 0 0,1-1 1 0 0,-1-2 451 0 0,-26 5-3467 0 0,-6 2-1467 0 0,1-2-3572 0 0</inkml:trace>
  <inkml:trace contextRef="#ctx0" brushRef="#br0" timeOffset="350.268">38 106 20127 0 0,'-2'0'444'0'0,"-3"1"1261"0"0,2 1-831 0 0,3-2 35 0 0,58-3 2698 0 0,29-7-5032 0 0,-76 8-105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49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 13680 0 0,'0'0'628'0'0,"0"0"-18"0"0,0 0-382 0 0,0 0-130 0 0,0 0 62 0 0,0 0 4 0 0,0 0-4 0 0,0 0 61 0 0,11-3 1455 0 0,-1 0-892 0 0,0 1 1 0 0,0 1 0 0 0,0 0 0 0 0,0 0-1 0 0,3 1-784 0 0,24-2 941 0 0,110-10 943 0 0,27 6-1884 0 0,-42 1 418 0 0,10-1 444 0 0,327-8 186 0 0,-235 10-890 0 0,59 1 206 0 0,-76 3 405 0 0,152 5-405 0 0,-223 8-291 0 0,-102-9-695 0 0,-28-3-1426 0 0,-9-1-4748 0 0,-3 0-1375 0 0</inkml:trace>
  <inkml:trace contextRef="#ctx0" brushRef="#br0" timeOffset="-8542.407">363 542 20503 0 0,'0'-2'172'0'0,"-1"0"0"0"0,0 0 0 0 0,1 0 0 0 0,-1 0 0 0 0,1 0 0 0 0,0 0 0 0 0,0-1 0 0 0,0 1 0 0 0,0 0 0 0 0,0 0 0 0 0,0 0 0 0 0,1 0 0 0 0,-1 0 0 0 0,1 0 0 0 0,-1 0 0 0 0,1 0 0 0 0,1-1-172 0 0,2-7 401 0 0,0 1 1 0 0,1 0-1 0 0,1-1-401 0 0,-1 1 552 0 0,6-9 31 0 0,2-3-290 0 0,-1-1 0 0 0,-1 0-1 0 0,-1 0 1 0 0,-1-1 0 0 0,-1-1-293 0 0,-3 6 531 0 0,-2 5 173 0 0,0 1 1 0 0,2-3-705 0 0,-5 14 256 0 0,0 1 21 0 0,-1 13 448 0 0,-2 40-148 0 0,0-9-279 0 0,0 26-3 0 0,-1 49-114 0 0,0-52-114 0 0,2-45-289 0 0,1 0-1 0 0,1 0 1 0 0,2 16 222 0 0,-2-36-227 0 0,0-1-1 0 0,0 1 1 0 0,1 0-1 0 0,-1-1 1 0 0,1 1-1 0 0,0 0 1 0 0,-1-1-1 0 0,2 2 228 0 0,4-5-2998 0 0,-1-2 1300 0 0</inkml:trace>
  <inkml:trace contextRef="#ctx0" brushRef="#br0" timeOffset="-8195.163">647 514 24103 0 0,'0'0'547'0'0,"0"0"77"0"0,0 0 33 0 0,0 0-71 0 0,1 0-382 0 0,89 1 3610 0 0,-88 0-3815 0 0,31 0-1947 0 0,11-1 1948 0 0,-35 0-402 0 0,0-1 0 0 0,0 0 0 0 0,0-1 0 0 0,0 0 0 0 0,0 0 0 0 0,-1-1 1 0 0,5-1 401 0 0,-7 0-1942 0 0</inkml:trace>
  <inkml:trace contextRef="#ctx0" brushRef="#br0" timeOffset="-7842.721">841 337 23783 0 0,'-2'1'173'0'0,"0"1"0"0"0,0-1 1 0 0,0 1-1 0 0,0-1 0 0 0,0 1 0 0 0,0 0 0 0 0,0 0 0 0 0,0 0 0 0 0,1 0 0 0 0,-1 0 0 0 0,1 0 0 0 0,0 0 0 0 0,0 0 0 0 0,-1 1 1 0 0,1-1-1 0 0,0 0 0 0 0,0 3-173 0 0,-2 7 237 0 0,0 0-1 0 0,0 0 1 0 0,1 4-237 0 0,0-4 691 0 0,-3 24 305 0 0,1-1-1 0 0,2 16-995 0 0,2-28-907 0 0,1 1-1 0 0,2 9 908 0 0,-1-21-1544 0 0</inkml:trace>
  <inkml:trace contextRef="#ctx0" brushRef="#br0" timeOffset="-7505.992">1226 581 23583 0 0,'0'0'539'0'0,"0"0"77"0"0,0 0 31 0 0,0 0-81 0 0,0 0-299 0 0,0 0 124 0 0,10 0 1038 0 0,-2-1-1304 0 0,1 1 1 0 0,-1-2-1 0 0,1 1 0 0 0,-1-1 1 0 0,8-3-126 0 0,7-3 222 0 0,10-6-222 0 0,-24 10 53 0 0,0 0-1 0 0,0-1 1 0 0,0 0-1 0 0,-1-1 1 0 0,0 0-1 0 0,4-4-52 0 0,-9 8 57 0 0,0-1 0 0 0,-1 0 0 0 0,1 0 0 0 0,0 0 0 0 0,-1 0 0 0 0,0-1 0 0 0,0 1 0 0 0,0 0 0 0 0,0-1 0 0 0,-1 0 0 0 0,1 1 0 0 0,-1-1 0 0 0,0 0 0 0 0,0 0 0 0 0,0 1 0 0 0,-1-1 0 0 0,1 0 0 0 0,-1-1-57 0 0,0-2 4 0 0,0 0-2 0 0,0 1-1 0 0,0-1 1 0 0,-1 0 0 0 0,0 0-1 0 0,0 0 1 0 0,0 0-2 0 0,0 6 0 0 0,1-1 0 0 0,-1 1-1 0 0,0-1 1 0 0,1 1 0 0 0,-1-1 0 0 0,0 1 0 0 0,0 0 0 0 0,0-1 0 0 0,0 1 0 0 0,0 0 0 0 0,0 0 0 0 0,0-1-1 0 0,0 1 1 0 0,-1 0 0 0 0,1 0 0 0 0,0 0 0 0 0,-1 1 0 0 0,1-1 0 0 0,0 0 0 0 0,-1 0 0 0 0,1 1 0 0 0,-1-1 0 0 0,1 1-1 0 0,-1-1 1 0 0,0 1 0 0 0,1 0 0 0 0,-1 0 0 0 0,1 0 0 0 0,-3-1 15 0 0,0 1 0 0 0,0 0 0 0 0,0 0-1 0 0,0 1 1 0 0,0-1 0 0 0,0 1 0 0 0,0 0 0 0 0,0 0-1 0 0,0 0 1 0 0,1 0 0 0 0,-1 1 0 0 0,-3 2-15 0 0,2-1 57 0 0,-1 0 1 0 0,1 1 0 0 0,0 0-1 0 0,1 0 1 0 0,-1 0-1 0 0,1 1 1 0 0,-4 4-58 0 0,-3 6 141 0 0,1 0-1 0 0,1 1 1 0 0,0 1-1 0 0,1-1 1 0 0,0 3-141 0 0,3-6 114 0 0,0 0 0 0 0,1 1 0 0 0,0 0-1 0 0,1 0 1 0 0,0 0 0 0 0,1 5-114 0 0,1-9 62 0 0,1 0 1 0 0,0 0-1 0 0,0 1 0 0 0,1-1 1 0 0,1 0-1 0 0,0 0 0 0 0,0 0 1 0 0,0 0-1 0 0,2 1-62 0 0,-2-7-9 0 0,-1 0-1 0 0,1 0 1 0 0,0 0 0 0 0,0-1-1 0 0,1 1 1 0 0,-1 0-1 0 0,1-1 1 0 0,0 0 0 0 0,0 0-1 0 0,0 0 1 0 0,0 0 0 0 0,1 0-1 0 0,0 0 10 0 0,1 1-32 0 0,1-1 1 0 0,-1-1-1 0 0,0 1 0 0 0,1-1 0 0 0,0 0 1 0 0,-1 0-1 0 0,1-1 0 0 0,0 0 0 0 0,1 1 32 0 0,6-1-73 0 0,0 0 0 0 0,0-1 0 0 0,0 0 0 0 0,1-1-1 0 0,-1-1 1 0 0,0 0 0 0 0,0-1 0 0 0,5-1 73 0 0,-8 0-659 0 0,0 1 0 0 0,0-1 1 0 0,-1 0-1 0 0,8-5 659 0 0,-2-1-1228 0 0</inkml:trace>
  <inkml:trace contextRef="#ctx0" brushRef="#br0" timeOffset="4570.095">1528 227 22431 0 0,'0'0'514'0'0,"0"0"71"0"0,0 0 30 0 0,0 0-75 0 0,0 0-230 0 0,0 0 338 0 0,0 0 184 0 0,13-3 1489 0 0,-3 5-2147 0 0,-1-1 0 0 0,1 0 0 0 0,-1-1 0 0 0,1 0 0 0 0,0 0 0 0 0,-1-1 0 0 0,1 0 0 0 0,0-1 0 0 0,-1 0 0 0 0,0-1 0 0 0,3 0-174 0 0,-2 0-192 0 0,-8 2-5180 0 0,-2 1-3862 0 0</inkml:trace>
  <inkml:trace contextRef="#ctx0" brushRef="#br0" timeOffset="5755.569">1819 144 18055 0 0,'0'0'407'0'0,"0"0"60"0"0,0-8 618 0 0,-1 7-880 0 0,1 0 1 0 0,0 0-1 0 0,0-1 0 0 0,0 1 0 0 0,0 0 1 0 0,1-1-1 0 0,-1 1 0 0 0,0 0 1 0 0,0 0-1 0 0,1-1 0 0 0,-1 1 0 0 0,1 0 1 0 0,-1 0-1 0 0,1 0 0 0 0,-1 0 0 0 0,1 0 1 0 0,0-1-1 0 0,0 1 0 0 0,-1 0 1 0 0,1 0-1 0 0,0 1 0 0 0,0-1 0 0 0,0 0 1 0 0,0 0-1 0 0,0 0-205 0 0,1 0 101 0 0,-1 0 0 0 0,0 0 0 0 0,1 1 1 0 0,-1-1-1 0 0,0 0 0 0 0,1 0 0 0 0,-1 1 0 0 0,1-1 0 0 0,-1 1 0 0 0,1-1 1 0 0,-1 1-1 0 0,1 0 0 0 0,0 0 0 0 0,-1 0 0 0 0,1 0 0 0 0,-1 0 1 0 0,1 0-1 0 0,-1 0 0 0 0,1 0 0 0 0,0 0 0 0 0,-1 1 0 0 0,1-1 1 0 0,0 1-103 0 0,1 0 163 0 0,0 0 13 0 0,1 0 0 0 0,-1 0 0 0 0,1 1 0 0 0,-1 0 0 0 0,2 0-175 0 0,-4-1 29 0 0,0-1-1 0 0,0 1 1 0 0,0 0-1 0 0,0-1 1 0 0,-1 1-1 0 0,1 0 0 0 0,0 0 1 0 0,-1 0-1 0 0,1-1 1 0 0,0 1-1 0 0,-1 0 1 0 0,1 0-1 0 0,-1 0 1 0 0,1 0-1 0 0,-1 0 0 0 0,0 0 1 0 0,1 0-1 0 0,-1 0 1 0 0,0 0-1 0 0,0 0 1 0 0,0 0-1 0 0,0 1-28 0 0,0 4 80 0 0,0-1 0 0 0,-1 0 0 0 0,0 0 1 0 0,0 1-1 0 0,-1-1 0 0 0,1 0 0 0 0,-1 0 0 0 0,0 0 0 0 0,0 0 0 0 0,-1 0 0 0 0,1-1 0 0 0,-1 1 0 0 0,-4 3-80 0 0,-51 83 1258 0 0,57-90-1219 0 0,1 0 0 0 0,-1 1 1 0 0,0-1-1 0 0,1 1 1 0 0,-1 0-1 0 0,1-1 0 0 0,0 1 1 0 0,0-1-1 0 0,-1 1 0 0 0,1 0 1 0 0,0-1-1 0 0,0 2-39 0 0,0-2 6 0 0,0 0 0 0 0,0 0 0 0 0,1-1 0 0 0,-1 1 0 0 0,0 0 0 0 0,0 0 0 0 0,0-1 0 0 0,1 1 0 0 0,-1 0 0 0 0,0-1 0 0 0,0 1 0 0 0,1 0 1 0 0,-1-1-1 0 0,1 1 0 0 0,-1 0 0 0 0,1-1 0 0 0,-1 1 0 0 0,1-1 0 0 0,-1 1 0 0 0,1-1 0 0 0,-1 1 0 0 0,1-1 0 0 0,0 1 0 0 0,-1-1 0 0 0,1 0 0 0 0,0 1 0 0 0,-1-1 0 0 0,2 0-6 0 0,2 1 18 0 0,1 0 0 0 0,-1 0-1 0 0,1-1 1 0 0,0 0 0 0 0,-1 0 0 0 0,1 0 0 0 0,0-1 0 0 0,-1 0-1 0 0,1 0 1 0 0,-1 0 0 0 0,5-1-18 0 0,18-6-465 0 0,-17 6 28 0 0,-1-1 1 0 0,1 0-1 0 0,0 0 437 0 0,-8 2-690 0 0,-1 1 0 0 0,1-1 0 0 0,-1 0 0 0 0,1 0 1 0 0,-1 1-1 0 0,0-1 0 0 0,1 0 0 0 0,-1 0 0 0 0,0 0 0 0 0,1-1 0 0 0,-1 1 0 0 0,0 0 0 0 0,0 0 0 0 0,1-2 690 0 0,-2 2-2286 0 0</inkml:trace>
  <inkml:trace contextRef="#ctx0" brushRef="#br0" timeOffset="6105.235">1771 230 19895 0 0,'0'0'911'0'0,"0"0"-19"0"0,0 0-487 0 0,9-2 1187 0 0,19 1 831 0 0,0-1 0 0 0,12-4-2423 0 0,22-2-947 0 0,-46 5-1369 0 0,-10 3 1109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6.154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250 406 8752 0 0,'0'-4'302'0'0,"1"0"0"0"0,-1-1 0 0 0,0 1 0 0 0,0 0 0 0 0,0 0 1 0 0,-1 0-1 0 0,0-3-302 0 0,0 4 994 0 0,0 0 1 0 0,0 0 0 0 0,-1 0 0 0 0,1 0 0 0 0,-1 0-1 0 0,-1-2-994 0 0,-1-1 985 0 0,0 1 0 0 0,-1 0 0 0 0,0 0 0 0 0,0 0 0 0 0,0 0 0 0 0,-3-1-985 0 0,-35-23 3085 0 0,41 28-2877 0 0,-2-2-69 0 0,1 2 0 0 0,-1-1 0 0 0,0 0 0 0 0,0 1 0 0 0,0 0 0 0 0,1 0 0 0 0,-1 0 0 0 0,0 0 0 0 0,-1 1 0 0 0,1-1 0 0 0,0 1 0 0 0,0 0-1 0 0,0 0 1 0 0,0 1 0 0 0,0-1 0 0 0,0 1 0 0 0,0 0-139 0 0,-1 0 61 0 0,0 1 0 0 0,0-1 0 0 0,0 1 0 0 0,1 0-1 0 0,-1 0 1 0 0,1 1 0 0 0,-1 0 0 0 0,1 0 0 0 0,0 0 0 0 0,0 0-1 0 0,0 0 1 0 0,0 1 0 0 0,0 1-61 0 0,1-2 3 0 0,1 0 0 0 0,-1 0 0 0 0,1 1-1 0 0,0-1 1 0 0,0 1 0 0 0,0 0 0 0 0,1-1 0 0 0,-1 1 0 0 0,1 0-1 0 0,0 0 1 0 0,0 0 0 0 0,0 0 0 0 0,1 0 0 0 0,-1 0-1 0 0,1 0 1 0 0,0 0 0 0 0,1 3-3 0 0,0 1 2 0 0,0-1 0 0 0,1 1-1 0 0,0-1 1 0 0,0 0 0 0 0,1 1 0 0 0,0-1 0 0 0,0-1-1 0 0,0 1 1 0 0,2 1-2 0 0,-2-3 29 0 0,1 0-1 0 0,0 0 1 0 0,0-1 0 0 0,0 1-1 0 0,1-1 1 0 0,-1 0 0 0 0,1 0-1 0 0,0-1 1 0 0,0 0 0 0 0,1 1-1 0 0,4 1-28 0 0,11 4 188 0 0,-1 0-1 0 0,13 2-187 0 0,-30-10 5 0 0,19 6 124 0 0,0 0-19 0 0,0 1 0 0 0,5 3-110 0 0,-21-8-29 0 0,0 0 1 0 0,0 0-1 0 0,-1 1 0 0 0,0-1 1 0 0,1 1-1 0 0,-1 1 0 0 0,-1-1 1 0 0,1 0-1 0 0,-1 1 0 0 0,2 2 29 0 0,-5-5 28 0 0,0-1 0 0 0,0 1-1 0 0,0 0 1 0 0,0-1 0 0 0,-1 1-1 0 0,1 0 1 0 0,0 0 0 0 0,-1 0-1 0 0,1 0 1 0 0,-1 0 0 0 0,0-1-1 0 0,1 1 1 0 0,-1 0 0 0 0,0 0-1 0 0,0 0 1 0 0,-1 0 0 0 0,1 0-1 0 0,0 0 1 0 0,-1 0 0 0 0,1 0-1 0 0,-1 1-27 0 0,0 0 54 0 0,0 0-1 0 0,-1-1 0 0 0,1 1 0 0 0,-1-1 0 0 0,1 0 0 0 0,-1 1 1 0 0,0-1-1 0 0,0 0 0 0 0,0 0 0 0 0,0 0 0 0 0,0 0 1 0 0,0 0-1 0 0,-1-1 0 0 0,1 1 0 0 0,-1 0-53 0 0,-2 0 39 0 0,-1 0 0 0 0,1 1 0 0 0,0-2-1 0 0,-1 1 1 0 0,0-1 0 0 0,1 0 0 0 0,-1 0 0 0 0,0 0 0 0 0,0-1-1 0 0,0 0 1 0 0,1 0 0 0 0,-1 0 0 0 0,0-1 0 0 0,-5-1-39 0 0,1 0 30 0 0,0-1 0 0 0,0 0 0 0 0,0 0 0 0 0,0-1 0 0 0,1 0 1 0 0,-1-1-1 0 0,-6-5-30 0 0,9 5-34 0 0,1 1 0 0 0,0-1 0 0 0,1-1 1 0 0,-1 1-1 0 0,1-1 0 0 0,0 0 1 0 0,-2-3 33 0 0,4 5-388 0 0,0-1 0 0 0,0 0 0 0 0,1 1 1 0 0,-1-1-1 0 0,1 0 0 0 0,0 0 0 0 0,1 0 1 0 0,-1-1-1 0 0,1 1 0 0 0,0 0 0 0 0,0-1 388 0 0,2-4-1666 0 0,3 1-49 0 0</inkml:trace>
  <inkml:trace contextRef="#ctx0" brushRef="#br0" timeOffset="347.935">460 271 23239 0 0,'0'0'528'0'0,"0"0"70"0"0,0 0 39 0 0,0 0-72 0 0,0 4-349 0 0,0 8 309 0 0,2 0 1 0 0,-1 0-1 0 0,2 1-525 0 0,2 22 964 0 0,-2-9-862 0 0,-1-8-10 0 0,0 1 1 0 0,-2 15-93 0 0,1 8-27 0 0,1-1 0 0 0,2 1 1 0 0,2 1 26 0 0,-6-39-370 0 0,1-1 1 0 0,-1 0-1 0 0,1 1 1 0 0,0-1-1 0 0,0 0 1 0 0,0 0 0 0 0,0 0-1 0 0,0 1 1 0 0,1-1 369 0 0,1 1-1974 0 0</inkml:trace>
  <inkml:trace contextRef="#ctx0" brushRef="#br0" timeOffset="1637.22">738 498 12440 0 0,'0'-7'1482'0'0,"0"4"-613"0"0,1-1 0 0 0,-1 0 0 0 0,1 1 0 0 0,0-1 0 0 0,1 1 0 0 0,-1 0 0 0 0,0-1 0 0 0,1 1 0 0 0,0-1-869 0 0,1-1 234 0 0,-1 1 0 0 0,0-1 0 0 0,0 0 0 0 0,0-4-234 0 0,-1 8 127 0 0,-1 0 1 0 0,0 0-1 0 0,0-1 0 0 0,0 1 0 0 0,0 0 0 0 0,0 0 0 0 0,0-1 0 0 0,0 1 0 0 0,0 0 0 0 0,-1 0 0 0 0,1 0 1 0 0,0-1-1 0 0,-1 1 0 0 0,1 0 0 0 0,-1 0 0 0 0,1 0 0 0 0,-1-1-127 0 0,-1 0 247 0 0,0-1-1 0 0,0 1 1 0 0,0 0 0 0 0,-1 0-1 0 0,-1-2-246 0 0,1 2 69 0 0,0-1 1 0 0,0 1-1 0 0,1-1 0 0 0,-1 0 0 0 0,0-1-69 0 0,-1 0 83 0 0,1 1 0 0 0,0 0 0 0 0,-1 0 0 0 0,0 1-1 0 0,0-1 1 0 0,0 1 0 0 0,-2-1-83 0 0,1 0 122 0 0,-1 0-1 0 0,1 1 1 0 0,-1 0 0 0 0,1 0-1 0 0,-1 1 1 0 0,1-1 0 0 0,-1 1-1 0 0,0 1 1 0 0,-1-1-122 0 0,4 1 21 0 0,0 0 0 0 0,-1 0 1 0 0,1 1-1 0 0,0-1 0 0 0,-1 1 0 0 0,1 0 1 0 0,0 0-1 0 0,0 0 0 0 0,0 0 0 0 0,0 0 1 0 0,0 1-1 0 0,0-1 0 0 0,0 1 0 0 0,0 0 1 0 0,1 0-1 0 0,-3 2-21 0 0,-1 1 10 0 0,1 1 1 0 0,0-1-1 0 0,0 1 1 0 0,1 0-1 0 0,-1 0 1 0 0,1 1-1 0 0,1-1 1 0 0,-1 1-1 0 0,1 0 1 0 0,0 0-11 0 0,-1 5 2 0 0,1-1 1 0 0,0 1-1 0 0,1 0 1 0 0,0 0-1 0 0,0 11-2 0 0,1-19 13 0 0,1-1 0 0 0,0 1 0 0 0,0 0 1 0 0,1-1-1 0 0,-1 1 0 0 0,1 0 0 0 0,0-1 0 0 0,0 1 0 0 0,0-1 0 0 0,0 1 0 0 0,1-1 0 0 0,-1 1 0 0 0,1-1 1 0 0,0 0-1 0 0,0 0 0 0 0,0 0 0 0 0,1 0 0 0 0,-1 0 0 0 0,1-1 0 0 0,-1 1 0 0 0,1-1 0 0 0,0 1 0 0 0,0-1 1 0 0,0 0-1 0 0,0 0 0 0 0,0 0 0 0 0,1 0 0 0 0,-1-1 0 0 0,0 0 0 0 0,1 1 0 0 0,-1-1 0 0 0,1 0 0 0 0,0-1 0 0 0,-1 1 1 0 0,1-1-1 0 0,0 1 0 0 0,-1-1 0 0 0,1 0 0 0 0,0-1 0 0 0,0 1-13 0 0,4-1 53 0 0,0-1 1 0 0,0 0-1 0 0,-1 0 0 0 0,1-1 1 0 0,-1 0-1 0 0,0 0 0 0 0,1-1 1 0 0,0-1-54 0 0,-3 2 32 0 0,-1 0 0 0 0,1 0 0 0 0,-1-1 0 0 0,0 0 0 0 0,0 0 0 0 0,-1 0 1 0 0,1 0-1 0 0,-1-1 0 0 0,0 1 0 0 0,0-1 0 0 0,0 0 0 0 0,0-1-32 0 0,-1 3 28 0 0,0-1 0 0 0,-1 1 0 0 0,1-1-1 0 0,-1 0 1 0 0,0 1 0 0 0,0-1 0 0 0,0 0 0 0 0,-1 0 0 0 0,1 0 0 0 0,-1 0-1 0 0,0 0 1 0 0,0 0 0 0 0,0 0 0 0 0,-1 0 0 0 0,1 1 0 0 0,-1-1 0 0 0,0 0-1 0 0,-1-3-27 0 0,2 6 67 0 0,-4 3 13 0 0,3 0-79 0 0,-1 0 1 0 0,1-1-1 0 0,0 1 0 0 0,0 0 0 0 0,0 0 1 0 0,0 0-1 0 0,0 0 0 0 0,0 0 0 0 0,0 0 1 0 0,0 0-1 0 0,1 0 0 0 0,-1 1 0 0 0,1-1-1 0 0,-1 6 13 0 0,0 0-1 0 0,1 0 0 0 0,0 1-12 0 0,-1 14 27 0 0,-10 131 502 0 0,3-101-217 0 0,-1 1-1 0 0,-10 27-311 0 0,14-60 71 0 0,-15 49 132 0 0,16-57-122 0 0,-1-1 1 0 0,0 1-1 0 0,-1-1 1 0 0,-2 3-82 0 0,6-13 14 0 0,1 0 0 0 0,0 0-1 0 0,-1 0 1 0 0,1 0 0 0 0,-1 0 0 0 0,1 0 0 0 0,-1 0-1 0 0,0-1 1 0 0,0 1 0 0 0,0-1 0 0 0,0 1 0 0 0,0-1-1 0 0,0 0 1 0 0,0 0 0 0 0,0 0 0 0 0,-1 0-1 0 0,1 0 1 0 0,0 0 0 0 0,-1-1 0 0 0,1 1 0 0 0,-1-1-1 0 0,1 1 1 0 0,0-1 0 0 0,-1 0 0 0 0,1 0 0 0 0,-1 0-1 0 0,1 0 1 0 0,-1-1 0 0 0,-1 0-14 0 0,-3-1 0 0 0,-1 0 0 0 0,0 0 0 0 0,1-1 0 0 0,-1-1 0 0 0,1 1 0 0 0,0-1 0 0 0,0-1 0 0 0,0 1 0 0 0,0-1 0 0 0,1 0 0 0 0,-2-2 0 0 0,-1-2 0 0 0,0 0 0 0 0,0 0 0 0 0,1-1 0 0 0,1-1 0 0 0,-1 1 0 0 0,-3-9 0 0 0,8 14-7 0 0,1 0-1 0 0,0 1 1 0 0,0-1 0 0 0,0 0-1 0 0,1 0 1 0 0,0 0 0 0 0,0-1 0 0 0,0 1-1 0 0,0 0 1 0 0,1 0 0 0 0,0-5 7 0 0,0 6-7 0 0,1 1 1 0 0,-1 0-1 0 0,1-1 0 0 0,0 1 1 0 0,0 0-1 0 0,0-1 1 0 0,0 1-1 0 0,1 0 1 0 0,-1 0-1 0 0,1 0 0 0 0,0 0 1 0 0,0 0-1 0 0,0 1 1 0 0,0-1-1 0 0,0 0 0 0 0,1 1 1 0 0,-1 0-1 0 0,3-2 7 0 0,3-2-91 0 0,1 0-1 0 0,0 1 0 0 0,0 0 0 0 0,0 0 0 0 0,0 1 92 0 0,50-17-591 0 0,-9 3-5 0 0,-20 6 135 0 0,-6 3-239 0 0,0-1-1 0 0,-1-1 0 0 0,0-1 701 0 0,-10 4-586 0 0,-1 0 0 0 0,0-1 0 0 0,0 0 0 0 0,-1-1-1 0 0,1-1 587 0 0,-6 4-421 0 0,0 0-1 0 0,0-1 1 0 0,0 1-1 0 0,-1-1 0 0 0,-1 0 1 0 0,1 0-1 0 0,-1-1 0 0 0,2-6 422 0 0,4-17-1446 0 0,6-29 1446 0 0,-9 30 1011 0 0,2-1 0 0 0,2-1-1011 0 0,-10 30 410 0 0,0 0 0 0 0,0 0 0 0 0,1 1 0 0 0,-1-1 0 0 0,1 1 0 0 0,0-1 0 0 0,0 1 0 0 0,0-1-410 0 0,5 10 1623 0 0,-5-5-1519 0 0,0 0 1 0 0,0 1-1 0 0,-1-1 1 0 0,1 1-1 0 0,-1-1 1 0 0,0 1-1 0 0,0 0 0 0 0,0-1 1 0 0,0 1-1 0 0,0 1-104 0 0,4 30 402 0 0,-3-16-156 0 0,2 11 223 0 0,-3 1 0 0 0,0 2-469 0 0,-1-5 434 0 0,1-1-1 0 0,5 23-433 0 0,-1-22 181 0 0,-5-26-78 0 0,0-1 4 0 0,1 0-82 0 0,0-1 0 0 0,-1 1 0 0 0,1-1 1 0 0,-1 0-1 0 0,1 1 0 0 0,0-1 0 0 0,-1 1 1 0 0,1-1-1 0 0,-1 0 0 0 0,0 0 0 0 0,1 1 1 0 0,-1-1-1 0 0,1 0 0 0 0,-1 0 1 0 0,0 1-1 0 0,1-2-25 0 0,2-14 194 0 0,-2 8-98 0 0,6-20 6 0 0,6-28 26 0 0,-7 23-103 0 0,2-1 1 0 0,0 1 0 0 0,11-21-26 0 0,-18 51-13 0 0,0 0 1 0 0,0 0-1 0 0,1 0 0 0 0,-1 1 0 0 0,1-1 1 0 0,0 1-1 0 0,0-1 0 0 0,0 1 0 0 0,0 0 1 0 0,0 0-1 0 0,2-2 13 0 0,-2 3-7 0 0,-1 0-1 0 0,0 0 1 0 0,1 1-1 0 0,-1-1 1 0 0,1 0-1 0 0,-1 1 1 0 0,1-1-1 0 0,-1 1 1 0 0,1-1-1 0 0,-1 1 1 0 0,1 0-1 0 0,0 0 1 0 0,-1 0-1 0 0,1 0 1 0 0,-1 0-1 0 0,1 0 1 0 0,0 0-1 0 0,-1 0 1 0 0,1 1-1 0 0,-1-1 1 0 0,1 0-1 0 0,-1 1 1 0 0,1 0 7 0 0,2 1-7 0 0,-1 0 0 0 0,1 0 1 0 0,-1 0-1 0 0,0 1 0 0 0,0-1 0 0 0,0 1 0 0 0,0 0 0 0 0,0 0 1 0 0,0 0-1 0 0,-1 0 0 0 0,0 1 0 0 0,1-1 0 0 0,-1 0 0 0 0,-1 1 1 0 0,1 0-1 0 0,0-1 0 0 0,-1 2 7 0 0,3 5-14 0 0,-1 0 0 0 0,0 1 0 0 0,-1-1 0 0 0,0 0 0 0 0,0 1 0 0 0,-1 1 14 0 0,0 24 89 0 0,-2 1-89 0 0,1 8 68 0 0,0-47-48 0 0,0 1-1 0 0,0 0 1 0 0,1 0-1 0 0,-1 0 1 0 0,0 0-1 0 0,1 0 1 0 0,-1 0-1 0 0,1 0 1 0 0,-1 1-1 0 0,1-1 1 0 0,-1 0-20 0 0,4-7 28 0 0,11-40 60 0 0,2 1 0 0 0,6-9-88 0 0,-20 50-18 0 0,1 0 1 0 0,-1 0-1 0 0,1 1 0 0 0,1 0 1 0 0,-1 0-1 0 0,1 0 0 0 0,0 0 1 0 0,2-1 17 0 0,-6 5-5 0 0,0 0 1 0 0,0 0 0 0 0,0 1 0 0 0,0-1-1 0 0,0 0 1 0 0,0 1 0 0 0,0-1 0 0 0,0 1-1 0 0,0-1 1 0 0,1 1 0 0 0,-1 0 0 0 0,0-1-1 0 0,0 1 1 0 0,0 0 0 0 0,1 0 0 0 0,-1 0-1 0 0,0 0 1 0 0,0 0 0 0 0,0 0 0 0 0,1 0-1 0 0,-1 0 1 0 0,0 1 0 0 0,0-1 0 0 0,1 0-1 0 0,-1 1 1 0 0,0-1 0 0 0,0 1 0 0 0,0-1-1 0 0,0 1 1 0 0,0-1 0 0 0,0 1 0 0 0,0 0-1 0 0,0 0 1 0 0,0-1 0 0 0,0 1 0 0 0,0 0-1 0 0,0 0 5 0 0,2 3-15 0 0,0-1-1 0 0,0 1 0 0 0,0 0 1 0 0,-1-1-1 0 0,1 1 0 0 0,-1 1 0 0 0,0-1 1 0 0,0 0-1 0 0,0 2 16 0 0,3 9-11 0 0,0 1 1 0 0,-2 0-1 0 0,0 0 0 0 0,0 0 1 0 0,-1 3 10 0 0,-1 4-6 0 0,1-2 80 0 0,-1 0 0 0 0,-2 8-74 0 0,1-24 31 0 0,-1 5-33 0 0,0-1 0 0 0,1 1-1 0 0,1 0 1 0 0,0 7 2 0 0,1-14-376 0 0,-2-2-3261 0 0,0-1-3777 0 0,3-3-1533 0 0</inkml:trace>
  <inkml:trace contextRef="#ctx0" brushRef="#br0" timeOffset="2994.119">1543 525 12840 0 0,'2'-9'356'0'0,"0"1"0"0"0,-1-1 0 0 0,0 0 1 0 0,0-6-357 0 0,1-4 813 0 0,-2 16-421 0 0,0 0-1 0 0,0 0 1 0 0,-1-1 0 0 0,1 1-1 0 0,-1 0 1 0 0,1 0 0 0 0,-1 0-1 0 0,0 0 1 0 0,0 0-392 0 0,0 1 174 0 0,1 1 0 0 0,0 0 1 0 0,-1 0-1 0 0,1 0 0 0 0,-1 0 0 0 0,1 0 0 0 0,-1 0 1 0 0,0 1-1 0 0,1-1 0 0 0,-1 0 0 0 0,0 0 1 0 0,0 0-1 0 0,1 1 0 0 0,-1-1 0 0 0,0 0 0 0 0,0 1 1 0 0,0-1-1 0 0,0 0 0 0 0,0 1 0 0 0,0-1 1 0 0,0 1-1 0 0,0 0 0 0 0,0-1 0 0 0,0 1 0 0 0,0 0 1 0 0,-1 0-175 0 0,1 0 71 0 0,0 1 0 0 0,0-1 0 0 0,0 1 0 0 0,0-1 0 0 0,0 1 0 0 0,0 0 0 0 0,0-1 0 0 0,0 1 0 0 0,0 0 1 0 0,0 0-1 0 0,0 0 0 0 0,0 0 0 0 0,1 0 0 0 0,-1 0 0 0 0,0 0 0 0 0,0 0-71 0 0,0 1 73 0 0,-3 4 54 0 0,0 1 0 0 0,0 0-1 0 0,1 0 1 0 0,0 1 0 0 0,0-1-1 0 0,1 1 1 0 0,0 0 0 0 0,-1 6-127 0 0,-1 13 828 0 0,-1 24-828 0 0,4-47 50 0 0,1-1-40 0 0,0 0 0 0 0,0 1 0 0 0,0-1 0 0 0,1 0 1 0 0,-1 0-1 0 0,1 0 0 0 0,-1 0 0 0 0,1 0 0 0 0,0 0 0 0 0,0 0 0 0 0,0 0 0 0 0,1 0 0 0 0,-1 0 0 0 0,1-1 0 0 0,0 1 0 0 0,1 2-10 0 0,-1-3 18 0 0,0-1-1 0 0,0 1 0 0 0,0 0 1 0 0,0-1-1 0 0,0 1 0 0 0,0-1 1 0 0,0 1-1 0 0,0-1 0 0 0,1 0 1 0 0,-1 0-1 0 0,0 0 0 0 0,1-1 1 0 0,-1 1-1 0 0,1 0 0 0 0,-1-1 1 0 0,1 1-1 0 0,-1-1 0 0 0,1 0 1 0 0,0 0-1 0 0,1 0-17 0 0,6-1 51 0 0,-1-1-1 0 0,0 0 0 0 0,1 0 1 0 0,-1-1-1 0 0,0 0 1 0 0,0 0-1 0 0,0-1 0 0 0,0 0 1 0 0,-1-1-1 0 0,0 0 1 0 0,0 0-1 0 0,0-1 0 0 0,0 0 1 0 0,-1 0-1 0 0,2-4-50 0 0,-4 5 33 0 0,0 0-1 0 0,0 0 1 0 0,-1-1-1 0 0,0 1 1 0 0,0-1 0 0 0,0-1-1 0 0,-1 1 1 0 0,0 0-1 0 0,0-1 1 0 0,-1 1-1 0 0,0-1 1 0 0,0 0 0 0 0,0 0-1 0 0,-1 0 1 0 0,0 0-1 0 0,0 0 1 0 0,-1 0-1 0 0,0 0 1 0 0,0 0 0 0 0,-1 0-1 0 0,0-2-32 0 0,0 6-19 0 0,0-1 1 0 0,0 0-1 0 0,0 0 0 0 0,0 0 1 0 0,-1 1-1 0 0,0-1 0 0 0,0 1 1 0 0,0-1-1 0 0,0 1 0 0 0,0 0 1 0 0,-1 0-1 0 0,1 0 0 0 0,-1 0 1 0 0,0 0-1 0 0,0 0 0 0 0,0 1 1 0 0,0 0-1 0 0,-1-1 19 0 0,-1 0-29 0 0,1 1 0 0 0,-1 0 0 0 0,0 0 0 0 0,1 0 1 0 0,-1 0-1 0 0,0 1 0 0 0,0 0 0 0 0,0 0 0 0 0,0 0 0 0 0,0 1 0 0 0,0 0 0 0 0,-1 0 0 0 0,-3 0 29 0 0,4 1-34 0 0,0 0-1 0 0,1-1 0 0 0,-1 2 1 0 0,0-1-1 0 0,1 1 1 0 0,-1-1-1 0 0,1 1 1 0 0,-1 0-1 0 0,1 1 1 0 0,0-1-1 0 0,0 1 0 0 0,0 0 1 0 0,0 0-1 0 0,0 0 1 0 0,1 0-1 0 0,0 1 1 0 0,-1-1-1 0 0,1 1 1 0 0,0 0-1 0 0,1 0 0 0 0,-1 0 1 0 0,1 1-1 0 0,0-1 1 0 0,0 0-1 0 0,-1 3 35 0 0,-2 6-433 0 0,1 0 1 0 0,0 0-1 0 0,1 0 0 0 0,0 1 0 0 0,1-1 1 0 0,1 1-1 0 0,0 0 0 0 0,1-1 0 0 0,0 1 1 0 0,1 0-1 0 0,1-1 0 0 0,0 1 433 0 0,3 4-2063 0 0</inkml:trace>
  <inkml:trace contextRef="#ctx0" brushRef="#br0" timeOffset="3354.22">1835 377 20271 0 0,'10'-10'2206'0'0,"-10"10"-2186"0"0,0-1 1 0 0,0 1 0 0 0,0 0 0 0 0,0 0-1 0 0,1 0 1 0 0,-1 0 0 0 0,0 0 0 0 0,0-1 0 0 0,0 1-1 0 0,1 0 1 0 0,-1 0 0 0 0,0 0 0 0 0,0 0-1 0 0,1 0 1 0 0,-1 0 0 0 0,0 0 0 0 0,0 0-1 0 0,0 0 1 0 0,1 0 0 0 0,-1 0 0 0 0,0 0-1 0 0,0 0 1 0 0,1 0 0 0 0,-1 0 0 0 0,0 0 0 0 0,0 0-1 0 0,0 0 1 0 0,1 1 0 0 0,-1-1 0 0 0,0 0-1 0 0,0 0 1 0 0,0 0 0 0 0,1 0 0 0 0,-1 0-1 0 0,0 0 1 0 0,0 1 0 0 0,0-1 0 0 0,0 0-1 0 0,1 0 1 0 0,-1 0 0 0 0,0 0 0 0 0,0 1 0 0 0,0-1-1 0 0,0 0 1 0 0,0 0 0 0 0,0 1 0 0 0,0-1-1 0 0,0 0 1 0 0,1 0 0 0 0,-1 0 0 0 0,0 1-1 0 0,0-1 1 0 0,0 0-21 0 0,0 0 104 0 0,1 3 124 0 0,0-1 1 0 0,1 1 0 0 0,-1 0-1 0 0,-1 0 1 0 0,1 0 0 0 0,0-1 0 0 0,-1 1-1 0 0,1 0 1 0 0,-1 0 0 0 0,0 3-229 0 0,-1 31 578 0 0,1-30-495 0 0,-5 39 82 0 0,2-18-167 0 0,1-1 1 0 0,2 20 1 0 0,1-31-987 0 0,3 14 987 0 0,-3-23-2663 0 0,1 0 1 0 0,0-1 0 0 0,1 3 2662 0 0,1 2-7681 0 0</inkml:trace>
  <inkml:trace contextRef="#ctx0" brushRef="#br0" timeOffset="3837.952">2150 518 14336 0 0,'0'-13'759'0'0,"0"-12"2072"0"0,-1 1 1 0 0,-2-7-2832 0 0,1 17 790 0 0,1 3-109 0 0,-1 0 0 0 0,0 0 0 0 0,-2-5-681 0 0,2 11 162 0 0,1 0-1 0 0,-1 0 0 0 0,0 0 1 0 0,-1 1-1 0 0,1-1 1 0 0,-1 1-1 0 0,0-1-161 0 0,2 4 67 0 0,0-1 0 0 0,-1 1 0 0 0,1-1 0 0 0,-1 1 0 0 0,1 0 1 0 0,-1 0-1 0 0,1 0 0 0 0,-1 0 0 0 0,0 0 0 0 0,1 0 0 0 0,-1 0 0 0 0,0 0 0 0 0,0 1 1 0 0,0-1-1 0 0,0 1 0 0 0,0 0 0 0 0,0-1 0 0 0,0 1 0 0 0,1 0 0 0 0,-3 0-67 0 0,1 0 21 0 0,-1 1-1 0 0,1-1 1 0 0,0 1-1 0 0,0-1 1 0 0,0 1-1 0 0,-1 0 1 0 0,1 1-1 0 0,0-1 1 0 0,1 0-1 0 0,-1 1 1 0 0,0 0-1 0 0,0 0 1 0 0,1 0-1 0 0,-1 0 1 0 0,1 0-1 0 0,-1 0 1 0 0,1 0-1 0 0,0 1 1 0 0,-1 1-21 0 0,-5 7-7 0 0,0 0 0 0 0,1 1 1 0 0,0 0-1 0 0,1 1 7 0 0,2-6 13 0 0,-1 2-12 0 0,1 1 0 0 0,1-1 0 0 0,-1 1 0 0 0,2 0 1 0 0,-1 0-1 0 0,1 0 0 0 0,1 0 0 0 0,0 0 0 0 0,0 0 0 0 0,1 10-1 0 0,1-16 12 0 0,-1 0 0 0 0,1 0 0 0 0,0-1 1 0 0,0 1-1 0 0,0 0 0 0 0,0-1 0 0 0,1 1 0 0 0,-1-1 0 0 0,1 1 1 0 0,0-1-1 0 0,0 0 0 0 0,2 2-12 0 0,-3-3 17 0 0,1 0 0 0 0,0 0 0 0 0,-1 0 0 0 0,1-1 0 0 0,0 1 0 0 0,0-1 0 0 0,0 1 0 0 0,0-1 0 0 0,1 0 0 0 0,-1 0-1 0 0,0 0 1 0 0,0 0 0 0 0,1 0 0 0 0,-1 0 0 0 0,1-1 0 0 0,-1 1 0 0 0,0-1 0 0 0,1 1 0 0 0,-1-1 0 0 0,1 0-17 0 0,1 0 40 0 0,1 0 0 0 0,-1-1 0 0 0,1 1 0 0 0,-1-1 0 0 0,1 0 0 0 0,-1 0 0 0 0,0-1 0 0 0,0 1 0 0 0,0-1 0 0 0,0 0 0 0 0,0 0 0 0 0,0 0 0 0 0,0-1 0 0 0,0 1 0 0 0,-1-1 0 0 0,1 0 0 0 0,-1 0 0 0 0,0 0 0 0 0,0 0 0 0 0,0-1 0 0 0,-1 1 0 0 0,1-1 0 0 0,-1 0 0 0 0,1 0 0 0 0,-1 0 0 0 0,0 0 0 0 0,0-2-40 0 0,9-23 136 0 0,-1 0 0 0 0,-2-1 0 0 0,1-6-136 0 0,45-254-560 0 0,-49 259 116 0 0,-2 7 906 0 0,2 0 0 0 0,2-5-462 0 0,-7 27 79 0 0,0 10 105 0 0,-1 1-1 0 0,0-1 1 0 0,-2 3-184 0 0,-1 15 122 0 0,-14 93 22 0 0,5-42 135 0 0,-3 55 681 0 0,14-103-871 0 0,1 0-1 0 0,2 0 0 0 0,3 18-88 0 0,4 6-355 0 0,7 20 355 0 0,-1-20-8982 0 0,-8-33-224 0 0</inkml:trace>
  <inkml:trace contextRef="#ctx0" brushRef="#br1" timeOffset="43093.354">552 1615 8288 0 0,'0'0'638'0'0,"0"0"-88"0"0,0 0 1160 0 0,0 0 549 0 0,0 0 114 0 0,0 0-190 0 0,7 8 799 0 0,-4-7-2720 0 0,-1 0-1 0 0,1 1 1 0 0,-1-1 0 0 0,1 0-1 0 0,0 0 1 0 0,-1-1-1 0 0,1 1 1 0 0,0 0-1 0 0,0-1 1 0 0,-1 0 0 0 0,1 0-1 0 0,0 1 1 0 0,0-2-1 0 0,0 1 1 0 0,-1 0-1 0 0,2-1-261 0 0,7-1 380 0 0,1 0-1 0 0,-1-1 0 0 0,4-3-379 0 0,-7 4 293 0 0,9-5-103 0 0,0 1 1 0 0,-1-2-1 0 0,0 0 0 0 0,0-1 0 0 0,-1-1 0 0 0,0 0 1 0 0,-1-1-1 0 0,0-1 0 0 0,0 0 0 0 0,-1-1 1 0 0,-1 0-1 0 0,6-10-190 0 0,-15 19 27 0 0,0 0-1 0 0,-1 0 1 0 0,0 0 0 0 0,0 0 0 0 0,0 0 0 0 0,0 0 0 0 0,0-1 0 0 0,-1 1-1 0 0,0-1 1 0 0,0 0 0 0 0,0 1 0 0 0,-1-1 0 0 0,1 1 0 0 0,-1-6-27 0 0,-1 7 14 0 0,1 1 1 0 0,0-1 0 0 0,-1 0-1 0 0,0 0 1 0 0,1 1 0 0 0,-1-1-1 0 0,0 0 1 0 0,0 1 0 0 0,-1-1-1 0 0,1 1 1 0 0,-1-1 0 0 0,1 1-1 0 0,-1 0 1 0 0,0-1 0 0 0,1 1-1 0 0,-1 0 1 0 0,0 0 0 0 0,-1 0-1 0 0,1 0 1 0 0,0 1 0 0 0,0-1-1 0 0,-1 1 1 0 0,1-1 0 0 0,-1 1-1 0 0,0 0-14 0 0,-1-1-19 0 0,-1 1 0 0 0,0 0-1 0 0,1-1 1 0 0,-1 2 0 0 0,0-1-1 0 0,0 1 1 0 0,0-1 0 0 0,0 1-1 0 0,0 1 1 0 0,0-1 0 0 0,0 1-1 0 0,0 0 1 0 0,1 0 0 0 0,-1 0-1 0 0,0 1 1 0 0,1-1 0 0 0,-1 1-1 0 0,-2 2 20 0 0,0-1-1 0 0,0 1 0 0 0,0 0 0 0 0,0 1-1 0 0,1-1 1 0 0,0 1 0 0 0,0 1 0 0 0,0-1 0 0 0,0 1-1 0 0,1 0 1 0 0,0 0 0 0 0,0 1 1 0 0,-6 10 163 0 0,1 0-1 0 0,1 0 1 0 0,0 1 0 0 0,1 0-1 0 0,1 1 1 0 0,1 0 0 0 0,1 0-1 0 0,0 0 1 0 0,1 7-163 0 0,3-18 42 0 0,0-1-1 0 0,1 1 1 0 0,0-1-1 0 0,0 1 1 0 0,0-1-1 0 0,1 1 1 0 0,1-1-1 0 0,-1 0 1 0 0,1 1 0 0 0,0-1-1 0 0,1 0 1 0 0,1 2-42 0 0,-3-5 24 0 0,1 0 1 0 0,1-1-1 0 0,-1 1 1 0 0,1-1 0 0 0,-1 0-1 0 0,1 0 1 0 0,0 0-1 0 0,0 0 1 0 0,0 0 0 0 0,0 0-1 0 0,1-1 1 0 0,-1 1 0 0 0,1-1-1 0 0,0 0 1 0 0,-1 0-1 0 0,1-1 1 0 0,0 1 0 0 0,0-1-1 0 0,0 0 1 0 0,0 0-1 0 0,0 0 1 0 0,3 0-25 0 0,5 0 65 0 0,-1 0 0 0 0,1-1 0 0 0,0-1 0 0 0,0 0 0 0 0,-1-1 0 0 0,1 0 0 0 0,-1 0 0 0 0,1-2-65 0 0,25-7-1134 0 0,28-15 1134 0 0,-38 16-1207 0 0,-18 6-953 0 0,-1 0-4697 0 0,-2 0-2160 0 0</inkml:trace>
  <inkml:trace contextRef="#ctx0" brushRef="#br1" timeOffset="43653.83">1090 1086 23583 0 0,'0'0'539'0'0,"0"0"77"0"0,0 0 31 0 0,5-9 135 0 0,-2 6-513 0 0,0 0-1 0 0,0 1 1 0 0,0-1-1 0 0,0 1 1 0 0,0 0-1 0 0,1 0 1 0 0,-1 0-1 0 0,1 0 1 0 0,0 1-1 0 0,-1-1 1 0 0,1 1-1 0 0,0 0 1 0 0,0 0 0 0 0,2 0-269 0 0,4 0 70 0 0,0-1 1 0 0,0 2-1 0 0,0-1 1 0 0,0 2-1 0 0,2-1-70 0 0,-9 0 13 0 0,1 1 0 0 0,-1-1 0 0 0,1 1 0 0 0,-1 0 0 0 0,1 0 0 0 0,-1 0 0 0 0,0 0 0 0 0,4 2-13 0 0,-6-3 18 0 0,0 1-1 0 0,0 0 1 0 0,0 0 0 0 0,-1-1 0 0 0,1 1 0 0 0,0 0-1 0 0,0 0 1 0 0,0 0 0 0 0,-1 0 0 0 0,1 0 0 0 0,0 0-1 0 0,-1 0 1 0 0,1 0 0 0 0,-1 0 0 0 0,1 1 0 0 0,-1-1 0 0 0,0 0-1 0 0,1 0 1 0 0,-1 0 0 0 0,0 1 0 0 0,0-1 0 0 0,0 0-1 0 0,0 0 1 0 0,0 1 0 0 0,0-1 0 0 0,0 1-18 0 0,-1 3 35 0 0,0 0 0 0 0,-1 0 1 0 0,1-1-1 0 0,-1 1 1 0 0,0 0-1 0 0,-1-1 0 0 0,1 1 1 0 0,-1-1-1 0 0,1 1 0 0 0,-1-1 1 0 0,-2 1-36 0 0,-8 14 92 0 0,-27 41 126 0 0,1-2 148 0 0,34-51-320 0 0,-9 18 286 0 0,13-24-311 0 0,0 1 1 0 0,1 0-1 0 0,-1 1 0 0 0,0-1 0 0 0,1 0 0 0 0,0 0 0 0 0,-1 0 0 0 0,1 0 0 0 0,0 0 1 0 0,0 0-1 0 0,0 2-21 0 0,0-4 4 0 0,1 1 0 0 0,-1 0 0 0 0,0 0 1 0 0,1-1-1 0 0,-1 1 0 0 0,0 0 0 0 0,1-1 1 0 0,-1 1-1 0 0,0-1 0 0 0,1 1 0 0 0,-1 0 0 0 0,1-1 1 0 0,-1 1-1 0 0,1-1 0 0 0,0 1 0 0 0,-1-1 1 0 0,1 0-1 0 0,-1 1 0 0 0,1-1 0 0 0,0 0 1 0 0,0 1-1 0 0,-1-1 0 0 0,1 0 0 0 0,0 0 0 0 0,-1 1 1 0 0,1-1-1 0 0,0 0 0 0 0,0 0 0 0 0,-1 0 1 0 0,1 0-1 0 0,0 0 0 0 0,0 0-4 0 0,4 0 26 0 0,0 0 0 0 0,-1-1 0 0 0,1 1 0 0 0,2-2-26 0 0,-5 2 2 0 0,28-7-905 0 0,-1-1 1 0 0,27-11 902 0 0,-46 14-1652 0 0,-4 0-2405 0 0,-6 5-5208 0 0</inkml:trace>
  <inkml:trace contextRef="#ctx0" brushRef="#br1" timeOffset="43990.198">1055 1170 23551 0 0,'0'0'539'0'0,"-1"0"-388"0"0,1 0-1 0 0,0 0 1 0 0,-1 1-1 0 0,1-1 1 0 0,0 0-1 0 0,0 0 1 0 0,-1 0 0 0 0,1 0-1 0 0,0 1 1 0 0,0-1-1 0 0,-1 0 1 0 0,1 0 0 0 0,0 1-1 0 0,0-1 1 0 0,-1 0-1 0 0,1 0 1 0 0,0 1 0 0 0,0-1-151 0 0,2 2 162 0 0,0-1 1 0 0,1 0 0 0 0,-1 0 0 0 0,1 0 0 0 0,-1 0 0 0 0,1 0 0 0 0,-1 0 0 0 0,1 0 0 0 0,-1-1-1 0 0,1 1 1 0 0,0-1 0 0 0,2 0-163 0 0,8 0 1123 0 0,-1 0-1 0 0,4-1-1122 0 0,-5 0 191 0 0,17-2-231 0 0,17-4 40 0 0,18-2-115 0 0,-47 7-364 0 0,15-1-199 0 0,-28 3-30 0 0,0 0-1 0 0,0 0 0 0 0,0 0 0 0 0,-1 1 1 0 0,1-1-1 0 0,0 1 0 0 0,0 0 0 0 0,-1 0 1 0 0,1 0 708 0 0,-2-1-2142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74 5528 0 0,'-12'-6'458'0'0,"12"6"-263"0"0,0 0 0 0 0,-1 0-1 0 0,1-1 1 0 0,0 1 0 0 0,-1 0 0 0 0,1 0-1 0 0,-1-1 1 0 0,1 1 0 0 0,0 0 0 0 0,0 0 0 0 0,-1-1-1 0 0,1 1 1 0 0,0 0 0 0 0,0-1 0 0 0,-1 1 0 0 0,1-1-1 0 0,0 1 1 0 0,0 0 0 0 0,0-1 0 0 0,0 1-1 0 0,-1-1 1 0 0,1 1 0 0 0,0 0 0 0 0,0-1 0 0 0,0 1-1 0 0,0-1-194 0 0,1-1 294 0 0,1 1-1 0 0,-1-1 0 0 0,1 1 1 0 0,-1-1-1 0 0,1 1 0 0 0,-1-1 1 0 0,1 1-1 0 0,0 0 0 0 0,0 0 1 0 0,0-1-1 0 0,0 1 0 0 0,-1 1 1 0 0,1-1-1 0 0,1 0 0 0 0,-1 0 1 0 0,0 1-1 0 0,0-1 0 0 0,0 1 1 0 0,1 0-294 0 0,7-1 770 0 0,0 0 0 0 0,0 1 0 0 0,9 1-770 0 0,11 0 1325 0 0,241-17 2885 0 0,117-4-2454 0 0,367 18-824 0 0,-521 15-773 0 0,-141-7-168 0 0,-64-3-344 0 0,18 5 353 0 0,-15-3-855 0 0,-30-5 259 0 0,-1 0-3802 0 0,-4 0-3411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35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92 232 14280 0 0,'0'0'1102'0'0,"0"0"-455"0"0,-4 6 2579 0 0,-1 4-2149 0 0,1 0 0 0 0,1 0 0 0 0,-1 0-1 0 0,2 0 1 0 0,-2 6-1077 0 0,-6 55 287 0 0,7-45 274 0 0,-1 20 282 0 0,3 39-843 0 0,-2 23 165 0 0,-15 81-58 0 0,-6 91 61 0 0,22-208-724 0 0,2 3 556 0 0,5 24-5675 0 0,-4-89-1896 0 0</inkml:trace>
  <inkml:trace contextRef="#ctx0" brushRef="#br0" timeOffset="350.072">276 268 23551 0 0,'0'0'1083'0'0,"0"7"352"0"0,-7 83-1553 0 0,-10 174 1040 0 0,-19 54-922 0 0,-5-20 112 0 0,36-238-1624 0 0,5-34-6656 0 0,0-20 703 0 0</inkml:trace>
  <inkml:trace contextRef="#ctx0" brushRef="#br0" timeOffset="690.399">170 222 21191 0 0,'4'-5'295'0'0,"-1"1"-1"0"0,1 0 1 0 0,0 0-1 0 0,1 0 1 0 0,-1 1-1 0 0,1-1 1 0 0,0 1-1 0 0,4-2-294 0 0,3-3-28 0 0,6-2 233 0 0,0 0 0 0 0,0 2 0 0 0,1 0-1 0 0,1 1 1 0 0,-1 1 0 0 0,1 0 0 0 0,0 2 0 0 0,0 0-1 0 0,0 1 1 0 0,17 1-205 0 0,-24 1-2 0 0,-1 2-1 0 0,1-1 1 0 0,-1 2-1 0 0,0 0 0 0 0,1 0 1 0 0,-1 1-1 0 0,8 3 3 0 0,-2 0 181 0 0,0 2 0 0 0,-1-1 0 0 0,0 2 0 0 0,10 7-181 0 0,-16-9 72 0 0,-1 0 0 0 0,-1 0 0 0 0,1 1 0 0 0,-1 0 0 0 0,0 1 1 0 0,-1 0-1 0 0,0 1 0 0 0,-1-1 0 0 0,0 1 0 0 0,0 1 1 0 0,-1-1-1 0 0,0 1 0 0 0,-1 1 0 0 0,0-1 0 0 0,-1 1 1 0 0,0-1-1 0 0,-1 1 0 0 0,0 0 0 0 0,-1 0 0 0 0,-1 0 1 0 0,0 1-1 0 0,0-1 0 0 0,-1 0 0 0 0,-1 1 0 0 0,0-1 0 0 0,0 0 1 0 0,-1 0-1 0 0,-3 7-72 0 0,-1 1 93 0 0,-1-1 0 0 0,-1 0 0 0 0,-1 0 1 0 0,-1-1-1 0 0,0 0 0 0 0,-1-1 0 0 0,-1 0 0 0 0,-11 11-93 0 0,2-5 263 0 0,-1 0-1 0 0,0-2 0 0 0,-2-1 1 0 0,0 0-1 0 0,-14 7-262 0 0,18-15 54 0 0,-1-1-1 0 0,0-1 1 0 0,0-1-1 0 0,-1-1 1 0 0,0-1-1 0 0,-1-1 1 0 0,0-1-1 0 0,-22 3-53 0 0,-5-6-31 0 0,52-1 5 0 0,0 0 0 0 0,0 0 0 0 0,0 0 0 0 0,0 1 0 0 0,-1-1-1 0 0,1 1 1 0 0,0-1 0 0 0,0 2 26 0 0,1 0-53 0 0,84 68 8 0 0,-35-30 32 0 0,-2 3 0 0 0,5 8 13 0 0,145 152-288 0 0,-152-156 192 0 0,-22-21-1505 0 0,10 15 1601 0 0,-13-12-9372 0 0,-18-25 1154 0 0</inkml:trace>
  <inkml:trace contextRef="#ctx0" brushRef="#br0" timeOffset="-102969.134">944 83 12096 0 0,'-6'-12'1304'0'0,"5"7"-2735"0"0,-1-4 4884 0 0,2 5 673 0 0,3 10-2632 0 0,3 8-1273 0 0,0 1 1 0 0,-2 0-1 0 0,0 0 0 0 0,1 6-221 0 0,8 64 686 0 0,-12-80-668 0 0,7 46 229 0 0,3 34 572 0 0,-7-51 376 0 0,-1-25 166 0 0,-2-22-455 0 0,2-155 121 0 0,0 58-942 0 0,-2 102-79 0 0,0 1 1 0 0,1-1-1 0 0,-1 1 0 0 0,2-1 1 0 0,-1 1-1 0 0,1-1 1 0 0,0 1-1 0 0,1 0 0 0 0,3-6-6 0 0,-3 6 28 0 0,-3 6-33 0 0,1-1 0 0 0,-1 0 0 0 0,0 0-1 0 0,1 1 1 0 0,0-1 0 0 0,-1 1-1 0 0,1-1 1 0 0,0 1 0 0 0,0-1-1 0 0,0 1 1 0 0,0 0 0 0 0,0 0 0 0 0,0 0-1 0 0,0 0 1 0 0,0 1 0 0 0,0-1-1 0 0,0 1 1 0 0,2-1 5 0 0,0 0-18 0 0,0 1 1 0 0,-1-1-1 0 0,1 1 0 0 0,-1 0 0 0 0,1 0 0 0 0,0 0 1 0 0,-1 0-1 0 0,1 1 0 0 0,-1 0 0 0 0,4 1 18 0 0,-3-1 2 0 0,-1 1-1 0 0,0 0 1 0 0,0 0-1 0 0,0 0 1 0 0,0 1-1 0 0,0-1 1 0 0,-1 1 0 0 0,1 0-1 0 0,-1-1 1 0 0,1 1-1 0 0,0 3-1 0 0,2 1 9 0 0,0 0 0 0 0,-1 0-1 0 0,0 1 1 0 0,1 3-9 0 0,1 4 4 0 0,0 0 13 0 0,0 2 0 0 0,-1-1 0 0 0,0 0 0 0 0,0 7-17 0 0,-1 1 0 0 0,-1-12 0 0 0,-1-1 0 0 0,-1 0 0 0 0,0 1 0 0 0,0-1 0 0 0,-1 8 0 0 0,-1-8-2 0 0,2-8 3 0 0,-1 0 1 0 0,0 0 0 0 0,-1 0 0 0 0,1-1 0 0 0,0 1 0 0 0,-1 0 0 0 0,0 0-1 0 0,1-1 1 0 0,-1 1 0 0 0,-1 1-2 0 0,2-4 6 0 0,0 0 0 0 0,0 0-1 0 0,0 0 1 0 0,0 0 0 0 0,0 0 0 0 0,0 0 0 0 0,0 0-1 0 0,0 0 1 0 0,0 0 0 0 0,0 0 0 0 0,0 0 0 0 0,0 0-1 0 0,0 0 1 0 0,0 0 0 0 0,0 0 0 0 0,-1 0-1 0 0,1 0 1 0 0,0-1 0 0 0,0 1 0 0 0,0 0 0 0 0,0 0-1 0 0,0 0 1 0 0,0 0 0 0 0,0 0 0 0 0,0 0 0 0 0,0 0-1 0 0,0 0 1 0 0,0 0 0 0 0,0 0 0 0 0,0 0-1 0 0,0 0 1 0 0,0 0 0 0 0,0 0 0 0 0,0 0 0 0 0,0 0-1 0 0,0 0 1 0 0,0 0 0 0 0,-1 0 0 0 0,1 0 0 0 0,0 0-1 0 0,0 0 1 0 0,0 0 0 0 0,0 0 0 0 0,0 0-1 0 0,0 0 1 0 0,0 0 0 0 0,0 1 0 0 0,0-1 0 0 0,0 0-1 0 0,0 0 1 0 0,0 0 0 0 0,0 0 0 0 0,0 0 0 0 0,0 0-1 0 0,0 0 1 0 0,0 0 0 0 0,0 0 0 0 0,0 0-1 0 0,0 0 1 0 0,0 0 0 0 0,0 0 0 0 0,0 0 0 0 0,0 0-1 0 0,0 0 1 0 0,0 0 0 0 0,0 0 0 0 0,0 0 0 0 0,0 0-1 0 0,0 0-5 0 0,-2-6 113 0 0,0-8-41 0 0,2-21 102 0 0,2 0 1 0 0,1 1-1 0 0,4-12-174 0 0,8-26-72 0 0,-12 62 73 0 0,1 1-1 0 0,-1-1 1 0 0,1 1 0 0 0,1 0 0 0 0,0 0 0 0 0,1-1-1 0 0,-5 8-5 0 0,0 1 1 0 0,0 0-1 0 0,0 0 0 0 0,0 0 0 0 0,1-1 1 0 0,-1 1-1 0 0,0 1 0 0 0,0-1 1 0 0,1 0-1 0 0,-1 0 0 0 0,0 0 0 0 0,1 1 1 0 0,-1-1-1 0 0,1 1 0 0 0,-1-1 0 0 0,1 1 1 0 0,-1-1-1 0 0,1 1 0 0 0,0 0 1 0 0,-1 0-1 0 0,1 0 0 0 0,-1 0 0 0 0,1 0 1 0 0,-1 0-1 0 0,1 0 0 0 0,0 0 1 0 0,-1 1-1 0 0,1-1 0 0 0,-1 1 0 0 0,1-1 1 0 0,-1 1 4 0 0,3 1-2 0 0,0-1 0 0 0,-1 1 0 0 0,1 0 0 0 0,-1 0 1 0 0,1 1-1 0 0,-1-1 0 0 0,0 1 0 0 0,0-1 0 0 0,0 1 1 0 0,0 0-1 0 0,-1 0 0 0 0,1 0 2 0 0,23 31 0 0 0,-11-16 0 0 0,11 20 0 0 0,-15-21 14 0 0,-7-11-5 0 0,0 0 0 0 0,0 0-1 0 0,-1 1 1 0 0,0-1 0 0 0,0 1-1 0 0,0 0 1 0 0,1 6-9 0 0,3 17 51 0 0,-2-14-40 0 0,-1 0 0 0 0,-1 0 0 0 0,-1 1 0 0 0,0-1 0 0 0,-1 1-11 0 0,1 14 48 0 0,-1-19-672 0 0,-1-1-1 0 0,0 11 625 0 0,-1-9-1452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0 23783 0 0,'0'0'1092'0'0,"0"0"-25"0"0,-1 7-642 0 0,0-3-345 0 0,0 0 0 0 0,0 0 0 0 0,1 0 0 0 0,0 2-80 0 0,-1 9 514 0 0,-2 12 674 0 0,2-1 1 0 0,0 7-1189 0 0,1 13 813 0 0,-1 120-91 0 0,1-86-532 0 0,2-39-355 0 0,-1-14-722 0 0,-2 5 887 0 0,1-19-1196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0 459 17303 0 0,'0'0'795'0'0,"0"0"-18"0"0,12 4 1142 0 0,11 1 694 0 0,-20-4-2385 0 0,0 0 0 0 0,1 0 0 0 0,-1 0 0 0 0,1-1 0 0 0,-1 1 0 0 0,1-1 0 0 0,-1 0-1 0 0,1 0 1 0 0,-1 0 0 0 0,1 0 0 0 0,-1-1 0 0 0,0 1 0 0 0,3-1-228 0 0,28-10 594 0 0,-18 6-194 0 0,0-1-1 0 0,2-1-399 0 0,-13 5 85 0 0,0-1 1 0 0,0 1-1 0 0,0-1 0 0 0,-1 0 1 0 0,1-1-1 0 0,-1 1 0 0 0,0-1 1 0 0,3-3-86 0 0,-2 1 79 0 0,1 0 1 0 0,-1-1-1 0 0,0 0 0 0 0,-1 0 1 0 0,0 0-1 0 0,0-1 0 0 0,1-1-79 0 0,-4 6 12 0 0,0 0 0 0 0,0 0 1 0 0,-1 1-1 0 0,1-1 0 0 0,-1 0 0 0 0,0 0 0 0 0,1 0 0 0 0,-1 0 0 0 0,0 0 0 0 0,-1 1 0 0 0,1-1 0 0 0,0 0 0 0 0,-1 0 0 0 0,0 0 1 0 0,1 1-1 0 0,-1-1 0 0 0,0 0 0 0 0,-1 0 0 0 0,1 1 0 0 0,0-1 0 0 0,-1 1 0 0 0,-1-2-12 0 0,1 1 16 0 0,1 2 0 0 0,-1-1-1 0 0,0 0 1 0 0,0 0 0 0 0,0 0 0 0 0,0 1-1 0 0,0-1 1 0 0,0 1 0 0 0,-1 0 0 0 0,1 0 0 0 0,0 0-1 0 0,-1 0 1 0 0,1 0 0 0 0,-1 0 0 0 0,1 0-1 0 0,-1 1 1 0 0,1-1 0 0 0,-1 1 0 0 0,1 0-1 0 0,-1 0 1 0 0,-2 0-16 0 0,1 0 4 0 0,-1 1-1 0 0,1-1 0 0 0,0 1 1 0 0,0 0-1 0 0,0 1 1 0 0,-1-1-1 0 0,1 1 0 0 0,0-1 1 0 0,1 1-1 0 0,-1 0 1 0 0,0 1-1 0 0,-3 1-3 0 0,6-3 1 0 0,-3 2 0 0 0,0 0 0 0 0,1-1 0 0 0,-1 1 0 0 0,1 0 0 0 0,0 1 0 0 0,0-1 0 0 0,0 1 0 0 0,0-1 0 0 0,1 1 0 0 0,-1 0 0 0 0,1 0 0 0 0,-1 2-1 0 0,-13 32 112 0 0,7-15 156 0 0,-4 10-268 0 0,11-25 61 0 0,0-1 1 0 0,0 0-1 0 0,1 1 0 0 0,0-1 0 0 0,1 1 0 0 0,-1 6-61 0 0,2-5 73 0 0,-2-3-24 0 0,1 0 1 0 0,1 0-1 0 0,-1 0 1 0 0,1 0-1 0 0,0-1 1 0 0,1 1-1 0 0,-1 0 1 0 0,1-1 0 0 0,0 1-1 0 0,1-1-49 0 0,-1 1 37 0 0,2-1-1 0 0,-1 0 0 0 0,0 0 1 0 0,1-1-1 0 0,0 1 1 0 0,0-1-1 0 0,3 3-36 0 0,-4-5 66 0 0,0 1-1 0 0,1-1 0 0 0,-1 0 1 0 0,0-1-1 0 0,1 1 1 0 0,-1 0-1 0 0,1-1 0 0 0,0 0 1 0 0,-1 0-1 0 0,1 0 1 0 0,0 0-1 0 0,1-1-65 0 0,2 1 44 0 0,-1-1-1 0 0,1 0 1 0 0,0-1 0 0 0,0 1 0 0 0,-1-1-1 0 0,1-1 1 0 0,3-1-44 0 0,7-2-211 0 0,-1 0 0 0 0,6-4 211 0 0,-15 5-280 0 0,1 0 0 0 0,-1 0 0 0 0,-1-1 0 0 0,4-3 280 0 0,12-7-1100 0 0,-20 14 1006 0 0,-1 0-172 0 0,1-1-1 0 0,0 1 1 0 0,0 0 0 0 0,-1 0-1 0 0,1-1 1 0 0,-1 1-1 0 0,1-1 1 0 0,-1 0 266 0 0,5-5-1759 0 0</inkml:trace>
  <inkml:trace contextRef="#ctx0" brushRef="#br0" timeOffset="434.07">371 22 23551 0 0,'2'-2'241'0'0,"-1"1"0"0"0,1-1 0 0 0,0 1 0 0 0,-1-1 0 0 0,1 1 0 0 0,0 0 0 0 0,0 0 0 0 0,0-1 0 0 0,0 2-1 0 0,1-1 1 0 0,-1 0 0 0 0,0 0 0 0 0,0 1-241 0 0,12-3 964 0 0,-10 2-714 0 0,0 1 0 0 0,0-1 0 0 0,0 1 0 0 0,0-1 1 0 0,0 1-1 0 0,0 0 0 0 0,2 1-250 0 0,13 1 671 0 0,-13-2-627 0 0,0 1 1 0 0,0-1 0 0 0,0 1-1 0 0,0 1 1 0 0,0-1 0 0 0,-1 1 0 0 0,1 0-1 0 0,0 0 1 0 0,3 3-45 0 0,-8-5 12 0 0,0 1-1 0 0,-1-1 1 0 0,1 1 0 0 0,0 0-1 0 0,-1 0 1 0 0,1-1 0 0 0,-1 1-1 0 0,1 0 1 0 0,-1 0 0 0 0,1-1-1 0 0,-1 1 1 0 0,1 0 0 0 0,-1 0-1 0 0,0 0 1 0 0,1 0 0 0 0,-1 0-1 0 0,0-1 1 0 0,0 1-1 0 0,0 0 1 0 0,0 0 0 0 0,0 0-1 0 0,0 0 1 0 0,0 0 0 0 0,0 0-1 0 0,0 0 1 0 0,0 0 0 0 0,0 0-1 0 0,-1 0 1 0 0,1-1 0 0 0,0 1-1 0 0,-1 1-11 0 0,-1 3 108 0 0,-1 1 0 0 0,0 0-1 0 0,0-1 1 0 0,-2 3-108 0 0,1-2 24 0 0,-10 15 68 0 0,-12 13-92 0 0,1-2 144 0 0,24-30-93 0 0,-1 0 1 0 0,1-1-1 0 0,0 1 1 0 0,0 0-1 0 0,0 0 1 0 0,0 0-1 0 0,0 1 1 0 0,0-1-1 0 0,1 0 0 0 0,-1 0 1 0 0,1 0-1 0 0,-1 0 1 0 0,1 1-1 0 0,0-1 1 0 0,0 0-1 0 0,0 0 0 0 0,0 1 1 0 0,1 0-52 0 0,-1-2 5 0 0,1 1 0 0 0,-1-1 0 0 0,1 1 0 0 0,0-1 0 0 0,-1 0 0 0 0,1 0 0 0 0,0 1 0 0 0,0-1 0 0 0,0 0 0 0 0,0 0 0 0 0,0 0 0 0 0,0 0-1 0 0,0 0 1 0 0,1 0 0 0 0,-1 0 0 0 0,0 0 0 0 0,0 0 0 0 0,1-1 0 0 0,-1 1 0 0 0,1-1 0 0 0,-1 1 0 0 0,1-1 0 0 0,-1 1 0 0 0,1-1 0 0 0,-1 0 0 0 0,1 1 0 0 0,-1-1-5 0 0,5 0 9 0 0,0 1 1 0 0,-1-1-1 0 0,1 0 0 0 0,0-1 1 0 0,0 0-1 0 0,-1 1 0 0 0,1-2 1 0 0,0 1-1 0 0,1-1-9 0 0,2-1-439 0 0,1-1-1 0 0,-1 0 1 0 0,0 0 0 0 0,8-6 439 0 0,-16 9-181 0 0,0 1-63 0 0,0-1-1 0 0,0 1 1 0 0,0-1 0 0 0,0 0 0 0 0,0 1-1 0 0,0-1 1 0 0,-1 0 0 0 0,1 0 0 0 0,0 1 0 0 0,0-1-1 0 0,-1 0 1 0 0,1 0 0 0 0,-1 0 244 0 0,3-4-1547 0 0</inkml:trace>
  <inkml:trace contextRef="#ctx0" brushRef="#br0" timeOffset="781.983">376 118 23551 0 0,'0'0'539'0'0,"0"0"77"0"0,0 0 31 0 0,0 0-81 0 0,1 1-371 0 0,2 0-29 0 0,-1-1 0 0 0,1 1 1 0 0,-1-1-1 0 0,1 1 0 0 0,-1-1 0 0 0,1 0 1 0 0,-1 0-1 0 0,1 0 0 0 0,0 0 0 0 0,-1 0 1 0 0,1 0-1 0 0,1-1-166 0 0,9-1 790 0 0,22 2 78 0 0,-12-1-1042 0 0,0 1 0 0 0,0 1 1 0 0,15 3 173 0 0,-26-2-2325 0 0,-1-2-7389 0 0</inkml:trace>
  <inkml:trace contextRef="#ctx0" brushRef="#br0" timeOffset="1114.135">703 404 23551 0 0,'0'0'539'0'0,"0"0"77"0"0,1-13 1471 0 0,0 12-1930 0 0,0 0 1 0 0,0 0 0 0 0,0 0 0 0 0,0 0 0 0 0,0 0 0 0 0,0 0 0 0 0,0 0 0 0 0,0 0 0 0 0,0 1 0 0 0,1-1 0 0 0,-1 0 0 0 0,0 1 0 0 0,1-1 0 0 0,-1 1 0 0 0,0-1 0 0 0,1 1 0 0 0,-1 0 0 0 0,1-1-1 0 0,-1 1 1 0 0,0 0-158 0 0,8-1 285 0 0,0 1 0 0 0,8 0-285 0 0,-12 0 57 0 0,23-1-78 0 0,-1-1 0 0 0,0-1 0 0 0,1-2 21 0 0,18-4-2849 0 0,-37 6 1412 0 0,0-1-17 0 0</inkml:trace>
  <inkml:trace contextRef="#ctx0" brushRef="#br0" timeOffset="1446.04">829 251 10592 0 0,'-1'1'369'0'0,"-1"0"1"0"0,1 0 0 0 0,0 0 0 0 0,0 0 0 0 0,0 0-1 0 0,0 0 1 0 0,0 0 0 0 0,0 1 0 0 0,0-1 0 0 0,1 0-1 0 0,-1 1 1 0 0,0-1 0 0 0,1 0 0 0 0,-1 1-1 0 0,1-1 1 0 0,-1 1 0 0 0,1-1 0 0 0,0 1-370 0 0,-2 6 4176 0 0,1 0 1 0 0,0 9-4177 0 0,0-9-234 0 0,0 21 1060 0 0,1 0 0 0 0,2 1 0 0 0,1 4-826 0 0,0 2 338 0 0,-1-22-2365 0 0,-1 0 0 0 0,5 14 2027 0 0,-4-23-8793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2.7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11 11520 0 0,'-5'-3'1610'0'0,"5"3"600"0"0,0 0 705 0 0,0 0 145 0 0,4-1 765 0 0,5 3-3132 0 0,-2-1-299 0 0,18 0 466 0 0,0-1 0 0 0,0-2-1 0 0,8-1-859 0 0,-5-1-2353 0 0,0 3-1 0 0,17 0 2354 0 0,-30 2-2238 0 0,-7 0-24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3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20471 0 0,'-3'-1'564'0'0,"2"1"-445"0"0,0 0 0 0 0,0 0 0 0 0,0 0 0 0 0,0 0 0 0 0,0 0 0 0 0,0 0 0 0 0,0 0 0 0 0,0 1 0 0 0,0-1 0 0 0,0 0-1 0 0,1 1 1 0 0,-1-1 0 0 0,0 0 0 0 0,0 1 0 0 0,-1 0-119 0 0,11 2 1450 0 0,6-1-630 0 0,1-1 1 0 0,-1-1 0 0 0,14-1-821 0 0,1 1 224 0 0,-11 0-113 0 0,10 0-1791 0 0,-10-1-4061 0 0,3 0-2688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1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27 154 17791 0 0,'-4'-5'247'0'0,"1"-1"-1"0"0,0 1 1 0 0,0-1-1 0 0,0 0 1 0 0,1 0-1 0 0,0 0 1 0 0,0 0-1 0 0,0 0 1 0 0,1-1-1 0 0,0-2-246 0 0,0 6 177 0 0,1 0 0 0 0,0 0 0 0 0,1 0 0 0 0,-1 0-1 0 0,0 1 1 0 0,1-1 0 0 0,-1 0 0 0 0,1 0 0 0 0,0 0 0 0 0,0 1 0 0 0,0-1-1 0 0,0 0 1 0 0,1 1 0 0 0,-1-1 0 0 0,1 1 0 0 0,-1 0 0 0 0,1-1-1 0 0,0 1 1 0 0,0 0 0 0 0,0 0 0 0 0,0 0 0 0 0,0 0 0 0 0,1 0 0 0 0,-1 1-177 0 0,4-3 235 0 0,-1 1 0 0 0,1 0 0 0 0,0 1 0 0 0,0-1 0 0 0,0 1 0 0 0,0 0 0 0 0,0 1 0 0 0,0 0 0 0 0,1 0 1 0 0,-1 0-1 0 0,4 0-235 0 0,0 1 190 0 0,0 0 0 0 0,0 1 1 0 0,-1 0-1 0 0,1 0 0 0 0,-1 1 1 0 0,1 0-1 0 0,2 2-190 0 0,-5-1 84 0 0,0 0 0 0 0,0 0-1 0 0,0 1 1 0 0,-1-1 0 0 0,1 2 0 0 0,-1-1-1 0 0,0 1 1 0 0,-1 0 0 0 0,4 3-84 0 0,2 4 19 0 0,-1 0 0 0 0,0 1 1 0 0,-1 0-1 0 0,0 1-19 0 0,1 2 189 0 0,-2 2 0 0 0,0-1-1 0 0,5 17-188 0 0,-11-25 56 0 0,0-1 0 0 0,0 0 0 0 0,0 0-1 0 0,-1 1 1 0 0,-1-1 0 0 0,1 0 0 0 0,-2 1-1 0 0,1-1 1 0 0,-1 0 0 0 0,-1 5-56 0 0,-1 2 47 0 0,0-1 1 0 0,-1 1-1 0 0,-1-1 1 0 0,-1 0-1 0 0,-3 7-47 0 0,6-15 34 0 0,-1 1 0 0 0,0-1 0 0 0,0 1 0 0 0,0-1 1 0 0,-1 0-1 0 0,0-1 0 0 0,0 1 0 0 0,-1-1 0 0 0,1 0 0 0 0,-1 0 0 0 0,-5 2-34 0 0,8-5 13 0 0,0 0-1 0 0,-1 0 1 0 0,1-1 0 0 0,0 1-1 0 0,0-1 1 0 0,-1 0 0 0 0,1 0-1 0 0,-1 0 1 0 0,1-1 0 0 0,-1 1 0 0 0,1-1-1 0 0,-1 0 1 0 0,1 0 0 0 0,-1 0-1 0 0,0 0 1 0 0,1-1 0 0 0,-1 1-1 0 0,1-1 1 0 0,0 0 0 0 0,-1 0-1 0 0,1 0 1 0 0,-1-1 0 0 0,1 1-1 0 0,0-1 1 0 0,-2-1-13 0 0,0-1 19 0 0,0 1 1 0 0,0-1-1 0 0,0-1 0 0 0,1 1 1 0 0,0 0-1 0 0,0-1 0 0 0,0 0 1 0 0,1 0-1 0 0,-1 0 0 0 0,1-1 1 0 0,1 1-1 0 0,-1-1-19 0 0,-2-5 17 0 0,2 1 1 0 0,-1-1-1 0 0,1 1 0 0 0,1-1 1 0 0,0 0-1 0 0,0-4-17 0 0,1 10-47 0 0,1-1-1 0 0,0 1 1 0 0,1-1-1 0 0,-1 1 1 0 0,1-1 0 0 0,0 1-1 0 0,1-1 1 0 0,-1 1-1 0 0,1 0 1 0 0,0-1 47 0 0,0 2-12 0 0,-1 1 0 0 0,1-1 1 0 0,0 0-1 0 0,1 1 0 0 0,-1-1 1 0 0,0 1-1 0 0,1-1 0 0 0,0 1 0 0 0,0 0 1 0 0,0 0-1 0 0,0 1 0 0 0,0-1 0 0 0,2 0 12 0 0,1-1-30 0 0,0 1 0 0 0,0 0 0 0 0,0 0-1 0 0,1 1 1 0 0,-1-1 0 0 0,1 1 0 0 0,0 1-1 0 0,0-1 1 0 0,-1 1 0 0 0,4 0 30 0 0,-6 1-7 0 0,0 0 1 0 0,0 1-1 0 0,-1-1 1 0 0,1 1-1 0 0,0-1 1 0 0,0 1-1 0 0,-1 0 1 0 0,1 0-1 0 0,0 1 1 0 0,-1-1-1 0 0,1 1 1 0 0,-1 0-1 0 0,0 0 0 0 0,1 0 1 0 0,-1 0-1 0 0,0 0 1 0 0,0 1-1 0 0,-1 0 1 0 0,2 0 6 0 0,-1 2-1 0 0,0-1 0 0 0,0 0 0 0 0,0 1 0 0 0,-1 0 0 0 0,1-1 0 0 0,-1 1 0 0 0,0 0 1 0 0,-1 0-1 0 0,1 0 0 0 0,-1 0 0 0 0,0 2 1 0 0,3 10-1 0 0,-3-14-96 0 0,-1-1 1 0 0,0 0-1 0 0,1 0 0 0 0,-1 0 0 0 0,0 0 0 0 0,-1 0 1 0 0,1 2 96 0 0,0 11-3179 0 0,1-10-3495 0 0,-4 0-1971 0 0</inkml:trace>
  <inkml:trace contextRef="#ctx0" brushRef="#br0" timeOffset="341.063">423 132 23815 0 0,'0'0'62'0'0,"0"0"0"0"0,0 0 0 0 0,0-1 0 0 0,-1 1 0 0 0,1 0-1 0 0,0 0 1 0 0,0 0 0 0 0,0-1 0 0 0,0 1 0 0 0,0 0 0 0 0,0 0 0 0 0,0 0-1 0 0,0-1 1 0 0,0 1 0 0 0,0 0 0 0 0,0 0 0 0 0,0 0 0 0 0,0-1 0 0 0,0 1-1 0 0,0 0 1 0 0,0 0 0 0 0,0 0 0 0 0,0-1 0 0 0,0 1 0 0 0,0 0 0 0 0,1 0-1 0 0,-1 0 1 0 0,0-1 0 0 0,0 1 0 0 0,0 0 0 0 0,0 0 0 0 0,0 0 0 0 0,0 0-1 0 0,1-1 1 0 0,-1 1 0 0 0,0 0 0 0 0,0 0 0 0 0,0 0 0 0 0,0 0-62 0 0,12-7 479 0 0,15-1-219 0 0,-13 4 344 0 0,1 1 0 0 0,0 1-1 0 0,5 0-603 0 0,-16 1 45 0 0,0 1 0 0 0,0 0-1 0 0,0 0 1 0 0,0 1-1 0 0,-1-1 1 0 0,1 1-1 0 0,0 0 1 0 0,0 0 0 0 0,0 0-1 0 0,-1 1 1 0 0,1-1-1 0 0,0 1 1 0 0,-1 0 0 0 0,1 0-1 0 0,0 0-44 0 0,-3 0 14 0 0,0-1 0 0 0,1 0 0 0 0,-1 1 1 0 0,0-1-1 0 0,1 1 0 0 0,-1-1 0 0 0,0 1 0 0 0,0 0 0 0 0,0-1 0 0 0,0 1 0 0 0,-1 0 0 0 0,1 0 0 0 0,0 0 1 0 0,-1 0-1 0 0,1 0 0 0 0,-1-1 0 0 0,0 1 0 0 0,1 0 0 0 0,-1 0 0 0 0,0 0 0 0 0,0 0 0 0 0,-1 0 1 0 0,1 0-1 0 0,0 0 0 0 0,-1 1-14 0 0,-1 5 59 0 0,0 1 1 0 0,-1 0-1 0 0,-1-1 0 0 0,1 0 1 0 0,-1 1-60 0 0,-2 3 89 0 0,-20 42 266 0 0,12-26 262 0 0,2 0 0 0 0,-6 20-617 0 0,17-45 49 0 0,0 1 0 0 0,0-1 0 0 0,0 1 0 0 0,1-1 0 0 0,0 0 0 0 0,-1 1 0 0 0,1-1 0 0 0,1 1 0 0 0,-1-1 0 0 0,0 1 0 0 0,1-1 0 0 0,0 2-49 0 0,-1-3 8 0 0,1-1-1 0 0,0 0 1 0 0,-1 1 0 0 0,1-1 0 0 0,0 0 0 0 0,0 1 0 0 0,0-1 0 0 0,-1 0-1 0 0,1 0 1 0 0,1 0 0 0 0,-1 0 0 0 0,0 0 0 0 0,0 0 0 0 0,0 0 0 0 0,0 0 0 0 0,1 0-1 0 0,-1 0 1 0 0,0-1 0 0 0,1 1 0 0 0,-1 0 0 0 0,1-1 0 0 0,-1 1 0 0 0,1-1 0 0 0,-1 0-1 0 0,1 0 1 0 0,-1 1 0 0 0,1-1 0 0 0,0 0-8 0 0,15 0-207 0 0,-1-1 0 0 0,1-1 0 0 0,-1 0 1 0 0,0-1-1 0 0,0-1 0 0 0,5-2 207 0 0,-18 5-192 0 0,-2 1-167 0 0,0 0 1 0 0,1-1 0 0 0,-1 1 0 0 0,0-1-1 0 0,0 1 1 0 0,0-1 0 0 0,1 0 0 0 0,-1 1-1 0 0,0-1 1 0 0,0 0 0 0 0,0 0-1 0 0,0 0 1 0 0,0 0 0 0 0,0 0 358 0 0,0-2-1583 0 0</inkml:trace>
  <inkml:trace contextRef="#ctx0" brushRef="#br0" timeOffset="703.598">459 309 23815 0 0,'0'0'71'0'0,"0"0"-1"0"0,0 0 1 0 0,0-1 0 0 0,0 1-1 0 0,0 0 1 0 0,-1 0-1 0 0,1-1 1 0 0,0 1-1 0 0,0 0 1 0 0,0 0-1 0 0,0-1 1 0 0,0 1 0 0 0,0 0-1 0 0,0 0 1 0 0,0-1-1 0 0,0 1 1 0 0,0 0-1 0 0,0 0 1 0 0,0-1-1 0 0,0 1 1 0 0,0 0 0 0 0,0 0-1 0 0,1-1 1 0 0,-1 1-1 0 0,0 0 1 0 0,0 0-1 0 0,0-1 1 0 0,0 1-1 0 0,0 0 1 0 0,0 0 0 0 0,1 0-1 0 0,-1-1 1 0 0,0 1-1 0 0,0 0-70 0 0,12-9 567 0 0,15-3 123 0 0,32-3 269 0 0,30-3-959 0 0,-54 11-702 0 0,13-5-1249 0 0,-42 10 1733 0 0,19-5-902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9.9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73 123 13360 0 0,'-1'-1'269'0'0,"0"0"1"0"0,0 0-1 0 0,0 0 1 0 0,0-1-1 0 0,0 1 1 0 0,0 0-1 0 0,1-1 1 0 0,-1 1-1 0 0,0 0 1 0 0,1-1-1 0 0,-1 1 1 0 0,1-1-1 0 0,0 1 1 0 0,-1-1-1 0 0,1 1 1 0 0,0-1-1 0 0,0 0 1 0 0,0 1-1 0 0,0-1-269 0 0,0-1 320 0 0,1 1-1 0 0,-1-1 0 0 0,1 0 1 0 0,0 1-1 0 0,0-1 1 0 0,0 1-1 0 0,0-1 0 0 0,0 1 1 0 0,0-1-1 0 0,2-1-319 0 0,1-1 338 0 0,0-1 1 0 0,1 1-1 0 0,-1 0 0 0 0,1 0 0 0 0,0 1 0 0 0,1-1 0 0 0,-1 1 0 0 0,5-2-338 0 0,-4 3 166 0 0,0 0 1 0 0,0 0-1 0 0,1 1 0 0 0,-1 0 0 0 0,1 0 0 0 0,-1 0 0 0 0,1 1 1 0 0,0 0-1 0 0,-1 1 0 0 0,1-1 0 0 0,0 1 0 0 0,0 0 1 0 0,5 2-167 0 0,-5-1 133 0 0,1 0 0 0 0,0 1 0 0 0,0 0 0 0 0,-1 0 0 0 0,1 1 0 0 0,-1 0 0 0 0,0 0 0 0 0,0 1 0 0 0,0-1 0 0 0,0 2 0 0 0,3 2-133 0 0,-3-1 56 0 0,-1 0-1 0 0,1 1 1 0 0,-1-1 0 0 0,-1 1-1 0 0,1 1 1 0 0,-1-1-1 0 0,0 1 1 0 0,-1 0 0 0 0,0 0-1 0 0,1 4-55 0 0,2 4 89 0 0,-2 2-1 0 0,0-1 0 0 0,0 0 0 0 0,0 15-88 0 0,-3-16 112 0 0,-1 0 0 0 0,-1 1 0 0 0,0-1 0 0 0,-1 0 0 0 0,-1 1 0 0 0,0-1 0 0 0,-2 0 0 0 0,1 0 0 0 0,-2 0-1 0 0,0-1 1 0 0,-1 0 0 0 0,-1 0 0 0 0,0 0 0 0 0,-5 6-112 0 0,7-13 56 0 0,0-1-1 0 0,0 0 0 0 0,-1-1 1 0 0,1 1-1 0 0,-2-1 1 0 0,1 0-1 0 0,-1 0 1 0 0,0-1-1 0 0,-3 2-55 0 0,7-5 21 0 0,1-1 0 0 0,-1 1 0 0 0,1-1 1 0 0,-1 0-1 0 0,1 0 0 0 0,-1 0 0 0 0,1 0 0 0 0,-1-1 0 0 0,0 1 0 0 0,0-1 0 0 0,1 1 0 0 0,-1-1 0 0 0,0 0 0 0 0,0 0 0 0 0,0 0 0 0 0,1-1 0 0 0,-1 1 0 0 0,0 0 0 0 0,0-1 0 0 0,1 0 0 0 0,-1 0 1 0 0,0 0-1 0 0,1 0 0 0 0,-1 0 0 0 0,1 0 0 0 0,0-1 0 0 0,-1 1 0 0 0,1-1 0 0 0,0 0 0 0 0,0 0 0 0 0,-1-1-21 0 0,-3-3 22 0 0,1 0 0 0 0,0 0 1 0 0,1-1-1 0 0,-1 0 0 0 0,1 0 0 0 0,1 0 1 0 0,-1 0-1 0 0,1-1 0 0 0,1 0 0 0 0,-1 1 1 0 0,1-1-1 0 0,0-1-22 0 0,0-7-11 0 0,-1 0-1 0 0,2 0 1 0 0,0 0 0 0 0,1 0 0 0 0,1-11 11 0 0,0 18-36 0 0,0 0 0 0 0,0 0 0 0 0,1 0 0 0 0,3-7 36 0 0,-3 11-15 0 0,0 1 1 0 0,-1 0 0 0 0,2-1 0 0 0,-1 1 0 0 0,0 0-1 0 0,1 0 1 0 0,0 1 0 0 0,0-1 0 0 0,3-3 14 0 0,-2 3-16 0 0,0 0 0 0 0,0 1 1 0 0,1-1-1 0 0,-1 1 0 0 0,1 0 1 0 0,0 0-1 0 0,0 0 1 0 0,0 1-1 0 0,0 0 0 0 0,0 0 1 0 0,1 0-1 0 0,-1 0 0 0 0,1 1 1 0 0,-1 0-1 0 0,3 0 16 0 0,-4 0-3 0 0,1 1 1 0 0,0 0-1 0 0,-1 0 1 0 0,1 0-1 0 0,0 1 0 0 0,-1-1 1 0 0,1 1-1 0 0,0 0 0 0 0,-1 1 1 0 0,0-1-1 0 0,1 1 1 0 0,-1 0-1 0 0,0 0 0 0 0,1 0 1 0 0,-1 1-1 0 0,-1-1 1 0 0,1 1-1 0 0,0 0 0 0 0,-1 0 1 0 0,1 0-1 0 0,-1 1 0 0 0,0-1 1 0 0,0 1-1 0 0,0-1 1 0 0,0 1-1 0 0,-1 0 0 0 0,0 0 1 0 0,2 5 2 0 0,0 1-47 0 0,0 0 1 0 0,0 1 0 0 0,-2-1 0 0 0,1 1 0 0 0,-1 0-1 0 0,-1 0 1 0 0,0 6 46 0 0,1 24-9288 0 0,-2-30-26 0 0</inkml:trace>
  <inkml:trace contextRef="#ctx0" brushRef="#br0" timeOffset="633.187">677 130 19151 0 0,'0'0'878'0'0,"0"0"-21"0"0,0 4-396 0 0,5 25 5125 0 0,1 13-5586 0 0,-1 31 2025 0 0,-8 72-656 0 0,3-131-1225 0 0,-1 0 0 0 0,0-1 0 0 0,-2 1 0 0 0,1-1 0 0 0,-4 10-144 0 0,6-22 15 0 0,-1 0 0 0 0,1 0 0 0 0,-1 0 0 0 0,1 0 0 0 0,-1 0 0 0 0,1 0 0 0 0,-1 0 0 0 0,1 0 0 0 0,-1-1-1 0 0,0 1 1 0 0,0 0 0 0 0,1 0 0 0 0,-1 0 0 0 0,0-1 0 0 0,0 1 0 0 0,0 0 0 0 0,0-1 0 0 0,0 1 0 0 0,0-1 0 0 0,0 1 0 0 0,0-1 0 0 0,-1 1-15 0 0,1-1 24 0 0,-1 0 0 0 0,0 0 0 0 0,0 0 0 0 0,1 0 0 0 0,-1 0 1 0 0,0 0-1 0 0,0-1 0 0 0,1 1 0 0 0,-1 0 0 0 0,0-1 0 0 0,1 0 0 0 0,-1 1 0 0 0,0-1-24 0 0,-6-3 56 0 0,1 0-1 0 0,0-1 1 0 0,1 1 0 0 0,-1-1-1 0 0,-3-5-55 0 0,4 4-26 0 0,0-1 1 0 0,1 0-1 0 0,0 0 0 0 0,0-1 0 0 0,0 0 1 0 0,1 1-1 0 0,-1-5 26 0 0,0 1-107 0 0,-2-5-33 0 0,0 0-1 0 0,2-1 0 0 0,0 0 0 0 0,1 0 1 0 0,1 0-1 0 0,0 0 0 0 0,1-1 141 0 0,2 11-32 0 0,0-1 0 0 0,1 0 0 0 0,0 1 0 0 0,0-1 0 0 0,0 1 0 0 0,1 0 0 0 0,1-3 32 0 0,-1 6-4 0 0,-1 0 0 0 0,1 1-1 0 0,0-1 1 0 0,0 1 0 0 0,0-1-1 0 0,0 1 1 0 0,1 0 0 0 0,0 0 0 0 0,-1 0-1 0 0,1 0 1 0 0,0 1 0 0 0,0-1-1 0 0,2 0 5 0 0,3-3 42 0 0,1 0 0 0 0,1 1 0 0 0,-1 0 0 0 0,5-2-42 0 0,1 1 78 0 0,1 1 0 0 0,0 0-1 0 0,0 1 1 0 0,7 0-78 0 0,14-1-84 0 0,15 0 84 0 0,-22 5-428 0 0,0 1 0 0 0,0 1 0 0 0,12 4 428 0 0,8 3-2640 0 0,-31-6 1273 0 0</inkml:trace>
  <inkml:trace contextRef="#ctx0" brushRef="#br0" timeOffset="1155.41">29 708 11520 0 0,'-3'-1'324'0'0,"-1"-1"1"0"0,1 0 0 0 0,0 1 0 0 0,0-1 0 0 0,-1-1 0 0 0,0 0-325 0 0,4 3 150 0 0,-1 0 1 0 0,1-1-1 0 0,0 1 0 0 0,-1 0 1 0 0,1-1-1 0 0,0 1 1 0 0,-1 0-1 0 0,1-1 1 0 0,0 1-1 0 0,0-1 0 0 0,0 1 1 0 0,-1 0-1 0 0,1-1 1 0 0,0 1-1 0 0,0-1 1 0 0,0 1-1 0 0,0-1 1 0 0,0 1-1 0 0,0-1 0 0 0,0 1 1 0 0,0 0-1 0 0,0-1-150 0 0,0 0 235 0 0,0 1 0 0 0,1-1-1 0 0,-1 0 1 0 0,0 1 0 0 0,1-1-1 0 0,-1 1 1 0 0,1-1 0 0 0,-1 1-1 0 0,1-1 1 0 0,-1 1-1 0 0,1 0 1 0 0,-1-1 0 0 0,1 1-1 0 0,-1 0 1 0 0,1-1 0 0 0,0 1-1 0 0,-1 0 1 0 0,1 0 0 0 0,0-1-1 0 0,-1 1 1 0 0,1 0-235 0 0,9-3 674 0 0,0 1-1 0 0,0 0 1 0 0,1 1-1 0 0,-1 0 1 0 0,0 1-1 0 0,2 0-673 0 0,26-2 718 0 0,143-10 1021 0 0,-46 4-955 0 0,187-13-404 0 0,-98 7-1630 0 0,-223 13 1009 0 0,7 1-217 0 0,-8 0 331 0 0,0 0 1 0 0,1 0-1 0 0,-1 0 0 0 0,0 0 1 0 0,0 0-1 0 0,0 1 0 0 0,0-1 1 0 0,0 0-1 0 0,1 0 1 0 0,-1 0-1 0 0,0 0 0 0 0,0 0 1 0 0,0 0-1 0 0,0 0 0 0 0,0 0 1 0 0,1 0-1 0 0,-1 0 1 0 0,0 0-1 0 0,0 0 0 0 0,0 1 1 0 0,0-1-1 0 0,0 0 0 0 0,0 0 1 0 0,0 0-1 0 0,0 0 1 0 0,1 0-1 0 0,-1 0 0 0 0,0 1 1 0 0,0-1-1 0 0,0 0 0 0 0,0 0 1 0 0,0 0-1 0 0,0 0 1 0 0,0 0-1 0 0,0 1 0 0 0,0-1 1 0 0,0 0-1 0 0,0 0 0 0 0,0 0 1 0 0,0 0-1 0 0,0 0 1 0 0,0 1-1 0 0,0-1 0 0 0,0 0 127 0 0,-2 3-8103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20.5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2346 462 19007 0 0,'0'0'870'0'0,"0"0"-20"0"0,0 0-426 0 0,0 0 234 0 0,0 0 159 0 0,0 0 30 0 0,7-4 1462 0 0,10 3-1462 0 0,-1-1-1 0 0,0 2 1 0 0,0 0 0 0 0,9 2-847 0 0,21 0 381 0 0,-37-2-743 0 0,77-1 1442 0 0,-57 0-3603 0 0,0-1-4224 0 0,-11 1-2283 0 0</inkml:trace>
  <inkml:trace contextRef="#ctx0" brushRef="#br0" timeOffset="-3966.654">169 396 13504 0 0,'0'0'620'0'0,"0"0"-16"0"0,6 13-252 0 0,-4-11 9 0 0,0 0 1 0 0,1 1 0 0 0,-1-1-1 0 0,0 0 1 0 0,1 0 0 0 0,0 0-1 0 0,-1-1 1 0 0,1 1 0 0 0,0-1-1 0 0,0 1 1 0 0,0-1 0 0 0,0 0 0 0 0,0 0-1 0 0,0 0 1 0 0,0 0 0 0 0,0-1-1 0 0,1 1-361 0 0,10 0 804 0 0,0 1 1 0 0,1-2-1 0 0,1 0-804 0 0,-14 0 46 0 0,8 0 148 0 0,1-1-1 0 0,-1 0 1 0 0,1-1-1 0 0,-1-1 1 0 0,0 1-1 0 0,0-1 1 0 0,0-1-1 0 0,0 0 1 0 0,8-5-194 0 0,-13 6 149 0 0,-1 0 0 0 0,1 0 1 0 0,-1 0-1 0 0,0-1 0 0 0,0 1 0 0 0,2-4-149 0 0,-4 4 25 0 0,0 1-1 0 0,0 0 0 0 0,0-1 0 0 0,0 0 1 0 0,-1 1-1 0 0,1-1 0 0 0,-1 0 0 0 0,0 0 1 0 0,0 0-1 0 0,0 0 0 0 0,0 0 0 0 0,0-1-24 0 0,-1 2 6 0 0,0 0 0 0 0,0 0 0 0 0,0 0 1 0 0,-1 0-1 0 0,1 0 0 0 0,-1 0 0 0 0,1 0 0 0 0,-1 0 0 0 0,0 0 0 0 0,0 0 0 0 0,0 0 0 0 0,0 0 0 0 0,0 1 0 0 0,0-1 0 0 0,0 0 1 0 0,0 1-1 0 0,-1-1 0 0 0,1 0 0 0 0,-1 1 0 0 0,1 0 0 0 0,-1-1 0 0 0,0 1 0 0 0,0 0-6 0 0,-3-3 14 0 0,0 1 1 0 0,0 0-1 0 0,0 0 0 0 0,0 1 1 0 0,-1 0-1 0 0,1 0 0 0 0,-4-1-14 0 0,5 2 2 0 0,0 0 0 0 0,0 0 0 0 0,0 1-1 0 0,0 0 1 0 0,0-1 0 0 0,0 1 0 0 0,0 1-1 0 0,0-1 1 0 0,0 1 0 0 0,0-1 0 0 0,0 1 0 0 0,0 0-1 0 0,0 1 1 0 0,-1 0-2 0 0,0 0 7 0 0,0 1-1 0 0,0 0 1 0 0,1 0-1 0 0,-1 0 1 0 0,1 0 0 0 0,0 1-1 0 0,0 0 1 0 0,0 0-1 0 0,-2 3-6 0 0,-4 7 21 0 0,1-1 0 0 0,1 1-1 0 0,0 1 1 0 0,1 0 0 0 0,0 0-1 0 0,-1 9-20 0 0,4-13 76 0 0,0 1-1 0 0,1-1 1 0 0,0 1 0 0 0,1 0-1 0 0,1 0 1 0 0,0 0-1 0 0,1 12-75 0 0,0-21 24 0 0,0 0-1 0 0,1-1 0 0 0,-1 1 0 0 0,1 0 0 0 0,-1-1 1 0 0,1 1-1 0 0,0-1 0 0 0,0 1 0 0 0,0-1 0 0 0,1 1 0 0 0,-1-1 1 0 0,1 0-1 0 0,-1 1 0 0 0,1-1 0 0 0,0 0 0 0 0,0 0 0 0 0,0 0-23 0 0,1 0 46 0 0,0 1 0 0 0,1-1 0 0 0,-1 0-1 0 0,1 0 1 0 0,-1 0 0 0 0,1 0 0 0 0,0-1-1 0 0,0 1 1 0 0,0-1 0 0 0,3 1-46 0 0,2-1 76 0 0,0 1 0 0 0,1-2 0 0 0,-1 1 0 0 0,0-1 0 0 0,1-1-1 0 0,-1 1 1 0 0,1-2 0 0 0,-1 1 0 0 0,5-2-76 0 0,-5 0-118 0 0,24-6 200 0 0,2-3-82 0 0,-23 8-1706 0 0,-1-1 0 0 0,9-6 1706 0 0,-11 5-1624 0 0</inkml:trace>
  <inkml:trace contextRef="#ctx0" brushRef="#br0" timeOffset="-3553.892">492 100 19895 0 0,'4'-3'416'0'0,"-1"0"-1"0"0,0 0 1 0 0,1 0 0 0 0,-1 0-1 0 0,1 1 1 0 0,0-1-1 0 0,0 1 1 0 0,0 0-1 0 0,0 0 1 0 0,1 1-1 0 0,-1-1 1 0 0,0 1 0 0 0,5-1-416 0 0,-6 1 168 0 0,1 1 0 0 0,-1-1 0 0 0,1 1 0 0 0,0 0 0 0 0,-1 0 0 0 0,1 0 0 0 0,-1 0 0 0 0,1 1 0 0 0,-1 0 0 0 0,1-1 0 0 0,-1 1 0 0 0,1 0 0 0 0,-1 1 0 0 0,0-1 0 0 0,1 1 0 0 0,-1-1 0 0 0,3 3-168 0 0,-5-3 5 0 0,0 0 0 0 0,1 1 0 0 0,-1-1 0 0 0,0 1 0 0 0,0-1 0 0 0,0 1 0 0 0,0-1 0 0 0,-1 1 0 0 0,1-1 0 0 0,0 1 0 0 0,0 0 0 0 0,-1-1 0 0 0,1 1 0 0 0,-1 0 0 0 0,0 0 0 0 0,0-1 0 0 0,1 1 0 0 0,-1 0 0 0 0,0 0 1 0 0,0-1-1 0 0,-1 1 0 0 0,1 0 0 0 0,0 0 0 0 0,-1-1 0 0 0,1 2-5 0 0,-2 4 76 0 0,0 1 1 0 0,-1-1 0 0 0,1 1-1 0 0,-2-1 1 0 0,1 1-77 0 0,-4 4 390 0 0,0 0-1 0 0,-3 3-389 0 0,2-4 482 0 0,1 1 0 0 0,-4 9-482 0 0,8-16 33 0 0,1-2 9 0 0,1 0-1 0 0,0 0 1 0 0,-1 1 0 0 0,1-1 0 0 0,0 0 0 0 0,1 0-1 0 0,-1 1-41 0 0,1-3 10 0 0,0 0 1 0 0,0-1-1 0 0,0 1 0 0 0,0 0 0 0 0,0 0 0 0 0,0-1 0 0 0,0 1 0 0 0,1 0 0 0 0,-1-1 0 0 0,0 1 0 0 0,0 0 1 0 0,1-1-1 0 0,-1 1 0 0 0,0 0 0 0 0,1-1 0 0 0,-1 1 0 0 0,1-1 0 0 0,-1 1 0 0 0,1-1 0 0 0,-1 1 1 0 0,1-1-1 0 0,-1 1 0 0 0,1-1 0 0 0,-1 1 0 0 0,1-1 0 0 0,0 0 0 0 0,-1 1 0 0 0,1-1 0 0 0,0 0 0 0 0,-1 1 1 0 0,1-1-1 0 0,0 0 0 0 0,-1 0 0 0 0,1 0 0 0 0,0 0 0 0 0,0 0-10 0 0,6 1 20 0 0,0-1 0 0 0,-1 0-1 0 0,1 0 1 0 0,0-1 0 0 0,0 1 0 0 0,-1-2-1 0 0,1 1 1 0 0,0-1 0 0 0,3-1-20 0 0,27-6-745 0 0,-4 5-4253 0 0,-29 3 3355 0 0</inkml:trace>
  <inkml:trace contextRef="#ctx0" brushRef="#br0" timeOffset="-3217.388">505 192 4144 0 0,'-1'-1'371'0'0,"-1"-2"265"0"0,2 3 2470 0 0,4-2 7423 0 0,5-1-6710 0 0,5 0-2748 0 0,-1 1-1 0 0,1 0 1 0 0,7 1-1071 0 0,17-2 305 0 0,-8-2-522 0 0,46-4 450 0 0,-25 6-4462 0 0,-38 3 2671 0 0</inkml:trace>
  <inkml:trace contextRef="#ctx0" brushRef="#br0" timeOffset="-2889.518">1052 0 18943 0 0,'-4'2'1720'0'0,"-2"2"-1565"0"0,0 0-1 0 0,-1 0 0 0 0,2 0 1 0 0,-1 1-1 0 0,0 0 0 0 0,1 0 1 0 0,0 1-1 0 0,0 0 0 0 0,0 0 1 0 0,1 0-1 0 0,0 1-154 0 0,-10 15 1310 0 0,2 1 0 0 0,-5 14-1310 0 0,7-15 632 0 0,-6 13 78 0 0,1 0 0 0 0,3 1 0 0 0,1 0 0 0 0,1 1 0 0 0,1 5-710 0 0,6-21 134 0 0,0 1 0 0 0,1 0 0 0 0,1 0 0 0 0,1 0 0 0 0,1 0 1 0 0,1 0-1 0 0,1 0 0 0 0,1-1 0 0 0,4 12-134 0 0,-4-22-99 0 0,-1 0 0 0 0,2-1 1 0 0,-1 1-1 0 0,2-1 0 0 0,-1 0 1 0 0,1-1-1 0 0,1 1 0 0 0,-1-1 1 0 0,2 0-1 0 0,-1-1 0 0 0,1 0 1 0 0,1 0-1 0 0,-1 0 0 0 0,4 1 99 0 0,8 4-7025 0 0,0 0-2410 0 0</inkml:trace>
  <inkml:trace contextRef="#ctx0" brushRef="#br0" timeOffset="-2202.78">1043 457 16416 0 0,'0'0'751'0'0,"0"0"-19"0"0,2 10 1034 0 0,0-8-1455 0 0,1 0 1 0 0,-1 0 0 0 0,1 0 0 0 0,-1 0-1 0 0,1 0 1 0 0,0 0 0 0 0,-1-1 0 0 0,1 1-1 0 0,0-1 1 0 0,0 0 0 0 0,0 0-1 0 0,3 1-311 0 0,-1-1 217 0 0,0 0-1 0 0,1-1 0 0 0,-1 1 0 0 0,0-1 1 0 0,1 0-1 0 0,-1-1 0 0 0,4 0-216 0 0,-1 0 197 0 0,0-1-1 0 0,-1 0 1 0 0,1 0 0 0 0,-1-1-1 0 0,0 0 1 0 0,1 0 0 0 0,-2 0-1 0 0,1-1 1 0 0,0 0 0 0 0,5-5-197 0 0,-8 5 53 0 0,0 0 1 0 0,0 0-1 0 0,0 0 1 0 0,0-1-1 0 0,0 0 1 0 0,-1 0-1 0 0,0 0 1 0 0,0 0-1 0 0,1-4-53 0 0,-3 6 33 0 0,0 1 0 0 0,0 0 0 0 0,0 0 0 0 0,0-1 0 0 0,-1 1-1 0 0,1 0 1 0 0,-1-1 0 0 0,0 1 0 0 0,0-1 0 0 0,0 1 0 0 0,0-1 0 0 0,0 1 0 0 0,0 0 0 0 0,-1-1-1 0 0,1 1 1 0 0,-1 0 0 0 0,0-1 0 0 0,1 1 0 0 0,-1 0 0 0 0,0-1 0 0 0,0 1 0 0 0,-1 0 0 0 0,1 0-1 0 0,-1 0-32 0 0,0-1-24 0 0,0 1-1 0 0,0-1 0 0 0,-1 1 0 0 0,1 0 0 0 0,-1 0 0 0 0,1 0 0 0 0,-1 0 0 0 0,0 0 1 0 0,0 1-1 0 0,0-1 0 0 0,0 1 0 0 0,-3-1 25 0 0,4 1-30 0 0,-1 1 0 0 0,1-1 0 0 0,0 1 0 0 0,0 0 0 0 0,-1 0 0 0 0,1 0 0 0 0,0 0 0 0 0,0 0 0 0 0,-1 0 0 0 0,1 1-1 0 0,0-1 1 0 0,0 1 0 0 0,-1 0 0 0 0,1-1 0 0 0,0 1 0 0 0,0 0 0 0 0,0 0 0 0 0,0 0 0 0 0,0 1 30 0 0,-4 2 14 0 0,1 0 0 0 0,1 1 0 0 0,-1-1 0 0 0,1 1 0 0 0,-1 0-1 0 0,2 1 1 0 0,-1-1 0 0 0,0 1 0 0 0,1-1 0 0 0,0 1 0 0 0,0 0 0 0 0,1 0 0 0 0,0 0-1 0 0,0 1 1 0 0,0-1 0 0 0,0 2-14 0 0,-2 13 233 0 0,1 1-1 0 0,1-1 1 0 0,1 1-1 0 0,1 7-232 0 0,0-14 220 0 0,1 1-1 0 0,0 0 1 0 0,2 6-220 0 0,-2-17 33 0 0,0-1 0 0 0,0 1 0 0 0,1 0 0 0 0,-1-1 0 0 0,1 1 0 0 0,0-1 0 0 0,0 1 1 0 0,1-1-1 0 0,-1 0 0 0 0,1 0 0 0 0,0 0 0 0 0,3 3-33 0 0,-4-5 12 0 0,-1-1 1 0 0,1 0-1 0 0,-1 0 1 0 0,1 0-1 0 0,0 0 0 0 0,0 0 1 0 0,0 0-1 0 0,-1 0 1 0 0,1-1-1 0 0,0 1 0 0 0,0-1 1 0 0,0 1-1 0 0,0-1 1 0 0,0 0-1 0 0,0 1 0 0 0,0-1 1 0 0,0 0-1 0 0,0-1 0 0 0,0 1 1 0 0,0 0-1 0 0,0 0 1 0 0,0-1-1 0 0,0 1 0 0 0,0-1 1 0 0,0 0-1 0 0,0 0 1 0 0,1 0-13 0 0,6-4-18 0 0,0 0 1 0 0,-1 0-1 0 0,0-1 1 0 0,1 0-1 0 0,-1-2 18 0 0,1 1-126 0 0,25-23-2201 0 0,-21 16-1458 0 0,-5 6-688 0 0,5-4-3742 0 0</inkml:trace>
  <inkml:trace contextRef="#ctx0" brushRef="#br0" timeOffset="-1845.074">1345 136 21743 0 0,'0'0'496'0'0,"0"0"67"0"0,0 0 29 0 0,9-3 141 0 0,-1 1-404 0 0,0 1-1 0 0,-1 0 1 0 0,1 0-1 0 0,0 1 1 0 0,0 0 0 0 0,3 1-329 0 0,-8-1 97 0 0,0 0 0 0 0,-1 1 0 0 0,1-1 0 0 0,-1 1 0 0 0,1 0 0 0 0,-1 0 0 0 0,1 0 0 0 0,-1 0 1 0 0,0 0-1 0 0,0 0 0 0 0,1 0 0 0 0,-1 1 0 0 0,0-1 0 0 0,0 1 0 0 0,0 0 0 0 0,0 0 0 0 0,-1-1 0 0 0,1 1 1 0 0,0 1-1 0 0,-1-1 0 0 0,1 1-97 0 0,0 0 14 0 0,-1 0 0 0 0,0 0-1 0 0,0 0 1 0 0,0 0 0 0 0,-1 0 0 0 0,1 0 0 0 0,-1 0 0 0 0,1 0 0 0 0,-1 0 0 0 0,0 0 0 0 0,0 0 0 0 0,-1 0-1 0 0,1 0 1 0 0,0 1 0 0 0,-1-1 0 0 0,0 0-14 0 0,-3 9 126 0 0,0-1 0 0 0,-1 0 1 0 0,-4 8-127 0 0,4-9 242 0 0,1-1 0 0 0,0 1 1 0 0,-1 5-243 0 0,4-15 10 0 0,1 1 1 0 0,0 0-1 0 0,0 0 1 0 0,-1 0-1 0 0,1 0 1 0 0,0 0-1 0 0,0 0 0 0 0,0 0 1 0 0,0 0-1 0 0,0 0 1 0 0,0 0-1 0 0,1 0 1 0 0,-1 0-1 0 0,0 0 1 0 0,0 0-1 0 0,1 0 1 0 0,-1 0-1 0 0,0 0 0 0 0,1 0 1 0 0,-1-1-1 0 0,1 1 1 0 0,0 1-11 0 0,0-2 24 0 0,0 1 0 0 0,0 0 0 0 0,0 0 0 0 0,0-1 0 0 0,0 1 0 0 0,0 0 0 0 0,0-1 0 0 0,1 1 0 0 0,-1-1 0 0 0,0 0 0 0 0,0 1 0 0 0,1-1 0 0 0,-1 0 0 0 0,0 0 0 0 0,1 0-24 0 0,5 1 96 0 0,0-2 0 0 0,-1 1 0 0 0,1-1-1 0 0,0 0 1 0 0,5-2-96 0 0,5 0-926 0 0,-9 2-1428 0 0,0-1-1 0 0,0 0 1 0 0,0-1-1 0 0,5-2 2355 0 0,-6 2-8703 0 0</inkml:trace>
  <inkml:trace contextRef="#ctx0" brushRef="#br0" timeOffset="-1506.11">1383 259 20471 0 0,'0'0'464'0'0,"0"0"68"0"0,0 0 34 0 0,0 0-69 0 0,4 0 84 0 0,6 2-257 0 0,0-1 0 0 0,0 0 0 0 0,1-1 0 0 0,-1 0 0 0 0,1-1-324 0 0,14 0 44 0 0,16 0-1404 0 0,-28 2-192 0 0</inkml:trace>
  <inkml:trace contextRef="#ctx0" brushRef="#br0" timeOffset="-1174.201">1562 476 18943 0 0,'0'0'432'0'0,"0"0"66"0"0,0 0 22 0 0,0 0-64 0 0,6 2-162 0 0,5-1 276 0 0,-1-1-1 0 0,1 0 0 0 0,0 0 1 0 0,0-1-1 0 0,-1-1 0 0 0,3 0-569 0 0,12-2 576 0 0,3 0-2744 0 0,26-7 2168 0 0,-49 10-5732 0 0,-1-2-1695 0 0</inkml:trace>
  <inkml:trace contextRef="#ctx0" brushRef="#br0" timeOffset="-1173.201">1686 380 18223 0 0,'0'0'414'0'0,"-7"7"1155"0"0,5-1-1074 0 0,0 1 1 0 0,0 1-1 0 0,1-1 0 0 0,1 0 1 0 0,-1 0-1 0 0,1 0 0 0 0,0 0 1 0 0,1 5-496 0 0,-1 25 788 0 0,-1-13-230 0 0,1 0 1 0 0,1 3-559 0 0,3 1-829 0 0,-1-16-5973 0 0,1-5-1129 0 0</inkml:trace>
  <inkml:trace contextRef="#ctx0" brushRef="#br0" timeOffset="-827.805">1855 307 20815 0 0,'0'0'472'0'0,"2"5"642"0"0,1 7-749 0 0,-1 0 0 0 0,0 1 1 0 0,-1-1-1 0 0,-1 3-365 0 0,3 21 1172 0 0,1 7 753 0 0,-1 33-1925 0 0,-5 3-2901 0 0,0-61-5781 0 0</inkml:trace>
  <inkml:trace contextRef="#ctx0" brushRef="#br0" timeOffset="-479.672">1938 96 11976 0 0,'0'0'546'0'0,"0"0"-10"0"0,4 4-81 0 0,14 24 5086 0 0,4 17-2493 0 0,-3 1-1123 0 0,-2 0-1 0 0,4 20-1924 0 0,-10-29 772 0 0,-4-14-220 0 0,-1 0 0 0 0,-1 0 0 0 0,0 5-552 0 0,-4-12 116 0 0,0 1 0 0 0,-1-1 0 0 0,0 1 0 0 0,-2-1 1 0 0,0 0-1 0 0,0 0 0 0 0,-2 0 0 0 0,0 0 0 0 0,-1 0 0 0 0,0-1 0 0 0,-2 1 0 0 0,1-2 0 0 0,-2 1 0 0 0,0-1 0 0 0,-1 0 0 0 0,-2 2-116 0 0,-13 16 36 0 0,12-17-811 0 0,1 0 0 0 0,-8 15 775 0 0,17-25-837 0 0,0 0 0 0 0,0 0 1 0 0,0 0-1 0 0,0 2 837 0 0,2-7-50 0 0,0 3-1708 0 0</inkml:trace>
  <inkml:trace contextRef="#ctx0" brushRef="#br0" timeOffset="1470.961">2994 464 6912 0 0,'0'0'528'0'0,"0"0"81"0"0,0 0 1607 0 0,0 0 743 0 0,0 0 147 0 0,0 0-297 0 0,0 0-1358 0 0,0 0-598 0 0,2 0-117 0 0,4 1-297 0 0,1 1 0 0 0,0-2 0 0 0,0 1-1 0 0,0-1 1 0 0,1 0 0 0 0,-1 0 0 0 0,0 0 0 0 0,0-1-1 0 0,0-1 1 0 0,1 1-439 0 0,4-3 248 0 0,0 0 0 0 0,0 0 1 0 0,-1-1-1 0 0,1 0 0 0 0,8-6-248 0 0,-15 8 47 0 0,0-1 0 0 0,-1 1 1 0 0,1 0-1 0 0,-1-1 0 0 0,0 0 1 0 0,0 0-1 0 0,0-1 0 0 0,-1 1 1 0 0,1-1-1 0 0,-1 1 0 0 0,0-1 1 0 0,0 0-1 0 0,1-5-47 0 0,-3 8 1 0 0,-1 1 0 0 0,1-1 1 0 0,-1 0-1 0 0,0 0 0 0 0,0 1 0 0 0,0-1 0 0 0,0 0 0 0 0,0 0 0 0 0,0 0 1 0 0,0 1-1 0 0,0-1 0 0 0,-1 0 0 0 0,1 0 0 0 0,-1 1 0 0 0,0-1 0 0 0,1 0 1 0 0,-1 1-1 0 0,0-1 0 0 0,0 1 0 0 0,0-1 0 0 0,0 1 0 0 0,0-1 0 0 0,0 1 1 0 0,0-1-1 0 0,0 1 0 0 0,-1 0 0 0 0,1 0 0 0 0,-2-1-1 0 0,1 0 2 0 0,0 0 0 0 0,-1 1-1 0 0,1 0 1 0 0,0-1 0 0 0,-1 1 0 0 0,1 0 0 0 0,-1 0-1 0 0,1 0 1 0 0,-1 0 0 0 0,0 1 0 0 0,1-1-1 0 0,-1 1 1 0 0,0 0 0 0 0,1-1 0 0 0,-1 1 0 0 0,0 0-1 0 0,0 1 1 0 0,-2-1-2 0 0,0 2-12 0 0,0-1 0 0 0,0 1 0 0 0,0 0 0 0 0,0 1 0 0 0,0-1 0 0 0,0 1-1 0 0,0 0 1 0 0,1 0 0 0 0,0 1 0 0 0,-1-1 0 0 0,-1 4 12 0 0,-1 1-30 0 0,0 0 0 0 0,1 0 0 0 0,0 0-1 0 0,0 1 1 0 0,-2 7 30 0 0,-3 7 126 0 0,1 0 0 0 0,0 1 0 0 0,3 0 0 0 0,0 1 0 0 0,1 0 0 0 0,0 5-126 0 0,6-27 14 0 0,-1 1-1 0 0,1-1 1 0 0,0 0-1 0 0,0 0 1 0 0,0 1-1 0 0,0-1 1 0 0,1 0-1 0 0,-1 1 1 0 0,1-1 0 0 0,0 0-1 0 0,0 0 1 0 0,0 0-1 0 0,0 0 1 0 0,0 0-1 0 0,2 2-13 0 0,-2-3 15 0 0,0 0 0 0 0,1 0 0 0 0,-1 0 0 0 0,1-1 1 0 0,-1 1-1 0 0,1-1 0 0 0,0 1 0 0 0,0-1 0 0 0,0 1 0 0 0,0-1 0 0 0,0 0 0 0 0,0 0 0 0 0,0 0 0 0 0,0 0 0 0 0,0 0 0 0 0,0 0 0 0 0,1-1 0 0 0,-1 1 1 0 0,0-1-1 0 0,1 1 0 0 0,-1-1 0 0 0,0 0-15 0 0,6 0 56 0 0,0 0 0 0 0,-1-1 1 0 0,1 0-1 0 0,-1 0 0 0 0,1-1 0 0 0,-1 0 1 0 0,1 0-1 0 0,4-3-56 0 0,11-5-147 0 0,21-13 147 0 0,-34 17-166 0 0,23-13-1704 0 0,-13 5-2552 0 0,-11 5-4245 0 0</inkml:trace>
  <inkml:trace contextRef="#ctx0" brushRef="#br0" timeOffset="1836.419">3341 100 22087 0 0,'0'0'498'0'0,"7"-5"1218"0"0,-4 3-1615 0 0,-1 0 0 0 0,1 0 1 0 0,0 0-1 0 0,0 0 0 0 0,0 0 1 0 0,0 0-1 0 0,0 1 0 0 0,0 0 1 0 0,0-1-1 0 0,1 1 0 0 0,-1 0 1 0 0,0 1-1 0 0,1-1 0 0 0,-1 1 1 0 0,0-1-1 0 0,1 1 0 0 0,-1 0 1 0 0,1 0-1 0 0,-1 1 0 0 0,0-1 1 0 0,1 1-1 0 0,-1-1 0 0 0,0 1 1 0 0,1 0-1 0 0,-1 0 0 0 0,0 1 1 0 0,0-1-1 0 0,0 1 0 0 0,0-1 1 0 0,0 1-1 0 0,0 0 0 0 0,0 0 1 0 0,-1 0-1 0 0,1 1 0 0 0,-1-1 1 0 0,1 1-1 0 0,-1-1 0 0 0,0 1-101 0 0,-1 0 10 0 0,0-1 0 0 0,0 1 0 0 0,0-1 0 0 0,0 1 0 0 0,0-1 0 0 0,-1 1 0 0 0,1 0 0 0 0,-1-1 0 0 0,0 1 0 0 0,0 0 0 0 0,0-1 0 0 0,0 1 0 0 0,0 0 0 0 0,-1-1 0 0 0,1 1 0 0 0,-1 0 0 0 0,0 1-10 0 0,-2 5 89 0 0,0 0 1 0 0,-1 0 0 0 0,0 0-1 0 0,-1 2-89 0 0,-50 82 1049 0 0,54-91-991 0 0,0 0 0 0 0,0 0 0 0 0,0 0 0 0 0,0 0 0 0 0,0 0 0 0 0,0 1 0 0 0,1-1 1 0 0,-1 0-1 0 0,1 1 0 0 0,0-1 0 0 0,0 0 0 0 0,0 2-58 0 0,0-3 6 0 0,0 0 0 0 0,0-1 1 0 0,0 1-1 0 0,0 0 0 0 0,1 0 1 0 0,-1 0-1 0 0,0-1 0 0 0,1 1 1 0 0,-1 0-1 0 0,1-1 0 0 0,-1 1 0 0 0,1 0 1 0 0,-1-1-1 0 0,1 1 0 0 0,-1 0 1 0 0,1-1-1 0 0,0 1 0 0 0,-1-1 1 0 0,1 1-1 0 0,0-1 0 0 0,-1 0 1 0 0,1 1-1 0 0,0-1 0 0 0,0 0 1 0 0,-1 1-1 0 0,1-1 0 0 0,0 0 1 0 0,0 0-1 0 0,0 0 0 0 0,-1 0 1 0 0,1 1-1 0 0,0-1 0 0 0,0 0 1 0 0,0 0-1 0 0,0-1 0 0 0,0 1-6 0 0,5 0-38 0 0,-1-1-1 0 0,1 0 0 0 0,-1 0 0 0 0,1 0 0 0 0,-1 0 1 0 0,1-1-1 0 0,0-1 39 0 0,36-16-3049 0 0,-37 16 2287 0 0,3-1-1185 0 0</inkml:trace>
  <inkml:trace contextRef="#ctx0" brushRef="#br0" timeOffset="2183.383">3348 231 20703 0 0,'-7'-5'2239'0'0,"13"4"124"0"0,3 2-2098 0 0,10-1 435 0 0,28 0-719 0 0,7-3 19 0 0,-35 1-2122 0 0,1 1-6591 0 0</inkml:trace>
  <inkml:trace contextRef="#ctx0" brushRef="#br0" timeOffset="2636.494">3548 465 20159 0 0,'0'0'896'0'0,"-2"-3"176"0"0,2 3-856 0 0,0 0-216 0 0,0 0 0 0 0,0-2 0 0 0,0 2 264 0 0,0 0 16 0 0,0 0 0 0 0,0 0 0 0 0,0-3 16 0 0,0 3 8 0 0,4-3 0 0 0,-4 3 0 0 0,4-2-304 0 0,3 2-64 0 0,-2-1-16 0 0,3 1-9735 0 0</inkml:trace>
  <inkml:trace contextRef="#ctx0" brushRef="#br0" timeOffset="3110.093">3721 481 19895 0 0,'0'0'911'0'0,"0"0"-19"0"0,11-3-535 0 0,7 0 47 0 0,1-1 0 0 0,-1 0-1 0 0,10-5-403 0 0,-6 2 317 0 0,-12 3-135 0 0,0 0 0 0 0,0-1-1 0 0,0 0 1 0 0,-1 0 0 0 0,1-1 0 0 0,-1 0-1 0 0,0-2-181 0 0,-3 4 51 0 0,0-1 0 0 0,0 0-1 0 0,-1 0 1 0 0,0-1 0 0 0,0 1-1 0 0,3-6-50 0 0,-6 6 75 0 0,1 0 0 0 0,-1 0 0 0 0,0 0 0 0 0,0-1-75 0 0,-2 4 36 0 0,1 0 0 0 0,-1 0-1 0 0,0 1 1 0 0,1-1 0 0 0,-1 0-1 0 0,0 0 1 0 0,0 0 0 0 0,0 0-1 0 0,0 0 1 0 0,-1 0 0 0 0,1 0-1 0 0,-1-1-35 0 0,0 0-52 0 0,0-1 0 0 0,0 1 0 0 0,-1 0 0 0 0,1 0 0 0 0,-2-3 52 0 0,2 5-27 0 0,0-1-1 0 0,-1 1 0 0 0,1 0 0 0 0,0 0 1 0 0,0 0-1 0 0,0 0 0 0 0,-1 0 1 0 0,1 1-1 0 0,-1-1 0 0 0,1 0 0 0 0,0 0 1 0 0,-1 1-1 0 0,1-1 0 0 0,-1 1 28 0 0,-2-1 0 0 0,0 0-1 0 0,0 1 1 0 0,1-1 0 0 0,-1 1-1 0 0,0 0 1 0 0,0 0-1 0 0,0 0 1 0 0,1 0 0 0 0,-1 1-1 0 0,0 0 1 0 0,0 0 0 0 0,1 0-1 0 0,-1 0 1 0 0,0 0-1 0 0,1 1 1 0 0,0-1 0 0 0,-2 2 0 0 0,-2 1 4 0 0,1 0 0 0 0,0 0 0 0 0,1 0 0 0 0,-1 1 0 0 0,1 0 1 0 0,0 0-1 0 0,0 1 0 0 0,-4 4-4 0 0,-4 8 301 0 0,2 0 0 0 0,0 1 0 0 0,-1 3-301 0 0,7-12 97 0 0,1 0 0 0 0,0 0 0 0 0,1 0 0 0 0,0 0 0 0 0,1 0 0 0 0,0 1 1 0 0,0 6-98 0 0,1-13 73 0 0,1 1 1 0 0,0 0-1 0 0,1 0 1 0 0,-1 0-1 0 0,1-1 1 0 0,0 1 0 0 0,0 0-1 0 0,0-1 1 0 0,1 1-1 0 0,1 2-73 0 0,-2-5 45 0 0,1 1-1 0 0,-1 0 0 0 0,1 0 1 0 0,0-1-1 0 0,0 1 0 0 0,0-1 1 0 0,0 1-1 0 0,0-1 0 0 0,1 0 1 0 0,-1 0-1 0 0,1 0 0 0 0,-1 0 1 0 0,1 0-1 0 0,0-1 0 0 0,0 1 1 0 0,1 0-45 0 0,4 0 77 0 0,0 1 0 0 0,0-1 0 0 0,1 0 0 0 0,-1-1 1 0 0,1 0-1 0 0,-1 0 0 0 0,1-1 0 0 0,-1 0 0 0 0,1 0 0 0 0,-1-1 0 0 0,5-1-77 0 0,-5 1-181 0 0,0-1 0 0 0,0 0 0 0 0,0-1 0 0 0,0 0 0 0 0,3-2 181 0 0,-5 2-733 0 0,-1 0-1 0 0,0 0 0 0 0,1 0 1 0 0,-1-1-1 0 0,-1 0 1 0 0,1 0-1 0 0,1-2 734 0 0,4-4-1919 0 0</inkml:trace>
  <inkml:trace contextRef="#ctx0" brushRef="#br0" timeOffset="3473.378">4058 136 18743 0 0,'0'0'34'0'0,"0"0"-1"0"0,0 0 1 0 0,0-1-1 0 0,0 1 0 0 0,0 0 1 0 0,0 0-1 0 0,0 0 1 0 0,0 0-1 0 0,0 0 0 0 0,0 0 1 0 0,-1-1-1 0 0,1 1 0 0 0,0 0 1 0 0,0 0-1 0 0,0 0 1 0 0,0 0-1 0 0,0 0 0 0 0,0-1 1 0 0,0 1-1 0 0,0 0 1 0 0,0 0-1 0 0,0 0 0 0 0,0 0 1 0 0,0-1-1 0 0,0 1 0 0 0,0 0 1 0 0,0 0-1 0 0,1 0 1 0 0,-1 0-1 0 0,0 0 0 0 0,0-1 1 0 0,0 1-1 0 0,0 0 1 0 0,0 0-1 0 0,0 0 0 0 0,0 0 1 0 0,0 0-34 0 0,7-8 633 0 0,-4 5-596 0 0,-1 1 1 0 0,1 0-1 0 0,0 0 1 0 0,0 0-1 0 0,1 0-37 0 0,1 0 215 0 0,1 0 0 0 0,-1 0 0 0 0,1 1 0 0 0,0 0-1 0 0,-1 0 1 0 0,1 0 0 0 0,0 1 0 0 0,0-1 0 0 0,0 2-1 0 0,0-1 1 0 0,1 1-215 0 0,-4-1 91 0 0,0 0-1 0 0,0 1 1 0 0,0 0-1 0 0,0 0 1 0 0,0 0-1 0 0,0 0 1 0 0,0 0-1 0 0,0 0 1 0 0,0 1-1 0 0,-1-1 1 0 0,1 1 0 0 0,-1 0-1 0 0,1 0 1 0 0,-1 0-1 0 0,0 0 1 0 0,1 0-1 0 0,-1 1 1 0 0,0-1-1 0 0,-1 0 1 0 0,1 1-1 0 0,0 0 1 0 0,0 0-91 0 0,-1 1 133 0 0,0-1 0 0 0,-1 1 0 0 0,1-1 1 0 0,-1 1-1 0 0,1 0 0 0 0,-1-1 0 0 0,0 1 0 0 0,-1-1 0 0 0,1 1 1 0 0,-1 0-1 0 0,1-1 0 0 0,-1 1 0 0 0,-1 2-133 0 0,-1 7 262 0 0,2-9-121 0 0,0 0 1 0 0,-1 0-1 0 0,1 0 0 0 0,-3 4-141 0 0,-5 13 544 0 0,3-5-68 0 0,5-14-424 0 0,0 0 0 0 0,0 0 0 0 0,0 0 0 0 0,0 0 0 0 0,1 0 0 0 0,-1 0 0 0 0,0 2-52 0 0,-3 8 68 0 0,4-11-48 0 0,0-1-1 0 0,-1 1 1 0 0,1 0 0 0 0,0-1-1 0 0,-1 1 1 0 0,1 0 0 0 0,0-1-1 0 0,0 1 1 0 0,0 0 0 0 0,0-1-1 0 0,0 1 1 0 0,0 0 0 0 0,0-1-1 0 0,0 1 1 0 0,0 0 0 0 0,0 0-1 0 0,0-1 1 0 0,0 1 0 0 0,0 0-1 0 0,0-1 1 0 0,1 1 0 0 0,-1 0-1 0 0,0-1 1 0 0,0 1 0 0 0,1-1-1 0 0,-1 1 1 0 0,1 0-20 0 0,0 0 13 0 0,0 0-1 0 0,0 0 1 0 0,0-1-1 0 0,0 1 1 0 0,0 0-1 0 0,0-1 1 0 0,0 1-1 0 0,0 0 1 0 0,1-1-1 0 0,-1 1 1 0 0,0-1-1 0 0,0 0 1 0 0,0 1-1 0 0,1-1 1 0 0,-1 0-1 0 0,0 0 1 0 0,1 0-1 0 0,-1 0 1 0 0,0 0-1 0 0,1 0-12 0 0,26-3 174 0 0,9-4-2961 0 0,0-2 1 0 0,1-2 2786 0 0,-30 8-1691 0 0</inkml:trace>
  <inkml:trace contextRef="#ctx0" brushRef="#br0" timeOffset="3885.616">4106 234 20471 0 0,'8'-3'1296'0'0,"-1"1"0"0"0,1 0-1 0 0,0 0 1 0 0,6 0-1296 0 0,59-3 1568 0 0,-4 0-2760 0 0,-52 4-263 0 0</inkml:trace>
  <inkml:trace contextRef="#ctx0" brushRef="#br0" timeOffset="4676.761">20 925 2304 0 0,'-8'-7'70'0'0,"0"1"1206"0"0,5 2 3740 0 0,2 3-1592 0 0,1 1-429 0 0,2 0-2860 0 0,-1-1 0 0 0,0 0 0 0 0,1 1 0 0 0,-1-1 0 0 0,1 1 0 0 0,-1 0 0 0 0,0-1 1 0 0,1 1-1 0 0,-1 0 0 0 0,1 0-135 0 0,-1 0 195 0 0,5 0-8 0 0,1 0-1 0 0,-1 0 0 0 0,0 0 0 0 0,0 1 0 0 0,1 0 0 0 0,-1 0-186 0 0,10 2 363 0 0,23 0 889 0 0,0-1-1 0 0,32-4-1251 0 0,-24 0 611 0 0,85-4 463 0 0,-33 1-663 0 0,4 0-102 0 0,51-1 15 0 0,439 3 647 0 0,108 8-640 0 0,-232-6-226 0 0,-184 0-64 0 0,131-2-41 0 0,375-5 347 0 0,-527 11-294 0 0,-176-1-1939 0 0,-52 1-3617 0 0,16 4 5503 0 0,-28-2-7658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26.4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156 436 19007 0 0,'0'0'432'0'0,"0"0"66"0"0,0 0 22 0 0,0 2 134 0 0,0 3-678 0 0,3 3 646 0 0,-3-7-562 0 0,0-1 0 0 0,1 1 0 0 0,-1-1 0 0 0,0 0 0 0 0,1 1 0 0 0,-1-1-1 0 0,1 0 1 0 0,-1 1 0 0 0,1-1 0 0 0,-1 0 0 0 0,1 0 0 0 0,-1 1 0 0 0,1-1 0 0 0,-1 0-1 0 0,1 0 1 0 0,-1 0 0 0 0,1 0-60 0 0,1 0 191 0 0,0 1 1 0 0,0-1-1 0 0,0 0 0 0 0,0-1 1 0 0,0 1-1 0 0,2-1-191 0 0,-3 1 36 0 0,7-2 253 0 0,1 0 1 0 0,-1 0-1 0 0,-1-1 0 0 0,1 0 0 0 0,6-4-289 0 0,7-4 608 0 0,7-7-608 0 0,-13 8 271 0 0,0-1 1 0 0,9-9-272 0 0,-20 17 39 0 0,0-1 1 0 0,0 1 0 0 0,-1-1-1 0 0,0 0 1 0 0,0 0-1 0 0,0 0 1 0 0,0-1 0 0 0,-1 1-1 0 0,0-1 1 0 0,0 1 0 0 0,0-1-1 0 0,0 0-39 0 0,-2 3 3 0 0,1 0 0 0 0,-1 0-1 0 0,0 1 1 0 0,1-1 0 0 0,-1 0-1 0 0,0 0 1 0 0,0 0 0 0 0,-1 0-1 0 0,1 0 1 0 0,0 0 0 0 0,-1 0-1 0 0,1 0 1 0 0,-1 1 0 0 0,1-1-1 0 0,-1 0 1 0 0,0 0 0 0 0,0 1-1 0 0,0-2-2 0 0,-1 1 6 0 0,0 0-1 0 0,1 0 0 0 0,-1 0 1 0 0,0 0-1 0 0,0 0 0 0 0,0 0 1 0 0,-1 1-1 0 0,1-1 0 0 0,0 1 1 0 0,-1 0-1 0 0,1-1 0 0 0,-2 1-5 0 0,1-1 5 0 0,-1 1 0 0 0,0 0 0 0 0,0 0 0 0 0,0 0 0 0 0,0 0 0 0 0,-1 0 0 0 0,1 1 0 0 0,0 0 0 0 0,0 0 0 0 0,0 0 0 0 0,0 1 0 0 0,0-1 0 0 0,-1 1 0 0 0,1 0 0 0 0,0 0 0 0 0,-3 1-5 0 0,1 2 41 0 0,1-1 0 0 0,0 0 0 0 0,0 1-1 0 0,1 0 1 0 0,-1 0 0 0 0,1 1 0 0 0,0-1 0 0 0,0 1-1 0 0,0 0 1 0 0,1 0 0 0 0,0 0 0 0 0,0 0 0 0 0,0 1-1 0 0,-2 5-40 0 0,-2 6 148 0 0,2 0 0 0 0,-1 0 0 0 0,2 1 0 0 0,-1 8-148 0 0,1-2 146 0 0,1-1-1 0 0,1 4-145 0 0,1-20 60 0 0,1 1-1 0 0,0-1 1 0 0,1 0-1 0 0,0-1 1 0 0,0 1-1 0 0,0 0 1 0 0,1 0-1 0 0,0 0 0 0 0,3 5-59 0 0,-4-10 4 0 0,0 0 0 0 0,0 1 0 0 0,1-1 0 0 0,-1 0 0 0 0,1 0 0 0 0,0 0 0 0 0,0 0 1 0 0,0 0-1 0 0,0 0 0 0 0,0 0 0 0 0,0-1 0 0 0,0 1 0 0 0,0-1 0 0 0,1 1 0 0 0,-1-1 0 0 0,1 0-4 0 0,1 1 54 0 0,0-1 0 0 0,0 0 1 0 0,0 0-1 0 0,0 0 0 0 0,0-1 1 0 0,0 1-1 0 0,0-1 0 0 0,0 0 1 0 0,5-1-55 0 0,2 0 102 0 0,0-1 0 0 0,1-1-1 0 0,-1 0 1 0 0,0 0 0 0 0,0-1 0 0 0,-1 0 0 0 0,2-2-102 0 0,-1 1-987 0 0,1-1 1 0 0,-1-1-1 0 0,0 1 1 0 0,-1-2-1 0 0,4-3 987 0 0,-6 4-1499 0 0</inkml:trace>
  <inkml:trace contextRef="#ctx0" brushRef="#br0" timeOffset="354.575">487 116 20815 0 0,'0'-2'129'0'0,"1"0"-1"0"0,-1 0 1 0 0,0 0-1 0 0,1-1 1 0 0,-1 1-1 0 0,1 0 1 0 0,0 0-1 0 0,0 0 0 0 0,0 0 1 0 0,0 1-1 0 0,0-1 1 0 0,0 0-1 0 0,0 0 1 0 0,0 1-1 0 0,2-3-128 0 0,-1 2 263 0 0,1 0 0 0 0,-1 0 0 0 0,1 0 0 0 0,-1 0 0 0 0,1 0 1 0 0,0 0-1 0 0,-1 1 0 0 0,1-1 0 0 0,0 1 0 0 0,3-1-263 0 0,-4 1 176 0 0,0 1 0 0 0,1-1-1 0 0,-1 1 1 0 0,0-1 0 0 0,1 1 0 0 0,-1 0 0 0 0,1 0 0 0 0,-1 0-1 0 0,0 0 1 0 0,1 1 0 0 0,-1-1 0 0 0,0 0 0 0 0,3 2-176 0 0,-3-2 44 0 0,-1 1 1 0 0,1 0 0 0 0,-1 0-1 0 0,1 0 1 0 0,-1 0-1 0 0,1 0 1 0 0,-1 0 0 0 0,0 0-1 0 0,1 0 1 0 0,-1 0 0 0 0,0 1-1 0 0,0-1 1 0 0,0 1-1 0 0,0-1 1 0 0,0 1 0 0 0,0-1-1 0 0,0 1 1 0 0,0-1 0 0 0,-1 1-1 0 0,1 0-44 0 0,-1 0 24 0 0,1 0 0 0 0,-1 0 0 0 0,1 0 1 0 0,-1 0-1 0 0,0 0 0 0 0,0 0 0 0 0,0 0 0 0 0,0 0 0 0 0,-1 1 0 0 0,1-1 0 0 0,-1 2-24 0 0,-8 23 243 0 0,3-12-103 0 0,-10 23 193 0 0,12-32-252 0 0,1 0 0 0 0,0 1 0 0 0,1 0 0 0 0,-1-1 0 0 0,1 1 0 0 0,0 0-1 0 0,1 0 1 0 0,0 1 0 0 0,0-1-81 0 0,1-6 7 0 0,0 0 0 0 0,0 0-1 0 0,0-1 1 0 0,0 1 0 0 0,0 0-1 0 0,0 0 1 0 0,0-1-1 0 0,1 1 1 0 0,-1 0 0 0 0,0-1-1 0 0,0 1 1 0 0,1 0 0 0 0,-1 0-1 0 0,1-1 1 0 0,-1 1 0 0 0,0-1-1 0 0,1 1 1 0 0,-1 0-1 0 0,1-1 1 0 0,-1 1 0 0 0,1-1-1 0 0,0 1-6 0 0,0-1 12 0 0,0 1-1 0 0,0 0 0 0 0,1-1 1 0 0,-1 1-1 0 0,0-1 0 0 0,1 0 1 0 0,-1 1-1 0 0,0-1 0 0 0,0 0 1 0 0,1 0-1 0 0,-1 0 0 0 0,1 0-11 0 0,4 0 37 0 0,0-1 0 0 0,0 0 0 0 0,0 0 0 0 0,0 0 0 0 0,0-1-37 0 0,-5 2-19 0 0,40-13 86 0 0,-20 3-1397 0 0,-4-1-3398 0 0,-12 6-4389 0 0</inkml:trace>
  <inkml:trace contextRef="#ctx0" brushRef="#br0" timeOffset="716.565">513 187 15664 0 0,'-4'-1'1625'0'0,"3"-1"-1369"0"0,1 2 824 0 0,0 0 349 0 0,0 0 62 0 0,0 0-121 0 0,0 0-551 0 0,1-1-634 0 0,1 0 0 0 0,-1 1-1 0 0,1-1 1 0 0,0 0 0 0 0,-1 1 0 0 0,1-1 0 0 0,0 1-1 0 0,0 0 1 0 0,-1 0 0 0 0,1 0 0 0 0,1-1-185 0 0,4 1 335 0 0,41-9 757 0 0,-4 0-1895 0 0,-14 4-6154 0 0,-21 4-1397 0 0</inkml:trace>
  <inkml:trace contextRef="#ctx0" brushRef="#br0" timeOffset="2509.888">851 411 11976 0 0,'-4'-2'1498'0'0,"4"2"-368"0"0,0 0 368 0 0,0 0 66 0 0,0 0-91 0 0,0 0-450 0 0,5-6 1308 0 0,-1 5-2141 0 0,0-1 0 0 0,0 1-1 0 0,0 0 1 0 0,0 0 0 0 0,1 0 0 0 0,-1 0 0 0 0,0 1 0 0 0,0 0 0 0 0,4 0-190 0 0,7-1 109 0 0,5-2-11 0 0,-1-1 0 0 0,12-5-98 0 0,10-1 0 0 0,-21 4-4 0 0,0-1-1503 0 0,-8 6-6052 0 0,-11 1 898 0 0</inkml:trace>
  <inkml:trace contextRef="#ctx0" brushRef="#br0" timeOffset="2843.605">940 303 15288 0 0,'0'0'697'0'0,"-1"0"-9"0"0,1 0-605 0 0,-1 0 0 0 0,1 0 1 0 0,0 0-1 0 0,-1 0 0 0 0,1 0 0 0 0,0 0 1 0 0,-1 0-1 0 0,1-1 0 0 0,-1 2 0 0 0,1-1 1 0 0,0 0-1 0 0,-1 0 0 0 0,1 0 0 0 0,-1 0 1 0 0,1 0-1 0 0,0 0 0 0 0,-1 0 1 0 0,1 0-1 0 0,0 1 0 0 0,-1-1 0 0 0,1 0 1 0 0,0 0-1 0 0,-1 0 0 0 0,1 1 0 0 0,0-1 1 0 0,0 0-1 0 0,-1 0 0 0 0,1 1 0 0 0,0-1 1 0 0,0 0-1 0 0,-1 1 0 0 0,1-1 0 0 0,0 0 1 0 0,0 1-1 0 0,0-1 0 0 0,-1 1-83 0 0,1-1 128 0 0,0 1 0 0 0,-1 0 0 0 0,1 0 0 0 0,0 0 0 0 0,0 0 0 0 0,0 0 0 0 0,-1 0 0 0 0,1 0 0 0 0,0 0 0 0 0,0 1-128 0 0,17 105 2369 0 0,-13-80-1577 0 0,1 6-3481 0 0,-5-33 1170 0 0</inkml:trace>
  <inkml:trace contextRef="#ctx0" brushRef="#br0" timeOffset="3182.702">1133 260 20815 0 0,'0'0'959'0'0,"0"0"-26"0"0,1 10-445 0 0,13 34 623 0 0,-7-4 942 0 0,1 33-2053 0 0,-6-40-733 0 0,2 0-1 0 0,2 0 0 0 0,2 6 734 0 0,-5-30-1360 0 0,-1-3-15 0 0</inkml:trace>
  <inkml:trace contextRef="#ctx0" brushRef="#br0" timeOffset="3982.555">1312 97 17791 0 0,'0'0'819'0'0,"0"0"-20"0"0,5 3-467 0 0,-1 1-287 0 0,-1-1 1 0 0,0 1 0 0 0,0 0-1 0 0,0 0 1 0 0,0 1-46 0 0,6 8 309 0 0,4 5 366 0 0,-1 0 1 0 0,-1 1-1 0 0,-1 0 1 0 0,0 1-1 0 0,4 14-675 0 0,-9-17 225 0 0,-1 0 1 0 0,-1 0-1 0 0,0 0 0 0 0,-2 1 0 0 0,0-1 0 0 0,-1 1 0 0 0,0 5-225 0 0,-3 5 198 0 0,0 0-1 0 0,-2 0 1 0 0,-1 0 0 0 0,-1-1-1 0 0,-9 23-197 0 0,-15 29-578 0 0,19-51-1758 0 0,6-13-6089 0 0</inkml:trace>
  <inkml:trace contextRef="#ctx0" brushRef="#br0" timeOffset="6646.325">166 17 12440 0 0,'0'0'51'0'0,"0"0"0"0"0,0-1 0 0 0,0 1 0 0 0,0-1 0 0 0,0 1 0 0 0,0 0 0 0 0,0-1-1 0 0,0 1 1 0 0,-1 0 0 0 0,1-1 0 0 0,0 1 0 0 0,0-1 0 0 0,0 1 0 0 0,0 0 0 0 0,-1-1 0 0 0,1 1 0 0 0,0 0 0 0 0,0-1 0 0 0,-1 1 0 0 0,1 0 0 0 0,0 0 0 0 0,0-1 0 0 0,-1 1 0 0 0,1 0 0 0 0,0 0 0 0 0,-1-1 0 0 0,1 1 0 0 0,0 0 0 0 0,-1 0 0 0 0,1 0 0 0 0,-1 0 0 0 0,1 0 0 0 0,0 0 0 0 0,-1-1 0 0 0,1 1 0 0 0,0 0 0 0 0,-1 0 0 0 0,1 0 0 0 0,-1 0 0 0 0,1 0 0 0 0,0 0 0 0 0,-1 1 0 0 0,1-1 0 0 0,-1 0 0 0 0,1 0 0 0 0,0 0 0 0 0,-1 0 0 0 0,1 0 0 0 0,0 0 0 0 0,-1 1-51 0 0,-1-1 536 0 0,0 1-1 0 0,0 0 1 0 0,0 0 0 0 0,0 0 0 0 0,0 0 0 0 0,0 0 0 0 0,1 1 0 0 0,-1-1-1 0 0,0 1-535 0 0,-4 5 584 0 0,0 1 0 0 0,1 0 0 0 0,0 0-1 0 0,1 0 1 0 0,0 0 0 0 0,0 1-1 0 0,0 1-583 0 0,-2 3 408 0 0,-12 32 441 0 0,2 2 1 0 0,1 0 0 0 0,3 1-1 0 0,-2 21-849 0 0,8-34 219 0 0,2 1-1 0 0,2 0 0 0 0,1 0 1 0 0,1 0-1 0 0,5 23-218 0 0,-3-45 129 0 0,0 0 0 0 0,1 0-1 0 0,1-1 1 0 0,0 0 0 0 0,1 0 0 0 0,4 9-129 0 0,-5-14-312 0 0,1 0 1 0 0,0 0 0 0 0,0 0-1 0 0,5 4 312 0 0,-5-6-1520 0 0,0-1 1 0 0,1 1-1 0 0,0-1 0 0 0,0-1 0 0 0,6 5 1520 0 0,6 2-8907 0 0</inkml:trace>
  <inkml:trace contextRef="#ctx0" brushRef="#br0" timeOffset="7399.765">1570 37 20447 0 0,'-5'-11'2052'0'0,"5"10"-2000"0"0,0 0 0 0 0,-1 1 0 0 0,1-1 0 0 0,0 0 1 0 0,0 0-1 0 0,0 1 0 0 0,0-1 0 0 0,0 0 0 0 0,0 0 0 0 0,0 0 0 0 0,1 1 0 0 0,-1-1 0 0 0,0 0 0 0 0,0 0 0 0 0,0 1 0 0 0,1-1 0 0 0,-1 0 0 0 0,0 0 0 0 0,1 1 0 0 0,-1-1 0 0 0,1 0 0 0 0,-1 1 0 0 0,1-1 0 0 0,-1 1 0 0 0,1-1-52 0 0,0 0 128 0 0,0 0 0 0 0,0 1-1 0 0,1-1 1 0 0,-1 0-1 0 0,0 1 1 0 0,1-1-1 0 0,-1 1 1 0 0,1-1-1 0 0,-1 1 1 0 0,0 0-1 0 0,1 0 1 0 0,-1 0-1 0 0,1-1-127 0 0,2 1 143 0 0,0 0 0 0 0,0 1 0 0 0,0-1 0 0 0,0 0 0 0 0,0 1 0 0 0,0 0 0 0 0,0 0 0 0 0,0 0 0 0 0,3 2-143 0 0,-6-2 40 0 0,0-1 1 0 0,0 1 0 0 0,1 0-1 0 0,-1-1 1 0 0,0 1 0 0 0,0 0 0 0 0,0 0-1 0 0,0 0 1 0 0,0 0 0 0 0,0 0 0 0 0,0 0-1 0 0,-1 1 1 0 0,1-1 0 0 0,0 0 0 0 0,0 0-1 0 0,-1 0 1 0 0,1 1 0 0 0,-1-1 0 0 0,1 0-1 0 0,-1 1 1 0 0,0-1 0 0 0,0 0 0 0 0,1 1-1 0 0,-1-1 1 0 0,0 1 0 0 0,0-1 0 0 0,0 0-1 0 0,0 1 1 0 0,0-1 0 0 0,-1 1 0 0 0,1-1-1 0 0,0 0 1 0 0,-1 1 0 0 0,1-1 0 0 0,-1 0-1 0 0,1 1-40 0 0,-4 5 257 0 0,1 0-1 0 0,-1 0 0 0 0,0 0 0 0 0,-1-1 1 0 0,-4 6-257 0 0,5-7 210 0 0,-14 16 497 0 0,13-16-488 0 0,0 1 1 0 0,1-1-1 0 0,0 1 1 0 0,0-1 0 0 0,0 1-1 0 0,0 3-219 0 0,3-9 85 0 0,1 0-18 0 0,0 1-62 0 0,0-1 0 0 0,0 0 0 0 0,0 1 0 0 0,1-1 0 0 0,-1 0 0 0 0,0 1 0 0 0,0-1 0 0 0,0 0 0 0 0,0 1 0 0 0,1-1 0 0 0,-1 0 0 0 0,0 0 0 0 0,0 1 0 0 0,0-1 0 0 0,1 0 0 0 0,-1 0 0 0 0,0 0 0 0 0,0 1 0 0 0,1-1 0 0 0,-1 0 0 0 0,0 0 0 0 0,1 0 0 0 0,-1 0 0 0 0,0 1 0 0 0,0-1 0 0 0,1 0-1 0 0,-1 0 1 0 0,0 0 0 0 0,1 0 0 0 0,-1 0 0 0 0,0 0 0 0 0,1 0 0 0 0,-1 0 0 0 0,0 0 0 0 0,1 0 0 0 0,-1 0 0 0 0,0 0 0 0 0,1 0 0 0 0,-1 0-5 0 0,15-3 94 0 0,16-8-132 0 0,-3 2 170 0 0,17-3-132 0 0,-34 10-1362 0 0,-1 0-1 0 0,1 1 1 0 0,8 0 1362 0 0,-14 1-1375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40.8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10592 0 0,'0'0'818'0'0,"0"0"-46"0"0,0 0 1786 0 0,0 0 840 0 0,0 0 170 0 0,0 0-409 0 0,6 9-971 0 0,-3-8-2089 0 0,0 0 0 0 0,-1 0 1 0 0,1 0-1 0 0,0 0 1 0 0,0 0-1 0 0,0 0 1 0 0,-1-1-1 0 0,1 1 1 0 0,0-1-1 0 0,0 0 1 0 0,2 0-100 0 0,8 0 119 0 0,-1-1 1 0 0,3-1-120 0 0,0 0 26 0 0,13-2-130 0 0,-8 2-12 0 0,13-1 116 0 0,-26 3-868 0 0,-1 0-1 0 0,1 1 1 0 0,0-1-1 0 0,1 2 869 0 0,-1-1-1375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41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11 13360 0 0,'-6'0'1829'0'0,"6"0"296"0"0,0 0 696 0 0,0 0 143 0 0,0 0-309 0 0,5 0-833 0 0,26 1-760 0 0,-16 0-1171 0 0,-1-1 0 0 0,0 0 0 0 0,10-2 109 0 0,15-6-1137 0 0,-24 5 538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11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1242 1200 6912 0 0,'5'5'608'0'0,"-5"-3"-480"0"0,0 5-128 0 0,0-2 0 0 0,-3 5 3464 0 0,1-1 672 0 0,-1 1 135 0 0,-3 2 25 0 0,1 0-2632 0 0,0 2-520 0 0,2 3-112 0 0,-5 2-16 0 0,2-3-712 0 0,1 4-144 0 0,0-4-24 0 0,-1 4-8 0 0,1-4-968 0 0,2-1-200 0 0</inkml:trace>
  <inkml:trace contextRef="#ctx0" brushRef="#br0" timeOffset="-1718.237">7 283 1840 0 0,'-3'14'8110'0'0,"0"49"3704"0"0,8 34-9269 0 0,0-14-1507 0 0,2 133 165 0 0,-5-102-1055 0 0,-1 74-60 0 0,-2-177-416 0 0,1 1 0 0 0,0 0-1 0 0,1 0 1 0 0,1 0 0 0 0,-1-1 0 0 0,2 1 0 0 0,0 0 0 0 0,0-1 0 0 0,1 1 328 0 0,1-2-1466 0 0</inkml:trace>
  <inkml:trace contextRef="#ctx0" brushRef="#br0" timeOffset="-1385.128">53 261 18887 0 0,'0'0'863'0'0,"0"0"-14"0"0,4 8-443 0 0,2 7 251 0 0,-1 1 1 0 0,-1 0-1 0 0,0 1 1 0 0,0 7-658 0 0,-1-9 404 0 0,12 77 285 0 0,-3 0 0 0 0,-5 0-1 0 0,-4 1 1 0 0,-4 7-689 0 0,-7 128 53 0 0,7-163-1926 0 0,1-41-585 0 0,2 0 0 0 0,0 0-1 0 0,2 0 2459 0 0,-1-8-7583 0 0</inkml:trace>
  <inkml:trace contextRef="#ctx0" brushRef="#br0" timeOffset="-944.514">15 254 20815 0 0,'0'0'472'0'0,"8"-10"1147"0"0,-4 4-1509 0 0,0 1-1 0 0,1-1 1 0 0,-1 1-1 0 0,1 0 1 0 0,0 0 0 0 0,1 1-1 0 0,-1 0 1 0 0,1 0-1 0 0,0 0 1 0 0,2-1-110 0 0,10-5 241 0 0,0 1-1 0 0,1 0 1 0 0,0 1 0 0 0,0 1 0 0 0,3 0-241 0 0,-9 4-2 0 0,0 0 1 0 0,-1 1-1 0 0,1 0 1 0 0,1 1-1 0 0,-1 0 1 0 0,0 1-1 0 0,0 0 1 0 0,7 2 1 0 0,-12 0 81 0 0,0 0 1 0 0,0 1 0 0 0,0-1-1 0 0,0 2 1 0 0,0-1-1 0 0,-1 1 1 0 0,1 0 0 0 0,2 3-82 0 0,1 0 103 0 0,0 1 1 0 0,-1 1 0 0 0,0 0 0 0 0,8 8-104 0 0,-8-5 21 0 0,-1-1-1 0 0,0 1 1 0 0,-1 0 0 0 0,0 1-1 0 0,-1 0 1 0 0,-1 0 0 0 0,0 1-1 0 0,0 0 1 0 0,-1 0 0 0 0,-1 0-1 0 0,0 2-20 0 0,-2-6 83 0 0,-1 1-1 0 0,0 0 1 0 0,0-1-1 0 0,-1 1 0 0 0,0-1 1 0 0,-1 1-1 0 0,0-1 1 0 0,-1 1-1 0 0,0-1 1 0 0,0 1-1 0 0,-1-1 1 0 0,-1 0-1 0 0,0 0 1 0 0,0-1-1 0 0,-1 1 0 0 0,0 0-82 0 0,-10 14 145 0 0,-1-1 0 0 0,-1 0-1 0 0,-1-1 1 0 0,-1-1 0 0 0,-1-1-1 0 0,0 0 1 0 0,-2-2 0 0 0,0 0-1 0 0,-1-2 1 0 0,-6 3-145 0 0,24-16 43 0 0,0 0-1 0 0,-1 0 0 0 0,1 0 1 0 0,-1-1-1 0 0,0 0 1 0 0,0 0-1 0 0,0-1 1 0 0,0 1-1 0 0,0-1 0 0 0,0-1 1 0 0,0 1-1 0 0,0-1 1 0 0,0 0-1 0 0,0 0 1 0 0,0-1-1 0 0,0 0 0 0 0,0 0 1 0 0,0 0-1 0 0,0-1 1 0 0,0 0-1 0 0,0 0 1 0 0,0 0-1 0 0,-3-3-42 0 0,0 1 0 0 0,2-1 0 0 0,-2 1 0 0 0,1 1 0 0 0,0-1 0 0 0,-9-1 0 0 0,25 8 0 0 0,-1 0 0 0 0,0 1 0 0 0,0-1 0 0 0,0 1 0 0 0,0 1 0 0 0,-1-1 0 0 0,5 6 0 0 0,12 6 0 0 0,12 7 92 0 0,-2 2 0 0 0,-1 1-1 0 0,-2 1 1 0 0,0 2 0 0 0,7 11-92 0 0,55 59 350 0 0,-47-52-2799 0 0,31 41 2449 0 0,-65-73-1504 0 0</inkml:trace>
  <inkml:trace contextRef="#ctx0" brushRef="#br0" timeOffset="70113.091">632 79 15200 0 0,'0'0'1172'0'0,"0"0"-638"0"0,0 0 167 0 0,0 0 150 0 0,9 9 2209 0 0,-2 5-2583 0 0,0 1 0 0 0,0 0 0 0 0,-2 0 0 0 0,0 1 0 0 0,0 0 0 0 0,-2 0 0 0 0,2 14-477 0 0,5 17 718 0 0,-6-37-422 0 0,-3-7 556 0 0,-3-8 27 0 0,1-2-613 0 0,-1-1 1 0 0,1 0-1 0 0,0 1 1 0 0,1-1 0 0 0,0-6-267 0 0,0 1 64 0 0,-1-5-15 0 0,0-34-48 0 0,1 48-21 0 0,1 0 1 0 0,-1 0 0 0 0,1 0-1 0 0,0 0 1 0 0,0 0 0 0 0,0 1 0 0 0,0-1-1 0 0,1 0 1 0 0,-1 1 0 0 0,1-1-1 0 0,1-1 20 0 0,-2 4-4 0 0,0 0-1 0 0,0-1 0 0 0,0 1 1 0 0,0 0-1 0 0,0 0 0 0 0,0 0 1 0 0,0 0-1 0 0,0 0 0 0 0,0 0 1 0 0,1 0-1 0 0,-1 0 0 0 0,0 0 1 0 0,1 0-1 0 0,-1 1 0 0 0,1-1 1 0 0,-1 1-1 0 0,1-1 0 0 0,-1 1 0 0 0,1-1 1 0 0,-1 1-1 0 0,1 0 0 0 0,-1 0 1 0 0,1 0-1 0 0,-1 0 0 0 0,1 0 1 0 0,-1 0-1 0 0,1 0 0 0 0,0 1 1 0 0,-1-1-1 0 0,1 0 5 0 0,0 2 10 0 0,0-1 0 0 0,1 0-1 0 0,-1 0 1 0 0,0 1 0 0 0,0-1 0 0 0,0 1-1 0 0,-1 0 1 0 0,1-1 0 0 0,0 1 0 0 0,-1 0 0 0 0,1 0-1 0 0,-1 0 1 0 0,1 0 0 0 0,-1 1 0 0 0,0-1-1 0 0,0 0 1 0 0,0 0 0 0 0,0 1 0 0 0,0 0-10 0 0,3 14 68 0 0,0 0 0 0 0,-1 1 0 0 0,-1 0 0 0 0,0 9-68 0 0,6 38-1004 0 0,-5-55-2723 0 0,-1-8-5216 0 0</inkml:trace>
  <inkml:trace contextRef="#ctx0" brushRef="#br0" timeOffset="70463.661">873 71 23207 0 0,'0'0'1062'0'0,"0"0"-18"0"0,9 15-86 0 0,-6-9-687 0 0,1-1-1 0 0,0 0 0 0 0,0 1 1 0 0,0-2-1 0 0,5 5-270 0 0,9 12 311 0 0,-5-4-296 0 0,1 0 0 0 0,1-1 0 0 0,0-1 0 0 0,10 8-15 0 0,-10-10-1396 0 0,-10-8-1063 0 0,-1-1-3345 0 0,0 0-2107 0 0</inkml:trace>
  <inkml:trace contextRef="#ctx0" brushRef="#br0" timeOffset="70814.908">980 91 14744 0 0,'-7'13'1817'0'0,"-17"25"4847"0"0,8-14-5898 0 0,2 0-1 0 0,1 1 1 0 0,-1 5-766 0 0,9-17-533 0 0,1 1 1 0 0,1-1-1 0 0,0 1 0 0 0,1 1 533 0 0,0-9-1232 0 0</inkml:trace>
  <inkml:trace contextRef="#ctx0" brushRef="#br0" timeOffset="70815.55">1089 0 23007 0 0,'0'0'528'0'0,"-2"12"1451"0"0,2-2-2074 0 0,-1 0 772 0 0,1 0 0 0 0,1-1 0 0 0,0 1 0 0 0,1 4-677 0 0,1 5 349 0 0,0 1 0 0 0,-2-1 0 0 0,0 1-1 0 0,-1 3-348 0 0,0 5 1581 0 0,2 18-1581 0 0,4 16-2185 0 0,-3-49 1162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0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594 534 22255 0 0,'0'0'506'0'0,"0"0"71"0"0,0 0 32 0 0,5 5 126 0 0,-3-3-653 0 0,0 0 1 0 0,1 0-1 0 0,-1-1 1 0 0,1 1-1 0 0,-1-1 1 0 0,1 0-1 0 0,0 0 1 0 0,-1 0-1 0 0,1 0 1 0 0,0 0-1 0 0,0-1 1 0 0,0 1-1 0 0,0-1 1 0 0,0 0-1 0 0,-1 0 1 0 0,1 0-1 0 0,0 0 1 0 0,0 0-1 0 0,0 0 1 0 0,0-1-1 0 0,0 0 1 0 0,0 1-83 0 0,2-1 48 0 0,9-1 43 0 0,1-1 1 0 0,-1-1 0 0 0,0 0 0 0 0,0 0 0 0 0,-1-1 0 0 0,1-1 0 0 0,-1-1 0 0 0,10-6-92 0 0,-18 10 43 0 0,1-1 1 0 0,-1 0 0 0 0,0 0-1 0 0,0 0 1 0 0,0-1-1 0 0,0 0 1 0 0,-1 0-1 0 0,0 0 1 0 0,0 0-1 0 0,0-1 1 0 0,-1 1 0 0 0,0-1-1 0 0,0 0 1 0 0,0 0-1 0 0,-1 0 1 0 0,0-1-1 0 0,0 1 1 0 0,0-1 0 0 0,-1 1-1 0 0,0-4-43 0 0,0 4 13 0 0,-2-1 1 0 0,1 0-1 0 0,-1 0 1 0 0,1 0-1 0 0,-2 1 0 0 0,1-1 1 0 0,-1 0-1 0 0,0 1 0 0 0,0 0 1 0 0,-2-3-14 0 0,2 6 9 0 0,1-1 0 0 0,-1 1 0 0 0,0-1 0 0 0,0 1 0 0 0,0 0 0 0 0,-1 0 0 0 0,1 0 0 0 0,-1 0 0 0 0,0 0 0 0 0,1 1 0 0 0,-1-1 0 0 0,0 1 0 0 0,-1-1 0 0 0,1 1 0 0 0,0 0 0 0 0,-1 1 0 0 0,1-1 0 0 0,-2 0-9 0 0,2 1 6 0 0,1 1 0 0 0,-1-1-1 0 0,0 1 1 0 0,0 0 0 0 0,1-1 0 0 0,-1 1 0 0 0,0 1-1 0 0,0-1 1 0 0,1 0 0 0 0,-1 1 0 0 0,0-1-1 0 0,0 1 1 0 0,1 0 0 0 0,-3 1-6 0 0,0 0 24 0 0,1 0 1 0 0,0 1-1 0 0,0-1 0 0 0,0 1 1 0 0,0 0-1 0 0,0 0 1 0 0,1 1-1 0 0,-2 0-24 0 0,-4 7 65 0 0,0 0 0 0 0,1 1-1 0 0,0-1 1 0 0,1 2 0 0 0,-3 6-65 0 0,1 0 166 0 0,1 1 0 0 0,0 0 0 0 0,2 1-1 0 0,0-1 1 0 0,-1 16-166 0 0,5-23 64 0 0,0 0 0 0 0,1 0-1 0 0,0-1 1 0 0,1 1 0 0 0,1 0 0 0 0,0 0-1 0 0,1 0 1 0 0,0 0 0 0 0,1-1 0 0 0,1 3-64 0 0,-2-9 24 0 0,1 0 1 0 0,0 0-1 0 0,0 0 0 0 0,0-1 1 0 0,0 1-1 0 0,1-1 0 0 0,0 0 1 0 0,0 0-1 0 0,1 0 1 0 0,-1 0-1 0 0,1-1 0 0 0,0 1 1 0 0,0-1-1 0 0,1-1 1 0 0,-1 1-1 0 0,1-1 0 0 0,1 1-24 0 0,-2-2 19 0 0,0 0 0 0 0,0 0 0 0 0,0-1-1 0 0,0 1 1 0 0,0-1 0 0 0,1 0 0 0 0,-1-1-1 0 0,1 1 1 0 0,-1-1 0 0 0,0 0-1 0 0,1 0 1 0 0,-1-1 0 0 0,1 1 0 0 0,-1-1-1 0 0,0-1 1 0 0,0 1 0 0 0,1-1 0 0 0,-1 0-1 0 0,0 0 1 0 0,4-2-19 0 0,-8 3-1 0 0,10-4-485 0 0,-1 0 0 0 0,0-1 0 0 0,-1-1-1 0 0,1 1 1 0 0,-1-1 0 0 0,-1-1 0 0 0,1 0 0 0 0,5-6 486 0 0,-3 0-2070 0 0</inkml:trace>
  <inkml:trace contextRef="#ctx0" brushRef="#br0" timeOffset="397.817">1053 6 24391 0 0,'0'0'554'0'0,"0"0"74"0"0,0 0 41 0 0,0 0-76 0 0,9 0-291 0 0,11-2 714 0 0,-13 0-822 0 0,1 1 0 0 0,0 1 1 0 0,0-1-1 0 0,0 1 1 0 0,-1 1-1 0 0,5 0-194 0 0,3 1 46 0 0,-9-1-41 0 0,1 0 0 0 0,-1 0 1 0 0,0 1-1 0 0,0 0 1 0 0,0 0-1 0 0,3 1-5 0 0,-8-2 8 0 0,1-1 1 0 0,-1 1-1 0 0,0 0 0 0 0,0 0 1 0 0,0 0-1 0 0,1 0 0 0 0,-1 0 0 0 0,0 0 1 0 0,0 0-1 0 0,0 0 0 0 0,0 1 1 0 0,-1-1-1 0 0,1 0 0 0 0,0 1 1 0 0,0-1-1 0 0,-1 0 0 0 0,1 1 0 0 0,-1-1 1 0 0,1 1-1 0 0,-1-1 0 0 0,0 1 1 0 0,1-1-1 0 0,-1 1 0 0 0,0-1 1 0 0,0 1-1 0 0,0-1 0 0 0,0 1 0 0 0,-1-1 1 0 0,1 1-9 0 0,-2 13 128 0 0,-2 0 0 0 0,0 0 0 0 0,0 0 0 0 0,-1-1 1 0 0,-1 0-1 0 0,-1 0 0 0 0,0 0 0 0 0,-2 2-128 0 0,3-5 105 0 0,1 1-1 0 0,0 0 1 0 0,0 0-105 0 0,3-7 28 0 0,1 0 0 0 0,-1-1 1 0 0,1 1-1 0 0,1 0 0 0 0,-1 0 0 0 0,1-1 1 0 0,-1 1-1 0 0,1 0 0 0 0,1 2-28 0 0,-1-6 3 0 0,0 0 0 0 0,0 0 0 0 0,1 1-1 0 0,-1-1 1 0 0,1 0 0 0 0,-1 0 0 0 0,1 0 0 0 0,-1 0 0 0 0,1 1 0 0 0,0-1 0 0 0,-1 0-1 0 0,1 0 1 0 0,0 0 0 0 0,0 0 0 0 0,0 0 0 0 0,0-1 0 0 0,0 1 0 0 0,0 0-1 0 0,0 0 1 0 0,0-1 0 0 0,0 1 0 0 0,0 0 0 0 0,0-1 0 0 0,0 1 0 0 0,1-1-1 0 0,-1 0 1 0 0,0 1 0 0 0,0-1 0 0 0,1 0 0 0 0,-1 0 0 0 0,0 0 0 0 0,0 1-1 0 0,1-1 1 0 0,-1-1 0 0 0,0 1 0 0 0,1 0 0 0 0,-1 0 0 0 0,1-1-3 0 0,7 0-3 0 0,0-1 1 0 0,0-1-1 0 0,0 0 1 0 0,0 0-1 0 0,1-1 3 0 0,0 0-80 0 0,-9 4 50 0 0,34-13-3192 0 0,5-5 3222 0 0,-23 8-1812 0 0</inkml:trace>
  <inkml:trace contextRef="#ctx0" brushRef="#br0" timeOffset="732.031">1074 134 23551 0 0,'-2'1'180'0'0,"0"-1"0"0"0,1 0-1 0 0,-1 0 1 0 0,1 1 0 0 0,-1-1-1 0 0,1 1 1 0 0,-1-1 0 0 0,1 1 0 0 0,0-1-1 0 0,-2 2-179 0 0,1-1 81 0 0,0 0-1 0 0,0 0 0 0 0,1-1 1 0 0,-1 1-1 0 0,0 0 1 0 0,0-1-1 0 0,0 1 0 0 0,0-1 1 0 0,0 0-1 0 0,0 0 1 0 0,-1 1-81 0 0,2-1 501 0 0,1 0 160 0 0,2 0 31 0 0,15 4-381 0 0,1-1-1 0 0,-1 0 1 0 0,1-2-1 0 0,0 0 1 0 0,6-1-311 0 0,93-8 57 0 0,-47 2-1300 0 0,-1 0-1982 0 0,-35 3 1547 0 0</inkml:trace>
  <inkml:trace contextRef="#ctx0" brushRef="#br0" timeOffset="1426.14">22 981 13416 0 0,'-21'-15'2745'0'0,"21"15"-2691"0"0,0 0-1 0 0,0 0 1 0 0,0 0 0 0 0,0 0-1 0 0,0 0 1 0 0,0-1 0 0 0,-1 1 0 0 0,1 0-1 0 0,0 0 1 0 0,0 0 0 0 0,0 0-1 0 0,0 0 1 0 0,0 0 0 0 0,0-1 0 0 0,0 1-1 0 0,0 0 1 0 0,0 0 0 0 0,0 0 0 0 0,0 0-1 0 0,0 0 1 0 0,0-1 0 0 0,0 1-1 0 0,0 0 1 0 0,1 0 0 0 0,-1 0 0 0 0,0 0-1 0 0,0 0 1 0 0,0 0 0 0 0,0 0-1 0 0,0-1 1 0 0,0 1 0 0 0,0 0 0 0 0,0 0-1 0 0,0 0 1 0 0,0 0 0 0 0,1 0 0 0 0,-1 0-1 0 0,0 0 1 0 0,0 0 0 0 0,0 0-1 0 0,0 0 1 0 0,0-1 0 0 0,0 1 0 0 0,0 0-1 0 0,1 0 1 0 0,-1 0 0 0 0,0 0-1 0 0,0 0 1 0 0,0 0 0 0 0,0 0 0 0 0,0 0-1 0 0,1 0-53 0 0,6-3 1523 0 0,0 1-855 0 0,1 0 0 0 0,0 1 0 0 0,-1 0 0 0 0,6 0-668 0 0,7 0 738 0 0,289-33 3508 0 0,417-17-2692 0 0,-155 34-1010 0 0,-486 19-443 0 0,50-1 102 0 0,-88-3-189 0 0,-9 1 13 0 0,26-4-27 0 0,-51 3-32 0 0,-1 0-1 0 0,1-1 1 0 0,-1-1-1 0 0,0 0 1 0 0,0 0-1 0 0,0-1 0 0 0,-1-1 33 0 0,-4 3-773 0 0,5-4-3571 0 0,-9 2-4927 0 0</inkml:trace>
  <inkml:trace contextRef="#ctx0" brushRef="#br0" timeOffset="2728.681">296 1498 18223 0 0,'-1'-1'114'0'0,"0"1"-28"0"0,0 0 0 0 0,1 0-1 0 0,-1-1 1 0 0,0 1 0 0 0,1 0-1 0 0,-1 0 1 0 0,0 0 0 0 0,0 0-1 0 0,1 0 1 0 0,-1 0 0 0 0,0 0-1 0 0,1 0 1 0 0,-1 0 0 0 0,0 0-1 0 0,1 0 1 0 0,-1 1 0 0 0,0-1-1 0 0,1 0 1 0 0,-1 0-1 0 0,0 1 1 0 0,1-1 0 0 0,-1 0-1 0 0,0 1-85 0 0,1-1 432 0 0,0 0 136 0 0,1 1 28 0 0,5 1-421 0 0,-1 0 0 0 0,0 0-1 0 0,1-1 1 0 0,-1 1-1 0 0,1-2 1 0 0,0 1 0 0 0,-1 0-1 0 0,1-1 1 0 0,0 0 0 0 0,-1 0-1 0 0,1-1 1 0 0,-1 0-1 0 0,1 0 1 0 0,-1 0 0 0 0,1 0-1 0 0,-1-1 1 0 0,1 0 0 0 0,-1 0-1 0 0,0-1 1 0 0,0 1-1 0 0,0-2-174 0 0,4-1 95 0 0,-1 0-1 0 0,0-2 0 0 0,0 1 0 0 0,0-1 0 0 0,-1 0 0 0 0,0 0 0 0 0,0-1 0 0 0,-1 0 1 0 0,0 0-1 0 0,0 0 0 0 0,2-6-94 0 0,-7 10 20 0 0,1 0-1 0 0,0 1 1 0 0,-1-1-1 0 0,0 0 1 0 0,0 0 0 0 0,0 0-1 0 0,0 0 1 0 0,-1 0 0 0 0,0 0-1 0 0,0 0 1 0 0,0 0 0 0 0,0 0-1 0 0,0 0 1 0 0,-1 0 0 0 0,0 0-1 0 0,1 0 1 0 0,-2 0 0 0 0,1 0-1 0 0,0 0 1 0 0,-1 0 0 0 0,0 1-1 0 0,0-1 1 0 0,-1-1-20 0 0,2 3 2 0 0,0 1 0 0 0,1 0 1 0 0,-1 0-1 0 0,0-1 0 0 0,0 1 0 0 0,0 0 1 0 0,0 0-1 0 0,-1 0 0 0 0,1 0 0 0 0,0 0 0 0 0,0 1 1 0 0,-1-1-1 0 0,1 0 0 0 0,0 1 0 0 0,-1-1 1 0 0,1 0-1 0 0,0 1 0 0 0,-1 0 0 0 0,1-1 1 0 0,-1 1-1 0 0,1 0 0 0 0,-1 0 0 0 0,1 0 1 0 0,-1 0-1 0 0,1 0 0 0 0,-1 0 0 0 0,1 0 1 0 0,-1 0-1 0 0,1 0 0 0 0,-1 1 0 0 0,1-1 1 0 0,0 1-1 0 0,-1-1 0 0 0,1 1 0 0 0,0 0 0 0 0,-2 0-2 0 0,-1 1 6 0 0,1 1 0 0 0,-1-1-1 0 0,1 1 1 0 0,-1 0-1 0 0,1 0 1 0 0,0 0-1 0 0,0 0 1 0 0,0 0-1 0 0,1 1 1 0 0,-1 0-1 0 0,-1 3-5 0 0,-9 17 193 0 0,1 2-1 0 0,2-1 1 0 0,-2 8-193 0 0,8-22 78 0 0,1 1 0 0 0,1-1-1 0 0,0 1 1 0 0,0 0 0 0 0,1 0 0 0 0,1 0-1 0 0,0 0 1 0 0,2 11-78 0 0,-2-19 29 0 0,1 1 0 0 0,0 0 0 0 0,0 0 0 0 0,1-1-1 0 0,-1 1 1 0 0,1-1 0 0 0,0 0 0 0 0,0 1 0 0 0,1-1 0 0 0,-1 0 0 0 0,1 0-1 0 0,0 0 1 0 0,0 0 0 0 0,0-1 0 0 0,0 1 0 0 0,3 1-29 0 0,-3-3 17 0 0,0 0 1 0 0,0 0-1 0 0,1 0 1 0 0,-1-1-1 0 0,1 1 0 0 0,-1-1 1 0 0,1 0-1 0 0,0 0 1 0 0,-1 0-1 0 0,1 0 1 0 0,0 0-1 0 0,0-1 1 0 0,-1 0-1 0 0,1 0 0 0 0,0 0 1 0 0,0 0-1 0 0,0-1 1 0 0,-1 1-1 0 0,1-1 1 0 0,0 0-1 0 0,-1 0-17 0 0,9-3-194 0 0,0 0-1 0 0,0 0 0 0 0,-1-2 1 0 0,1 1-1 0 0,0-2 195 0 0,29-22-4477 0 0,-27 17-4260 0 0</inkml:trace>
  <inkml:trace contextRef="#ctx0" brushRef="#br0" timeOffset="3097.136">667 1063 20815 0 0,'0'0'959'0'0,"0"0"-26"0"0,0 0-489 0 0,14 0 2356 0 0,-8 1-2634 0 0,1 0 1 0 0,-1 0-1 0 0,0 1 0 0 0,1-1 0 0 0,-1 1 0 0 0,0 1 1 0 0,0-1-1 0 0,0 1 0 0 0,-1 0 0 0 0,1 1 0 0 0,-1-1 0 0 0,1 1 1 0 0,-1 0-1 0 0,1 2-166 0 0,-4-4 24 0 0,0 0 0 0 0,0 1 0 0 0,-1-1 0 0 0,1 1 0 0 0,-1-1 1 0 0,0 1-1 0 0,1 0 0 0 0,-1 0 0 0 0,-1-1 0 0 0,1 1 0 0 0,0 0 0 0 0,-1 0 0 0 0,1 0 1 0 0,-1 0-1 0 0,0 0 0 0 0,0 0 0 0 0,0-1 0 0 0,0 1 0 0 0,-1 0 0 0 0,1 0 0 0 0,-1 0 1 0 0,0 0-1 0 0,0 2-24 0 0,-4 7 211 0 0,0 0 1 0 0,0 0-1 0 0,-1 0 1 0 0,-6 8-212 0 0,8-14 72 0 0,-10 16 222 0 0,10-18-192 0 0,1 1-1 0 0,0 0 0 0 0,0 0 0 0 0,0 0 0 0 0,1 0 1 0 0,-1 0-1 0 0,1 1 0 0 0,0 3-101 0 0,1-9 4 0 0,1 0 0 0 0,0 1 0 0 0,0-1-1 0 0,0 1 1 0 0,0-1 0 0 0,0 0 0 0 0,0 1 0 0 0,0-1-1 0 0,0 1 1 0 0,0-1 0 0 0,0 1 0 0 0,0-1 0 0 0,0 0 0 0 0,0 1-1 0 0,1-1 1 0 0,-1 1 0 0 0,0-1 0 0 0,0 0 0 0 0,0 1 0 0 0,0-1-1 0 0,1 0 1 0 0,-1 1 0 0 0,0-1 0 0 0,0 0 0 0 0,1 1-1 0 0,-1-1 1 0 0,0 0 0 0 0,1 1 0 0 0,-1-1 0 0 0,1 0-4 0 0,0 1 5 0 0,0-1 1 0 0,0 0 0 0 0,0 1-1 0 0,0-1 1 0 0,0 0 0 0 0,1 1-1 0 0,-1-1 1 0 0,0 0 0 0 0,0 0-1 0 0,0 0 1 0 0,1 0-6 0 0,28-6 15 0 0,-20 3-116 0 0,20-7-3486 0 0,30-14 3587 0 0,-46 15-1560 0 0</inkml:trace>
  <inkml:trace contextRef="#ctx0" brushRef="#br0" timeOffset="3424.143">631 1216 20815 0 0,'0'0'959'0'0,"0"0"-26"0"0,10-2 225 0 0,15-1-528 0 0,0 1 1 0 0,13 1-631 0 0,-3-1 25 0 0,70-2-2146 0 0,-93 2 794 0 0</inkml:trace>
  <inkml:trace contextRef="#ctx0" brushRef="#br0" timeOffset="3773.378">1004 1436 20759 0 0,'4'-6'2375'0'0,"46"-1"1457"0"0,-7 1-3711 0 0,-20 2-206 0 0,-6 2-455 0 0,0-1 0 0 0,-1 0 0 0 0,1-2 0 0 0,14-5 540 0 0,-26 6-1963 0 0</inkml:trace>
  <inkml:trace contextRef="#ctx0" brushRef="#br0" timeOffset="3774.378">1118 1302 19895 0 0,'-1'0'104'0'0,"1"0"-1"0"0,-1 0 0 0 0,0 0 0 0 0,0 0 0 0 0,1 0 0 0 0,-1 0 0 0 0,0 0 1 0 0,1 1-1 0 0,-1-1 0 0 0,0 0 0 0 0,0 1 0 0 0,1-1 0 0 0,-1 0 0 0 0,1 1 1 0 0,-1-1-1 0 0,0 1 0 0 0,1-1 0 0 0,-1 1 0 0 0,1-1 0 0 0,-1 1 0 0 0,1 0 1 0 0,-1-1-1 0 0,1 1 0 0 0,0-1 0 0 0,-1 1 0 0 0,1 0 0 0 0,0 0 0 0 0,-1-1 1 0 0,1 1-1 0 0,0 0 0 0 0,0-1 0 0 0,0 1 0 0 0,-1 0 0 0 0,1 0-103 0 0,0 5 413 0 0,0-1-1 0 0,-1 0 0 0 0,2 1 0 0 0,-1-1 1 0 0,1 1-413 0 0,0 8 559 0 0,1 47 601 0 0,5 21-1160 0 0,-7-80-13 0 0,0 4-316 0 0,1-1-1 0 0,-1 1 1 0 0,1-1 0 0 0,0 0 0 0 0,1 1 0 0 0,-1-1 0 0 0,1 0-1 0 0,0 0 1 0 0,0 0 0 0 0,2 2 329 0 0,1-3-1215 0 0</inkml:trace>
  <inkml:trace contextRef="#ctx0" brushRef="#br0" timeOffset="4128.667">1446 1241 6912 0 0,'0'0'528'0'0,"0"13"322"0"0,-3 8 9575 0 0,2 0-4076 0 0,2 6-2776 0 0,1 12-3089 0 0,2 23 466 0 0,-2 40-550 0 0,12 58-400 0 0,-10-134-5730 0 0,6 16 5730 0 0,-6-29-2110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6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 23815 0 0,'0'0'539'0'0,"-4"0"446"0"0,4 0 3024 0 0,4-4-6376 0 0,1 0-7375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6.8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66 10592 0 0,'0'0'818'0'0,"-7"-5"-417"0"0,6 4 4487 0 0,10-1-4337 0 0,0 1 0 0 0,1 0 0 0 0,-1 1 0 0 0,0 0-1 0 0,0 1 1 0 0,7 1-551 0 0,24 1 747 0 0,145-10 1666 0 0,61-15-2413 0 0,28-2 595 0 0,70 15-195 0 0,-152 16-323 0 0,61 0-26 0 0,-207-7-399 0 0,4-3 348 0 0,-8-2-6761 0 0,-20 1-625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32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15 10592 0 0,'-3'-6'604'0'0,"3"6"-437"0"0,0-1 1 0 0,0 1-1 0 0,-1-1 0 0 0,1 0 0 0 0,0 1 0 0 0,0-1 1 0 0,-1 1-1 0 0,1-1 0 0 0,0 1 0 0 0,-1-1 0 0 0,1 1 1 0 0,-1-1-1 0 0,1 1 0 0 0,-1-1 0 0 0,1 1 1 0 0,-1-1-168 0 0,0 1 2413 0 0,1 0 120 0 0,0 0-221 0 0,0 0-1027 0 0,2 61 3123 0 0,0-28-3594 0 0,-2 0-1 0 0,-1 4-813 0 0,-1-21 197 0 0,-8 166 1531 0 0,0-95-1560 0 0,3-22-3593 0 0,6-58 2178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34.8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49 261 15200 0 0,'-1'2'1172'0'0,"-6"17"-458"0"0,4-15 273 0 0,3-3-766 0 0,-1 0 1411 0 0,1-1 68 0 0,0 0-184 0 0,0 0-841 0 0,0 1-646 0 0,0-1 1 0 0,0 0 0 0 0,1 1 0 0 0,-1-1 0 0 0,0 1-1 0 0,1-1 1 0 0,-1 0 0 0 0,0 1 0 0 0,1-1 0 0 0,-1 0-1 0 0,1 0 1 0 0,-1 1 0 0 0,1-1 0 0 0,-1 0-1 0 0,0 0 1 0 0,1 1 0 0 0,-1-1 0 0 0,1 0 0 0 0,-1 0-1 0 0,1 0 1 0 0,-1 0 0 0 0,1 0 0 0 0,-1 0 0 0 0,1 0-1 0 0,-1 0 1 0 0,1 0 0 0 0,-1 0 0 0 0,1 0-30 0 0,15 0 220 0 0,3-3 26 0 0,-1 0-1 0 0,0-1 0 0 0,0-1 1 0 0,-1 0-1 0 0,0-2 0 0 0,0 0 1 0 0,0-1-1 0 0,-1 0 0 0 0,3-4-245 0 0,-17 12 13 0 0,-1-1 1 0 0,0 0-1 0 0,1 0 0 0 0,-1 0 0 0 0,0 0 1 0 0,0 0-1 0 0,0 0 0 0 0,1 0 0 0 0,-1 0 1 0 0,0 0-1 0 0,-1 0 0 0 0,1-1 0 0 0,0 1 1 0 0,0 0-1 0 0,0-1 0 0 0,-1 1 0 0 0,1-1 0 0 0,-1 1 1 0 0,1-1-1 0 0,-1 1 0 0 0,1-2-13 0 0,-2 1 28 0 0,1 1-1 0 0,0-1 0 0 0,0 0 1 0 0,-1 1-1 0 0,1-1 1 0 0,-1 1-1 0 0,1-1 0 0 0,-1 1 1 0 0,0-1-1 0 0,0 1 1 0 0,0-1-1 0 0,1 1 1 0 0,-1 0-1 0 0,0-1 0 0 0,-1 1 1 0 0,1 0-1 0 0,0-1-27 0 0,-4-2 70 0 0,-1 0 1 0 0,1 0-1 0 0,-1 0 0 0 0,0 0 0 0 0,1 1 0 0 0,-2 0 1 0 0,1 0-1 0 0,0 1 0 0 0,-3-1-70 0 0,2 1-7 0 0,1 0 0 0 0,0 1-1 0 0,0 0 1 0 0,-1 0 0 0 0,1 0 0 0 0,-1 1-1 0 0,-4 1 8 0 0,7-1-2 0 0,0 1-1 0 0,1 0 0 0 0,-1 0 1 0 0,0 0-1 0 0,1 0 0 0 0,-1 1 1 0 0,1-1-1 0 0,-1 1 0 0 0,1 0 1 0 0,0 0-1 0 0,-1 0 0 0 0,1 0 1 0 0,-2 3 2 0 0,-1 2 46 0 0,-1 0 1 0 0,2 0-1 0 0,-1 0 1 0 0,1 1 0 0 0,0 0-1 0 0,0 0 1 0 0,1 0-1 0 0,0 1 1 0 0,1 0-1 0 0,-3 7-46 0 0,0 4 117 0 0,1 0 0 0 0,1 0 0 0 0,1 1 0 0 0,0 7-117 0 0,1 2 213 0 0,1 0 0 0 0,2 17-213 0 0,-1-39 34 0 0,1 0-1 0 0,0-1 1 0 0,0 1 0 0 0,1 0-1 0 0,0-1 1 0 0,0 1-1 0 0,1-1 1 0 0,0 0 0 0 0,0 0-1 0 0,1 0 1 0 0,0 0-1 0 0,3 3-33 0 0,-4-7 11 0 0,0 0 0 0 0,0 0 0 0 0,1 0 0 0 0,-1-1 0 0 0,1 0-1 0 0,0 1 1 0 0,-1-1 0 0 0,1 0 0 0 0,0-1 0 0 0,0 1 0 0 0,0-1-1 0 0,1 0 1 0 0,-1 0 0 0 0,0 0 0 0 0,0 0 0 0 0,1-1 0 0 0,-1 0 0 0 0,0 0-1 0 0,1 0 1 0 0,-1 0 0 0 0,0-1 0 0 0,2 1-11 0 0,7-2-191 0 0,1-1-1 0 0,-1 0 1 0 0,0-1 0 0 0,0-1-1 0 0,0 0 1 0 0,6-3 191 0 0,11-10-2184 0 0,-11 5-3946 0 0,-16 11 4670 0 0,13-10-6933 0 0</inkml:trace>
  <inkml:trace contextRef="#ctx0" brushRef="#br0" timeOffset="350.867">360 44 23583 0 0,'0'0'1083'0'0,"0"0"-28"0"0,8-13-385 0 0,-6 11-534 0 0,1-1 0 0 0,-1 1-1 0 0,1 0 1 0 0,0-1 0 0 0,-1 1 0 0 0,1 0-1 0 0,0 0 1 0 0,0 1 0 0 0,0-1 0 0 0,1 1-1 0 0,-1-1 1 0 0,0 1 0 0 0,0 0 0 0 0,1 0-1 0 0,-1 1 1 0 0,1-1 0 0 0,0 1-136 0 0,4-1 136 0 0,-1 0 1 0 0,0 1 0 0 0,0 0-1 0 0,1 0 1 0 0,-1 0-1 0 0,0 1 1 0 0,7 2-137 0 0,-13-3 32 0 0,1 1 1 0 0,-1-1-1 0 0,1 0 0 0 0,-1 1 1 0 0,1 0-1 0 0,-1-1 0 0 0,1 1 1 0 0,-1 0-1 0 0,0 0 0 0 0,1 0 0 0 0,-1 0 1 0 0,0 0-1 0 0,0 0 0 0 0,0 0 1 0 0,1 0-1 0 0,-1 0 0 0 0,-1 0 1 0 0,1 1-1 0 0,0-1 0 0 0,0 0 0 0 0,0 1 1 0 0,-1-1-1 0 0,1 1 0 0 0,0-1 1 0 0,-1 1-1 0 0,0-1 0 0 0,1 1 0 0 0,-1-1 1 0 0,0 1-1 0 0,0-1 0 0 0,0 1 1 0 0,0 0-1 0 0,0 0-32 0 0,-1 6 72 0 0,0 0 1 0 0,-1 0-1 0 0,0 0 1 0 0,0 0-1 0 0,-1 0 1 0 0,-1 1-73 0 0,-3 11 71 0 0,-10 25-76 0 0,12-34 108 0 0,0 0 0 0 0,1 1 0 0 0,0 0 0 0 0,1 0 0 0 0,1 0 0 0 0,0 0 0 0 0,-1 10-103 0 0,3-22 3 0 0,0 1-1 0 0,0 0 1 0 0,0 0-1 0 0,0 0 1 0 0,0 0-1 0 0,0 0 1 0 0,1 0-1 0 0,-1 0 1 0 0,0 0-1 0 0,0-1 1 0 0,1 1-1 0 0,-1 0 1 0 0,1 0-1 0 0,-1 0 1 0 0,0 0-1 0 0,1-1 1 0 0,0 1 0 0 0,-1 0-1 0 0,1-1 1 0 0,-1 1-1 0 0,1 0 1 0 0,0-1-1 0 0,-1 1 1 0 0,2 0-3 0 0,-1-1 3 0 0,0 1 1 0 0,1-1-1 0 0,-1 1 0 0 0,0-1 1 0 0,1 0-1 0 0,-1 0 1 0 0,1 1-1 0 0,-1-1 0 0 0,1 0 1 0 0,-1 0-1 0 0,1 0 1 0 0,-1-1-1 0 0,0 1 1 0 0,1 0-4 0 0,5-2-85 0 0,0 0 0 0 0,-1 0 0 0 0,0-1 1 0 0,1 1-1 0 0,-1-2 0 0 0,1 0 85 0 0,18-8-498 0 0,-18 9-851 0 0,1-1 0 0 0,-1 1 0 0 0,0-2 0 0 0,2-1 1349 0 0,0-2-9425 0 0</inkml:trace>
  <inkml:trace contextRef="#ctx0" brushRef="#br0" timeOffset="696.1">412 169 14280 0 0,'-4'-1'463'0'0,"-8"-2"10696"0"0,12 2-11029 0 0,1 0 0 0 0,-1 0 0 0 0,0 0 0 0 0,1 0 0 0 0,0 0 1 0 0,-1 0-1 0 0,1 1 0 0 0,-1-1 0 0 0,1 0 0 0 0,0 0 0 0 0,0 1 0 0 0,-1-1 0 0 0,1 0 0 0 0,0 1 0 0 0,0-1 1 0 0,0 0-131 0 0,0 1 67 0 0,9-7 71 0 0,0 0 0 0 0,1 0 0 0 0,-1 1 0 0 0,1 1 0 0 0,0 0 0 0 0,9-3-138 0 0,-14 7-125 0 0,0-1 1 0 0,0 1 0 0 0,0-1 0 0 0,0 2 0 0 0,1-1 0 0 0,-1 1 0 0 0,0 0-1 0 0,0 0 1 0 0,1 0 0 0 0,-1 1 0 0 0,0 0 0 0 0,0 1 0 0 0,0-1 0 0 0,1 1 124 0 0,5 2-1666 0 0,-1 0-466 0 0</inkml:trace>
  <inkml:trace contextRef="#ctx0" brushRef="#br0" timeOffset="1066.928">693 375 20815 0 0,'0'0'959'0'0,"0"0"-26"0"0,0 0-455 0 0,0 0 294 0 0,0 0 194 0 0,0 0 40 0 0,0 0-62 0 0,0 0-295 0 0,0 0-128 0 0,6-2 411 0 0,47-11-230 0 0,-21 5-864 0 0,15-6 162 0 0,-23 3-242 0 0,5-1-5062 0 0,-22 10-3513 0 0</inkml:trace>
  <inkml:trace contextRef="#ctx0" brushRef="#br0" timeOffset="1413.543">814 189 21455 0 0,'-9'16'2427'0'0,"6"4"-1099"0"0,1 0-1 0 0,2-1 1 0 0,0 1 0 0 0,2 17-1328 0 0,1 21 382 0 0,-2-24-286 0 0,3 12-96 0 0,1-26-1524 0 0,-1-14-6421 0 0,1-4-753 0 0</inkml:trace>
  <inkml:trace contextRef="#ctx0" brushRef="#br0" timeOffset="1414.543">1052 123 22663 0 0,'0'0'1036'0'0,"0"0"-18"0"0,2 18 47 0 0,0-13-492 0 0,1 0 1 0 0,-2 1-1 0 0,1-1 0 0 0,-1 0 0 0 0,0 1 1 0 0,1 2-574 0 0,3 21 1107 0 0,6 49-301 0 0,-7 5-221 0 0,-3 23-585 0 0,-1-61 55 0 0,-3 2-1771 0 0,3-34-208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1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21943 0 0,'0'0'498'0'0,"0"0"72"0"0,0 0 34 0 0,0 0-76 0 0,1 0-108 0 0,6 2-181 0 0,1-1 8 0 0,0 0 0 0 0,0-1 0 0 0,1-1 0 0 0,-1 1 0 0 0,0-1-1 0 0,0 0 1 0 0,0-1 0 0 0,0 0 0 0 0,2-1-247 0 0,9-1 245 0 0,30-7-189 0 0,-8 1-87 0 0,-1 3 0 0 0,40-3 31 0 0,-52 6-1742 0 0,-17 2-60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1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28 7832 0 0,'-2'0'77'0'0,"0"1"0"0"0,-1 0 0 0 0,1 0 0 0 0,0 0 0 0 0,-1 0 0 0 0,1 1 0 0 0,0-1 0 0 0,0 0 1 0 0,0 1-1 0 0,0 0 0 0 0,0 0-77 0 0,-6 9 5553 0 0,8-10-2455 0 0,0-1-320 0 0,9 8-332 0 0,-6-7-2314 0 0,0 0 0 0 0,0 0-1 0 0,0 0 1 0 0,1 0 0 0 0,-1-1-1 0 0,0 1 1 0 0,0-1 0 0 0,1 0 0 0 0,-1 0-1 0 0,0 0 1 0 0,1 0 0 0 0,0 0-132 0 0,6-1 202 0 0,1-1 1 0 0,-1 0-1 0 0,2-1-202 0 0,26-8-299 0 0,77-20 2177 0 0,-39 16-9281 0 0,-59 12-716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6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27 110 9672 0 0,'-26'-20'1328'0'0,"26"20"124"0"0,0 0 498 0 0,1-1 98 0 0,9-1-779 0 0,1 0 0 0 0,-1 1-1 0 0,3-1-1268 0 0,58 1 1478 0 0,-51 1-779 0 0,414-3 3308 0 0,175-13-3278 0 0,-203-4 69 0 0,45-1 119 0 0,-419 20-934 0 0,-1 0-17 0 0,-1-2 0 0 0,1 0-1 0 0,4-3 35 0 0,-17 0-3838 0 0,-17 5 2399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52 13760 0 0,'-5'0'532'0'0,"0"-1"1200"0"0,-1 0 3045 0 0,14-12-608 0 0,16-2-2244 0 0,-23 14-1781 0 0,-1 1-64 0 0,4 0-26 0 0,-3 0-54 0 0,0 0 0 0 0,0 0 0 0 0,-1 0 1 0 0,1 0-1 0 0,0 1 0 0 0,-1-1 1 0 0,1 0-1 0 0,0 1 0 0 0,-1-1 0 0 0,1 0 1 0 0,0 1-1 0 0,-1-1 0 0 0,1 1 1 0 0,-1-1-1 0 0,1 1 0 0 0,-1-1 1 0 0,1 1-1 0 0,-1-1 0 0 0,1 1 0 0 0,-1 0 1 0 0,1-1-1 0 0,-1 1 0 0 0,0 0 1 0 0,1-1-1 0 0,-1 1 0 0 0,0 0 0 0 0,0 0 1 0 0,0-1-1 0 0,0 1 0 0 0,1 0 1 0 0,-1-1-1 0 0,0 1 0 0 0,0 0 0 0 0,0 1 1 0 0,0 0 0 0 0,0 1 0 0 0,0-1 0 0 0,0 0-1 0 0,0 0 1 0 0,-1 1 0 0 0,1-1 0 0 0,-1 0 0 0 0,0 0 0 0 0,1 0-1 0 0,-1 1 1 0 0,0-1 0 0 0,0 0 0 0 0,0 0 0 0 0,0 0 0 0 0,-1-1-1 0 0,1 1 1 0 0,0 0 0 0 0,-1 0 0 0 0,0-1 0 0 0,1 1 0 0 0,-1-1-1 0 0,0 1 0 0 0,0 0 16 0 0,0-1-1 0 0,0 1 1 0 0,0-1-1 0 0,0 1 1 0 0,0-1-1 0 0,0 0 1 0 0,0 0-1 0 0,0 0 1 0 0,0 0-1 0 0,-1 0 1 0 0,1 0-1 0 0,0-1 1 0 0,0 1-1 0 0,-1-1 1 0 0,1 0-1 0 0,-1 1 1 0 0,1-1-1 0 0,0 0 1 0 0,-1-1-1 0 0,-1 1-15 0 0,1-1 30 0 0,0 0 0 0 0,0 0 0 0 0,1 0 0 0 0,-1-1 0 0 0,0 1 0 0 0,1-1 0 0 0,-1 0 0 0 0,1 0 0 0 0,0 1 0 0 0,0-2 0 0 0,-1 1 0 0 0,1 0 0 0 0,1 0 0 0 0,-1-1-1 0 0,0 1 1 0 0,0-1 0 0 0,1 1 0 0 0,0-1 0 0 0,-1 0 0 0 0,1 1 0 0 0,0-1 0 0 0,0 0 0 0 0,1 0 0 0 0,-1 0 0 0 0,0 0 0 0 0,1 0 0 0 0,0 0 0 0 0,0 0 0 0 0,0 0 0 0 0,0-1-30 0 0,1 2-14 0 0,-1 0 1 0 0,1 1-1 0 0,0-1 0 0 0,0 1 1 0 0,0-1-1 0 0,0 1 0 0 0,0-1 1 0 0,0 1-1 0 0,0-1 0 0 0,1 1 1 0 0,-1 0-1 0 0,0 0 1 0 0,1 0-1 0 0,-1 0 0 0 0,1 0 1 0 0,-1 0-1 0 0,1 0 0 0 0,0 0 14 0 0,0 0 1 0 0,-1 0-1 0 0,0 1 1 0 0,1-1-1 0 0,-1 1 0 0 0,1 0 1 0 0,-1-1-1 0 0,1 1 1 0 0,-1 0-1 0 0,1 0 1 0 0,-1 0-1 0 0,1 0 0 0 0,-1 0 1 0 0,1 0-1 0 0,-1 0 1 0 0,1 1-1 0 0,-1-1 0 0 0,1 0 1 0 0,-1 1-1 0 0,1-1 1 0 0,-1 1-1 0 0,0 0 0 0 0,1-1 1 0 0,-1 1-1 0 0,0 0 1 0 0,0 0-1 0 0,1 0 0 0 0,-1 0 0 0 0,-1-1 0 0 0,1 1 0 0 0,-1-1 0 0 0,1 1 0 0 0,-1 0 0 0 0,1-1 0 0 0,-1 1 0 0 0,0 0 0 0 0,1-1 0 0 0,-1 1 0 0 0,0 0 0 0 0,1-1 0 0 0,-1 1 0 0 0,0 0 0 0 0,0-1 1 0 0,0 1-1 0 0,0 0 0 0 0,1 0 0 0 0,-1-1 0 0 0,0 1 0 0 0,0 0 0 0 0,-1 0 0 0 0,1-1 0 0 0,0 1 0 0 0,0 0 0 0 0,0 0 0 0 0,0-1 0 0 0,-1 1 0 0 0,1 0 0 0 0,0 0 0 0 0,-1-1 0 0 0,1 1 0 0 0,0-1 0 0 0,-1 1 0 0 0,1 0 0 0 0,-1-1 0 0 0,0 2-105 0 0,0 0 1 0 0,-1-1-1 0 0,1 1 1 0 0,-1-1-1 0 0,1 0 0 0 0,-1 1 1 0 0,1-1-1 0 0,-1 0 0 0 0,0 0 1 0 0,-1 1 104 0 0,-11-2-1804 0 0,7 0 869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1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23727 0 0,'0'0'539'0'0,"0"0"77"0"0,0 0 33 0 0,0 0-71 0 0,12 6 347 0 0,7-3-209 0 0,0-1 0 0 0,0 0 0 0 0,0-2-1 0 0,0 0 1 0 0,4-1-716 0 0,21-1 273 0 0,98-1 21 0 0,-81-4-9139 0 0,-47 5-754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40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390 504 11520 0 0,'-3'-1'144'0'0,"0"0"0"0"0,1 0 0 0 0,-1-1 1 0 0,1 1-1 0 0,0 0 0 0 0,-1-1 0 0 0,1 0 1 0 0,0 1-1 0 0,0-1 0 0 0,-1-1-144 0 0,3 3 1008 0 0,-1-1-724 0 0,1 1 0 0 0,0 0 0 0 0,0-1 0 0 0,0 1 0 0 0,0-1 0 0 0,0 1 1 0 0,0 0-1 0 0,0-1 0 0 0,0 1 0 0 0,0-1 0 0 0,0 1 0 0 0,0 0 0 0 0,0-1 0 0 0,0 1 0 0 0,0-1 0 0 0,0 1 0 0 0,0 0 0 0 0,1-1 0 0 0,-1 1 0 0 0,0-1 0 0 0,0 1 0 0 0,0 0 0 0 0,1-1 0 0 0,-1 1 0 0 0,0-1-284 0 0,4-5 1407 0 0,-1 5-1135 0 0,1-1 1 0 0,-1 1-1 0 0,1 0 1 0 0,-1 0-1 0 0,1 0 0 0 0,0 0 1 0 0,0 1-1 0 0,-1-1 0 0 0,1 1 1 0 0,0 0-1 0 0,0 0 1 0 0,0 0-1 0 0,1 1-272 0 0,20-1 684 0 0,158-6 1053 0 0,12-2-1090 0 0,8-1-487 0 0,83 4-1437 0 0,-211 5 1002 0 0,-28-5-5699 0 0,-36 3-2083 0 0</inkml:trace>
  <inkml:trace contextRef="#ctx0" brushRef="#br0" timeOffset="796.149">467 523 22975 0 0,'-1'0'528'0'0,"-10"2"194"0"0,6-2-512 0 0,-1 1 0 0 0,1 0-1 0 0,-1 1 1 0 0,1-1 0 0 0,0 1-1 0 0,-1 0-209 0 0,5-1-96 0 0,1-1-2 0 0,1 1 148 0 0,0 1 1 0 0,0-1-1 0 0,1 1 1 0 0,-1-1 0 0 0,0 1-1 0 0,0-1 1 0 0,1 0 0 0 0,-1 0-1 0 0,1 1 1 0 0,-1-1 0 0 0,1 0-1 0 0,-1 0 1 0 0,1-1 0 0 0,0 1-1 0 0,-1 0-50 0 0,7 4 211 0 0,19 11 316 0 0,1 0 0 0 0,1-2 0 0 0,26 10-527 0 0,-34-15 79 0 0,33 14 70 0 0,64 28 110 0 0,-82-34-162 0 0,4 2 182 0 0,17 11-279 0 0,-45-23 43 0 0,0 1 1 0 0,-1 0-1 0 0,-1 1 0 0 0,1 0 0 0 0,-1 0 0 0 0,7 10-43 0 0,-13-14 18 0 0,0 0 1 0 0,-1 0-1 0 0,1 1 0 0 0,-1-1 1 0 0,0 1-1 0 0,-1 0 1 0 0,0 0-1 0 0,0 0 1 0 0,0 0-1 0 0,0 0 0 0 0,-1 1 1 0 0,0-1-1 0 0,-1 1-18 0 0,1 3 26 0 0,-1-1-1 0 0,-1 1 1 0 0,0 0-1 0 0,0 0 1 0 0,-1-1-1 0 0,0 1 1 0 0,0-1 0 0 0,-2 2-26 0 0,-8 19 82 0 0,-1-1 1 0 0,-2 0-1 0 0,-1 0 1 0 0,-13 16-83 0 0,28-43 4 0 0,-41 60 286 0 0,-3-2 0 0 0,-35 36-290 0 0,-20 24 422 0 0,32-37-101 0 0,22-21 87 0 0,2 2 1 0 0,2 1-1 0 0,-17 42-408 0 0,50-91-48 0 0,1 1 0 0 0,1-1 0 0 0,0 1-1 0 0,1 0 1 0 0,-2 14 48 0 0,7-29 0 0 0,0 1 0 0 0,1 0 0 0 0,0-1 0 0 0,0 1 0 0 0,-1-1 0 0 0,1 1 0 0 0,1 0 0 0 0,-1-1 0 0 0,0 1 0 0 0,1 0 0 0 0,-1-1 0 0 0,1 1 0 0 0,0-1 0 0 0,0 1 0 0 0,0-1 0 0 0,0 1 0 0 0,0-1 0 0 0,1 1 0 0 0,0 0 0 0 0,1-1 0 0 0,-1 0 0 0 0,0 1 0 0 0,1-1 0 0 0,-1 0 0 0 0,1 0 0 0 0,0 0 0 0 0,0-1 0 0 0,-1 1 0 0 0,1-1 0 0 0,0 1 0 0 0,0-1 0 0 0,1 0 0 0 0,9 2 0 0 0,-1 0 0 0 0,1-1 0 0 0,0 0 0 0 0,0-1 0 0 0,-1-1 0 0 0,12-1 0 0 0,34-4 16 0 0,-1-2 0 0 0,0-3 0 0 0,19-8-16 0 0,45-8 16 0 0,214-23 280 0 0,-287 44-359 0 0,-15 0 132 0 0,0 2 0 0 0,0 2 0 0 0,23 1-69 0 0,-40 1 51 0 0,0-1-1 0 0,8-1-50 0 0,15-1 112 0 0,-34 2-109 0 0,0-3-3 0 0,-3 3 0 0 0,-1-1 0 0 0,0 0 0 0 0,0 1 0 0 0,0-1 0 0 0,0 0 0 0 0,0 0 0 0 0,0 0 0 0 0,0 0 0 0 0,-1 0 0 0 0,1 0 0 0 0,0 0 0 0 0,0 0 0 0 0,-1 0 0 0 0,1 0 0 0 0,0 0 0 0 0,-1 0 0 0 0,1-1 0 0 0,-1 1 0 0 0,0 0 0 0 0,1-1 0 0 0,-1-24 0 0 0,-1 16 0 0 0,4-25-416 0 0,-2 24 128 0 0,-1 0 0 0 0,1 1 0 0 0,-2-1 0 0 0,0-3 288 0 0,-4-30-2568 0 0,-1 23 376 0 0</inkml:trace>
  <inkml:trace contextRef="#ctx0" brushRef="#br0" timeOffset="1282.151">1432 419 14744 0 0,'-11'-6'1461'0'0,"1"1"-475"0"0,5 4 2913 0 0,4 1-2374 0 0,1 0-770 0 0,-8 17 733 0 0,8-12-1305 0 0,-1 0-1 0 0,1 0 1 0 0,1 0 0 0 0,-1 0 0 0 0,1 0-1 0 0,-1 0 1 0 0,1 0 0 0 0,2 4-183 0 0,15 40 83 0 0,-14-38-15 0 0,9 20-67 0 0,0 1-3528 0 0,4 17 3527 0 0,-12-33-8345 0 0</inkml:trace>
  <inkml:trace contextRef="#ctx0" brushRef="#br0" timeOffset="10288.146">31 1245 11976 0 0,'-19'3'3517'0'0,"18"-3"-3359"0"0,1 0 1 0 0,-1 0-1 0 0,1 0 1 0 0,-1 0-1 0 0,1 0 1 0 0,-1 0-1 0 0,1 0 0 0 0,0 0 1 0 0,-1 1-1 0 0,1-1 1 0 0,-1 0-1 0 0,1 0 1 0 0,0 0-1 0 0,-1 1 1 0 0,1-1-1 0 0,-1 0 0 0 0,1 1 1 0 0,0-1-1 0 0,-1 0 1 0 0,1 0-1 0 0,0 1 1 0 0,0-1-1 0 0,-1 1 1 0 0,1-1-1 0 0,0 0 1 0 0,0 1-1 0 0,0-1 0 0 0,-1 1 1 0 0,1-1-1 0 0,0 0 1 0 0,0 1-1 0 0,0-1 1 0 0,0 1-1 0 0,0-1 1 0 0,0 1-1 0 0,0-1 0 0 0,0 1 1 0 0,0-1-1 0 0,0 0 1 0 0,0 1-1 0 0,0-1 1 0 0,0 1-1 0 0,0-1 1 0 0,0 1-1 0 0,0-1 0 0 0,1 0 1 0 0,-1 1-1 0 0,0-1 1 0 0,0 1-1 0 0,1-1 1 0 0,-1 0-1 0 0,0 1-158 0 0,1-1 71 0 0,-1 1 0 0 0,1-1 0 0 0,-1 1 0 0 0,1-1 0 0 0,-1 1 0 0 0,1-1 0 0 0,0 0 0 0 0,-1 1 0 0 0,1-1 0 0 0,-1 0 0 0 0,1 0 0 0 0,0 1 0 0 0,-1-1 1 0 0,1 0-1 0 0,0 0 0 0 0,-1 0-71 0 0,155 15 3224 0 0,-36-4-2894 0 0,-81-8-170 0 0,-1 0 0 0 0,29-4-160 0 0,-54-1-5 0 0,-3 0-3487 0 0,-9 2-5658 0 0</inkml:trace>
  <inkml:trace contextRef="#ctx0" brushRef="#br0" timeOffset="61095.402">713 72 21599 0 0,'0'0'374'0'0,"4"13"960"0"0,-3-8-1116 0 0,13 54 952 0 0,-2 0 1 0 0,0 29-1171 0 0,-2-44 1797 0 0,-3-72-668 0 0,-2-80-761 0 0,1-18-145 0 0,-6 124-223 0 0,1 0 0 0 0,-1 0 0 0 0,0 1 0 0 0,1-1 0 0 0,-1 0 0 0 0,1 0 0 0 0,0 1 0 0 0,0-1 0 0 0,-1 1 0 0 0,1-1 0 0 0,0 0 0 0 0,0 1 0 0 0,1 0 0 0 0,-1-1 0 0 0,0 1 0 0 0,0 0 0 0 0,1-1 0 0 0,-1 1 0 0 0,1 0 0 0 0,-1 0 0 0 0,1 0 0 0 0,-1 0 0 0 0,1 1 0 0 0,-2-1 0 0 0,1 1 0 0 0,-1 0 0 0 0,0 0 0 0 0,1 0 0 0 0,-1 0 0 0 0,0-1 0 0 0,1 1 0 0 0,-1 0 0 0 0,1 0 0 0 0,-1 0 0 0 0,0 0 0 0 0,1 0 0 0 0,-1 0 0 0 0,1 0 0 0 0,-1 0 0 0 0,0 0 0 0 0,1 1 0 0 0,-1-1 0 0 0,0 0 0 0 0,1 0 0 0 0,-1 0 0 0 0,0 0 0 0 0,1 0 0 0 0,-1 1 0 0 0,0-1 0 0 0,1 0 0 0 0,-1 0 0 0 0,0 1 0 0 0,1-1 0 0 0,-1 0 0 0 0,0 0 0 0 0,0 1 0 0 0,1-1 0 0 0,-1 0 0 0 0,0 1 0 0 0,0-1 0 0 0,0 0 0 0 0,7 6 18 0 0,0 0 0 0 0,-1 0 0 0 0,0 1-1 0 0,0 0 1 0 0,0 0 0 0 0,-1 0 0 0 0,-1 1 0 0 0,1 0-1 0 0,-1 0 1 0 0,0 0 0 0 0,1 6-18 0 0,0-1 34 0 0,-1 0 0 0 0,0 1-1 0 0,-1 0 1 0 0,-1-1 0 0 0,0 1-1 0 0,-1 0 1 0 0,-1 4-34 0 0,2 5 272 0 0,-2-23-268 0 0,0 0 0 0 0,0 0 0 0 0,0 0 0 0 0,0 0 0 0 0,0 0 0 0 0,0 0 0 0 0,0 0 0 0 0,0 0-1 0 0,0 0 1 0 0,0 0 0 0 0,0 0 0 0 0,0 0 0 0 0,0 0 0 0 0,1 0 0 0 0,-1 0 0 0 0,0 0 0 0 0,0 0 0 0 0,0-1 0 0 0,0 1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1 0 0 0,0-1 0 0 0,0 0 0 0 0,0 0 0 0 0,0 0 0 0 0,0 0 0 0 0,0 0 0 0 0,0 0 0 0 0,0 0 0 0 0,0 0 0 0 0,0 0-4 0 0,3-15 96 0 0,-2 9-96 0 0,6-40-61 0 0,1 0 1 0 0,2 0-1 0 0,14-37 61 0 0,-24 81-2 0 0,1 0-1 0 0,0 0 0 0 0,0 0 0 0 0,0 0 0 0 0,0 0 1 0 0,0 0-1 0 0,1 1 0 0 0,-1-1 0 0 0,0 0 0 0 0,1 1 0 0 0,0-1 1 0 0,-1 1-1 0 0,1-1 0 0 0,0 1 0 0 0,-1 0 0 0 0,1-1 1 0 0,0 1-1 0 0,0 0 0 0 0,1 0 3 0 0,-2 1 24 0 0,1 0 1 0 0,-1-1-1 0 0,1 1 0 0 0,-1 0 1 0 0,1 0-1 0 0,-1 0 0 0 0,1 1 1 0 0,-1-1-1 0 0,1 0 0 0 0,-1 0 1 0 0,1 1-1 0 0,-1-1 0 0 0,0 1 0 0 0,1-1 1 0 0,-1 1-1 0 0,0 0 0 0 0,1-1 1 0 0,-1 1-1 0 0,0 0 0 0 0,0 0 1 0 0,0 0-1 0 0,1 0 0 0 0,-1 0 1 0 0,0 0-1 0 0,-1 0 0 0 0,1 1 1 0 0,0-1-1 0 0,0 0 0 0 0,0 0-24 0 0,6 11 157 0 0,0 0 0 0 0,0 0-1 0 0,-1 0 1 0 0,-1 0-1 0 0,0 1 1 0 0,0 0-1 0 0,0 8-156 0 0,5 22-2541 0 0,1 30 2541 0 0,-8-54-1399 0 0,1 2-8742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5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48 23583 0 0,'-4'-15'2928'0'0,"8"13"-2812"0"0,0 0 1 0 0,-1 1-1 0 0,1-1 0 0 0,0 1 0 0 0,0 0 1 0 0,0 0-1 0 0,0 1 0 0 0,0-1 1 0 0,0 1-1 0 0,0 0 0 0 0,2 0-116 0 0,12-1 338 0 0,84-7 160 0 0,-30 4-1759 0 0,-25-2-2763 0 0,-33 3 2266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6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20471 0 0,'0'0'464'0'0,"9"8"1131"0"0,-5-6-1533 0 0,-1-1-1 0 0,1 1 1 0 0,0-1-1 0 0,0 0 1 0 0,0 0-1 0 0,0 0 1 0 0,0 0 0 0 0,0-1-1 0 0,1 1 1 0 0,2-1-62 0 0,44-4 1300 0 0,-37 3-1019 0 0,1 0-181 0 0,127-9-1389 0 0,-100 8-996 0 0,-9-6-5488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0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 24071 0 0,'0'0'547'0'0,"0"0"77"0"0,0 0 33 0 0,13-2 155 0 0,-7 2-643 0 0,1 1 0 0 0,-1-1 0 0 0,0 0 0 0 0,0-1 0 0 0,0 0 0 0 0,0 0-169 0 0,24-1 929 0 0,7 0-127 0 0,0-1 1 0 0,6-2-803 0 0,7-2-3981 0 0,-27 3-1012 0 0,3 0-4156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0.3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250 830 22663 0 0,'-2'-10'2267'0'0,"2"10"-2264"0"0,0 0 1 0 0,0 0-1 0 0,0 0 1 0 0,-1 0-1 0 0,1-1 1 0 0,0 1-1 0 0,0 0 1 0 0,0 0-1 0 0,0 0 1 0 0,0 0-1 0 0,0 0 1 0 0,0 0-1 0 0,-1 0 1 0 0,1 0-1 0 0,0 0 1 0 0,0 0-1 0 0,0 0 1 0 0,0 0-1 0 0,0 0 1 0 0,0 0-1 0 0,-1 0 1 0 0,1 0-1 0 0,0 0 1 0 0,0 0-1 0 0,0 0 1 0 0,0 0-1 0 0,0 0 1 0 0,0 0-1 0 0,-1 0 1 0 0,1 0-1 0 0,0 0 1 0 0,0 0-1 0 0,0 0 1 0 0,0 0-1 0 0,0 0 1 0 0,0 0-1 0 0,-1 0 1 0 0,1 0-1 0 0,0 0 1 0 0,0 1-1 0 0,0-1 1 0 0,0 0-1 0 0,0 0 1 0 0,0 0-1 0 0,0 0 1 0 0,0 0-1 0 0,0 0 1 0 0,0 0-1 0 0,0 1 1 0 0,0-1-1 0 0,-1 0 1 0 0,1 0-1 0 0,0 0 1 0 0,0 0-1 0 0,0 0 1 0 0,0 0-1 0 0,0 1 1 0 0,0-1-4 0 0,-3 6 10 0 0,-3 15 522 0 0,1 1 1 0 0,1 0-1 0 0,0 0 0 0 0,1 13-532 0 0,0-1 1202 0 0,-5 17-1202 0 0,6-40 5 0 0,1-4 39 0 0,0 0 0 0 0,-1 0-1 0 0,0 0 1 0 0,0-1 0 0 0,0 1 0 0 0,-3 3-44 0 0,4-9 10 0 0,1 1 1 0 0,-1-1 0 0 0,0 0-1 0 0,0 0 1 0 0,0 0-1 0 0,0 0 1 0 0,0 0-1 0 0,0 0 1 0 0,0 0-1 0 0,0 0 1 0 0,-1 0-1 0 0,1 0 1 0 0,0 0 0 0 0,0-1-1 0 0,-1 1 1 0 0,1-1-1 0 0,-1 1 1 0 0,1-1-1 0 0,0 1 1 0 0,-1-1-1 0 0,1 0 1 0 0,-1 0-1 0 0,1 1 1 0 0,-1-1-1 0 0,1 0 1 0 0,-1-1 0 0 0,1 1-1 0 0,-1 0 1 0 0,1 0-1 0 0,-1 0 1 0 0,1-1-1 0 0,0 1 1 0 0,-1-1-11 0 0,-6-2 43 0 0,0 0 1 0 0,0 0 0 0 0,1-1-1 0 0,-1 0 1 0 0,1 0-1 0 0,0-1 1 0 0,0 0 0 0 0,1 0-1 0 0,-1 0 1 0 0,1-1 0 0 0,0 0-1 0 0,1 0 1 0 0,-1-1-1 0 0,0-1-43 0 0,0-1 52 0 0,1 1 0 0 0,0-1 0 0 0,1 0 0 0 0,0 0 0 0 0,0-1 0 0 0,1 1 0 0 0,0-1-1 0 0,0 0 1 0 0,1 0 0 0 0,1 0 0 0 0,-1-8-52 0 0,1 11 0 0 0,1 0 0 0 0,0 1 0 0 0,0-1 0 0 0,1 0 0 0 0,0 0 0 0 0,0 0 0 0 0,0 1 0 0 0,1-1 0 0 0,0 1 0 0 0,1-1 0 0 0,-1 1 0 0 0,1 0 0 0 0,0 0 0 0 0,1 0 0 0 0,-1 0 0 0 0,1 0 0 0 0,1 1 0 0 0,-1 0 0 0 0,1 0 0 0 0,-1 0 0 0 0,1 0 0 0 0,1 1 0 0 0,3-3 0 0 0,2 0 0 0 0,0 0 0 0 0,0 1 0 0 0,1 1 0 0 0,0 0 0 0 0,4-1 0 0 0,63-17 0 0 0,-36 11 0 0 0,1 1-1085 0 0,0 2 1 0 0,26-2 1084 0 0,92-4-3310 0 0,-146 14 3111 0 0,17 0-3021 0 0,-6 0-4817 0 0</inkml:trace>
  <inkml:trace contextRef="#ctx0" brushRef="#br0" timeOffset="328.799">876 424 13360 0 0,'0'0'1026'0'0,"-14"6"917"0"0,4 2 129 0 0,1-1 0 0 0,0 1-1 0 0,-8 9-2071 0 0,5-4 1159 0 0,1 1-1 0 0,-4 6-1158 0 0,-9 20 2170 0 0,-13 25-2170 0 0,18-25 563 0 0,2 0 1 0 0,1 1-1 0 0,2 1 0 0 0,2 0 0 0 0,0 13-563 0 0,8-33 84 0 0,0 0 1 0 0,2 1-1 0 0,0-1 1 0 0,1 1-1 0 0,3 12-84 0 0,-2-26 17 0 0,1-1-1 0 0,0 0 1 0 0,0 0 0 0 0,1 0-1 0 0,0 0 1 0 0,1 0-1 0 0,0 0 1 0 0,0 0 0 0 0,1-1-1 0 0,0 0 1 0 0,0 1 0 0 0,0-1-1 0 0,1-1 1 0 0,0 1-1 0 0,1-1 1 0 0,3 4-17 0 0,-6-7-222 0 0,1-1 0 0 0,-1 0-1 0 0,0 1 1 0 0,1-1 0 0 0,-1-1 0 0 0,1 1 0 0 0,0 0 0 0 0,-1-1-1 0 0,2 0 223 0 0,1 1-1026 0 0,1-1 0 0 0,-1 0-1 0 0,0-1 1 0 0,0 0 0 0 0,1 0-1 0 0,-1 0 1 0 0,0 0 0 0 0,5-2 1026 0 0,8-1-8757 0 0</inkml:trace>
  <inkml:trace contextRef="#ctx0" brushRef="#br0" timeOffset="666.792">928 724 10592 0 0,'-1'-17'538'0'0,"1"12"-223"0"0,0 1 1 0 0,-1-1-1 0 0,2 1 0 0 0,-1-1 1 0 0,1 1-1 0 0,-1-1-315 0 0,7-10 3729 0 0,7 1 3473 0 0,-10 11-6955 0 0,1 0 1 0 0,0 0 0 0 0,-1 1 0 0 0,1 0-1 0 0,0 0 1 0 0,1 0 0 0 0,-1 0 0 0 0,0 1 0 0 0,0 0-1 0 0,1 0 1 0 0,-1 0 0 0 0,1 0 0 0 0,1 1-248 0 0,2 0 29 0 0,-1 0 1 0 0,1 1-1 0 0,-1 0 1 0 0,1 1-1 0 0,-1-1 1 0 0,0 1-1 0 0,0 1 1 0 0,2 1-30 0 0,-7-4 11 0 0,-1 1-1 0 0,0 0 1 0 0,0 0 0 0 0,0 0 0 0 0,0 0-1 0 0,0 1 1 0 0,0-1 0 0 0,-1 0-1 0 0,1 1 1 0 0,0 0 0 0 0,-1-1 0 0 0,1 1-1 0 0,-1 0 1 0 0,1 0 0 0 0,-1-1 0 0 0,0 1-1 0 0,0 0 1 0 0,0 0 0 0 0,0 1 0 0 0,0-1-1 0 0,0 0 1 0 0,-1 0 0 0 0,1 0 0 0 0,-1 0-1 0 0,0 1 1 0 0,1-1 0 0 0,-1 0-1 0 0,0 1 1 0 0,0-1 0 0 0,0 0 0 0 0,-1 0-1 0 0,1 1 1 0 0,0-1 0 0 0,-2 2-11 0 0,-1 8 100 0 0,-1 0 1 0 0,-1 0-1 0 0,0 0 1 0 0,-1-1-1 0 0,-6 10-100 0 0,4-7 50 0 0,-30 52 264 0 0,11-19 50 0 0,-1 7-364 0 0,20-38 196 0 0,2 0-1 0 0,0 0 1 0 0,0 1 0 0 0,2-1-1 0 0,-2 11-195 0 0,6-25 18 0 0,-1 1 0 0 0,1-1 0 0 0,0 1 0 0 0,0-1 0 0 0,0 1 0 0 0,0-1 0 0 0,1 1-1 0 0,-1-1 1 0 0,0 1 0 0 0,1-1 0 0 0,0 1 0 0 0,0-1 0 0 0,0 0 0 0 0,0 0 0 0 0,0 1 0 0 0,0-1 0 0 0,0 0 0 0 0,1 1-18 0 0,0-2 6 0 0,-1 1 1 0 0,1-1-1 0 0,-1 1 1 0 0,1-1-1 0 0,-1 0 1 0 0,1 0 0 0 0,0 0-1 0 0,0 0 1 0 0,-1 0-1 0 0,1 0 1 0 0,0 0-1 0 0,0-1 1 0 0,0 1-1 0 0,0-1 1 0 0,0 1-1 0 0,0-1 1 0 0,0 0 0 0 0,0 0-1 0 0,0 0 1 0 0,0 0-1 0 0,0 0 1 0 0,1 0-7 0 0,15-2-1223 0 0,0-1-1 0 0,14-4 1224 0 0,-22 4-1279 0 0,0 0 0 0 0,0-1 1 0 0,0 0-1 0 0,-1 0 0 0 0,5-4 1279 0 0,6-5-8105 0 0</inkml:trace>
  <inkml:trace contextRef="#ctx0" brushRef="#br0" timeOffset="995.602">832 823 22663 0 0,'0'0'49'0'0,"0"0"0"0"0,0 0-1 0 0,0 0 1 0 0,0-1 0 0 0,0 1-1 0 0,-1 0 1 0 0,1 0 0 0 0,0 0-1 0 0,0-1 1 0 0,0 1 0 0 0,0 0-1 0 0,0 0 1 0 0,0 0 0 0 0,0-1-1 0 0,0 1 1 0 0,0 0 0 0 0,0 0-1 0 0,0 0 1 0 0,0-1 0 0 0,0 1-1 0 0,0 0 1 0 0,0 0 0 0 0,0 0-1 0 0,0-1 1 0 0,1 1 0 0 0,-1 0-1 0 0,0 0 1 0 0,0 0 0 0 0,0-1-1 0 0,0 1 1 0 0,0 0 0 0 0,0 0-1 0 0,0 0 1 0 0,1 0 0 0 0,-1-1 0 0 0,0 1-1 0 0,0 0 1 0 0,0 0 0 0 0,1 0-1 0 0,-1 0 1 0 0,0 0 0 0 0,0 0-1 0 0,0 0 1 0 0,0-1 0 0 0,1 1-1 0 0,-1 0 1 0 0,0 0 0 0 0,0 0-49 0 0,19-5 684 0 0,20 0-267 0 0,154-2-332 0 0,-88 5-4084 0 0,-78 1-4108 0 0</inkml:trace>
  <inkml:trace contextRef="#ctx0" brushRef="#br0" timeOffset="996.602">1321 361 21079 0 0,'-4'12'2243'0'0,"3"-5"-2226"0"0,1 1 1 0 0,1-1-1 0 0,-1 0 0 0 0,1 0 1 0 0,1 0-1 0 0,-1 1 0 0 0,1-1 0 0 0,0 0 1 0 0,2 3-18 0 0,6 13 382 0 0,1-1 0 0 0,3 4-382 0 0,2 2 605 0 0,10 21 136 0 0,-11-23-249 0 0,-1 0 0 0 0,-1 2 0 0 0,-1-1 0 0 0,4 20-492 0 0,-6-5 451 0 0,-2 1 0 0 0,-2 0-1 0 0,-2 1 1 0 0,-1 15-451 0 0,-3-42 111 0 0,-1-1 0 0 0,-1 1 1 0 0,-1 0-1 0 0,0-1 0 0 0,-1 0 0 0 0,0 0 0 0 0,-2 0 0 0 0,0 0 1 0 0,-1 1-112 0 0,-6 12-1237 0 0,-13 19 1237 0 0,-19 22-7634 0 0,28-46-1583 0 0</inkml:trace>
  <inkml:trace contextRef="#ctx0" brushRef="#br0" timeOffset="1480.336">1435 0 20815 0 0,'0'0'959'0'0,"12"4"346"0"0,-6-1-1305 0 0,0 0 0 0 0,0 0 0 0 0,0 0 0 0 0,0 1 0 0 0,-1-1 0 0 0,5 5 0 0 0,3 1 0 0 0,4 4 348 0 0,0 0 0 0 0,-1 1-1 0 0,-1 1 1 0 0,0 0-1 0 0,-1 1 1 0 0,0 1 0 0 0,-1 0-1 0 0,-2 1 1 0 0,1 0 0 0 0,-2 0-1 0 0,1 5-347 0 0,11 22 212 0 0,-2 1-1 0 0,-2 1 1 0 0,-2 1 0 0 0,-3 0-1 0 0,-1 1 1 0 0,-3 0 0 0 0,-1 1-1 0 0,-3 0 1 0 0,-2 0-1 0 0,-2 0 1 0 0,-5 39-212 0 0,-10 21 504 0 0,-4 0 0 0 0,-27 82-504 0 0,32-149-263 0 0,-2-1 0 0 0,-2-1 0 0 0,-1 0 0 0 0,-3-1 0 0 0,-1-1 0 0 0,-2-1 0 0 0,-17 20 263 0 0,24-36-679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9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401 1 19895 0 0,'0'0'455'0'0,"0"0"61"0"0,-5 4 511 0 0,-10 12-797 0 0,0-1-1 0 0,1 2 1 0 0,1 0 0 0 0,1 1 0 0 0,0 0 0 0 0,-6 15-230 0 0,-13 32 1589 0 0,-8 27-1589 0 0,1 2 770 0 0,-3 3 196 0 0,5 1-1 0 0,4 2 0 0 0,-9 59-965 0 0,28-99 123 0 0,3 1 0 0 0,2 0 0 0 0,3 0 1 0 0,3 0-1 0 0,2 1 0 0 0,4 13-123 0 0,-1-48 96 0 0,2-1 0 0 0,0 1 0 0 0,1-1 0 0 0,2-1 0 0 0,5 12-96 0 0,-6-21 69 0 0,0 0 0 0 0,1 0 0 0 0,1-1-1 0 0,1 0 1 0 0,0-1 0 0 0,1 0 0 0 0,0-1-1 0 0,11 10-68 0 0,-18-19 3 0 0,25 24 290 0 0,30 21-293 0 0,-50-42-52 0 0,1-1 0 0 0,0 1-1 0 0,1-1 1 0 0,0-1 0 0 0,-1 0-1 0 0,2-1 1 0 0,-1 0 0 0 0,8 2 52 0 0,-17-6-185 0 0,0 1 0 0 0,0-1 0 0 0,-1 1-1 0 0,1-1 1 0 0,0 0 0 0 0,0 0 0 0 0,0 0 0 0 0,-1 0 0 0 0,1 0 0 0 0,0 0 0 0 0,0 0 0 0 0,0-1 0 0 0,-1 1 0 0 0,1-1 0 0 0,0 1 0 0 0,0-1 0 0 0,-1 0 0 0 0,1 1 0 0 0,-1-1 0 0 0,1 0-1 0 0,0 0 1 0 0,-1 0 0 0 0,0 0 0 0 0,1 0 0 0 0,0-1 185 0 0,2-4-1524 0 0</inkml:trace>
  <inkml:trace contextRef="#ctx0" brushRef="#br0" timeOffset="371.219">431 760 22663 0 0,'0'0'1036'0'0,"0"0"-18"0"0,7 4-317 0 0,-4 2-499 0 0,-1-1-1 0 0,0 0 1 0 0,0 1 0 0 0,0-1 0 0 0,0 1-1 0 0,-1-1 1 0 0,0 1 0 0 0,0 0 0 0 0,-1-1-1 0 0,1 1 1 0 0,-1 0-202 0 0,1 15 443 0 0,3 28-181 0 0,-2 1-1 0 0,-2-1 0 0 0,-4 8-261 0 0,1-6-527 0 0,3 0 0 0 0,4 44 527 0 0,-3-92-47 0 0,0-1-1597 0 0,-1 0-4918 0 0,0-2-1859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6.8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302 425 18863 0 0,'-3'-2'1706'0'0,"3"2"-1672"0"0,-1-1 0 0 0,1 1 0 0 0,0 0 0 0 0,-1 0 1 0 0,1-1-1 0 0,0 1 0 0 0,-1 0 0 0 0,1 0 0 0 0,0 0 0 0 0,-1 0 0 0 0,1-1 1 0 0,0 1-1 0 0,-1 0 0 0 0,1 0 0 0 0,-1 0 0 0 0,1 0 0 0 0,0 0 1 0 0,-1 0-1 0 0,1 0 0 0 0,-1 0 0 0 0,1 0 0 0 0,0 0 0 0 0,-1 0 1 0 0,1 0-1 0 0,0 1 0 0 0,-1-1 0 0 0,1 0 0 0 0,-1 0 0 0 0,1 0 1 0 0,0 0-1 0 0,-1 1 0 0 0,1-1 0 0 0,0 0 0 0 0,-1 0 0 0 0,1 1 1 0 0,0-1-1 0 0,0 0 0 0 0,-1 0 0 0 0,1 1 0 0 0,0-1 0 0 0,0 0 0 0 0,0 1 1 0 0,-1-1-1 0 0,1 0 0 0 0,0 1 0 0 0,0-1 0 0 0,0 1 0 0 0,0-1 1 0 0,0 0-1 0 0,0 1 0 0 0,-1-1 0 0 0,1 0 0 0 0,0 1 0 0 0,0-1 1 0 0,0 1-1 0 0,0-1-34 0 0,0 1 140 0 0,-3 10 304 0 0,1-1-1 0 0,0 1 1 0 0,0 0 0 0 0,1 0 0 0 0,1-1-1 0 0,0 10-443 0 0,-1 25 691 0 0,-5 37 36 0 0,-3 32 306 0 0,7-94-835 0 0,-2 0 0 0 0,-1 1 0 0 0,0-1 0 0 0,-4 8-198 0 0,8-26 36 0 0,0 1 1 0 0,0 0-1 0 0,-1-1 0 0 0,1 0 1 0 0,0 1-1 0 0,-1-1 0 0 0,0 0 1 0 0,1 1-1 0 0,-1-1 0 0 0,0 0 0 0 0,0 0 1 0 0,0-1-1 0 0,0 1 0 0 0,-2 1-36 0 0,2-2 11 0 0,0-1-1 0 0,1 1 1 0 0,-1 0-1 0 0,0-1 1 0 0,1 0-1 0 0,-1 1 1 0 0,0-1-1 0 0,0 0 1 0 0,1 0-1 0 0,-1 0 1 0 0,0 0-1 0 0,0 0 1 0 0,1 0-1 0 0,-1 0 1 0 0,0-1-1 0 0,1 1 1 0 0,-1-1-1 0 0,0 1 1 0 0,1-1-1 0 0,-1 0 0 0 0,0 1 1 0 0,1-1-1 0 0,-1-1-10 0 0,-8-3 74 0 0,0-1 0 0 0,1-1 0 0 0,0 0 0 0 0,1 0-1 0 0,-1-1 1 0 0,1 0 0 0 0,1 0 0 0 0,-1-1-1 0 0,1 0 1 0 0,1 0 0 0 0,0-1 0 0 0,-2-5-74 0 0,-4-7 14 0 0,6 11-8 0 0,0 0 1 0 0,1 0-1 0 0,0-1 1 0 0,1 0 0 0 0,0 0-1 0 0,-1-7-6 0 0,0-9-14 0 0,3 20 7 0 0,0 1 0 0 0,1-1 0 0 0,0 1-1 0 0,0-1 1 0 0,1 1 0 0 0,0-1-1 0 0,0 1 1 0 0,1-4 7 0 0,-1 10 0 0 0,2-11-24 0 0,1 1-1 0 0,0-1 1 0 0,2-5 24 0 0,-3 13-7 0 0,0 0 0 0 0,0 0 0 0 0,0 1 0 0 0,0-1 0 0 0,1 0-1 0 0,0 1 1 0 0,0 0 0 0 0,0-1 0 0 0,0 1 0 0 0,3-2 7 0 0,5-3 12 0 0,0 0-1 0 0,1 1 0 0 0,0 0 1 0 0,0 1-1 0 0,0 0 1 0 0,6-1-12 0 0,25-7 81 0 0,13-1-81 0 0,-42 11 2 0 0,135-31-1343 0 0,118-11 1341 0 0,-235 43-3290 0 0,0 2 0 0 0,25 2 3290 0 0,-34-1-1791 0 0</inkml:trace>
  <inkml:trace contextRef="#ctx0" brushRef="#br0" timeOffset="332.974">986 113 18399 0 0,'-12'5'1960'0'0,"1"3"-1525"0"0,-1 0 0 0 0,1 1-1 0 0,0 1 1 0 0,1 0-1 0 0,-6 7-434 0 0,-7 11 3085 0 0,-12 20-3085 0 0,17-18 853 0 0,2 0 1 0 0,1 1 0 0 0,-8 24-854 0 0,17-42 165 0 0,-7 19 97 0 0,2 0 0 0 0,1 0-1 0 0,2 1 1 0 0,0 4-262 0 0,5-16 52 0 0,1 0-1 0 0,0 0 1 0 0,1 0-1 0 0,2 0 1 0 0,0 0-1 0 0,1 0 1 0 0,2 4-52 0 0,-2-13 63 0 0,2 0-1 0 0,0 0 1 0 0,0 0 0 0 0,1 0 0 0 0,1-1-1 0 0,-1 0 1 0 0,2 0 0 0 0,0-1-1 0 0,3 4-62 0 0,1 0-546 0 0,1 0 1 0 0,0-1-1 0 0,1-1 0 0 0,1 0 0 0 0,0-1 1 0 0,5 3 545 0 0,-4-5-6703 0 0,-1-5-2059 0 0</inkml:trace>
  <inkml:trace contextRef="#ctx0" brushRef="#br0" timeOffset="669.77">947 456 22087 0 0,'-1'-2'106'0'0,"0"1"0"0"0,1-1 0 0 0,-1 0 0 0 0,0 0-1 0 0,1 1 1 0 0,0-1 0 0 0,-1 0 0 0 0,1 0 0 0 0,0 0-1 0 0,0 0 1 0 0,0 1 0 0 0,0-1 0 0 0,0 0 0 0 0,1 0-1 0 0,-1 0 1 0 0,0 0 0 0 0,1 1 0 0 0,0-1 0 0 0,-1 0-1 0 0,1 1 1 0 0,0-1-106 0 0,0-1 94 0 0,1 1 1 0 0,0 0-1 0 0,0 0 0 0 0,-1 0 0 0 0,1 0 0 0 0,0 1 1 0 0,1-1-1 0 0,-1 1 0 0 0,0-1 0 0 0,0 1 0 0 0,1-1 1 0 0,-1 1-1 0 0,2 0-94 0 0,3-2 111 0 0,-1 1 0 0 0,1 0 0 0 0,-1 1 0 0 0,1 0 1 0 0,0 0-1 0 0,0 0 0 0 0,0 1 0 0 0,-1 0 0 0 0,1 0 0 0 0,0 1 1 0 0,2 0-112 0 0,-2 0 29 0 0,0 1 1 0 0,0 0 0 0 0,0 0 0 0 0,0 1 0 0 0,-1-1 0 0 0,1 2 0 0 0,4 2-30 0 0,-9-5 39 0 0,0 1 1 0 0,0-1 0 0 0,0 1-1 0 0,0 0 1 0 0,0 0 0 0 0,0 0 0 0 0,-1 0-1 0 0,1 0 1 0 0,-1 0 0 0 0,1 0-1 0 0,-1 1 1 0 0,0-1 0 0 0,0 0 0 0 0,0 1-1 0 0,0-1 1 0 0,-1 1 0 0 0,1-1-1 0 0,0 1 1 0 0,-1 0 0 0 0,0-1-1 0 0,0 1 1 0 0,0 1-40 0 0,0 4 75 0 0,-1 0 1 0 0,0 0-1 0 0,0 0 0 0 0,-1-1 0 0 0,0 1 0 0 0,-1-1 1 0 0,0 1-1 0 0,-2 4-75 0 0,-8 14 122 0 0,-13 18-122 0 0,11-20 57 0 0,-3 5 87 0 0,5-10 90 0 0,-7 17-234 0 0,17-31 54 0 0,1 0 0 0 0,0 1 0 0 0,0-1 0 0 0,0 1 0 0 0,0 0 0 0 0,1-1-1 0 0,0 1 1 0 0,1 0 0 0 0,-1 2-54 0 0,1-7 9 0 0,0 1 1 0 0,0-1-1 0 0,0 0 0 0 0,1 0 0 0 0,-1 1 0 0 0,0-1 1 0 0,1 0-1 0 0,-1 1 0 0 0,1-1 0 0 0,-1 0 1 0 0,1 0-1 0 0,-1 0 0 0 0,1 0 0 0 0,0 0 0 0 0,0 1 1 0 0,0-1-1 0 0,0-1 0 0 0,-1 1 0 0 0,1 0 1 0 0,1 0-10 0 0,0 1 28 0 0,1 0 0 0 0,-1-1 0 0 0,1 1 0 0 0,-1-1 0 0 0,1 0 0 0 0,0 0 0 0 0,0 0 0 0 0,-1 0 0 0 0,2 0-28 0 0,5 0 64 0 0,0 0 0 0 0,0 0-1 0 0,0 0 1 0 0,0-1 0 0 0,7-1-64 0 0,26-4-2117 0 0,-22 1-2044 0 0,-1 0-1 0 0,4-2 4162 0 0,-10 2-8543 0 0</inkml:trace>
  <inkml:trace contextRef="#ctx0" brushRef="#br0" timeOffset="1019.977">888 578 21743 0 0,'0'0'994'0'0,"13"-6"364"0"0,-7 2-1346 0 0,1 0-1 0 0,0 1 0 0 0,1 0 1 0 0,-1 0-1 0 0,0 0 0 0 0,8 0-11 0 0,48-9 121 0 0,-46 10-95 0 0,117-11 233 0 0,-10 1-1974 0 0,-103 8 1116 0 0</inkml:trace>
  <inkml:trace contextRef="#ctx0" brushRef="#br0" timeOffset="1385.59">1289 1 20815 0 0,'5'15'1586'0'0,"3"2"-1249"0"0,2 0 1 0 0,0-1 0 0 0,1 0 0 0 0,11 13-338 0 0,2 2 791 0 0,2 4-42 0 0,-2 2 0 0 0,-2 1 1 0 0,-1 1-1 0 0,-3 0 0 0 0,0 2 0 0 0,3 17-749 0 0,-13-30 121 0 0,0 0 1 0 0,-2 0 0 0 0,-1 1 0 0 0,-2 0-1 0 0,0 0 1 0 0,-2 0 0 0 0,-1 0 0 0 0,-2 0-1 0 0,0-1 1 0 0,-3 7-122 0 0,-2-1 46 0 0,-1-1 1 0 0,-1 0-1 0 0,-2 0 0 0 0,-1-1 0 0 0,-1-1 1 0 0,-3 2-47 0 0,3-11-2837 0 0,0 0 1 0 0,-2 0-1 0 0,-1-1 2837 0 0,-2 2-9455 0 0</inkml:trace>
  <inkml:trace contextRef="#ctx0" brushRef="#br0" timeOffset="1803.776">1736 556 20791 0 0,'0'0'920'0'0,"0"0"192"0"0,0 0-888 0 0,0 0-224 0 0,0 0 0 0 0,0 0 0 0 0,0 0 408 0 0,0 0 40 0 0,0 0 0 0 0,0 0 8 0 0,0 0-112 0 0,0 0-24 0 0,0 0-8 0 0,2 0 0 0 0,5 1-312 0 0,-3-1-64 0 0,6 0-16 0 0,-3-1-10311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2.0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408 582 16184 0 0,'0'0'737'0'0,"0"0"-13"0"0,0 0-394 0 0,0 0 53 0 0,11 11 1673 0 0,-9-10-1859 0 0,1 0 1 0 0,-1 0-1 0 0,0 0 0 0 0,1-1 0 0 0,-1 1 0 0 0,1-1 1 0 0,-1 1-1 0 0,1-1 0 0 0,-1 0 0 0 0,1 0 1 0 0,-1 0-1 0 0,1 0 0 0 0,-1 0 0 0 0,0 0 1 0 0,1-1-1 0 0,0 0-197 0 0,39-10 967 0 0,-28 4-699 0 0,0 0 1 0 0,0-1 0 0 0,0 0 0 0 0,-1-1-1 0 0,-1-1 1 0 0,12-10-269 0 0,-15 13 181 0 0,-2 0-168 0 0,1 0-1 0 0,-1 0 1 0 0,0 0 0 0 0,0-1-1 0 0,1-3-12 0 0,-6 8 12 0 0,0 0-1 0 0,0 1 1 0 0,-1-1-1 0 0,1 0 0 0 0,-1 0 1 0 0,0 0-1 0 0,0 0 1 0 0,0 0-1 0 0,0 0 1 0 0,0 0-1 0 0,-1 0 1 0 0,0-1-1 0 0,1 1 0 0 0,-1 0 1 0 0,0 0-1 0 0,0 0 1 0 0,-1 0-1 0 0,0-3-11 0 0,1 3 7 0 0,-1 1 0 0 0,0 0 0 0 0,0 0 0 0 0,0-1 0 0 0,0 1 0 0 0,0 0 0 0 0,0 0 0 0 0,0 0 0 0 0,-1 0 0 0 0,1 0 0 0 0,-1 0 0 0 0,0 1 0 0 0,1-1 1 0 0,-1 0-1 0 0,0 1 0 0 0,0-1 0 0 0,0 1 0 0 0,0 0 0 0 0,0 0 0 0 0,0 0 0 0 0,0 0 0 0 0,-1 0 0 0 0,1 0 0 0 0,0 0-7 0 0,-1 1 4 0 0,0-1 0 0 0,0 1-1 0 0,0 0 1 0 0,0 0 0 0 0,1 0 0 0 0,-1 0 0 0 0,0 0 0 0 0,0 1 0 0 0,0-1 0 0 0,1 1 0 0 0,-1 0 0 0 0,0 0-1 0 0,0 0 1 0 0,1 0 0 0 0,-1 0 0 0 0,1 1 0 0 0,-1-1 0 0 0,1 1 0 0 0,-2 1-4 0 0,-9 8 55 0 0,0 1 1 0 0,1 1 0 0 0,1 0-1 0 0,0 0 1 0 0,0 1 0 0 0,2 0-1 0 0,-3 5-55 0 0,-2 8 196 0 0,0 0-1 0 0,2 1 1 0 0,-7 21-196 0 0,10-20 300 0 0,1 0-1 0 0,0 4-299 0 0,6-23 62 0 0,0 1 1 0 0,1 0-1 0 0,0 0 0 0 0,1 0 0 0 0,0 0 0 0 0,1 0 0 0 0,1 6-62 0 0,-1-13 19 0 0,0-1 0 0 0,0 1 0 0 0,0 0 0 0 0,0 0 0 0 0,1-1 0 0 0,0 1 0 0 0,0-1 0 0 0,0 1 1 0 0,0-1-1 0 0,0 0 0 0 0,0 0 0 0 0,1 0 0 0 0,0 0 0 0 0,-1 0 0 0 0,1-1 0 0 0,0 1 0 0 0,0-1 0 0 0,1 0 0 0 0,-1 0 0 0 0,0 0 0 0 0,1 0 0 0 0,0 0 0 0 0,-1-1 0 0 0,1 1 0 0 0,0-1 0 0 0,-1 0 0 0 0,1-1 0 0 0,0 1 0 0 0,3 0-19 0 0,3 0 75 0 0,0-1 0 0 0,0 0 0 0 0,0-1 1 0 0,0 0-1 0 0,0 0 0 0 0,0-1 0 0 0,0 0 0 0 0,0-1 1 0 0,0 0-1 0 0,-1-1 0 0 0,1 0-75 0 0,27-13-1222 0 0,26-17 1222 0 0,-47 25-1677 0 0,0-2 1 0 0,-1 0-1 0 0,0-1 0 0 0,12-13 1677 0 0,-13 11-1823 0 0</inkml:trace>
  <inkml:trace contextRef="#ctx0" brushRef="#br0" timeOffset="352.675">922 179 14280 0 0,'0'-2'277'0'0,"-1"0"0"0"0,1 0 0 0 0,-1 0 0 0 0,1-1 0 0 0,0 1 0 0 0,0 0 0 0 0,0 0 0 0 0,0 0 0 0 0,1 0 0 0 0,-1 0 1 0 0,0 0-1 0 0,1 0 0 0 0,0 0 0 0 0,-1 0 0 0 0,1 0 0 0 0,0 0 0 0 0,0 0 0 0 0,1-1-277 0 0,0 0 314 0 0,0 1 0 0 0,0-1 0 0 0,0 1 0 0 0,1 0 0 0 0,-1 0 0 0 0,1 0 1 0 0,-1 0-1 0 0,1 0 0 0 0,0 1 0 0 0,0-1 0 0 0,2 0-314 0 0,4-1 341 0 0,0 0 0 0 0,0 0 1 0 0,0 1-1 0 0,1 0 1 0 0,-1 1-1 0 0,1 0 0 0 0,8 0-341 0 0,-12 1 96 0 0,0 0 1 0 0,0 1-1 0 0,-1 0 0 0 0,1 0 0 0 0,-1 0 0 0 0,1 0 1 0 0,-1 1-1 0 0,1 0 0 0 0,-1 0 0 0 0,0 1-96 0 0,-3-2 25 0 0,0 0 0 0 0,0 0 0 0 0,0 0 0 0 0,0 1 0 0 0,-1-1 0 0 0,1 1 0 0 0,0-1-1 0 0,-1 1 1 0 0,1-1 0 0 0,-1 1 0 0 0,0 0 0 0 0,1 0 0 0 0,-1 0 0 0 0,0 0 0 0 0,0 0 0 0 0,0 0-1 0 0,0 0 1 0 0,-1 0 0 0 0,1 0 0 0 0,-1 0 0 0 0,1 0 0 0 0,-1 0 0 0 0,0 1 0 0 0,1-1 0 0 0,-1 0 0 0 0,-1 2-25 0 0,0 5 110 0 0,-1 1 0 0 0,0-1 0 0 0,-1 0 0 0 0,0 0 0 0 0,0-1 0 0 0,-1 1 0 0 0,-1 2-110 0 0,-6 13 256 0 0,3-8 97 0 0,0 1 1 0 0,-6 5-354 0 0,5-6 525 0 0,0 0 0 0 0,-3 10-525 0 0,11-25 31 0 0,1 1 0 0 0,-1-1 0 0 0,1 0 0 0 0,-1 1 0 0 0,1-1 0 0 0,-1 1 0 0 0,1-1 0 0 0,0 1 0 0 0,0-1 0 0 0,0 0 0 0 0,0 1 0 0 0,0-1 0 0 0,0 1 0 0 0,0-1 0 0 0,0 1 0 0 0,1-1 0 0 0,-1 0 0 0 0,1 1 0 0 0,-1-1 0 0 0,1 0 0 0 0,-1 1 0 0 0,1 0-31 0 0,1-1 8 0 0,-1 1 1 0 0,0-1-1 0 0,1 0 1 0 0,-1 0-1 0 0,1 1 1 0 0,-1-1-1 0 0,1 0 1 0 0,0-1-1 0 0,-1 1 1 0 0,1 0-1 0 0,0 0 1 0 0,0-1-1 0 0,-1 1 1 0 0,1-1-1 0 0,1 1-8 0 0,4 0 12 0 0,1 0-1 0 0,0 0 0 0 0,0-1 0 0 0,-1 0 0 0 0,1-1 0 0 0,0 1 0 0 0,7-3-11 0 0,1 0-221 0 0,33-8-1219 0 0,-20-3-2781 0 0,-22 10 2503 0 0</inkml:trace>
  <inkml:trace contextRef="#ctx0" brushRef="#br0" timeOffset="701.746">941 291 20591 0 0,'0'0'943'0'0,"0"0"-23"0"0,7-3-169 0 0,9 0-86 0 0,0 1 1 0 0,-1 0-1 0 0,4 1-665 0 0,8-1 638 0 0,10-1-848 0 0,-1 2-1 0 0,1 2 0 0 0,-1 1 1 0 0,13 3 210 0 0,-27-1-8933 0 0</inkml:trace>
  <inkml:trace contextRef="#ctx0" brushRef="#br0" timeOffset="1074.581">0 1070 18743 0 0,'0'-14'2102'0'0,"1"12"-2014"0"0,0 0 0 0 0,1 1-1 0 0,-1-1 1 0 0,0 1 0 0 0,1 0 0 0 0,-1-1 0 0 0,0 1 0 0 0,1 0 0 0 0,0 0 0 0 0,-1 0 0 0 0,1 0 0 0 0,0 0 0 0 0,-1 0 0 0 0,1 1-1 0 0,0-1 1 0 0,0 0 0 0 0,0 1 0 0 0,0-1 0 0 0,0 1-88 0 0,42-6 1499 0 0,-40 6-1280 0 0,113-6 2640 0 0,28 7-2859 0 0,-41 0 731 0 0,842-46 1685 0 0,-770 40-2430 0 0,-159 5 1 0 0,-12 0-565 0 0,7 1 1294 0 0,-10 1-2327 0 0,-4 2-3522 0 0,-3 1-3601 0 0</inkml:trace>
  <inkml:trace contextRef="#ctx0" brushRef="#br0" timeOffset="1612.045">49 1695 18287 0 0,'0'0'414'0'0,"0"0"56"0"0,0 0 32 0 0,0 0-60 0 0,13 8-270 0 0,-8-7-137 0 0,1 1 0 0 0,0-1-1 0 0,0 0 1 0 0,0-1-1 0 0,0 1 1 0 0,0-1-1 0 0,0-1 1 0 0,0 1 0 0 0,0-1-1 0 0,1 0-34 0 0,9-2 392 0 0,0-1-1 0 0,1-1 0 0 0,0-1-391 0 0,6-2 653 0 0,-1-1 0 0 0,0 0 0 0 0,16-12-653 0 0,-30 16 111 0 0,0 0-1 0 0,-1 0 1 0 0,1-1-1 0 0,-2 0 1 0 0,1 0-1 0 0,0-1 1 0 0,-1 0-1 0 0,-1 0 1 0 0,1 0-1 0 0,-1-1 1 0 0,2-3-111 0 0,-6 8 5 0 0,0 0 1 0 0,0 1-1 0 0,-1-1 0 0 0,1 0 0 0 0,-1 1 1 0 0,1-1-1 0 0,-1 0 0 0 0,0 1 1 0 0,0-1-1 0 0,0 0 0 0 0,-1 0 1 0 0,1 1-1 0 0,0-1 0 0 0,-1 0 1 0 0,0 1-1 0 0,0-1 0 0 0,0 1 1 0 0,0-1-1 0 0,0 1 0 0 0,0-1 1 0 0,-2-1-6 0 0,1 0 5 0 0,-1 0 1 0 0,0 0-1 0 0,0 0 0 0 0,0 0 1 0 0,0 1-1 0 0,-1-1 1 0 0,1 1-1 0 0,-1 0 1 0 0,0 0-1 0 0,0 0 1 0 0,0 0-1 0 0,-1 1-5 0 0,1 0 17 0 0,0 0 0 0 0,-1 0 0 0 0,1 1 0 0 0,-1-1-1 0 0,0 1 1 0 0,1 0 0 0 0,-1 0 0 0 0,0 1 0 0 0,1 0 0 0 0,-1 0-1 0 0,0 0 1 0 0,0 0 0 0 0,1 0 0 0 0,-1 1 0 0 0,-2 1-17 0 0,1-1 51 0 0,1 1 0 0 0,-1 1 0 0 0,1-1 1 0 0,0 1-1 0 0,0-1 0 0 0,0 2 0 0 0,0-1 1 0 0,1 0-1 0 0,-1 1 0 0 0,1 0 0 0 0,-3 3-51 0 0,-1 2 75 0 0,1 0 0 0 0,0 0-1 0 0,1 1 1 0 0,0-1 0 0 0,1 2-1 0 0,0-1 1 0 0,0 1 0 0 0,1-1-1 0 0,0 1 1 0 0,1 0 0 0 0,0 1-1 0 0,0 4-74 0 0,1-2 133 0 0,1-1 1 0 0,1 1-1 0 0,0-1 0 0 0,0 1 0 0 0,2-1 0 0 0,-1 1 1 0 0,2-1-1 0 0,0 0 0 0 0,3 9-133 0 0,-4-15 41 0 0,1-1 0 0 0,-1 0-1 0 0,1 1 1 0 0,1-1 0 0 0,-1 0 0 0 0,1 0-1 0 0,0-1 1 0 0,0 1 0 0 0,1-1 0 0 0,0 0-1 0 0,0 0 1 0 0,0-1 0 0 0,0 1 0 0 0,1-1-1 0 0,-1 0 1 0 0,1 0 0 0 0,0-1 0 0 0,0 0-1 0 0,6 2-40 0 0,-5-3-22 0 0,1 1-1 0 0,0-2 1 0 0,0 1-1 0 0,0-1 0 0 0,0 0 1 0 0,0-1-1 0 0,0 0 0 0 0,0 0 1 0 0,0-1-1 0 0,0 0 1 0 0,0 0-1 0 0,0-1 0 0 0,0 0 1 0 0,0 0-1 0 0,-1-1 1 0 0,1 0-1 0 0,-1 0 0 0 0,0-1 1 0 0,1-1 22 0 0,-1 1-1382 0 0,0-1 0 0 0,0 0 0 0 0,-1 0 0 0 0,0 0 1 0 0,0-1-1 0 0,0 0 0 0 0,2-3 1382 0 0,2-6-8086 0 0</inkml:trace>
  <inkml:trace contextRef="#ctx0" brushRef="#br0" timeOffset="1958.228">513 1386 20815 0 0,'-1'-1'149'0'0,"0"-1"0"0"0,0 0 0 0 0,1 0 0 0 0,-1 1 0 0 0,1-1 0 0 0,-1 0 0 0 0,1 0 0 0 0,0 0 0 0 0,-1 0 0 0 0,1 0 0 0 0,0 0 0 0 0,0 1 0 0 0,0-1 0 0 0,1 0 0 0 0,-1 0 0 0 0,0 0 0 0 0,1 0 0 0 0,-1 0 0 0 0,1 1 0 0 0,0-1 0 0 0,0 0 0 0 0,-1 0 0 0 0,2-1-149 0 0,1 1 235 0 0,-1-1-1 0 0,0 1 0 0 0,1 0 1 0 0,0 0-1 0 0,-1 0 1 0 0,1 0-1 0 0,0 0 1 0 0,0 0-1 0 0,0 1 1 0 0,0 0-1 0 0,0-1 0 0 0,1 1 1 0 0,-1 0-235 0 0,5-1 187 0 0,0 0 0 0 0,0 1 0 0 0,0-1 0 0 0,1 1 1 0 0,-1 1-1 0 0,8 0-187 0 0,-11 0 62 0 0,-1 0 0 0 0,1 1 0 0 0,-1-1-1 0 0,0 1 1 0 0,1 0 0 0 0,-1 0 0 0 0,0 1 0 0 0,0-1 0 0 0,0 1 0 0 0,0 0 0 0 0,0 0 0 0 0,0 1 0 0 0,2 0-62 0 0,-5-2 6 0 0,0 1 0 0 0,0-1 0 0 0,-1 0 0 0 0,1 0 0 0 0,0 1 0 0 0,-1-1 0 0 0,1 0 1 0 0,-1 1-1 0 0,1-1 0 0 0,-1 1 0 0 0,0-1 0 0 0,1 0 0 0 0,-1 1 0 0 0,0-1 0 0 0,0 1 0 0 0,0-1 0 0 0,0 1 1 0 0,0-1-1 0 0,0 1 0 0 0,-1-1 0 0 0,1 1 0 0 0,0-1 0 0 0,-1 0 0 0 0,1 1 0 0 0,-1-1 0 0 0,0 2-6 0 0,-3 4 35 0 0,1 1 0 0 0,-1-1 0 0 0,0 0 0 0 0,-1 1-35 0 0,-11 17 329 0 0,1 1 0 0 0,2 0 0 0 0,-10 27-329 0 0,22-51 12 0 0,0 0-1 0 0,1-1 1 0 0,-1 1 0 0 0,1 0-1 0 0,-1 0 1 0 0,1-1-1 0 0,0 1 1 0 0,0 0 0 0 0,0 0-1 0 0,0-1 1 0 0,0 1 0 0 0,0 0-1 0 0,1 0 1 0 0,-1 0 0 0 0,0-1-1 0 0,1 1 1 0 0,0 0-1 0 0,-1-1 1 0 0,1 2-12 0 0,0-2 8 0 0,0 0-1 0 0,0 0 1 0 0,0 0 0 0 0,-1-1-1 0 0,1 1 1 0 0,0 0-1 0 0,0 0 1 0 0,0-1 0 0 0,0 1-1 0 0,0 0 1 0 0,1-1 0 0 0,-1 1-1 0 0,0-1 1 0 0,0 0 0 0 0,0 1-1 0 0,0-1 1 0 0,1 0-1 0 0,-1 0 1 0 0,0 1 0 0 0,0-1-1 0 0,0 0 1 0 0,1 0 0 0 0,-1 0-1 0 0,0-1 1 0 0,0 1-1 0 0,1 0 1 0 0,-1 0 0 0 0,0-1-8 0 0,11-1-128 0 0,-1-1 0 0 0,0 0 0 0 0,0-1 0 0 0,3-1 128 0 0,-9 3-610 0 0,-1-1 1 0 0,1 0-1 0 0,0 0 1 0 0,-1 0-1 0 0,1 0 1 0 0,1-2 609 0 0,1-2-1954 0 0</inkml:trace>
  <inkml:trace contextRef="#ctx0" brushRef="#br0" timeOffset="2298.247">522 1439 22663 0 0,'0'0'514'0'0,"0"0"71"0"0,0 0 32 0 0,0 0-66 0 0,12-7-338 0 0,8 1-17 0 0,0 0 0 0 0,0 1 0 0 0,0 1-1 0 0,1 1 1 0 0,0 0 0 0 0,2 2-196 0 0,19 2-3273 0 0,-41-1 3021 0 0,8 0-8021 0 0</inkml:trace>
  <inkml:trace contextRef="#ctx0" brushRef="#br0" timeOffset="2630.409">822 1635 23727 0 0,'0'0'539'0'0,"0"0"77"0"0,0 0 33 0 0,0 0-71 0 0,0 0-305 0 0,8 0 651 0 0,17 0-669 0 0,1 0 1 0 0,-1-2-1 0 0,0-1 1 0 0,0-1-1 0 0,17-5-255 0 0,-19 2-798 0 0,-10 4-1499 0 0,-1-1 0 0 0,0 0 1 0 0,0-1-1 0 0,8-4 2297 0 0,-13 6-8022 0 0</inkml:trace>
  <inkml:trace contextRef="#ctx0" brushRef="#br0" timeOffset="2631.409">962 1463 20471 0 0,'0'0'936'0'0,"-4"13"352"0"0,2 13-616 0 0,1 1-1 0 0,2-1 1 0 0,1 1-1 0 0,4 18-671 0 0,1 21 754 0 0,-6-46-719 0 0,-1-8-119 0 0,1 0 0 0 0,1 1 0 0 0,0-1 0 0 0,1 3 84 0 0,-2-14-262 0 0,2 6-1308 0 0,-3-7 1441 0 0,0 0-1 0 0,0 0 0 0 0,1 0 0 0 0,-1 0 1 0 0,0 0-1 0 0,0 1 0 0 0,0-1 1 0 0,0 0-1 0 0,0 0 0 0 0,1 0 0 0 0,-1 0 1 0 0,0 0-1 0 0,0 0 0 0 0,0 0 1 0 0,0 0-1 0 0,1 0 0 0 0,-1 0 0 0 0,0 0 1 0 0,0 0-1 0 0,0 0 0 0 0,1 0 1 0 0,-1 0-1 0 0,0 0 0 0 0,0 0 0 0 0,0 0 1 0 0,0 0-1 0 0,1 0 0 0 0,-1 0 1 0 0,0 0-1 0 0,0-1 0 0 0,0 1 0 0 0,0 0 130 0 0,10-6-2292 0 0</inkml:trace>
  <inkml:trace contextRef="#ctx0" brushRef="#br0" timeOffset="3003.839">1203 1380 23815 0 0,'3'7'1155'0'0,"0"6"-870"0"0,-1 0 0 0 0,-1 0-1 0 0,0 1 1 0 0,-1-1 0 0 0,0 4-285 0 0,0-6 103 0 0,9 222 2677 0 0,-4-155-2074 0 0,3-15-2201 0 0,-6-41 485 0 0,2-8-13 0 0</inkml:trace>
  <inkml:trace contextRef="#ctx0" brushRef="#br0" timeOffset="3472.566">1621 1 17135 0 0,'0'0'388'0'0,"0"0"52"0"0,0 0 30 0 0,1 4 88 0 0,1-1-436 0 0,-1 0 0 0 0,0-1 0 0 0,1 1 0 0 0,-1-1-1 0 0,1 1 1 0 0,0-1 0 0 0,0 0 0 0 0,1 2-122 0 0,3 3 709 0 0,28 44 3059 0 0,0 3-3768 0 0,-12-16 656 0 0,21 30 234 0 0,-9-16 169 0 0,-3 2-1 0 0,15 35-1058 0 0,-26-43 282 0 0,-2 2 1 0 0,-2 1 0 0 0,-2 0-1 0 0,-3 0 1 0 0,2 24-283 0 0,-4 8 237 0 0,-4 0 0 0 0,-3 1 0 0 0,-4-1 0 0 0,-4 10-237 0 0,-13 68 788 0 0,-25 93-788 0 0,21-159 981 0 0,-30 77-981 0 0,26-79-761 0 0,-2 22 761 0 0,28-104-946 0 0,-1 1-1 0 0,1-1 1 0 0,0 1 0 0 0,1 0 946 0 0,0 3-10091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0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489 13 16783 0 0,'-1'-10'1688'0'0,"1"10"-1680"0"0,0 0 0 0 0,0 0 0 0 0,0-1 0 0 0,-1 1-1 0 0,1 0 1 0 0,0 0 0 0 0,0 0 0 0 0,-1-1-1 0 0,1 1 1 0 0,0 0 0 0 0,0 0 0 0 0,-1 0 0 0 0,1 0-1 0 0,0 0 1 0 0,-1-1 0 0 0,1 1 0 0 0,0 0-1 0 0,-1 0 1 0 0,1 0 0 0 0,0 0 0 0 0,-1 0 0 0 0,1 0-1 0 0,0 0 1 0 0,-1 0 0 0 0,1 0 0 0 0,0 0-1 0 0,0 0 1 0 0,-1 0 0 0 0,1 1 0 0 0,0-1 0 0 0,-1 0-1 0 0,1 0 1 0 0,0 0 0 0 0,-1 0 0 0 0,1 0-1 0 0,0 1 1 0 0,0-1 0 0 0,-1 0-8 0 0,-8 9 684 0 0,9-8-525 0 0,-46 59 2677 0 0,-26 49-2836 0 0,40-59 296 0 0,-5 10 563 0 0,3 2 0 0 0,3 2 0 0 0,-12 36-859 0 0,0 17 1320 0 0,-14 72-1320 0 0,34-100 655 0 0,3 2-1 0 0,-1 47-653 0 0,16-91 149 0 0,2-1 1 0 0,2 1-1 0 0,2 0 1 0 0,3 0 0 0 0,8 43-151 0 0,-3-45 152 0 0,3 0 0 0 0,1-1 0 0 0,3 0 0 0 0,1-1-1 0 0,12 20-151 0 0,-12-32 102 0 0,1 0 0 0 0,1-1 0 0 0,2-1 0 0 0,1 0 0 0 0,1-2 0 0 0,2-1 0 0 0,10 8-102 0 0,84 77 329 0 0,-113-105-592 0 0,1-1-1 0 0,0 0 0 0 0,0 0 1 0 0,0-1-1 0 0,5 3 264 0 0,-8-8-1455 0 0,-3-1-1846 0 0,2-3 1158 0 0</inkml:trace>
  <inkml:trace contextRef="#ctx0" brushRef="#br0" timeOffset="684.848">552 856 18343 0 0,'-3'11'1197'0'0,"2"-1"0"0"0,-1 0-1 0 0,1 1 1 0 0,1 6-1197 0 0,1 165 6397 0 0,21 132-6397 0 0,-21-307 35 0 0,1 9 46 0 0,0 1-1 0 0,-1-1 1 0 0,-1 1-1 0 0,-1 7-80 0 0,1-11 45 0 0,-2 5-924 0 0,2-18-56 0 0,0 0-1102 0 0,0 0-4479 0 0,0 0-1918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7.4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0 436 16903 0 0,'0'0'771'0'0,"0"0"-14"0"0,12 6-426 0 0,-1-5-45 0 0,-1 0 0 0 0,1-1 0 0 0,-1 0 0 0 0,1-1 0 0 0,-1 0 0 0 0,3-1-286 0 0,63-15 2315 0 0,-63 13-2109 0 0,5-1 218 0 0,0 0 0 0 0,-1-2-1 0 0,1 0 1 0 0,10-7-424 0 0,-21 10 138 0 0,1-1 1 0 0,-1 1-1 0 0,0-1 1 0 0,-1 0-1 0 0,1-1 0 0 0,-1 0 1 0 0,0 0-1 0 0,0 0 1 0 0,-1-1-1 0 0,0 1 1 0 0,2-5-139 0 0,-6 9 13 0 0,1-1 0 0 0,-1 1 1 0 0,0 0-1 0 0,0-1 1 0 0,-1 1-1 0 0,1-1 0 0 0,0 1 1 0 0,-1-1-1 0 0,0 1 1 0 0,1-1-1 0 0,-1 1 0 0 0,0-1 1 0 0,-1 0-1 0 0,1 1 0 0 0,0-1 1 0 0,-1 1-1 0 0,1-1 1 0 0,-1 1-1 0 0,0-1 0 0 0,0 1 1 0 0,0-1-1 0 0,0 1 1 0 0,0 0-1 0 0,0-1 0 0 0,-1 1 1 0 0,1 0-1 0 0,-1 0 1 0 0,1 0-1 0 0,-1 0 0 0 0,0 0 1 0 0,-1 0-14 0 0,-1-2 10 0 0,0 1 0 0 0,0 0 0 0 0,0 0-1 0 0,-1 0 1 0 0,0 1 0 0 0,1 0 0 0 0,-1 0 0 0 0,0 0 0 0 0,0 0 0 0 0,0 1 0 0 0,0-1 0 0 0,0 1 0 0 0,0 1 0 0 0,0-1 0 0 0,-3 1-10 0 0,1 0 4 0 0,1 0 0 0 0,-1 1 0 0 0,1-1 0 0 0,-1 2 0 0 0,1-1 0 0 0,-1 1 0 0 0,1 0 0 0 0,0 0 0 0 0,0 0 0 0 0,-1 1 0 0 0,2 0 0 0 0,-1 1 0 0 0,0-1 0 0 0,1 1 0 0 0,0 0 0 0 0,-1 0 0 0 0,2 1 0 0 0,-1 0 0 0 0,0-1 0 0 0,1 1 0 0 0,0 1 0 0 0,0-1 0 0 0,1 1 0 0 0,-1 0 0 0 0,0 1-4 0 0,-2 9 166 0 0,0 0 0 0 0,1 1 1 0 0,0-1-1 0 0,2 1 0 0 0,-2 15-166 0 0,1-5 133 0 0,2 0 0 0 0,1 0-1 0 0,1 0 1 0 0,2 0-1 0 0,1 5-132 0 0,-2-27 11 0 0,0 0 0 0 0,0 0 0 0 0,0 0 0 0 0,1 0 0 0 0,-1-1 0 0 0,1 1 0 0 0,0-1 0 0 0,1 1 0 0 0,-1-1 0 0 0,1 0 0 0 0,0 0 0 0 0,0 0 0 0 0,0 0 0 0 0,1 0 0 0 0,-1-1 0 0 0,1 0 0 0 0,0 1 0 0 0,0-1 0 0 0,0-1 0 0 0,0 1 0 0 0,0-1 0 0 0,1 1 0 0 0,2 0-11 0 0,-1-1 28 0 0,0 0-1 0 0,0 0 1 0 0,0-1 0 0 0,0 0 0 0 0,0 0 0 0 0,1 0 0 0 0,-1-1-1 0 0,0 0 1 0 0,1 0 0 0 0,-1 0 0 0 0,0-1 0 0 0,0 0-1 0 0,0-1 1 0 0,0 1 0 0 0,0-1 0 0 0,0 0 0 0 0,0 0-1 0 0,4-3-27 0 0,14-9-1216 0 0,0-1 1 0 0,0-1-1 0 0,6-7 1216 0 0,-26 19-476 0 0,0 0 0 0 0,0 0 1 0 0,0 0-1 0 0,-1 0 1 0 0,0-1-1 0 0,1 1 0 0 0,1-5 476 0 0,6-12-1696 0 0</inkml:trace>
  <inkml:trace contextRef="#ctx0" brushRef="#br0" timeOffset="337.176">542 25 22087 0 0,'0'0'498'0'0,"0"0"72"0"0,0 0 37 0 0,13-5 142 0 0,-8 2-540 0 0,1 0-1 0 0,0 0 1 0 0,0 1 0 0 0,1 0-1 0 0,-1 0 1 0 0,0 1 0 0 0,1 0-1 0 0,-1 0 1 0 0,1 0-1 0 0,-1 1 1 0 0,1 0 0 0 0,-1 0-1 0 0,1 0 1 0 0,-1 1 0 0 0,4 1-210 0 0,-9-2 28 0 0,0 1 0 0 0,0-1-1 0 0,0 1 1 0 0,0-1-1 0 0,0 1 1 0 0,0-1 0 0 0,0 1-1 0 0,0 0 1 0 0,0 0-1 0 0,-1-1 1 0 0,1 1 0 0 0,0 0-1 0 0,0 0 1 0 0,-1 0-1 0 0,1 0 1 0 0,0 0-1 0 0,-1 0 1 0 0,1 0 0 0 0,-1 0-1 0 0,1 0 1 0 0,-1 0-1 0 0,0 0 1 0 0,1 0 0 0 0,-1 0-1 0 0,0 1 1 0 0,0-1-1 0 0,0 0 1 0 0,0 0-1 0 0,0 0 1 0 0,0 0 0 0 0,0 1-1 0 0,0-1 1 0 0,0 0-1 0 0,-1 0 1 0 0,1 0 0 0 0,-1 1-27 0 0,-1 7 44 0 0,-1 0 1 0 0,0-1-1 0 0,0 1 1 0 0,-4 4-45 0 0,2-1 136 0 0,-20 39 200 0 0,14-30 117 0 0,1 0 0 0 0,-1 7-453 0 0,9-23 38 0 0,1-1 1 0 0,0 1-1 0 0,0-1 0 0 0,0 0 1 0 0,0 1-1 0 0,1 0 1 0 0,0-1-1 0 0,0 1 0 0 0,0-1 1 0 0,1 4-39 0 0,-1-7 8 0 0,1 1 1 0 0,-1-1-1 0 0,0 0 1 0 0,1 1 0 0 0,-1-1-1 0 0,1 0 1 0 0,0 0-1 0 0,-1 0 1 0 0,1 0-1 0 0,0 1 1 0 0,0-1 0 0 0,0 0-1 0 0,0 0 1 0 0,0-1-1 0 0,0 1 1 0 0,0 0 0 0 0,0 0-1 0 0,0 0 1 0 0,0-1-1 0 0,0 1 1 0 0,1 0-1 0 0,-1-1 1 0 0,0 1 0 0 0,0-1-1 0 0,1 0 1 0 0,-1 1-1 0 0,0-1 1 0 0,1 0-1 0 0,-1 0 1 0 0,0 0 0 0 0,1 0-1 0 0,-1 0 1 0 0,0 0-1 0 0,1 0 1 0 0,-1 0-1 0 0,0-1 1 0 0,2 1-9 0 0,11-4-172 0 0,0 0 1 0 0,0-1-1 0 0,-1 0 1 0 0,1-1-1 0 0,-1 0 0 0 0,5-5 172 0 0,-17 11-71 0 0,6-3-129 0 0,18-12-2444 0 0,-23 14 2048 0 0,0 0 0 0 0,0-1 0 0 0,0 1 0 0 0,-1 0 0 0 0,1-1 0 0 0,0 1 0 0 0,-1-1 0 0 0,0 0 0 0 0,1 1 0 0 0,0-2 596 0 0,-1-8-7918 0 0</inkml:trace>
  <inkml:trace contextRef="#ctx0" brushRef="#br0" timeOffset="675.165">578 173 19895 0 0,'0'0'455'0'0,"0"0"61"0"0,0 0 28 0 0,0 0-61 0 0,11-1 634 0 0,31-8 389 0 0,4-1-1271 0 0,-33 8-813 0 0,39-1 1563 0 0,-17 6-8314 0 0,-23-1-340 0 0</inkml:trace>
  <inkml:trace contextRef="#ctx0" brushRef="#br0" timeOffset="1018.083">829 450 22031 0 0,'-23'-4'2502'0'0,"32"3"-1625"0"0,0 1 0 0 0,0-2 1 0 0,7-1-878 0 0,15-3 338 0 0,5 1-9 0 0,-1-1-1 0 0,9-4-328 0 0,4-5-9314 0 0,-39 11 1196 0 0</inkml:trace>
  <inkml:trace contextRef="#ctx0" brushRef="#br0" timeOffset="1019.083">987 256 12440 0 0,'-1'0'41'0'0,"1"0"0"0"0,-1 0 0 0 0,1-1 0 0 0,-1 1 0 0 0,0 0 0 0 0,1 0 0 0 0,-1 0 0 0 0,0 0 0 0 0,1 0 0 0 0,-1 1 0 0 0,1-1 0 0 0,-1 0 0 0 0,0 0 0 0 0,1 0 0 0 0,-1 0 0 0 0,1 1 0 0 0,-1-1 0 0 0,0 0 0 0 0,1 1 1 0 0,-1-1-1 0 0,1 0 0 0 0,-1 1 0 0 0,1-1 0 0 0,-1 1 0 0 0,1-1-41 0 0,-1 1 364 0 0,0 1 0 0 0,0-1 0 0 0,0 1 0 0 0,0-1 1 0 0,1 0-1 0 0,-1 1 0 0 0,1 0 0 0 0,-1-1 0 0 0,1 1 1 0 0,-1 0-365 0 0,0 6 1403 0 0,0 0 0 0 0,0 0 0 0 0,1 0-1 0 0,0 0-1402 0 0,0-5-193 0 0,7 140 2048 0 0,-9-36-3482 0 0,2-94 704 0 0</inkml:trace>
  <inkml:trace contextRef="#ctx0" brushRef="#br0" timeOffset="1355.356">1222 167 21743 0 0,'-2'6'1059'0'0,"2"11"-538"0"0,0 0 1 0 0,0 0 0 0 0,2 0-1 0 0,1 5-521 0 0,1 15 1337 0 0,19 254 2906 0 0,-21-273-4454 0 0,1 0 0 0 0,4 15 211 0 0,12 30-3737 0 0,-15-52 2219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5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51 608 6448 0 0,'0'0'498'0'0,"-7"15"3837"0"0,7-13-4073 0 0,0 0 0 0 0,0 0 0 0 0,0 0 0 0 0,0 0 0 0 0,1 0 0 0 0,-1 0-1 0 0,1 0 1 0 0,-1 0 0 0 0,1 0 0 0 0,0 0 0 0 0,0 0 0 0 0,0 0 0 0 0,0 0 0 0 0,0-1 0 0 0,0 1 0 0 0,0 0 0 0 0,1-1 0 0 0,-1 1 0 0 0,1-1-1 0 0,-1 1 1 0 0,1-1 0 0 0,0 0 0 0 0,-1 1 0 0 0,1-1 0 0 0,0 0 0 0 0,0 0 0 0 0,0-1 0 0 0,0 1 0 0 0,1 1-262 0 0,-2-2 23 0 0,-1 0 0 0 0,1 0 0 0 0,-1 0 0 0 0,1 0 0 0 0,-1 0 0 0 0,1 1 0 0 0,-1-1 0 0 0,0 0 0 0 0,1 0 0 0 0,-1 0 0 0 0,1 0 0 0 0,-1 0 0 0 0,1 0 0 0 0,-1 0 0 0 0,1-1 0 0 0,-1 1 1 0 0,1 0-1 0 0,-1 0 0 0 0,0 0 0 0 0,1 0 0 0 0,-1-1 0 0 0,1 1 0 0 0,-1 0 0 0 0,0 0 0 0 0,1-1 0 0 0,-1 1 0 0 0,1 0 0 0 0,-1 0 0 0 0,0-1 0 0 0,0 1 0 0 0,1-1 0 0 0,-1 1-23 0 0,1-1 29 0 0,-1 1 0 0 0,1-1 0 0 0,-1 1 0 0 0,1 0 0 0 0,-1-1 0 0 0,1 1 0 0 0,-1-1 0 0 0,1 1 0 0 0,0 0 0 0 0,-1-1 0 0 0,1 1 0 0 0,0 0-1 0 0,-1 0 1 0 0,1-1 0 0 0,0 1 0 0 0,-1 0 0 0 0,1 0 0 0 0,0 0 0 0 0,-1 0 0 0 0,1 0 0 0 0,0 0-29 0 0,7 0 249 0 0,-1 0 0 0 0,0-1 0 0 0,1 0 0 0 0,-1 0 0 0 0,0 0 0 0 0,0-1 0 0 0,0 0 0 0 0,0-1 1 0 0,0 0-1 0 0,0 0 0 0 0,0 0 0 0 0,-1-1 0 0 0,0 0 0 0 0,0 0 0 0 0,0 0 0 0 0,4-4-249 0 0,9-10 278 0 0,0 0-1 0 0,-1-1 1 0 0,-1-1 0 0 0,1-2-278 0 0,-15 17 48 0 0,1 0 0 0 0,0 0-1 0 0,-1-1 1 0 0,0 1 0 0 0,-1-1 0 0 0,1 1 0 0 0,-1-1 0 0 0,0 0-1 0 0,0 0 1 0 0,-1 0 0 0 0,1 0 0 0 0,-1 0 0 0 0,-1 0 0 0 0,1-6-48 0 0,-1 7 3 0 0,-1 1 1 0 0,0-1 0 0 0,1 1 0 0 0,-2-1 0 0 0,1 1-1 0 0,0 0 1 0 0,-1 0 0 0 0,0 0 0 0 0,0 0-1 0 0,0 0 1 0 0,0 0 0 0 0,-1 0 0 0 0,1 0 0 0 0,-1 1-1 0 0,0-1 1 0 0,0 1 0 0 0,0 0 0 0 0,-1 0-1 0 0,1 0 1 0 0,-4-2-4 0 0,2 2 4 0 0,0 0-1 0 0,0 0 1 0 0,0 1-1 0 0,0 0 1 0 0,-1 0-1 0 0,1 0 1 0 0,-1 0-1 0 0,1 1 1 0 0,-1 0-1 0 0,1 0 0 0 0,-1 0 1 0 0,0 1-1 0 0,0 0 1 0 0,1 0-1 0 0,-1 0 1 0 0,0 1-1 0 0,-4 1-3 0 0,3-1 2 0 0,1 1-1 0 0,-1 0 1 0 0,1 1-1 0 0,-1-1 1 0 0,1 1-1 0 0,0 1 1 0 0,0-1-1 0 0,0 1 1 0 0,0 0-1 0 0,1 0 1 0 0,0 1-1 0 0,0 0 1 0 0,0-1-1 0 0,-3 6-1 0 0,-6 8 52 0 0,1 1-1 0 0,1 1 1 0 0,1 0 0 0 0,0 1-1 0 0,2 0 1 0 0,0 0 0 0 0,2 1-1 0 0,0 0 1 0 0,1 1 0 0 0,2-1-1 0 0,-2 16-51 0 0,6-31 44 0 0,0 1 0 0 0,1-1 0 0 0,0 1 0 0 0,1 0 1 0 0,-1-1-1 0 0,1 1 0 0 0,1-1 0 0 0,-1 0 0 0 0,3 5-44 0 0,4 11 138 0 0,-8-18-108 0 0,1 0 1 0 0,0 0-1 0 0,0-1 1 0 0,1 1-1 0 0,-1 0 1 0 0,1-1-1 0 0,0 1 0 0 0,1-1 1 0 0,-1 0-1 0 0,1 0 1 0 0,-1 0-1 0 0,1-1 1 0 0,0 1-1 0 0,1-1 1 0 0,-1 0-1 0 0,0 0 1 0 0,1-1-1 0 0,0 1 0 0 0,0-1 1 0 0,0 0-1 0 0,0 0 1 0 0,0-1-1 0 0,0 1 1 0 0,0-1-1 0 0,1 0-30 0 0,5 1 48 0 0,0-2-1 0 0,1 1 1 0 0,-1-1 0 0 0,0-1-1 0 0,0 0 1 0 0,0 0 0 0 0,0-1-1 0 0,0 0 1 0 0,0-1 0 0 0,3-2-48 0 0,11-4 58 0 0,0-2 1 0 0,-1-1-1 0 0,17-10-58 0 0,-26 13-167 0 0,0 0 1 0 0,6-6 166 0 0,-16 10-1128 0 0,1 0 0 0 0,-1 0 1 0 0,0-1-1 0 0,2-2 1128 0 0,-2 1-1912 0 0</inkml:trace>
  <inkml:trace contextRef="#ctx0" brushRef="#br0" timeOffset="566.095">477 111 16439 0 0,'-1'-2'24'0'0,"0"0"71"0"0,0 0-1 0 0,0 1 1 0 0,1-1-1 0 0,-1 0 0 0 0,0 0 1 0 0,1 0-1 0 0,0 1 0 0 0,-1-1 1 0 0,1 0-1 0 0,0 0 0 0 0,0 0 1 0 0,0 0-1 0 0,0-1-94 0 0,0-12 560 0 0,0 13-552 0 0,0 1 1 0 0,0-1-1 0 0,0 1 1 0 0,0 0-1 0 0,0-1 1 0 0,0 1 0 0 0,0-1-1 0 0,0 1 1 0 0,1 0-1 0 0,-1-1 1 0 0,1 1-1 0 0,-1 0 1 0 0,1-1 0 0 0,-1 1-1 0 0,2-1-8 0 0,0-1 260 0 0,0-1 0 0 0,0 1 0 0 0,1 0 0 0 0,-1 1 1 0 0,1-1-1 0 0,0 0 0 0 0,0 1 0 0 0,0-1 0 0 0,0 1 0 0 0,0 0 0 0 0,1 0 0 0 0,-1 0 0 0 0,0 1 0 0 0,1-1 0 0 0,0 1 1 0 0,-1 0-1 0 0,1 0 0 0 0,0 0 0 0 0,0 0 0 0 0,-1 1 0 0 0,2-1-260 0 0,0 1 129 0 0,1 0-1 0 0,-1 0 0 0 0,1 0 1 0 0,-1 1-1 0 0,1 0 1 0 0,-1 0-1 0 0,0 0 1 0 0,0 1-1 0 0,1-1 1 0 0,-1 1-1 0 0,0 1 1 0 0,0-1-1 0 0,-1 1 1 0 0,1-1-1 0 0,0 2-128 0 0,-2-2 39 0 0,0 1-1 0 0,0-1 0 0 0,0 1 1 0 0,-1-1-1 0 0,1 1 0 0 0,-1 0 1 0 0,0 0-1 0 0,1 0 0 0 0,-2 0 1 0 0,1 1-1 0 0,0-1 1 0 0,-1 0-1 0 0,1 1 0 0 0,-1-1 1 0 0,0 1-39 0 0,0 2 23 0 0,0 0 1 0 0,0-1 0 0 0,-1 1 0 0 0,1 0-1 0 0,-2 0 1 0 0,1 0 0 0 0,0-1 0 0 0,-1 1 0 0 0,-1 1-24 0 0,-3 14 256 0 0,-1-1 1 0 0,-2 0-1 0 0,0-1 1 0 0,-9 17-257 0 0,12-25 272 0 0,-2 2-19 0 0,-11 25 4 0 0,17-35-250 0 0,0 0 0 0 0,0 0 0 0 0,0 0 0 0 0,0 1 0 0 0,1-1-1 0 0,-1 0 1 0 0,1 0 0 0 0,0 1 0 0 0,0-1 0 0 0,0 2-7 0 0,1-4 13 0 0,-1 0-1 0 0,0 0 1 0 0,1 0 0 0 0,-1 0-1 0 0,1 0 1 0 0,0 0 0 0 0,-1 0-1 0 0,1 0 1 0 0,0 0 0 0 0,-1-1-1 0 0,1 1 1 0 0,0 0 0 0 0,0 0-1 0 0,0-1 1 0 0,0 1 0 0 0,0-1-1 0 0,-1 1 1 0 0,1-1 0 0 0,0 1-1 0 0,0-1 1 0 0,0 1 0 0 0,1-1 0 0 0,-1 0-1 0 0,0 1 1 0 0,0-1 0 0 0,0 0-1 0 0,0 0 1 0 0,0 0 0 0 0,0 0-1 0 0,0 0 1 0 0,0 0 0 0 0,1 0-13 0 0,6-1 26 0 0,0 1-1 0 0,0-1 1 0 0,0 0 0 0 0,0-1-26 0 0,-5 1 3 0 0,41-8 347 0 0,39-15-350 0 0,-32 6-3921 0 0,-50 18-2423 0 0,-1 0-1863 0 0</inkml:trace>
  <inkml:trace contextRef="#ctx0" brushRef="#br0" timeOffset="896.628">487 214 18975 0 0,'0'0'870'0'0,"0"0"-20"0"0,13-4-56 0 0,45 1 4217 0 0,48-8-5011 0 0,-40 4-173 0 0,9 1 173 0 0,-4 8-2169 0 0,-54 0 1346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5:53.4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550 403 21799 0 0,'0'0'995'0'0,"0"0"-18"0"0,10 13-318 0 0,-5 39 589 0 0,-4-38-1067 0 0,0-1 1 0 0,1 0 0 0 0,0 1-1 0 0,1-1 1 0 0,4 11-182 0 0,-7-23-99 0 0,0-1-250 0 0,0 0-1064 0 0,4-9-2434 0 0,-3-1 1864 0 0</inkml:trace>
  <inkml:trace contextRef="#ctx0" brushRef="#br0" timeOffset="1">507 311 22663 0 0,'0'0'1000'0'0,"0"-6"216"0"0,-3 2-976 0 0,3 0-240 0 0,-2 1 0 0 0,4 1 0 0 0,1-4 256 0 0,-3 2 0 0 0,1 3 0 0 0,2-3 0 0 0,-3 0-416 0 0,0 4-72 0 0,4-2-24 0 0,-4 2 0 0 0,0 0-912 0 0,0 0-184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5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4 123 19351 0 0,'1'-21'2120'0'0,"2"17"-1761"0"0,0-1 0 0 0,-1 0 0 0 0,2 1 0 0 0,-1 0 0 0 0,0 0 1 0 0,1 0-1 0 0,0 0 0 0 0,0 1 0 0 0,0-1 0 0 0,0 1 0 0 0,0 0 0 0 0,1 0 0 0 0,1 0-359 0 0,10-6 798 0 0,0 2 1 0 0,0 0 0 0 0,8-2-799 0 0,-13 5 192 0 0,0 1 1 0 0,1 0-1 0 0,-1 0 0 0 0,1 1 0 0 0,-1 1 1 0 0,5 0-193 0 0,-12 1 2 0 0,0 0 0 0 0,0 0 0 0 0,0 1 0 0 0,-1 0 0 0 0,1-1 0 0 0,0 1 0 0 0,0 1 0 0 0,-1-1 0 0 0,4 2-2 0 0,-5-2 22 0 0,0 0-1 0 0,0 1 1 0 0,0-1 0 0 0,0 0-1 0 0,0 1 1 0 0,-1 0 0 0 0,1-1-1 0 0,0 1 1 0 0,-1 0 0 0 0,0 0-1 0 0,1 0 1 0 0,-1 0 0 0 0,0 0-1 0 0,0 0 1 0 0,0 0 0 0 0,0 2-22 0 0,2 6 53 0 0,-1 0 0 0 0,0-1 0 0 0,-1 1 0 0 0,0 0 0 0 0,0 0 0 0 0,-1 0 0 0 0,-1 0 0 0 0,1 0 0 0 0,-2 0 1 0 0,-1 7-54 0 0,-4 13 235 0 0,-1-1 0 0 0,-10 23-235 0 0,8-27 133 0 0,-1 0 0 0 0,-2-1 0 0 0,-10 15-133 0 0,-48 66 462 0 0,49-77-536 0 0,-1-1-1 0 0,-25 23 75 0 0,36-40-1 0 0,10-9 6 0 0,-1 1-1 0 0,1 0 0 0 0,0 0 1 0 0,0 0-1 0 0,0 0 0 0 0,0 0 0 0 0,-1 1-4 0 0,3-2 156 0 0,0-1 70 0 0,0 0 19 0 0,30 4 94 0 0,216-20-334 0 0,-246 16-5 0 0,14-1-1005 0 0,0 0 0 0 0,1-1 0 0 0,-1-1 1005 0 0,-3 0-2514 0 0,1 0 0 0 0,-1-1 0 0 0,8-4 2514 0 0,-9 4-9562 0 0</inkml:trace>
  <inkml:trace contextRef="#ctx0" brushRef="#br0" timeOffset="383.353">548 464 6448 0 0,'-2'4'850'0'0,"-7"12"-441"0"0,6-12 4387 0 0,-1-2 4775 0 0,3-1-8394 0 0,1-1-121 0 0,0 0-69 0 0,0 0-178 0 0,1-1-641 0 0,0 0-1 0 0,-1 0 1 0 0,1 1 0 0 0,0-1-1 0 0,0 0 1 0 0,0 1-1 0 0,0-1 1 0 0,0 1 0 0 0,0-1-1 0 0,0 1 1 0 0,0-1-1 0 0,0 1 1 0 0,1 0-168 0 0,3-3 354 0 0,12-2 749 0 0,-16 4-964 0 0,-1 1-10 0 0,0 0-2 0 0,6 9 330 0 0,-6-7-396 0 0,0 0 1 0 0,-1 1-1 0 0,0-1 0 0 0,1 0 1 0 0,-1 1-1 0 0,0-1 0 0 0,0 0 1 0 0,-1 0-1 0 0,1 0 0 0 0,0 0 1 0 0,0 0-1 0 0,-1 0 0 0 0,0-1 1 0 0,1 1-1 0 0,-1 0 0 0 0,0-1 1 0 0,0 1-1 0 0,-1 0-61 0 0,3-2-9 0 0,-1 1-1 0 0,1-1 1 0 0,0 0-1 0 0,-1 0 1 0 0,1 0-1 0 0,0 0 1 0 0,0 0 0 0 0,-1 0-1 0 0,1 0 1 0 0,0 0-1 0 0,-1 0 1 0 0,1 0 0 0 0,0 0-1 0 0,0 0 1 0 0,-1 0-1 0 0,1 0 1 0 0,0-1-1 0 0,0 1 1 0 0,-1 0 0 0 0,1 0-1 0 0,0 0 1 0 0,0 0-1 0 0,-1 0 1 0 0,1-1-1 0 0,0 1 1 0 0,0 0 0 0 0,-1 0-1 0 0,1 0 1 0 0,0-1-1 0 0,0 1 1 0 0,0 0-1 0 0,0 0 1 0 0,-1-1 0 0 0,1 1-1 0 0,0 0 1 0 0,0 0-1 0 0,0-1 1 0 0,0 1-1 0 0,0 0 1 0 0,0 0 0 0 0,0-1-1 0 0,0 1 1 0 0,0 0-1 0 0,0-1 1 0 0,0 1-1 0 0,0 0 1 0 0,0 0 0 0 0,0-1 9 0 0,0-14-3032 0 0,4 1-7164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8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22663 0 0,'0'0'514'0'0,"0"0"71"0"0,5 5 583 0 0,-1 2-1059 0 0,0-1-1 0 0,0 1 1 0 0,0 0 0 0 0,-1 1 0 0 0,0-1 0 0 0,-1 1-1 0 0,1-1 1 0 0,0 8-109 0 0,1 2 415 0 0,5 22 528 0 0,-3 0 1 0 0,-1 1-1 0 0,-2 0 0 0 0,-1 23-943 0 0,1 19 1283 0 0,0-27-835 0 0,-3-55-448 0 0,0 0 0 0 0,0 0 0 0 0,1 0 0 0 0,-1 0 0 0 0,0 0 0 0 0,0 0 0 0 0,0 0 0 0 0,0 0 0 0 0,0 0 0 0 0,0-1 0 0 0,0 1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0,0 0 0 0 0,0 1 0 0 0,1-1 0 0 0,-1 0 0 0 0,0 0 0 0 0,0 0 0 0 0,0 0 0 0 0,0 0 0 0 0,0 0 0 0 0,0 0 0 0 0,0 0 0 0 0,0 1 0 0 0,0-1 0 0 0,0 0 0 0 0,0 0 0 0 0,0 0 0 0 0,0 0 0 0 0,0 0 0 0 0,0 0 0 0 0,4-6 0 0 0,-1-7 0 0 0,1 0 0 0 0,-2 0 0 0 0,0 0 0 0 0,0-7 0 0 0,-1 7 0 0 0,3-30-2 0 0,-2 18 148 0 0,1 0-1 0 0,1 0 1 0 0,1 0 0 0 0,1 1 0 0 0,3-7-146 0 0,-6 24-3 0 0,0 0 0 0 0,0 1 0 0 0,0-1 0 0 0,1 1 0 0 0,0 0 0 0 0,0 0 0 0 0,1 0 0 0 0,3-3 3 0 0,-7 8-28 0 0,1-1 1 0 0,0 1 0 0 0,-1-1 0 0 0,1 1-1 0 0,0-1 1 0 0,0 1 0 0 0,0 0-1 0 0,0 0 1 0 0,0 0 0 0 0,1 0 0 0 0,-1 1-1 0 0,0-1 1 0 0,0 0 0 0 0,0 1 0 0 0,1 0-1 0 0,-1-1 1 0 0,0 1 0 0 0,1 0 0 0 0,-1 0-1 0 0,0 0 1 0 0,1 1 0 0 0,-1-1 0 0 0,0 1-1 0 0,0-1 1 0 0,1 1 0 0 0,-1 0 0 0 0,0-1-1 0 0,0 1 1 0 0,0 0 27 0 0,4 3 18 0 0,0 0 1 0 0,0 0-1 0 0,0 0 0 0 0,-1 0 1 0 0,0 1-1 0 0,0 0 1 0 0,0 0-1 0 0,0 1 0 0 0,-1-1 1 0 0,0 1-1 0 0,0 0 0 0 0,0 0 1 0 0,-1 0-1 0 0,0 1 0 0 0,0-1 1 0 0,1 5-19 0 0,3 12 70 0 0,-1-1 0 0 0,-1 1-1 0 0,-1 0 1 0 0,1 9-70 0 0,-3-7-143 0 0,-1-1 0 0 0,0 1 0 0 0,-3 7 143 0 0,2-31-21 0 0,-3 16-1567 0 0,3-17 1532 0 0,0 1-1 0 0,0-1 0 0 0,0 0 0 0 0,0 1 0 0 0,0-1 1 0 0,-1 0-1 0 0,1 0 0 0 0,0 1 0 0 0,0-1 0 0 0,0 0 1 0 0,-1 0-1 0 0,1 1 0 0 0,0-1 0 0 0,0 0 1 0 0,-1 0-1 0 0,1 1 0 0 0,0-1 0 0 0,0 0 0 0 0,-1 0 1 0 0,1 0-1 0 0,0 0 0 0 0,-1 0 0 0 0,1 0 0 0 0,0 0 1 0 0,-1 1-1 0 0,1-1 0 0 0,0 0 0 0 0,-1 0 0 0 0,1 0 1 0 0,0 0-1 0 0,-1 0 0 0 0,1 0 0 0 0,0 0 1 0 0,-1-1-1 0 0,1 1 0 0 0,0 0 0 0 0,-1 0 0 0 0,1 0 1 0 0,0 0-1 0 0,-1 0 0 0 0,1 0 0 0 0,0-1 0 0 0,0 1 57 0 0,-7-4-2293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1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24015 0 0,'0'0'528'0'0,"0"0"112"0"0,0 0 16 0 0,0 0 16 0 0,0 0-536 0 0,0 0-136 0 0,0 0 0 0 0,0 0 0 0 0,0 0 0 0 0,0 0 0 0 0,0 4 0 0 0,2 2 0 0 0,0-1-384 0 0,1 1-24 0 0,-3 0-8 0 0</inkml:trace>
  <inkml:trace contextRef="#ctx0" brushRef="#br0" timeOffset="1">22 212 22663 0 0,'0'0'496'0'0,"0"0"104"0"0,0 0 16 0 0,0 0 24 0 0,0 0-512 0 0,0 0-128 0 0,0 0 0 0 0,0 0 0 0 0,0 0 640 0 0,0 0 96 0 0,2 7 16 0 0,-2-7 8 0 0,0 0-600 0 0,2 4-160 0 0,-2-4 64 0 0,5 3-7592 0 0,-5-3-1519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9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1 391 20815 0 0,'0'0'472'0'0,"0"0"68"0"0,0 0 34 0 0,0 11 128 0 0,3 0-497 0 0,0 1 0 0 0,1 0-1 0 0,1-1 1 0 0,2 6-205 0 0,11 27 565 0 0,20 102 1100 0 0,-19-65-1010 0 0,-16-69-183 0 0,0 1 0 0 0,-1 0 0 0 0,-1 0 0 0 0,0 8-472 0 0,-1-20 256 0 0,0-1 13 0 0,-4-9 758 0 0,-1-2-910 0 0,2-1-1 0 0,-1 0 1 0 0,2 0 0 0 0,0-1-1 0 0,0-2-116 0 0,-4-64 447 0 0,6 74-445 0 0,-1-24 3 0 0,1 0-1 0 0,2 0 1 0 0,0 0 0 0 0,3-6-5 0 0,-3 26 2 0 0,0 0 0 0 0,0 0 1 0 0,0 0-1 0 0,1 1 0 0 0,1-1 1 0 0,0 1-1 0 0,0-1 0 0 0,0 1 1 0 0,1 0-1 0 0,0 1 0 0 0,1-1 0 0 0,-1 1 1 0 0,2 0-1 0 0,-1 1 0 0 0,2-2-2 0 0,-3 4-93 0 0,-1 2-1 0 0,1-1 1 0 0,-1 0-1 0 0,1 1 1 0 0,0 0-1 0 0,0 0 1 0 0,0 0-1 0 0,0 1 1 0 0,0 0-1 0 0,1 0 0 0 0,-1 0 1 0 0,0 1-1 0 0,0-1 1 0 0,1 1-1 0 0,-1 0 1 0 0,0 1-1 0 0,0-1 1 0 0,1 1-1 0 0,-1 0 94 0 0,8 2-1771 0 0,0 1-1 0 0,0 0 1 0 0,-1 1-1 0 0,1 0 1 0 0,-1 1-1 0 0,9 6 1772 0 0,-5-1-2399 0 0</inkml:trace>
  <inkml:trace contextRef="#ctx0" brushRef="#br0" timeOffset="404.844">434 380 4144 0 0,'-2'-2'139'0'0,"2"2"-97"0"0,0-1 0 0 0,-1 0 0 0 0,1 1 0 0 0,-1-1 0 0 0,1 0 1 0 0,-1 1-1 0 0,0-1 0 0 0,1 1 0 0 0,-1-1 0 0 0,1 1 0 0 0,-1 0 0 0 0,0-1 1 0 0,0 1-1 0 0,1-1 0 0 0,-1 1 0 0 0,0 0 0 0 0,0 0 0 0 0,1-1 1 0 0,-1 1-1 0 0,0 0 0 0 0,0 0-42 0 0,1 0 377 0 0,-1 0 0 0 0,1 0 0 0 0,0 0 1 0 0,-1 0-1 0 0,1 0 0 0 0,0 0 0 0 0,0 1 1 0 0,-1-1-1 0 0,1 0 0 0 0,0 0 0 0 0,0 0 0 0 0,-1 0 1 0 0,1 0-1 0 0,0 1 0 0 0,0-1 0 0 0,-1 0 0 0 0,1 0 1 0 0,0 0-1 0 0,0 1 0 0 0,0-1 0 0 0,0 0 0 0 0,-1 0 1 0 0,1 1-1 0 0,0-1-377 0 0,-3 10 5756 0 0,2 11-1812 0 0,1-19-4039 0 0,3 38 1430 0 0,1 1 0 0 0,1-1 0 0 0,11 37-1335 0 0,-10-54 375 0 0,0-1-1 0 0,2 1 1 0 0,1 0-375 0 0,-6-14 93 0 0,1-1 1 0 0,0 1-1 0 0,1-1 1 0 0,0-1-1 0 0,0 1 1 0 0,1-1-1 0 0,0 0 1 0 0,0 0-1 0 0,3 2-93 0 0,-8-8 26 0 0,0 0-1 0 0,1 0 0 0 0,-1 0 0 0 0,0 0 0 0 0,1 0 0 0 0,0 0 0 0 0,-1 0 0 0 0,1 0 0 0 0,-1-1 0 0 0,1 1 0 0 0,0-1 0 0 0,-1 1 0 0 0,1-1 1 0 0,0 0-1 0 0,0 1 0 0 0,0-1 0 0 0,-1 0 0 0 0,1 0 0 0 0,0 0 0 0 0,0-1 0 0 0,0 1-25 0 0,1-1 39 0 0,0 0 0 0 0,-1 0 0 0 0,1 0 0 0 0,0-1-1 0 0,-1 1 1 0 0,0-1 0 0 0,1 1 0 0 0,-1-1 0 0 0,0 0 0 0 0,0 0 0 0 0,0 0-1 0 0,2-2-38 0 0,3-5 61 0 0,0 0 0 0 0,-1-1 0 0 0,0 0-1 0 0,-1-1 1 0 0,0 1 0 0 0,1-3-61 0 0,-2 2 5 0 0,0 0 0 0 0,-1-1 0 0 0,-1 1 0 0 0,0 0-1 0 0,0-1 1 0 0,-1 0 0 0 0,0 1-5 0 0,-1-24 33 0 0,-3-23-33 0 0,-1-14 10 0 0,4 65-10 0 0,-1 0 0 0 0,2 11 0 0 0,10 40-73 0 0,-2 1-1 0 0,-3 1 1 0 0,0 15 73 0 0,7 50-92 0 0,-10-97 12 0 0,0 1 0 0 0,1-1 1 0 0,0 0-1 0 0,2-1 0 0 0,-1 1 0 0 0,2-1 0 0 0,-1 0 0 0 0,7 7 80 0 0,-12-18-134 0 0,0-1 0 0 0,0 1 0 0 0,1 0 0 0 0,-1-1 0 0 0,1 0 0 0 0,-1 1 0 0 0,1-1 0 0 0,0 0 0 0 0,-1 0 0 0 0,1 0 0 0 0,0 0 0 0 0,0 0 0 0 0,1 0 134 0 0,-2 0-610 0 0,0-1 0 0 0,0 0 1 0 0,0 1-1 0 0,0-1 1 0 0,1 0-1 0 0,-1 0 1 0 0,0 0-1 0 0,0 0 0 0 0,0 0 1 0 0,1 0-1 0 0,-1 0 1 0 0,0-1-1 0 0,0 1 0 0 0,1-1 610 0 0,10-4-8619 0 0</inkml:trace>
  <inkml:trace contextRef="#ctx0" brushRef="#br0" timeOffset="747.93">860 0 25423 0 0,'10'48'2714'0'0,"3"10"-3473"0"0,8 51 2037 0 0,-4 1 0 0 0,-5 1 0 0 0,-4 36-1278 0 0,-6 47 43 0 0,-2-177-43 0 0,1 1 0 0 0,1-1 0 0 0,3 14 0 0 0,-5-30-44 0 0,0 0 0 0 0,1 0 1 0 0,-1 0-1 0 0,0 0 0 0 0,1 0 0 0 0,-1 0 0 0 0,1 0 0 0 0,-1 0 1 0 0,1 0-1 0 0,-1 0 0 0 0,1 0 0 0 0,-1 0 0 0 0,1 0 0 0 0,0 0 44 0 0,0-1-57 0 0,-1 0 0 0 0,0 0-1 0 0,1 1 1 0 0,-1-1-1 0 0,0 0 1 0 0,1 0-1 0 0,-1 0 1 0 0,0 0 0 0 0,1 0-1 0 0,-1 0 1 0 0,1 0-1 0 0,-1 1 1 0 0,0-1-1 0 0,1 0 1 0 0,-1 0 0 0 0,1-1-1 0 0,-1 1 1 0 0,0 0-1 0 0,1 0 1 0 0,-1 0-1 0 0,0 0 1 0 0,1 0 0 0 0,-1 0-1 0 0,1 0 1 0 0,-1-1 57 0 0,2 0-291 0 0,0-1 1 0 0,0 1-1 0 0,0-1 1 0 0,0 1-1 0 0,-1-1 1 0 0,1 0-1 0 0,0 0 1 0 0,-1 0-1 0 0,0 0 1 0 0,2-2 290 0 0,4-10-1718 0 0</inkml:trace>
  <inkml:trace contextRef="#ctx0" brushRef="#br0" timeOffset="1124.307">1107 495 22663 0 0,'0'0'514'0'0,"0"0"71"0"0,0 0 32 0 0,9 12 147 0 0,-6-10-603 0 0,-1 0 1 0 0,0 0-1 0 0,1 0 0 0 0,-1 0 0 0 0,1 0 1 0 0,0-1-1 0 0,0 0 0 0 0,-1 1 0 0 0,1-1 0 0 0,0 0 1 0 0,0 0-1 0 0,0 0 0 0 0,2 0-161 0 0,2 0 445 0 0,0 0 0 0 0,1 0 0 0 0,-1 0-1 0 0,0-1 1 0 0,3 0-445 0 0,-2-2 79 0 0,1 0-1 0 0,0 0 1 0 0,-1 0-1 0 0,0-1 1 0 0,1 0-1 0 0,-1-1 1 0 0,0 0-1 0 0,-1 0 1 0 0,1 0-1 0 0,-1-1 1 0 0,1 0-1 0 0,-2-1 1 0 0,1 0-1 0 0,-1 0 1 0 0,1 0-1 0 0,-2-1 1 0 0,1 0 0 0 0,-1 0-1 0 0,4-7-78 0 0,-7 10-14 0 0,-1 0 0 0 0,0 0 0 0 0,0 0 0 0 0,0 0-1 0 0,0 0 1 0 0,-1-1 0 0 0,1 1 0 0 0,-1 0 0 0 0,0 0 0 0 0,-1-1 0 0 0,1 1-1 0 0,-1 0 1 0 0,1 0 0 0 0,-1 0 0 0 0,-1 0 0 0 0,1 0 0 0 0,0 0 0 0 0,-1 0 0 0 0,0 0-1 0 0,0 0 1 0 0,0 1 0 0 0,0-1 0 0 0,-1 0 14 0 0,1 2-9 0 0,1 0 0 0 0,-1 0-1 0 0,1 0 1 0 0,-1 0 0 0 0,0 0-1 0 0,0 0 1 0 0,0 1 0 0 0,0-1 0 0 0,0 0-1 0 0,0 1 1 0 0,0 0 0 0 0,0-1 0 0 0,-1 1-1 0 0,1 0 1 0 0,0 0 0 0 0,-1 1-1 0 0,1-1 1 0 0,-1 0 0 0 0,1 1 0 0 0,-1-1-1 0 0,1 1 1 0 0,-1 0 0 0 0,1 0 0 0 0,-1 0-1 0 0,0 0 1 0 0,1 1 0 0 0,-1-1 0 0 0,1 1-1 0 0,-1-1 1 0 0,1 1 0 0 0,-1 0-1 0 0,1 0 1 0 0,0 0 0 0 0,-1 0 0 0 0,1 0-1 0 0,0 0 1 0 0,-2 2 9 0 0,-1 2 2 0 0,0-1-1 0 0,0 1 1 0 0,0 0-1 0 0,1 0 1 0 0,0 1 0 0 0,0-1-1 0 0,0 1 1 0 0,1 0-1 0 0,0 0 1 0 0,-3 6-2 0 0,-3 10 24 0 0,1 1 0 0 0,-2 10-24 0 0,2-3 139 0 0,2 0 1 0 0,0 1-1 0 0,2-1 0 0 0,1 11-139 0 0,2-25 163 0 0,1-1 1 0 0,1 1-1 0 0,1-1 0 0 0,0 0 1 0 0,0 0-1 0 0,2 1 0 0 0,0-2 0 0 0,0 1 1 0 0,6 10-164 0 0,-9-22 6 0 0,0 0 1 0 0,1 0 0 0 0,0 0 0 0 0,-1-1 0 0 0,1 1 0 0 0,0 0-1 0 0,0-1 1 0 0,1 0 0 0 0,-1 1 0 0 0,0-1 0 0 0,1 0-1 0 0,-1 0 1 0 0,1 0 0 0 0,0 0 0 0 0,0-1 0 0 0,-1 1-1 0 0,1-1 1 0 0,0 0 0 0 0,1 0 0 0 0,-1 0 0 0 0,0 0 0 0 0,0 0-1 0 0,3 0-6 0 0,-1-1 8 0 0,0 0-1 0 0,0 0 1 0 0,-1-1-1 0 0,1 0 1 0 0,0 0-1 0 0,0 0 1 0 0,-1 0-1 0 0,1 0 1 0 0,0-1-1 0 0,-1 0 1 0 0,0 0-1 0 0,1 0 1 0 0,-1-1 0 0 0,0 0-1 0 0,3-1-7 0 0,12-12-1493 0 0,-1 0-1 0 0,-1-2 1 0 0,0 0 0 0 0,-1 0 0 0 0,0-3 1493 0 0,-8 10-1870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7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510 300 6912 0 0,'-4'-11'1057'0'0,"-9"-7"5301"0"0,5 7-1450 0 0,2 3-4099 0 0,0 1-1 0 0,0-1 1 0 0,-1 1-1 0 0,0 1 0 0 0,0-1 1 0 0,0 1-1 0 0,-1 0 1 0 0,-3-1-809 0 0,-5-3 424 0 0,0 2 0 0 0,0-1 0 0 0,-1 2 0 0 0,0 0-424 0 0,7 4 138 0 0,0-1 0 0 0,0 2-1 0 0,0-1 1 0 0,0 2 0 0 0,0-1 0 0 0,-1 1-1 0 0,1 1 1 0 0,-3 0-138 0 0,5 0 70 0 0,1 1 1 0 0,0 0-1 0 0,0 1 0 0 0,0-1 0 0 0,0 1 1 0 0,0 1-1 0 0,1-1 0 0 0,-1 1 1 0 0,1 0-1 0 0,-1 1 0 0 0,1-1 0 0 0,-2 3-70 0 0,-4 4 36 0 0,0 0-1 0 0,1 0 0 0 0,0 1 1 0 0,1 1-1 0 0,0 0 0 0 0,1 0 1 0 0,0 1-1 0 0,1 0 0 0 0,1 1 1 0 0,0 0-1 0 0,0 0 0 0 0,2 0 1 0 0,0 1-1 0 0,-1 4-35 0 0,-1 10 63 0 0,1 1-1 0 0,1 1 1 0 0,1-1 0 0 0,2 1-1 0 0,1 0 1 0 0,3 21-63 0 0,-1-31 39 0 0,2-1 0 0 0,0 0 0 0 0,1 1 0 0 0,2-1 1 0 0,5 16-40 0 0,-5-22 21 0 0,-1-1 1 0 0,1 0-1 0 0,1 0 1 0 0,1-1-1 0 0,0 0 1 0 0,0 0 0 0 0,1 0-1 0 0,7 6-21 0 0,-11-14 13 0 0,0 1 0 0 0,1-1 0 0 0,0 0 1 0 0,-1-1-1 0 0,1 1 0 0 0,0-1 0 0 0,1 0 0 0 0,-1-1 0 0 0,0 1 0 0 0,1-1 0 0 0,-1-1 1 0 0,1 1-1 0 0,0-1 0 0 0,0 0 0 0 0,-1-1 0 0 0,1 1 0 0 0,0-2 0 0 0,0 1 0 0 0,5-1-13 0 0,6-2-34 0 0,1 0-1 0 0,-1-2 0 0 0,0 0 0 0 0,0-1 0 0 0,-1 0 0 0 0,11-7 35 0 0,-9 4-514 0 0,-1-2 0 0 0,0 0 1 0 0,-1 0-1 0 0,4-5 514 0 0,35-30-4115 0 0,-37 29 1549 0 0,-2 3-5529 0 0</inkml:trace>
  <inkml:trace contextRef="#ctx0" brushRef="#br0" timeOffset="436.075">634 16 20671 0 0,'-6'-15'2251'0'0,"10"27"516"0"0,5 17-1805 0 0,5 28 180 0 0,-2 2 0 0 0,2 41-1142 0 0,-1 27 1010 0 0,4 44 619 0 0,-16-138-1547 0 0,9 80 78 0 0,-7-91-48 0 0,1 1-1 0 0,1-2 1 0 0,1 1 0 0 0,1 0-112 0 0,-7-21 6 0 0,0-1 0 0 0,0 0 0 0 0,0 0 0 0 0,0 0 0 0 0,0 1 0 0 0,1-1 0 0 0,-1 0 0 0 0,0 0 0 0 0,0 0 0 0 0,0 1 0 0 0,0-1 0 0 0,0 0 0 0 0,0 0 0 0 0,0 0 0 0 0,1 0 0 0 0,-1 1 0 0 0,0-1 0 0 0,0 0 0 0 0,0 0 0 0 0,0 0 0 0 0,1 0 0 0 0,-1 0 0 0 0,0 0 0 0 0,0 0 0 0 0,0 1 1 0 0,1-1-1 0 0,-1 0 0 0 0,0 0 0 0 0,0 0 0 0 0,0 0 0 0 0,1 0 0 0 0,-1 0 0 0 0,0 0 0 0 0,0 0 0 0 0,0 0 0 0 0,1 0 0 0 0,-1 0 0 0 0,0 0 0 0 0,0 0 0 0 0,0 0 0 0 0,1 0 0 0 0,-1-1 0 0 0,0 1 0 0 0,0 0 0 0 0,0 0 0 0 0,1 0-6 0 0,9-11 135 0 0,7-19-47 0 0,-5 1-87 0 0,-2 0 0 0 0,-2-1 1 0 0,0 0-1 0 0,2-27-1 0 0,-1 8-1 0 0,5-9 1 0 0,-14 57 0 0 0,2-7 0 0 0,0 0 0 0 0,1 0 0 0 0,0 0 0 0 0,1 0 0 0 0,-1 0 0 0 0,5-5 0 0 0,-8 12 0 0 0,1 1 0 0 0,-1-1 0 0 0,0 1 0 0 0,1-1 0 0 0,-1 1 0 0 0,0-1 0 0 0,1 1 0 0 0,-1 0 0 0 0,1-1 0 0 0,-1 1 0 0 0,0 0 0 0 0,1-1 0 0 0,-1 1 0 0 0,1 0 0 0 0,-1 0 0 0 0,1-1 0 0 0,-1 1 0 0 0,1 0 0 0 0,0 0 0 0 0,-1 0 0 0 0,1 0 0 0 0,-1 0 0 0 0,1 0 0 0 0,-1 0 0 0 0,1 0 0 0 0,-1 0 0 0 0,1 0 0 0 0,0 0 0 0 0,0 0 0 0 0,0 1 0 0 0,0-1 0 0 0,0 1 0 0 0,0-1 0 0 0,0 1 0 0 0,0 0 0 0 0,0 0 0 0 0,-1-1 0 0 0,1 1 0 0 0,0 0 0 0 0,0 0 0 0 0,-1 0 0 0 0,1 0 0 0 0,3 5 0 0 0,-1-1 0 0 0,0 0 0 0 0,-1 1 0 0 0,2 3 0 0 0,12 39 20 0 0,-2 1 0 0 0,-2 1 0 0 0,-1 7-20 0 0,15 153-300 0 0,-24-190-947 0 0,-2-1-426 0 0</inkml:trace>
  <inkml:trace contextRef="#ctx0" brushRef="#br0" timeOffset="1097.403">1371 653 5984 0 0,'0'0'464'0'0,"16"-10"6721"0"0,-15 9-6777 0 0,-1 0-1 0 0,1 0 1 0 0,-1 0 0 0 0,1 0 0 0 0,-1 0-1 0 0,0 0 1 0 0,1-1 0 0 0,-1 1-1 0 0,0 0 1 0 0,0 0 0 0 0,0 0 0 0 0,0 0-1 0 0,0 0 1 0 0,0 0 0 0 0,0 0-1 0 0,0-1 1 0 0,-1 1 0 0 0,1 0 0 0 0,0 0-1 0 0,-1 0-407 0 0,-7-25 4184 0 0,8 24-3838 0 0,-2-2-92 0 0,0 0-1 0 0,0 0 1 0 0,-1 0 0 0 0,1 1 0 0 0,-1-1 0 0 0,1 1 0 0 0,-1 0 0 0 0,0 0 0 0 0,-1 0 0 0 0,1-1-254 0 0,-39-27 615 0 0,31 24-442 0 0,5 2-130 0 0,-1 1-1 0 0,0-1 0 0 0,0 2 0 0 0,0-1 0 0 0,-1 1 0 0 0,1 0 0 0 0,-6-1-42 0 0,10 3 8 0 0,0 1 0 0 0,0-1-1 0 0,0 1 1 0 0,0 0 0 0 0,0 0 0 0 0,0 0 0 0 0,0 0 0 0 0,0 0-1 0 0,0 1 1 0 0,0-1 0 0 0,0 1 0 0 0,0 0 0 0 0,0 0-1 0 0,0 0 1 0 0,0 0 0 0 0,0 0 0 0 0,1 1 0 0 0,-1-1-1 0 0,0 1 1 0 0,1 0 0 0 0,-3 1-8 0 0,0 3 0 0 0,-1 1 0 0 0,1-1 0 0 0,0 1 0 0 0,0 0 0 0 0,1 0 0 0 0,0 0 0 0 0,0 1 0 0 0,0 0 0 0 0,1 0 0 0 0,1 0 0 0 0,-1 0 0 0 0,1 0 0 0 0,1 0 0 0 0,-1 0 0 0 0,1 2 0 0 0,-1 9 0 0 0,1 0 0 0 0,1 0 0 0 0,1 0 0 0 0,0 0 0 0 0,1 0 0 0 0,2 3 0 0 0,-1-7-4 0 0,1 0 1 0 0,0 0-1 0 0,4 9 4 0 0,-6-20 15 0 0,-1 0-1 0 0,1 0 1 0 0,0 0 0 0 0,0 0-1 0 0,1 0 1 0 0,-1-1-1 0 0,1 1 1 0 0,0-1 0 0 0,0 0-1 0 0,0 0 1 0 0,0 0-1 0 0,0 0 1 0 0,1-1-1 0 0,-1 1 1 0 0,1 0-15 0 0,-2-3 16 0 0,0 1 0 0 0,0-1 1 0 0,0 1-1 0 0,0-1 0 0 0,0 1 0 0 0,1-1 0 0 0,-1 0 0 0 0,0 0 1 0 0,0 0-1 0 0,0 0 0 0 0,0 0 0 0 0,0-1 0 0 0,0 1 0 0 0,0-1 1 0 0,0 1-1 0 0,0-1 0 0 0,0 0 0 0 0,0 0 0 0 0,0 0 0 0 0,0 0 1 0 0,-1 0-1 0 0,1 0 0 0 0,0 0 0 0 0,-1 0 0 0 0,1-1 0 0 0,-1 1 0 0 0,1-1 1 0 0,0 0-17 0 0,6-7 79 0 0,-1 0 0 0 0,1 0 0 0 0,-1-1 0 0 0,2-4-79 0 0,-7 11 15 0 0,7-11 24 0 0,0-2-1 0 0,-1 1 1 0 0,-1-1 0 0 0,0 0-1 0 0,-1-1 1 0 0,-1 0 0 0 0,2-9-39 0 0,-6 19 29 0 0,1-2-40 0 0,0-1-1 0 0,0 1 0 0 0,1-1 0 0 0,0 1 0 0 0,2-4 12 0 0,-4 13-1 0 0,-1 0-1 0 0,0 0 1 0 0,0 0-1 0 0,0 0 1 0 0,0 0-1 0 0,0 0 1 0 0,0-1 0 0 0,0 1-1 0 0,0 0 1 0 0,0 0-1 0 0,1 0 1 0 0,-1 0-1 0 0,0 0 1 0 0,0 0-1 0 0,0 0 1 0 0,0 0-1 0 0,0 0 1 0 0,0 0-1 0 0,0 0 1 0 0,1 0-1 0 0,-1 0 1 0 0,0 0-1 0 0,0 0 1 0 0,0 0-1 0 0,0 0 1 0 0,0 0-1 0 0,0 0 1 0 0,0 0-1 0 0,1 1 1 0 0,-1-1 0 0 0,0 0-1 0 0,0 0 1 0 0,0 0-1 0 0,0 0 1 0 0,0 0-1 0 0,0 0 1 0 0,0 0-1 0 0,0 0 1 0 0,0 0-1 0 0,0 0 1 0 0,1 0-1 0 0,-1 1 1 0 0,0-1-1 0 0,0 0 1 0 0,0 0-1 0 0,0 0 1 0 0,0 0-1 0 0,0 0 1 0 0,0 0-1 0 0,0 0 1 0 0,0 1-1 0 0,0-1 1 0 0,0 0 0 0 0,0 0 0 0 0,4 8-7 0 0,-4-7 7 0 0,9 22 1 0 0,-2 1 0 0 0,0-1 0 0 0,-1 1 0 0 0,-2 0 0 0 0,1 21 0 0 0,2-10 107 0 0,0 0 0 0 0,3 0 0 0 0,1 0-107 0 0,-10-30-138 0 0,1 0 0 0 0,0 0-1 0 0,0 0 1 0 0,1 0 0 0 0,-1 0-1 0 0,1 0 1 0 0,0-1 0 0 0,2 2 138 0 0,-5-5-69 0 0,0-1 1 0 0,1 0-1 0 0,-1 1 1 0 0,0-1-1 0 0,1 0 1 0 0,-1 0-1 0 0,0 1 0 0 0,1-1 1 0 0,-1 0-1 0 0,0 0 1 0 0,1 0-1 0 0,-1 0 1 0 0,0 1-1 0 0,1-1 1 0 0,-1 0-1 0 0,1 0 1 0 0,-1 0-1 0 0,0 0 1 0 0,1 0-1 0 0,-1 0 1 0 0,1 0-1 0 0,-1 0 1 0 0,0 0-1 0 0,1 0 0 0 0,-1 0 1 0 0,1 0-1 0 0,-1-1 1 0 0,0 1-1 0 0,1 0 1 0 0,-1 0-1 0 0,1 0 1 0 0,-1 0-1 0 0,0-1 1 0 0,1 1-1 0 0,-1 0 1 0 0,0 0-1 0 0,1-1 1 0 0,-1 1-1 0 0,0 0 0 0 0,0-1 70 0 0,11-13-2988 0 0,-11 14 2986 0 0,7-12-1869 0 0</inkml:trace>
  <inkml:trace contextRef="#ctx0" brushRef="#br0" timeOffset="1445.351">1588 449 22463 0 0,'0'0'514'0'0,"3"6"686"0"0,4 12-718 0 0,-1 0 1 0 0,-1 0 0 0 0,0 0 0 0 0,0 11-483 0 0,6 21 1379 0 0,-7-31-914 0 0,-1 1-1 0 0,0 0 0 0 0,-2-1 1 0 0,0 16-465 0 0,-3 16 39 0 0,-4 12-39 0 0,-4-4-1454 0 0,0-21-2989 0 0,7-29 2651 0 0</inkml:trace>
  <inkml:trace contextRef="#ctx0" brushRef="#br0" timeOffset="2132.006">1546 221 25367 0 0,'-5'-8'1120'0'0,"5"8"240"0"0,0 0-1088 0 0,0 0-272 0 0,5-2 0 0 0,-3 0 0 0 0,3-2-288 0 0,2 4-120 0 0,0-2-16 0 0,3 2-6840 0 0,1 2-1359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4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 20959 0 0,'0'0'960'0'0,"0"0"-21"0"0,10-4-519 0 0,3 0-81 0 0,0 0 0 0 0,0 1 1 0 0,0 0-1 0 0,0 2 0 0 0,1-1 0 0 0,5 1-339 0 0,-10 1 241 0 0,211-13 5235 0 0,201 15-5476 0 0,-371 1 185 0 0,40 2-57 0 0,48-5-128 0 0,-126-1-153 0 0,1-1-1 0 0,-1-1 1 0 0,10-3 153 0 0,-12 4-464 0 0,-9 2 80 0 0,6-3 245 0 0,-5 0-5035 0 0,-2 3 3379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5.4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8 130 20791 0 0,'-2'-2'129'0'0,"1"-1"0"0"0,0 0 0 0 0,0 0 0 0 0,0 0 0 0 0,1 0 0 0 0,-1 0 0 0 0,1 0 0 0 0,-1 0 0 0 0,1 0 0 0 0,0 0 0 0 0,0-1 0 0 0,1 1 0 0 0,-1 0 0 0 0,0 0 0 0 0,1 0 0 0 0,0 0 0 0 0,0 0 0 0 0,0 0 0 0 0,0 0 0 0 0,0 1-1 0 0,1-1 1 0 0,-1 0 0 0 0,1 1 0 0 0,0-1 0 0 0,1-2-129 0 0,2 1 289 0 0,-1-1 0 0 0,1 1 0 0 0,0 0-1 0 0,0 0 1 0 0,0 1 0 0 0,1-1 0 0 0,-1 1-1 0 0,1 0 1 0 0,0 1 0 0 0,0-1 0 0 0,0 1 0 0 0,0 1-1 0 0,0-1-288 0 0,4 0 170 0 0,-1 0 0 0 0,1 0 0 0 0,-1 1 0 0 0,1 1 0 0 0,-1-1 0 0 0,1 2 0 0 0,-1-1-1 0 0,4 2-169 0 0,-5-1 78 0 0,0 1-1 0 0,0 0 1 0 0,0 1-1 0 0,0 0 1 0 0,0 0-1 0 0,0 0 1 0 0,-1 1-1 0 0,0 0 1 0 0,0 1-1 0 0,0 0 1 0 0,0 0-1 0 0,-1 0 1 0 0,0 1-1 0 0,0 0 1 0 0,0 0-1 0 0,-1 0 1 0 0,5 7-78 0 0,-5-4 20 0 0,0-1 1 0 0,-1 1 0 0 0,0 0 0 0 0,0 0 0 0 0,-1 0 0 0 0,0 0 0 0 0,0 1 0 0 0,-1-1 0 0 0,-1 1 0 0 0,1 0 0 0 0,-1 0 0 0 0,-1-1 0 0 0,0 1 0 0 0,-1 0 0 0 0,0 1-21 0 0,-1 4 61 0 0,0 0 0 0 0,-2 0 1 0 0,0-1-1 0 0,-1 1 0 0 0,0-1 0 0 0,-1 0 0 0 0,0-1 0 0 0,-2 3-61 0 0,3-8 38 0 0,0 0 1 0 0,-1 1-1 0 0,0-1 1 0 0,0-1-1 0 0,-1 1 1 0 0,0-1-1 0 0,0-1 1 0 0,0 1-1 0 0,-1-1 1 0 0,0 0 0 0 0,0-1-1 0 0,-10 5-38 0 0,15-9-7 0 0,0 0 0 0 0,-1 1-1 0 0,1-1 1 0 0,0-1 0 0 0,-1 1 0 0 0,1 0 0 0 0,-1-1-1 0 0,0 0 1 0 0,1 0 0 0 0,-1 0 0 0 0,1 0 0 0 0,-1 0-1 0 0,1-1 1 0 0,-1 1 0 0 0,1-1 0 0 0,-1 0 0 0 0,1 0-1 0 0,0-1 1 0 0,-1 1 0 0 0,1-1 0 0 0,0 1 0 0 0,0-1-1 0 0,0 0 1 0 0,0 0 0 0 0,-1-1 7 0 0,0-1-12 0 0,0 0 0 0 0,0 0 0 0 0,0 0 0 0 0,0 0 0 0 0,1-1 0 0 0,0 0 0 0 0,0 0 0 0 0,0 1 0 0 0,0-2 0 0 0,1 1 0 0 0,0 0 0 0 0,0 0 0 0 0,0-1 0 0 0,1 1 0 0 0,-1-5 12 0 0,1 5 18 0 0,0 1 1 0 0,0-1-1 0 0,1 0 1 0 0,0 1-1 0 0,0-1 0 0 0,0 1 1 0 0,0-1-1 0 0,1 0 0 0 0,0 1 1 0 0,0-1-1 0 0,0 1 1 0 0,0-1-1 0 0,1 1 0 0 0,0-3-18 0 0,2 1-9 0 0,-1 0-1 0 0,1 0 1 0 0,1 0-1 0 0,-1 1 1 0 0,1-1-1 0 0,0 1 1 0 0,0 0-1 0 0,0 1 1 0 0,0-1-1 0 0,1 1 1 0 0,0 0-1 0 0,0 0 0 0 0,0 1 1 0 0,1 0-1 0 0,-1 0 1 0 0,1 0-1 0 0,-1 1 1 0 0,1 0-1 0 0,0 0 1 0 0,0 1-1 0 0,0 0 1 0 0,0 0-1 0 0,0 1 1 0 0,0-1-1 0 0,0 2 1 0 0,0-1-1 0 0,1 1 10 0 0,-4 0 0 0 0,0 0 0 0 0,0 0 0 0 0,0 1 0 0 0,0 0 0 0 0,0 0 0 0 0,0 0 0 0 0,-1 0 0 0 0,1 1 0 0 0,-1-1 0 0 0,1 1 0 0 0,-1 0 0 0 0,0 0 0 0 0,0 0 0 0 0,0 0 0 0 0,-1 1 0 0 0,1-1 0 0 0,-1 1 0 0 0,2 3 0 0 0,1 1 0 0 0,-1 1 0 0 0,-1 0 0 0 0,0-1 0 0 0,0 1 0 0 0,0 0 0 0 0,-1 0 0 0 0,-1 1 0 0 0,0-1 0 0 0,4 44-241 0 0,-5-19-2891 0 0,0-19-6967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3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1 130 15408 0 0,'0'-4'274'0'0,"1"0"1"0"0,-1 0-1 0 0,1 0 1 0 0,0 0-1 0 0,0 0 1 0 0,1 0 0 0 0,-1 1-1 0 0,1-1 1 0 0,0 0-1 0 0,0 1 1 0 0,0-1-1 0 0,0 1 1 0 0,1 0 0 0 0,-1 0-1 0 0,1 0 1 0 0,0 0-1 0 0,0 0 1 0 0,0 1-1 0 0,0-1 1 0 0,0 1 0 0 0,0 0-1 0 0,1 0 1 0 0,-1 0-1 0 0,1 0 1 0 0,0 0-1 0 0,0 1 1 0 0,-1 0 0 0 0,1 0-1 0 0,0 0 1 0 0,0 0-1 0 0,0 0-274 0 0,8-1 364 0 0,0 1 0 0 0,0 0-1 0 0,0 1 1 0 0,0 0 0 0 0,1 1-1 0 0,-1 0 1 0 0,0 1-1 0 0,-1 0 1 0 0,1 1 0 0 0,0 0-1 0 0,-1 1 1 0 0,11 5-364 0 0,-13-5 81 0 0,0 1 0 0 0,-1 0 0 0 0,1 1-1 0 0,-1 0 1 0 0,0 0 0 0 0,-1 1 0 0 0,1 0 0 0 0,-1 0-1 0 0,-1 1 1 0 0,1 0 0 0 0,-1 0 0 0 0,-1 0-1 0 0,1 1 1 0 0,-2 0 0 0 0,4 6-81 0 0,-3-1 39 0 0,0 1-1 0 0,0-1 0 0 0,-1 1 1 0 0,-1 0-1 0 0,-1 0 1 0 0,0 0-1 0 0,-1 0 1 0 0,0 1-1 0 0,-1-1 0 0 0,-2 8-38 0 0,0-2 50 0 0,-2 0-1 0 0,0 0 1 0 0,-1-1-1 0 0,-1 1 1 0 0,-1-1-1 0 0,-1-1 1 0 0,-4 7-50 0 0,0 0 120 0 0,-2-1 1 0 0,-8 11-121 0 0,16-27 41 0 0,-1-1 0 0 0,0 0-1 0 0,0 0 1 0 0,0 0 0 0 0,-1-1 0 0 0,0 0 0 0 0,-1 0 0 0 0,-2 1-41 0 0,9-7 5 0 0,0 1 1 0 0,-1-1-1 0 0,1 0 1 0 0,0 0-1 0 0,-1 0 1 0 0,1-1 0 0 0,0 1-1 0 0,-1 0 1 0 0,1-1-1 0 0,-1 1 1 0 0,1-1-1 0 0,-1 0 1 0 0,1 0-1 0 0,-1 0 1 0 0,1 0-1 0 0,-1 0 1 0 0,1-1 0 0 0,-3 0-6 0 0,1 0 15 0 0,1-1 1 0 0,-1 1 0 0 0,1-1-1 0 0,-1 0 1 0 0,1 0 0 0 0,0 0 0 0 0,0-1-1 0 0,0 1 1 0 0,0-1 0 0 0,0 0-1 0 0,-1-1-15 0 0,-3-5 30 0 0,0 0 0 0 0,0 0-1 0 0,1-1 1 0 0,1 0-1 0 0,0 0 1 0 0,0-1-1 0 0,1 1 1 0 0,0-1-30 0 0,0 0-15 0 0,2 0 0 0 0,-1-1 0 0 0,1 1 0 0 0,1-1 0 0 0,0 1 0 0 0,0-1 0 0 0,1-4 15 0 0,1 10-9 0 0,-1 0 0 0 0,1-1 1 0 0,0 1-1 0 0,0 0 0 0 0,1 0 1 0 0,0 1-1 0 0,0-1 0 0 0,0 0 1 0 0,1 1-1 0 0,0-1 0 0 0,0 1 1 0 0,0 0-1 0 0,1 0 0 0 0,3-5 9 0 0,-2 5 10 0 0,0 1 0 0 0,0-1-1 0 0,0 1 1 0 0,0 0 0 0 0,1 0-1 0 0,0 1 1 0 0,0 0-1 0 0,0 0 1 0 0,0 0 0 0 0,0 0-1 0 0,1 1 1 0 0,-1 0 0 0 0,1 1-1 0 0,-1-1 1 0 0,5 1-10 0 0,-5 0-14 0 0,-1 1 1 0 0,0 0-1 0 0,0 1 1 0 0,1-1-1 0 0,-1 1 1 0 0,0 0-1 0 0,0 0 0 0 0,1 1 1 0 0,-1-1-1 0 0,0 1 1 0 0,0 0-1 0 0,-1 1 1 0 0,1-1-1 0 0,0 1 1 0 0,-1 0-1 0 0,0 0 0 0 0,1 0 1 0 0,-1 1-1 0 0,-1-1 1 0 0,3 3 13 0 0,-1 0 9 0 0,0 0 0 0 0,0 1-1 0 0,-1 0 1 0 0,0 0 0 0 0,0 0 0 0 0,-1 1 0 0 0,1 0 0 0 0,-2-1 0 0 0,1 1 0 0 0,-1 0 0 0 0,0 0 0 0 0,0 4-9 0 0,1 15-1401 0 0,-1 1 0 0 0,-1 28 1401 0 0,-1-44-1026 0 0,0-7-788 0 0</inkml:trace>
  <inkml:trace contextRef="#ctx0" brushRef="#br0" timeOffset="454.774">757 169 17135 0 0,'0'0'388'0'0,"0"-13"936"0"0,0 5-853 0 0,-1 0-1 0 0,0 1 1 0 0,-1-1 0 0 0,1 0-1 0 0,-1 0 1 0 0,-1 1-1 0 0,1-1 1 0 0,-4-5-471 0 0,-1-1 979 0 0,0 1-1 0 0,-1 0 1 0 0,-1 1 0 0 0,-2-3-979 0 0,10 14 51 0 0,0 0-1 0 0,1 0 1 0 0,-1 0-1 0 0,0 0 1 0 0,0 0-1 0 0,1 1 1 0 0,-1-1 0 0 0,0 0-1 0 0,0 1 1 0 0,0-1-1 0 0,0 0 1 0 0,0 1-1 0 0,0-1 1 0 0,0 1-1 0 0,0-1 1 0 0,0 1-1 0 0,0 0 1 0 0,0 0 0 0 0,0-1-1 0 0,0 1 1 0 0,0 0-1 0 0,-1 0 1 0 0,1 0-1 0 0,0 0-50 0 0,-1 0 30 0 0,1 1 0 0 0,0-1-1 0 0,-1 1 1 0 0,1 0-1 0 0,0-1 1 0 0,0 1 0 0 0,0 0-1 0 0,0 0 1 0 0,0 0 0 0 0,0 0-1 0 0,0 0 1 0 0,0 0-1 0 0,0 0 1 0 0,0 0 0 0 0,0 0-1 0 0,0 0 1 0 0,1 1 0 0 0,-1-1-1 0 0,0 1-29 0 0,-3 8 17 0 0,0 0 0 0 0,0 0-1 0 0,1 1 1 0 0,0-1 0 0 0,0 9-17 0 0,-5 56 57 0 0,4-32 50 0 0,1-6 50 0 0,2 1 0 0 0,1-1 0 0 0,4 27-157 0 0,21 109 276 0 0,-19-135-191 0 0,-2-10 1 0 0,-2-9 28 0 0,1 0-1 0 0,1 0 1 0 0,6 15-114 0 0,-9-32-106 0 0,-1-2-655 0 0,0 0-294 0 0,0 0-58 0 0</inkml:trace>
  <inkml:trace contextRef="#ctx0" brushRef="#br0" timeOffset="819.747">477 399 22663 0 0,'0'0'1036'0'0,"0"0"-18"0"0,15 0-565 0 0,88 0 2245 0 0,112 0-2243 0 0,-198 0-2020 0 0,0 1 0 0 0,15 2 1565 0 0,-13 1-9105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7.9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 6912 0 0,'0'0'314'0'0,"0"0"-6"0"0,3 0-1474 0 0,14 2 15972 0 0,2 2-12411 0 0,0 0 0 0 0,1-1 0 0 0,1-1-2395 0 0,-2-1 175 0 0,0 0 0 0 0,0-2-1 0 0,0 0 1 0 0,-1-1-1 0 0,10-3-174 0 0,10-4-3525 0 0,-27 6-5790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8.3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14744 0 0,'0'0'672'0'0,"1"1"-10"0"0,13 10 1019 0 0,-13-11-97 0 0,6 1 1594 0 0,1 1-2760 0 0,0-1 0 0 0,0 0 1 0 0,0-1-1 0 0,0 1 0 0 0,0-1 1 0 0,0-1-1 0 0,4 0-418 0 0,59-13 226 0 0,-62 12-435 0 0,8-2-202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5:44.5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29 331 6912 0 0,'0'-3'-2526'0'0,"0"-5"3713"0"0,1-6 6601 0 0,0 10-969 0 0,4 12-4722 0 0,1 15-1526 0 0,-1 1 0 0 0,0 0 0 0 0,-2 4-571 0 0,3 12 449 0 0,1 0 61 0 0,1 0 0 0 0,2-1 0 0 0,1 0 0 0 0,10 20-510 0 0,-20-56 33 0 0,1 0 1 0 0,-1-1-1 0 0,1 1 0 0 0,-1 0 0 0 0,1 0 0 0 0,0-1 1 0 0,0 1-1 0 0,0-1 0 0 0,0 0 0 0 0,1 0 0 0 0,-1 0 0 0 0,1 0 1 0 0,-1 0-1 0 0,1 0 0 0 0,0 0 0 0 0,-1-1 0 0 0,1 1 1 0 0,0-1-1 0 0,0 0 0 0 0,0 0 0 0 0,0 0 0 0 0,0 0 1 0 0,0-1-1 0 0,1 1 0 0 0,-1-1 0 0 0,0 0 0 0 0,0 0 1 0 0,0 0-1 0 0,1 0 0 0 0,-1-1 0 0 0,0 1 0 0 0,0-1 0 0 0,0 1 1 0 0,0-1-1 0 0,0 0 0 0 0,0-1 0 0 0,0 1 0 0 0,0 0 1 0 0,0-1-1 0 0,-1 0 0 0 0,1 1 0 0 0,0-1 0 0 0,-1 0 1 0 0,0 0-1 0 0,1-1 0 0 0,-1 1 0 0 0,2-2-33 0 0,4-8 87 0 0,1 1 0 0 0,-2-1 0 0 0,1 0 0 0 0,-2-1 0 0 0,0 0 0 0 0,0 0 0 0 0,-1 0 0 0 0,-1-1 0 0 0,3-9-87 0 0,-3 3 34 0 0,-1-1 1 0 0,0 1-1 0 0,-2-1 1 0 0,0 1-1 0 0,-2-1 0 0 0,-1-9-34 0 0,2 26 27 0 0,0 2 6 0 0,0 0 0 0 0,0-1 0 0 0,-1 1-1 0 0,1 0 1 0 0,-1-1 0 0 0,0 1-1 0 0,0 0 1 0 0,1 0 0 0 0,-1-1-1 0 0,-1 1 1 0 0,1-1-33 0 0,0 3 80 0 0,1 1-74 0 0,-1 0 0 0 0,1 0 1 0 0,0 0-1 0 0,0 0 0 0 0,-1 0 0 0 0,1 0 0 0 0,0 0 0 0 0,0 0 0 0 0,0 0 1 0 0,0 0-1 0 0,0 1 0 0 0,0-1 0 0 0,0 0-6 0 0,5 23 6 0 0,0 0 1 0 0,2 0-1 0 0,1-1 1 0 0,2 5-7 0 0,14 42 38 0 0,-21-60-16 0 0,11 36 150 0 0,-3 1 1 0 0,-1 1-1 0 0,-2 0 1 0 0,-1 15-173 0 0,-6-39 152 0 0,-1-1-1 0 0,-1 0 1 0 0,-1 0 0 0 0,-1-1-1 0 0,-1 1 1 0 0,-1 0 0 0 0,-2 1-152 0 0,4-15 83 0 0,0 0 1 0 0,-1 0 0 0 0,0 0-1 0 0,-1-1 1 0 0,0 0 0 0 0,-1 0 0 0 0,1 0-1 0 0,-4 3-83 0 0,4-6 41 0 0,0 0 0 0 0,-1 0 0 0 0,0 0 0 0 0,1-1 0 0 0,-2 0 0 0 0,1 0 0 0 0,0-1 0 0 0,-1 1 0 0 0,1-1-1 0 0,-1-1 1 0 0,-7 3-41 0 0,1-2-56 0 0,-1 0 0 0 0,0 0 0 0 0,0-2 0 0 0,-1 1 0 0 0,1-2 0 0 0,0 0 0 0 0,0-1 0 0 0,0 0-1 0 0,-1-1 1 0 0,1 0 0 0 0,1-1 0 0 0,-1-1 0 0 0,-12-5 56 0 0,20 6-241 0 0,0 0 1 0 0,0 0-1 0 0,0 0 0 0 0,1-1 0 0 0,-5-3 241 0 0,8 5-429 0 0,-1 0-1 0 0,1-1 1 0 0,0 1-1 0 0,-1 0 1 0 0,1-1-1 0 0,1 1 0 0 0,-1-1 1 0 0,0 0-1 0 0,0 0 1 0 0,1 0-1 0 0,0 1 1 0 0,-1-4 429 0 0,-1-8-9349 0 0</inkml:trace>
  <inkml:trace contextRef="#ctx0" brushRef="#br0" timeOffset="5871.458">521 783 4144 0 0,'0'0'191'0'0,"-2"-4"-274"0"0,1 0 3332 0 0,-1 2 3009 0 0,2 1 4340 0 0,-1 10-10294 0 0,0 0 1 0 0,1 0 0 0 0,0 0-1 0 0,0 0 1 0 0,1 0 0 0 0,0-1 0 0 0,1 1-1 0 0,0 0 1 0 0,0-1 0 0 0,1 1-1 0 0,3 6-304 0 0,-6-14 16 0 0,1 1 0 0 0,0-1-1 0 0,0 1 1 0 0,-1-1-1 0 0,1 1 1 0 0,0-1-1 0 0,0 0 1 0 0,1 0-1 0 0,-1 1 1 0 0,0-1-1 0 0,0 0 1 0 0,0 0-1 0 0,1 0 1 0 0,-1 0-1 0 0,1 0 1 0 0,-1-1-1 0 0,1 1 1 0 0,-1 0-1 0 0,1-1 1 0 0,-1 1-1 0 0,1-1-15 0 0,0 0-115 0 0,0 0 0 0 0,-1 0 0 0 0,1 0 0 0 0,0 0 0 0 0,-1 0 0 0 0,1-1-1 0 0,-1 1 1 0 0,1-1 0 0 0,0 1 0 0 0,-1-1 0 0 0,1 0 0 0 0,-1 0 0 0 0,0 1-1 0 0,1-1 1 0 0,-1 0 0 0 0,0 0 0 0 0,1 0 0 0 0,-1-1 0 0 0,0 1 0 0 0,0 0 0 0 0,1-1 115 0 0,3-4-2680 0 0,0 0-5761 0 0</inkml:trace>
  <inkml:trace contextRef="#ctx0" brushRef="#br0" timeOffset="6226.292">544 651 23551 0 0,'-7'0'520'0'0,"6"-2"112"0"0,-6 0 16 0 0,3 0 8 0 0,1 2-528 0 0,-1 0-128 0 0,2 0 0 0 0,0-2 0 0 0,2 2 0 0 0,0 0 0 0 0,0 0 0 0 0,0 0 0 0 0,0 0-280 0 0,0 0-104 0 0,0 0-32 0 0,0 0-6320 0 0,7 4-1263 0 0</inkml:trace>
  <inkml:trace contextRef="#ctx0" brushRef="#br0" timeOffset="7109.094">775 637 16439 0 0,'-2'1'182'0'0,"1"-1"-106"0"0,1 0 0 0 0,-1 0 0 0 0,1 0 0 0 0,-1 0 0 0 0,1 0 0 0 0,-1 0 0 0 0,1 0 0 0 0,-1 0 0 0 0,1 0 0 0 0,-1 0 0 0 0,1 0 0 0 0,-1 0 0 0 0,1 0 0 0 0,-1 0 0 0 0,1 0 0 0 0,0-1 0 0 0,-1 1 0 0 0,1 0 0 0 0,-1 0 0 0 0,1 0 0 0 0,-1-1-76 0 0,14-7-111 0 0,-1 2 625 0 0,-1-1 1 0 0,1 0-1 0 0,-1-1 0 0 0,0 0 1 0 0,-1-1-1 0 0,0 0 0 0 0,3-5-514 0 0,15-16 1889 0 0,18-28-1889 0 0,-9 4 454 0 0,-1-2-1 0 0,-1-4-453 0 0,-26 43 60 0 0,-1-2 0 0 0,0 1 0 0 0,-1-1 0 0 0,-1 0 0 0 0,-1 0 1 0 0,-1-1-1 0 0,0 1 0 0 0,-2-1 0 0 0,0 0 0 0 0,-1 0 0 0 0,-1 0 0 0 0,-1-4-60 0 0,0 21 18 0 0,1 0-1 0 0,0 1 0 0 0,-1-1 0 0 0,1 1 1 0 0,-1-1-1 0 0,0 1 0 0 0,0-1 1 0 0,0 1-1 0 0,0-1 0 0 0,0 1 0 0 0,0 0 1 0 0,-1-1-1 0 0,1 1 0 0 0,-1 0 1 0 0,-1-1-18 0 0,2 2 9 0 0,0 0 1 0 0,0 0-1 0 0,0 1 1 0 0,0-1 0 0 0,0 1-1 0 0,0-1 1 0 0,0 1 0 0 0,0-1-1 0 0,0 1 1 0 0,-1-1-1 0 0,1 1 1 0 0,0 0 0 0 0,0 0-1 0 0,0 0 1 0 0,0 0-1 0 0,-1 0 1 0 0,1 0 0 0 0,0 0-1 0 0,0 0 1 0 0,0 0 0 0 0,-1 0-1 0 0,1 1 1 0 0,0-1-1 0 0,0 0 1 0 0,0 1 0 0 0,0-1-1 0 0,0 1 1 0 0,0-1-1 0 0,0 1 1 0 0,0 0 0 0 0,0-1-1 0 0,0 1 1 0 0,0 0 0 0 0,0 0-1 0 0,0 0-9 0 0,-4 4 5 0 0,1-1 0 0 0,0 1 0 0 0,0 0 1 0 0,0 0-1 0 0,1 0 0 0 0,-1 1 0 0 0,1-1 0 0 0,0 1 0 0 0,1 0 0 0 0,-2 4-5 0 0,-3 13 17 0 0,0 0-1 0 0,1 6-16 0 0,3-16-8 0 0,-6 40 304 0 0,3 1 0 0 0,1 0 0 0 0,4 53-296 0 0,1-92 97 0 0,0 0 0 0 0,2-1-1 0 0,-1 1 1 0 0,2-1 0 0 0,0 1 0 0 0,1-1-1 0 0,0 0 1 0 0,1 0 0 0 0,1-1-1 0 0,0 1 1 0 0,8 11-97 0 0,-12-22 20 0 0,0 0 0 0 0,0 0 0 0 0,0-1-1 0 0,0 1 1 0 0,0-1 0 0 0,1 1 0 0 0,0-1 0 0 0,-1 0-1 0 0,1 0 1 0 0,0 0 0 0 0,0-1 0 0 0,0 1 0 0 0,0-1-1 0 0,0 1 1 0 0,0-1 0 0 0,1 0 0 0 0,-1 0 0 0 0,0 0-1 0 0,1-1 1 0 0,-1 1 0 0 0,1-1 0 0 0,-1 0 0 0 0,0 0-1 0 0,1 0 1 0 0,-1 0 0 0 0,1-1 0 0 0,-1 1 0 0 0,0-1-1 0 0,1 0 1 0 0,-1 0 0 0 0,0 0 0 0 0,0 0 0 0 0,0-1-1 0 0,0 1 1 0 0,0-1 0 0 0,0 0 0 0 0,0 0 0 0 0,0 0-1 0 0,0 0 1 0 0,0-1-20 0 0,6-6 16 0 0,-1 0-1 0 0,-1-1 0 0 0,1 0 1 0 0,-2 0-1 0 0,1 0 1 0 0,-1-1-1 0 0,-1 0 0 0 0,0 0 1 0 0,0-1-1 0 0,-1 0-15 0 0,4-16 37 0 0,-1 0-1 0 0,-2-1 1 0 0,2-18-37 0 0,-5 34 0 0 0,-2 23 0 0 0,1 5 0 0 0,0-1 28 0 0,1 0 0 0 0,0 0 0 0 0,1 0 0 0 0,1 0 0 0 0,0-1 0 0 0,1 1 0 0 0,1-1 0 0 0,0 0 0 0 0,0 0 0 0 0,1-1 0 0 0,1 0 0 0 0,2 3-28 0 0,-6-11 20 0 0,0 0 0 0 0,0 0 0 0 0,0 0 0 0 0,1-1 0 0 0,-1 0 0 0 0,1 0 0 0 0,0 0 0 0 0,0 0 0 0 0,0-1 0 0 0,0 1 0 0 0,0-1 0 0 0,1-1 0 0 0,-1 1 0 0 0,0-1 0 0 0,1 0 0 0 0,0 0 0 0 0,-1-1 0 0 0,1 1 0 0 0,-1-1 0 0 0,1 0 0 0 0,0-1 0 0 0,-1 1 0 0 0,1-1 0 0 0,-1 0 0 0 0,6-2-20 0 0,-5 1 22 0 0,0 0-1 0 0,0-1 1 0 0,0 1 0 0 0,0-1-1 0 0,0 0 1 0 0,-1-1 0 0 0,1 1-1 0 0,-1-1 1 0 0,0 0-1 0 0,0 0 1 0 0,0-1 0 0 0,-1 1-1 0 0,1-1 1 0 0,-1 0 0 0 0,0 0-1 0 0,-1-1 1 0 0,1 1 0 0 0,-1-1-1 0 0,0 0 1 0 0,-1 0-1 0 0,1 0 1 0 0,0-3-22 0 0,-2 4-12 0 0,0-1 0 0 0,-1 0-1 0 0,1 1 1 0 0,-1-1 0 0 0,0 0 0 0 0,-1 1 0 0 0,1-1 0 0 0,-1 1-1 0 0,0-1 1 0 0,0 1 0 0 0,-1-1 0 0 0,0 1 0 0 0,0-1-1 0 0,0 1 1 0 0,-1 0 0 0 0,1 0 0 0 0,-1 0 12 0 0,-8-12-71 0 0,0 1 0 0 0,-2 0 0 0 0,1 1 0 0 0,-4-2 71 0 0,11 12-45 0 0,0 0 0 0 0,-1 0-1 0 0,1 0 1 0 0,-1 1-1 0 0,0 0 1 0 0,0 0-1 0 0,-1 1 1 0 0,1-1 0 0 0,-1 2-1 0 0,0-1 1 0 0,1 1-1 0 0,-7-2 46 0 0,8 3-27 0 0,-1 0 0 0 0,1 0 0 0 0,-1 1 0 0 0,1 0 0 0 0,-1-1 0 0 0,1 2 0 0 0,0-1 0 0 0,-1 1 0 0 0,1 0 0 0 0,-1 0 0 0 0,1 0-1 0 0,0 1 1 0 0,0 0 0 0 0,0 0 0 0 0,0 0 0 0 0,0 1 0 0 0,0 0 27 0 0,-4 3-95 0 0,0 0-1 0 0,1 0 0 0 0,0 1 1 0 0,1 1-1 0 0,0-1 1 0 0,0 1-1 0 0,0 1 1 0 0,1-1-1 0 0,-4 8 96 0 0,7-12-306 0 0,1 0-1 0 0,0 0 1 0 0,0 1 0 0 0,0-1 0 0 0,0 0-1 0 0,1 0 1 0 0,0 1 0 0 0,0-1-1 0 0,0 1 1 0 0,1 0 0 0 0,-1-1-1 0 0,1 1 1 0 0,0-1 0 0 0,0 1-1 0 0,1 0 1 0 0,-1-1 0 0 0,1 1 0 0 0,0-1-1 0 0,0 1 1 0 0,1-1 0 0 0,-1 0-1 0 0,1 0 1 0 0,2 4 306 0 0,3 3-2071 0 0</inkml:trace>
  <inkml:trace contextRef="#ctx0" brushRef="#br0" timeOffset="7680.391">1815 482 20703 0 0,'4'-14'2248'0'0,"-2"0"-1787"0"0,0 0 0 0 0,-1-1 0 0 0,-1 1-1 0 0,0 0 1 0 0,-1-1 0 0 0,-1-1-461 0 0,1 8 223 0 0,0 1 0 0 0,-1 0 0 0 0,0-1 0 0 0,0 1 0 0 0,-1 0 0 0 0,0 0 0 0 0,0 1-1 0 0,-1-1 1 0 0,0 1 0 0 0,0-1 0 0 0,0 1 0 0 0,-5-5-223 0 0,7 10 2 0 0,1 0-1 0 0,0 0 0 0 0,0 0 1 0 0,0 0-1 0 0,0 0 1 0 0,-1 0-1 0 0,1 0 0 0 0,-1 0 1 0 0,1 0-1 0 0,0 1 1 0 0,-1-1-1 0 0,1 1 0 0 0,-1-1 1 0 0,0 1-1 0 0,1 0 1 0 0,-1-1-1 0 0,1 1 0 0 0,-1 0 1 0 0,1 0-1 0 0,-1 0-1 0 0,0 0 2 0 0,-1 1-1 0 0,1-1 1 0 0,-1 1 0 0 0,1 0-1 0 0,0 0 1 0 0,-1-1 0 0 0,1 2-1 0 0,0-1 1 0 0,0 0 0 0 0,0 0-1 0 0,0 1 1 0 0,-1 0-2 0 0,-3 3 3 0 0,0 1-1 0 0,-1 1 1 0 0,2-1 0 0 0,-1 1-1 0 0,1 0 1 0 0,-4 7-3 0 0,2-1 0 0 0,0 1 0 0 0,0 0 0 0 0,2 1 0 0 0,0-1 0 0 0,0 1 0 0 0,1 0 0 0 0,1 1 0 0 0,1-1 0 0 0,0 0 0 0 0,1 1 0 0 0,1-1 0 0 0,0 1 0 0 0,1 1 0 0 0,0-10 16 0 0,0 0 0 0 0,1 0 0 0 0,-1 0-1 0 0,2-1 1 0 0,-1 1 0 0 0,1-1 0 0 0,0 1 0 0 0,0-1-1 0 0,0 0 1 0 0,3 2-16 0 0,-5-6 6 0 0,0 0 0 0 0,1 0 0 0 0,-1 0 0 0 0,0-1 0 0 0,1 1 0 0 0,0-1 0 0 0,-1 1 0 0 0,1-1 0 0 0,0 1 0 0 0,0-1-1 0 0,0 0 1 0 0,0 0 0 0 0,0 0 0 0 0,0 0 0 0 0,0 0 0 0 0,0-1 0 0 0,0 1 0 0 0,0-1 0 0 0,1 1 0 0 0,-1-1 0 0 0,0 0 0 0 0,0 1 0 0 0,1-1 0 0 0,-1 0 0 0 0,0-1 0 0 0,0 1 0 0 0,0 0-1 0 0,1-1 1 0 0,-1 1 0 0 0,0-1 0 0 0,0 0 0 0 0,0 1 0 0 0,0-1 0 0 0,1-1-6 0 0,3-2 24 0 0,1 0 1 0 0,-1 0-1 0 0,0-1 0 0 0,0 0 0 0 0,-1-1 0 0 0,1 1 1 0 0,-1-1-1 0 0,0 0 0 0 0,-1 0 0 0 0,2-2-24 0 0,0-2 33 0 0,0-1 0 0 0,0 1 0 0 0,-1-1 0 0 0,0 0 0 0 0,-1-1 0 0 0,1-3-33 0 0,-3 1 512 0 0,-2 12-167 0 0,-2 9-202 0 0,-1 10-135 0 0,1 1-1 0 0,0 0 1 0 0,2 0-1 0 0,0-1 0 0 0,1 1 1 0 0,1 8-8 0 0,2 20 46 0 0,-4 35 188 0 0,-3-1 1 0 0,-5 21-235 0 0,3-60 532 0 0,-2 5-532 0 0,4-32 203 0 0,-1 0 0 0 0,0-1 0 0 0,0 1 0 0 0,-1-1 0 0 0,-2 2-203 0 0,5-12 13 0 0,1 1 1 0 0,-1-1 0 0 0,0 0-1 0 0,-1 0 1 0 0,1 0 0 0 0,-1 0-1 0 0,1 0 1 0 0,-1 0 0 0 0,0 0-1 0 0,0-1 1 0 0,0 0 0 0 0,0 1-1 0 0,0-1 1 0 0,-1-1 0 0 0,1 1-1 0 0,-1 0 1 0 0,1-1-14 0 0,-3 1 12 0 0,1-1 0 0 0,0 0-1 0 0,-1 0 1 0 0,1 0 0 0 0,-1-1 0 0 0,1 0-1 0 0,-1 0 1 0 0,1 0 0 0 0,0-1 0 0 0,-1 0-1 0 0,0 0-11 0 0,-10-3-141 0 0,0-1 0 0 0,0-1-1 0 0,1 0 1 0 0,0-1-1 0 0,0 0 1 0 0,1-1 0 0 0,-7-6 141 0 0,7 5-594 0 0,1-1 0 0 0,0 0 0 0 0,1-1 0 0 0,-1-1 594 0 0,-9-15-8979 0 0,14 14 192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6:01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15 25775 0 0,'0'0'568'0'0,"0"-2"112"0"0,-1-2 24 0 0,-2 2 24 0 0,3-3-584 0 0,0 5-144 0 0,0 0 0 0 0,0 0 0 0 0,0 0 80 0 0,0 0-16 0 0,0-1 0 0 0,0 1 0 0 0,0 0-64 0 0,0 0 64 0 0,0 0-64 0 0,0 0-7688 0 0,0 0-1583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6:03.1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0 108 20215 0 0,'2'-8'368'0'0,"1"0"0"0"0,0 0 1 0 0,1 0-1 0 0,0 0 0 0 0,0 1 0 0 0,0-1 0 0 0,1 1 0 0 0,2-3-368 0 0,-4 7 225 0 0,-1 0 1 0 0,1 0 0 0 0,0 1-1 0 0,0-1 1 0 0,0 1 0 0 0,0-1-1 0 0,1 1 1 0 0,-1 0 0 0 0,1 0-1 0 0,-1 0 1 0 0,1 1 0 0 0,-1-1-1 0 0,1 1 1 0 0,0 0 0 0 0,0 0-1 0 0,0 0 1 0 0,0 1 0 0 0,0-1-1 0 0,2 1-225 0 0,5 0 198 0 0,0 1 0 0 0,1 0-1 0 0,-1 1 1 0 0,0 0 0 0 0,-1 1-1 0 0,1 0 1 0 0,0 0 0 0 0,-1 2 0 0 0,0-1-1 0 0,0 1 1 0 0,0 0 0 0 0,0 1-1 0 0,4 4-197 0 0,-7-4 70 0 0,1 0-1 0 0,-1 0 1 0 0,-1 1-1 0 0,1 0 0 0 0,-1 0 1 0 0,0 0-1 0 0,-1 1 0 0 0,0 0 1 0 0,0 0-1 0 0,-1 0 0 0 0,0 1 1 0 0,0-1-1 0 0,-1 1 0 0 0,0 0 1 0 0,-1 0-1 0 0,1 3-69 0 0,0 8 84 0 0,-1 0 1 0 0,-1 0-1 0 0,-1 0 0 0 0,0-1 0 0 0,-2 1 1 0 0,0 0-1 0 0,-2 0 0 0 0,-2 9-84 0 0,-1-5 81 0 0,0 0 0 0 0,-1-1 0 0 0,-2 0 0 0 0,0-1 0 0 0,-2 0 0 0 0,-9 14-81 0 0,15-28 21 0 0,0 0 1 0 0,0 0-1 0 0,-1 0 0 0 0,0-1 1 0 0,0 0-1 0 0,-8 6-21 0 0,11-10 9 0 0,0 0-1 0 0,0-1 1 0 0,0 1-1 0 0,-1-1 1 0 0,1 0-1 0 0,-1 0 1 0 0,1 0-1 0 0,-1-1 1 0 0,0 1-1 0 0,0-1 1 0 0,1 0-1 0 0,-1-1 1 0 0,0 1-1 0 0,0-1 1 0 0,-2 0-9 0 0,4 0-1 0 0,0-1 0 0 0,0 0-1 0 0,0 0 1 0 0,0 0 0 0 0,0 0 0 0 0,0 0-1 0 0,0-1 1 0 0,0 0 0 0 0,1 1 0 0 0,-1-1-1 0 0,0 0 1 0 0,1 0 0 0 0,0 0 0 0 0,-1 0-1 0 0,1-1 1 0 0,0 1 0 0 0,0-1 0 0 0,0 1-1 0 0,1-1 1 0 0,-1 0 0 0 0,1 1 0 0 0,-1-3 1 0 0,-4-5-15 0 0,2-1 1 0 0,-1-1 0 0 0,2 1 0 0 0,-1-1-1 0 0,1-3 15 0 0,1 4-75 0 0,0 0-1 0 0,1 0 0 0 0,1 0 0 0 0,0 0 0 0 0,0 0 1 0 0,1 0-1 0 0,0 0 0 0 0,1 0 0 0 0,0 0 0 0 0,1 1 0 0 0,0-1 1 0 0,1 1-1 0 0,0 0 0 0 0,4-8 76 0 0,-4 13 0 0 0,1-1 0 0 0,-1 1 0 0 0,1 0 0 0 0,-1 0 0 0 0,2 0 0 0 0,-1 0 0 0 0,0 1 0 0 0,1 0 0 0 0,0 0 0 0 0,0 1 0 0 0,0 0 0 0 0,0 0 0 0 0,1 0 0 0 0,-1 0 0 0 0,1 1 0 0 0,-1 0 0 0 0,1 1 0 0 0,0 0 0 0 0,6-1 0 0 0,-4 1 0 0 0,-1 1 0 0 0,1-1 0 0 0,0 2 0 0 0,-1-1 0 0 0,1 1 0 0 0,-1 0 0 0 0,1 1 0 0 0,-1 0 0 0 0,0 0 0 0 0,4 2 0 0 0,-8-2 0 0 0,-1 0 0 0 0,1-1 0 0 0,-1 1 0 0 0,0 0 0 0 0,0 0 0 0 0,0 1 0 0 0,0-1 0 0 0,-1 1 0 0 0,1-1 0 0 0,0 1 0 0 0,-1 0 0 0 0,0 0 0 0 0,0 0 0 0 0,0 0 0 0 0,0 1 0 0 0,0-1 0 0 0,-1 0 0 0 0,1 1 0 0 0,-1-1 0 0 0,0 1 0 0 0,0 0 0 0 0,0-1 0 0 0,-1 1 0 0 0,1 0 0 0 0,-1 0 0 0 0,1 10-66 0 0,0 0 1 0 0,-2-1-1 0 0,1 1 0 0 0,-3 8 66 0 0,2-15-94 0 0,-1 0 0 0 0,1-1 0 0 0,-1 1 1 0 0,-1 0-1 0 0,1 0 0 0 0,-1-1 0 0 0,0 0 0 0 0,-1 1 0 0 0,-3 3 94 0 0,7-10-79 0 0,0 1-161 0 0,0-1 0 0 0,-1 1 0 0 0,1-1 0 0 0,-1 1 0 0 0,1-1 0 0 0,-1 1 0 0 0,1-1-1 0 0,-1 1 1 0 0,1-1 0 0 0,-1 1 0 0 0,1-1 0 0 0,-1 0 0 0 0,1 1 0 0 0,-1-1 0 0 0,0 0 0 0 0,1 0 0 0 0,-1 1 240 0 0,-4-1-9580 0 0</inkml:trace>
  <inkml:trace contextRef="#ctx0" brushRef="#br0" timeOffset="331.219">500 156 14280 0 0,'0'0'1102'0'0,"7"4"-358"0"0,3 3-345 0 0,0 0 0 0 0,-1 1 0 0 0,0 0 0 0 0,0 1 1 0 0,-1 0-1 0 0,0 0 0 0 0,0 0 0 0 0,-1 2-399 0 0,13 19 2967 0 0,-1 2 1 0 0,-2 1-2968 0 0,-6-12 1133 0 0,0 1 0 0 0,2-1 0 0 0,0-1 0 0 0,2-1 0 0 0,14 16-1133 0 0,-26-32-292 0 0,0 0 0 0 0,0-1 0 0 0,0 0 0 0 0,0 0 0 0 0,1 0 0 0 0,-1 0 0 0 0,1 0 0 0 0,-1 0 0 0 0,1-1 0 0 0,0 0 0 0 0,-1 0-1 0 0,3 1 293 0 0,-3-2-378 0 0,-1 1-1 0 0,0-1 1 0 0,1 0-1 0 0,-1 0 0 0 0,1 0 1 0 0,-1 0-1 0 0,0 0 1 0 0,1-1-1 0 0,-1 1 0 0 0,0-1 1 0 0,1 1-1 0 0,-1-1 0 0 0,0 0 1 0 0,1 0-1 0 0,-1 0 1 0 0,0 0-1 0 0,0 0 0 0 0,0-1 1 0 0,0 1-1 0 0,1-2 379 0 0,2-2-8562 0 0</inkml:trace>
  <inkml:trace contextRef="#ctx0" brushRef="#br0" timeOffset="685.536">798 145 12896 0 0,'0'0'997'0'0,"-10"7"-257"0"0,6-4 458 0 0,1 1 0 0 0,0 0 0 0 0,0-1 0 0 0,0 1 0 0 0,0 0 1 0 0,1 0-1 0 0,-1 1 0 0 0,1 0-1198 0 0,-17 40 1824 0 0,9-21-1273 0 0,-132 266 3398 0 0,102-208-5908 0 0,33-67-8281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6:01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91 205 9672 0 0,'-3'-31'942'0'0,"1"-2"60"0"0,7 10 3478 0 0,-2 15-3382 0 0,1 1 1 0 0,-1-1 0 0 0,1 1 0 0 0,1 0 0 0 0,0 0 0 0 0,0 0 0 0 0,5-4-1099 0 0,-5 5 310 0 0,1 1 0 0 0,-1 0 0 0 0,1 0-1 0 0,0 1 1 0 0,1-1 0 0 0,-1 1 0 0 0,1 1 0 0 0,1-1-310 0 0,-1 1 39 0 0,0 0 0 0 0,0 1 0 0 0,-1 0 0 0 0,1 1 0 0 0,1 0 0 0 0,-1 0 0 0 0,0 0 0 0 0,0 1 0 0 0,0 0 0 0 0,0 0-1 0 0,0 0 1 0 0,1 1 0 0 0,-1 1 0 0 0,0-1 0 0 0,0 1 0 0 0,-1 0 0 0 0,1 1 0 0 0,0-1 0 0 0,0 2-39 0 0,6 2 34 0 0,0 2 0 0 0,-1 0-1 0 0,0 0 1 0 0,0 1 0 0 0,-1 0-1 0 0,0 1 1 0 0,-1 1 0 0 0,0 0-1 0 0,-1 0 1 0 0,0 0 0 0 0,0 1 0 0 0,-2 1-1 0 0,1-1 1 0 0,-1 1 0 0 0,-1 1-1 0 0,-1-1 1 0 0,0 1 0 0 0,0 0-1 0 0,-2 0 1 0 0,1 0 0 0 0,-2 1-1 0 0,0-1 1 0 0,-1 1 0 0 0,0-1 0 0 0,-1 1-1 0 0,-1 0 1 0 0,0-1 0 0 0,-1 1-1 0 0,-1-1 1 0 0,0 0 0 0 0,-1 1-1 0 0,0-1 1 0 0,-5 8-34 0 0,0-2 81 0 0,0 0 1 0 0,-2-1-1 0 0,-1-1 0 0 0,0 0 1 0 0,-1 0-1 0 0,-5 4-81 0 0,7-10 65 0 0,-1 0 0 0 0,0 0 0 0 0,-1-1 0 0 0,0-1 0 0 0,0 0 0 0 0,-1 0 0 0 0,-1-2 0 0 0,-7 4-65 0 0,20-11 32 0 0,-1 1-1 0 0,0-1 1 0 0,0 0 0 0 0,0 0-1 0 0,0 0 1 0 0,0-1-1 0 0,0 1 1 0 0,-1 0 0 0 0,1-1-1 0 0,0 0 1 0 0,0 0 0 0 0,0 0-1 0 0,0 0 1 0 0,-1-1-1 0 0,1 1 1 0 0,0-1 0 0 0,0 0-1 0 0,0 0 1 0 0,0 0-1 0 0,0 0 1 0 0,0 0 0 0 0,0-1-1 0 0,1 1 1 0 0,-1-1 0 0 0,0 0-1 0 0,1 0 1 0 0,-1 0-1 0 0,1 0 1 0 0,0 0 0 0 0,0 0-1 0 0,0-1 1 0 0,0 1 0 0 0,0-1-1 0 0,0 1 1 0 0,0-1-1 0 0,1 0 1 0 0,0 0 0 0 0,-1 0-1 0 0,1 0 1 0 0,0 0-1 0 0,0 0 1 0 0,0-2-32 0 0,-1-7 14 0 0,0 0 1 0 0,1 1-1 0 0,0-1 1 0 0,1 0-1 0 0,0 0 0 0 0,1 0 1 0 0,0 1-1 0 0,1-1 0 0 0,1-3-14 0 0,4-13 0 0 0,1-1 0 0 0,2 1 0 0 0,1-2 0 0 0,-7 20-45 0 0,0 1-1 0 0,1 0 1 0 0,0 0-1 0 0,0 0 1 0 0,1 1-1 0 0,0-1 0 0 0,1 1 1 0 0,-1 1-1 0 0,2 0 1 0 0,5-6 45 0 0,-9 10-19 0 0,0 0 0 0 0,0 1 0 0 0,0-1 0 0 0,1 1 0 0 0,-1 0 1 0 0,0 0-1 0 0,1 0 0 0 0,-1 0 0 0 0,1 1 0 0 0,0 0 0 0 0,0 0 0 0 0,-1 0 1 0 0,1 1-1 0 0,0-1 0 0 0,0 1 0 0 0,0 1 0 0 0,0-1 0 0 0,0 0 1 0 0,-1 1-1 0 0,1 0 0 0 0,0 0 0 0 0,-1 1 0 0 0,4 0 19 0 0,-4 0-1 0 0,0 0-1 0 0,0 1 1 0 0,0-1 0 0 0,0 1-1 0 0,-1-1 1 0 0,1 1-1 0 0,-1 0 1 0 0,1 0 0 0 0,-1 1-1 0 0,0-1 1 0 0,0 1-1 0 0,-1 0 1 0 0,1-1 0 0 0,-1 1-1 0 0,0 0 1 0 0,0 1-1 0 0,0-1 1 0 0,0 0 0 0 0,-1 1-1 0 0,1-1 1 0 0,-1 0-1 0 0,0 1 1 0 0,0 4 1 0 0,0 3-4 0 0,0 0 0 0 0,-1 0 0 0 0,0 0 0 0 0,-1 0 0 0 0,0 0 0 0 0,0-1 0 0 0,-2 1 0 0 0,-2 8 4 0 0,-6 23-373 0 0,-8 23-819 0 0,19-64-2525 0 0,3-4 1813 0 0,5-9 170 0 0,-5 6 194 0 0,9-11-5735 0 0</inkml:trace>
  <inkml:trace contextRef="#ctx0" brushRef="#br0" timeOffset="404.52">633 203 13360 0 0,'14'2'1652'0'0,"-13"0"-1170"0"0,1 0 0 0 0,0 0 0 0 0,0 1 0 0 0,-1-1 0 0 0,1 0 0 0 0,-1 0 0 0 0,0 1 0 0 0,0-1 0 0 0,0 1 0 0 0,0-1 0 0 0,0 1 1 0 0,0 0-1 0 0,-1-1 0 0 0,1 1 0 0 0,-1 1-482 0 0,1 7 380 0 0,0 1 0 0 0,-1-1 0 0 0,-1 2-380 0 0,1 6 1099 0 0,-1 18 273 0 0,0-10-323 0 0,2 1-1 0 0,1 6-1048 0 0,-1-26 104 0 0,0 0 0 0 0,0 0 0 0 0,1 0 0 0 0,0 0 0 0 0,1-1 0 0 0,0 1 0 0 0,0-1 0 0 0,1 1 0 0 0,3 4-104 0 0,-5-9 40 0 0,0 0 0 0 0,0 0 0 0 0,0 0 0 0 0,1 0 0 0 0,-1 0 0 0 0,1 0 0 0 0,0-1 0 0 0,0 1 0 0 0,0-1 0 0 0,0 0 0 0 0,0 0 0 0 0,0 0 0 0 0,0-1 0 0 0,1 1 0 0 0,-1-1 0 0 0,1 1 0 0 0,0-1 0 0 0,-1 0 0 0 0,1-1 0 0 0,0 1 0 0 0,-1 0 0 0 0,1-1 0 0 0,0 0 0 0 0,0 0 0 0 0,-1 0 0 0 0,1-1 0 0 0,0 1 0 0 0,-1-1 0 0 0,1 0 0 0 0,0 0 0 0 0,-1 0 0 0 0,1 0 0 0 0,-1-1 0 0 0,1 1 0 0 0,-1-1 0 0 0,0 0 0 0 0,0 0 0 0 0,0 0 0 0 0,0-1 0 0 0,0 1 0 0 0,0-1 0 0 0,0 1 0 0 0,-1-1 0 0 0,0 0 0 0 0,1 0 0 0 0,-1 0 0 0 0,2-3-40 0 0,0-2 4 0 0,0-1 0 0 0,-1 1 0 0 0,0-1 0 0 0,0 1 0 0 0,-1-1 0 0 0,0 0 0 0 0,0 0-1 0 0,-1 0 1 0 0,0 0 0 0 0,-1 0 0 0 0,0-9-4 0 0,-2-12-153 0 0,-2 0-1 0 0,-6-27 154 0 0,8 52-15 0 0,2 4-54 0 0,-3 15 1 0 0,-3 38 62 0 0,3 1 0 0 0,2 0 0 0 0,2 0 0 0 0,3 8 6 0 0,7 28 80 0 0,-10-68-388 0 0,1 8 274 0 0,-2 17 34 0 0,0-36-1793 0 0,-1 0 1 0 0,0 0-1 0 0,-3 8 1793 0 0,2-11-1856 0 0</inkml:trace>
  <inkml:trace contextRef="#ctx0" brushRef="#br0" timeOffset="749.409">53 863 10592 0 0,'-4'0'206'0'0,"0"0"1"0"0,0 0-1 0 0,-1 1 0 0 0,1 0 1 0 0,0-1-1 0 0,0 1 1 0 0,0 1-1 0 0,-1-1-206 0 0,-10 7 6376 0 0,15-7-4216 0 0,13 5-1048 0 0,0-4-680 0 0,-1-1-1 0 0,1 0 1 0 0,1-1 0 0 0,-1-1-1 0 0,7 0-431 0 0,22-1 788 0 0,57-2 1460 0 0,35-9-2248 0 0,-74 7 426 0 0,304-21 1790 0 0,-251 20-1810 0 0,-27 1-1045 0 0,1 3 0 0 0,14 5 639 0 0,-100-2-87 0 0,0 0 0 0 0,-1 0 0 0 0,1 0 1 0 0,0 0-1 0 0,0 0 0 0 0,-1 0 0 0 0,1 1 0 0 0,0-1 0 0 0,0 0 0 0 0,-1 0 0 0 0,1 1 1 0 0,0-1-1 0 0,-1 0 0 0 0,1 1 0 0 0,0-1 0 0 0,-1 0 0 0 0,1 1 0 0 0,0 0 87 0 0,-1-1-110 0 0,0 0-1 0 0,0 1 1 0 0,0-1-1 0 0,0 0 1 0 0,0 0-1 0 0,0 1 1 0 0,0-1-1 0 0,0 0 1 0 0,0 1-1 0 0,0-1 1 0 0,0 0-1 0 0,0 1 1 0 0,0-1-1 0 0,0 0 1 0 0,-1 0-1 0 0,1 1 0 0 0,0-1 1 0 0,0 0-1 0 0,0 1 1 0 0,0-1-1 0 0,-1 0 1 0 0,1 0-1 0 0,0 1 1 0 0,0-1-1 0 0,-1 0 1 0 0,1 0-1 0 0,0 0 1 0 0,0 1 110 0 0,-4 1-726 0 0,1 1-1 0 0,-1-1 1 0 0,0 0 0 0 0,0 0 0 0 0,-3 2 726 0 0,-19 5-2047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6:00.3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90 22951 0 0,'0'-3'123'0'0,"1"1"-1"0"0,-1-1 1 0 0,1 1-1 0 0,0 0 1 0 0,0-1-1 0 0,0 1 1 0 0,0 0-1 0 0,0 0 1 0 0,0 0-1 0 0,1-1 1 0 0,-1 1-1 0 0,1 0 1 0 0,-1 1-1 0 0,1-1 1 0 0,0 0-1 0 0,0 0 1 0 0,0 1-1 0 0,-1-1 0 0 0,2 1 1 0 0,-1 0-1 0 0,0-1 1 0 0,1 1-123 0 0,9-6 19 0 0,-1 2 0 0 0,1 0 0 0 0,9-3-19 0 0,-19 8 88 0 0,13-5 183 0 0,1 1 0 0 0,0 0-1 0 0,0 2 1 0 0,0-1 0 0 0,0 2-1 0 0,2 0-270 0 0,-6 1 178 0 0,1 1-1 0 0,-1 0 1 0 0,0 0-1 0 0,0 1 1 0 0,0 0-1 0 0,0 2 1 0 0,0-1-1 0 0,3 3-177 0 0,-9-3 47 0 0,-1 0 0 0 0,0 0 0 0 0,0 0-1 0 0,0 1 1 0 0,-1 0 0 0 0,1 0 0 0 0,-1 0 0 0 0,0 1 0 0 0,0-1 0 0 0,0 1-1 0 0,-1 0 1 0 0,0 0 0 0 0,0 0 0 0 0,0 1 0 0 0,0-1 0 0 0,-1 1-1 0 0,0-1 1 0 0,0 1 0 0 0,-1 0 0 0 0,1 5-47 0 0,1 3 74 0 0,-1 0 1 0 0,0 0-1 0 0,-1 1 1 0 0,-1-1-1 0 0,0 1 0 0 0,-1-1 1 0 0,-1 0-1 0 0,-1 3-74 0 0,-1 5 147 0 0,-2-1 0 0 0,0 1-1 0 0,-2-1 1 0 0,0-1 0 0 0,-1 0 0 0 0,-5 7-147 0 0,7-15 24 0 0,0 0 1 0 0,-1-1 0 0 0,0 0-1 0 0,0-1 1 0 0,-1 0 0 0 0,-1 0-1 0 0,0-1 1 0 0,0 0 0 0 0,0-1-1 0 0,-1 0 1 0 0,-1 0-25 0 0,9-6 33 0 0,0 0 1 0 0,-1-1-1 0 0,1 1 1 0 0,0-1-1 0 0,-1 0 0 0 0,1 0 1 0 0,-1 0-1 0 0,0 0 1 0 0,1-1-1 0 0,-1 1 0 0 0,0-1 1 0 0,1 0-1 0 0,-1 0 1 0 0,0 0-1 0 0,1-1 0 0 0,-1 1 1 0 0,0-1-1 0 0,1 0 1 0 0,-4-1-34 0 0,4 1 1 0 0,-1-1 1 0 0,0 0 0 0 0,1 0-1 0 0,0-1 1 0 0,-1 1 0 0 0,1-1-1 0 0,0 1 1 0 0,0-1-1 0 0,0 0 1 0 0,1 0 0 0 0,-1 0-1 0 0,1-1 1 0 0,-1 1 0 0 0,1-1-1 0 0,0 1 1 0 0,1-1 0 0 0,-2-3-2 0 0,-1-3-53 0 0,1-1 1 0 0,0 0 0 0 0,0 1-1 0 0,1-1 1 0 0,1-1 0 0 0,0 1-1 0 0,1 0 1 0 0,0 0 0 0 0,0 0-1 0 0,1 0 1 0 0,1-6 52 0 0,0 8-41 0 0,0-1 1 0 0,0 1-1 0 0,1 0 0 0 0,0 0 0 0 0,1 0 1 0 0,0 0-1 0 0,0 0 0 0 0,1 1 0 0 0,0 0 1 0 0,1 0-1 0 0,-1 0 0 0 0,2 1 0 0 0,2-4 41 0 0,-5 8 5 0 0,1-1 0 0 0,-1 0 0 0 0,1 1 0 0 0,0 0-1 0 0,0 0 1 0 0,1 0 0 0 0,-1 1 0 0 0,0 0-1 0 0,1 0 1 0 0,0 0 0 0 0,-1 1 0 0 0,1 0 0 0 0,0 0-1 0 0,0 0 1 0 0,-1 1 0 0 0,1 0 0 0 0,0 0 0 0 0,0 0-1 0 0,0 1 1 0 0,0-1 0 0 0,-1 2 0 0 0,6 0-5 0 0,-5 0 5 0 0,-1 0 0 0 0,0 0 0 0 0,0 0 0 0 0,0 0 0 0 0,0 1 0 0 0,0-1 0 0 0,-1 1 0 0 0,1 1 0 0 0,-1-1 0 0 0,0 1 0 0 0,0-1 0 0 0,0 1 0 0 0,0 0 1 0 0,-1 1-1 0 0,1-1 0 0 0,-1 0 0 0 0,0 1 0 0 0,-1 0 0 0 0,1 0 0 0 0,-1 0 0 0 0,0 0 0 0 0,0 0 0 0 0,-1 0 0 0 0,2 4-5 0 0,-1 1-394 0 0,0 1 1 0 0,-1 0-1 0 0,0 0 0 0 0,-1 0 0 0 0,0 0 0 0 0,0-1 1 0 0,-1 1-1 0 0,-1 0 0 0 0,-1 7 394 0 0,3-14-6882 0 0,0-3-2115 0 0</inkml:trace>
  <inkml:trace contextRef="#ctx0" brushRef="#br0" timeOffset="392.158">561 44 6912 0 0,'0'0'528'0'0,"0"0"233"0"0,0 2 4856 0 0,0 9 24 0 0,1 54 1043 0 0,2 3-4496 0 0,0-43-1817 0 0,0 1 1 0 0,2-1-1 0 0,1 0 0 0 0,2 3-371 0 0,-6-22 108 0 0,0 0 0 0 0,1 1 0 0 0,-1-1-1 0 0,2 0 1 0 0,-1-1 0 0 0,1 1-1 0 0,-1-1 1 0 0,2 1 0 0 0,1 1-108 0 0,-4-5 16 0 0,-1 0 1 0 0,1-1-1 0 0,0 0 1 0 0,-1 1-1 0 0,1-1 0 0 0,0 0 1 0 0,0 0-1 0 0,0 0 1 0 0,0 0-1 0 0,0 0 1 0 0,0 0-1 0 0,0-1 1 0 0,0 1-1 0 0,0-1 0 0 0,1 1 1 0 0,-1-1-1 0 0,0 0 1 0 0,0 0-1 0 0,0 0 1 0 0,0 0-1 0 0,1 0 1 0 0,-1 0-1 0 0,0-1 0 0 0,0 1 1 0 0,0-1-1 0 0,0 0 1 0 0,0 1-1 0 0,0-1 1 0 0,0 0-1 0 0,1 0-16 0 0,4-4 31 0 0,0 1 0 0 0,0-1 0 0 0,0-1 0 0 0,-1 1-1 0 0,1-1 1 0 0,-1 0 0 0 0,-1 0 0 0 0,1-1 0 0 0,-1 0 0 0 0,0 0 0 0 0,-1 0-1 0 0,0-1 1 0 0,0 1 0 0 0,0-1 0 0 0,-1 0 0 0 0,2-6-31 0 0,1-6-50 0 0,-2 1-1 0 0,1-2 1 0 0,-2 1 0 0 0,-1 0-1 0 0,-1 0 1 0 0,0-10 50 0 0,-5-12-89 0 0,2 33 259 0 0,3 28 64 0 0,6 64-69 0 0,-2-20 190 0 0,9 37-355 0 0,-12-87 1 0 0,1-1 0 0 0,1 0 1 0 0,2 7-2 0 0,-4-15-76 0 0,-1-1 0 0 0,1 1 0 0 0,0 0 0 0 0,0-1 0 0 0,0 1 0 0 0,1-1 0 0 0,-1 1 1 0 0,1-1-1 0 0,0 0 0 0 0,0 0 0 0 0,0 0 0 0 0,3 1 76 0 0,3 0-941 0 0,3-1-46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8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6 252 18287 0 0,'-1'-4'140'0'0,"0"0"-1"0"0,0 0 1 0 0,0-1-1 0 0,0 1 1 0 0,1-1-1 0 0,-1 1 0 0 0,1 0 1 0 0,0-1-1 0 0,1 1 1 0 0,-1-1-1 0 0,1 1 0 0 0,0 0 1 0 0,0-1-1 0 0,0 1 1 0 0,0 0-1 0 0,1 0 0 0 0,0 0 1 0 0,0 0-140 0 0,4-9 570 0 0,1 0 0 0 0,1 1 1 0 0,0 0-1 0 0,9-10-570 0 0,-13 17 165 0 0,1 0 1 0 0,0 0-1 0 0,0 0 0 0 0,0 0 0 0 0,1 1 1 0 0,0 0-1 0 0,0 0 0 0 0,0 0 1 0 0,0 1-1 0 0,0 0 0 0 0,1 0 0 0 0,-1 0 1 0 0,1 1-1 0 0,0 0 0 0 0,0 1 1 0 0,0-1-1 0 0,0 1 0 0 0,3 0-165 0 0,-1 1 61 0 0,-1 0 0 0 0,0 1 0 0 0,0 0 0 0 0,0 0 0 0 0,0 1 0 0 0,0 0 0 0 0,0 0 0 0 0,-1 0 0 0 0,1 1 0 0 0,-1 1-1 0 0,1-1 1 0 0,-1 1 0 0 0,0 0 0 0 0,-1 1 0 0 0,7 5-61 0 0,-4-2 47 0 0,0 1 1 0 0,-1 0-1 0 0,0 0 0 0 0,-1 1 0 0 0,0 0 1 0 0,-1 0-1 0 0,1 1 0 0 0,-2-1 0 0 0,0 2 0 0 0,0-1 1 0 0,-1 0-1 0 0,0 1 0 0 0,1 9-47 0 0,-1 1 83 0 0,0 0-1 0 0,-2 0 1 0 0,0 0-1 0 0,-1-1 1 0 0,-2 1 0 0 0,0 0-1 0 0,-2 7-82 0 0,0-8 24 0 0,-1 0 1 0 0,-2 0-1 0 0,0 0 0 0 0,-1-1 0 0 0,0 0 0 0 0,-8 12-24 0 0,8-19 17 0 0,0 0-1 0 0,-1-1 0 0 0,0 0 0 0 0,0-1 0 0 0,-2 0 0 0 0,1 0 0 0 0,-2-1 1 0 0,1 0-1 0 0,-1 0 0 0 0,-5 2-16 0 0,12-9 23 0 0,-1 0 0 0 0,0-1-1 0 0,0 1 1 0 0,0-1 0 0 0,0 0 0 0 0,0 0 0 0 0,0-1 0 0 0,0 1 0 0 0,-1-1-1 0 0,-3 0-22 0 0,6-1 24 0 0,1 0 1 0 0,0 0-1 0 0,0 0 0 0 0,-1 0 0 0 0,1 0 0 0 0,0 0 0 0 0,-1-1 0 0 0,1 1 0 0 0,0-1 0 0 0,0 0 0 0 0,0 0 0 0 0,0 0 0 0 0,0 0 0 0 0,0 0 0 0 0,0 0 0 0 0,0 0 0 0 0,0-1 0 0 0,0 1 0 0 0,1-1 0 0 0,-1 1 0 0 0,0-1 0 0 0,1 0 0 0 0,-1 0 0 0 0,1 1 0 0 0,0-1 0 0 0,-1-1-24 0 0,-1-3 29 0 0,0-1-1 0 0,1 0 1 0 0,0 0-1 0 0,0 0 1 0 0,0 0 0 0 0,1 0-1 0 0,0 0 1 0 0,0 0-1 0 0,1 0 1 0 0,0-7-29 0 0,1-4 73 0 0,0-1-1 0 0,2 1 1 0 0,3-13-73 0 0,-3 16-30 0 0,1-1-1 0 0,1 1 1 0 0,1 0-1 0 0,0 1 1 0 0,5-9 30 0 0,-9 18-14 0 0,1 0 0 0 0,1 0 0 0 0,-1 1 0 0 0,1 0 1 0 0,-1-1-1 0 0,1 1 0 0 0,0 1 0 0 0,2-2 14 0 0,-3 3-5 0 0,0 0 1 0 0,0 0-1 0 0,0 1 0 0 0,0-1 1 0 0,0 1-1 0 0,0 0 0 0 0,0-1 1 0 0,1 2-1 0 0,-1-1 1 0 0,0 0-1 0 0,1 1 0 0 0,-1-1 1 0 0,0 1-1 0 0,1 0 5 0 0,-2 0-6 0 0,0 0 0 0 0,0 0 0 0 0,0 1 0 0 0,1-1 0 0 0,-1 0 0 0 0,0 1 0 0 0,0 0 0 0 0,0-1 0 0 0,0 1 0 0 0,-1 0 0 0 0,1 0 0 0 0,0 0 0 0 0,0 0 0 0 0,0 0 0 0 0,-1 1 0 0 0,1-1 0 0 0,-1 1 0 0 0,1 0 6 0 0,1 1-5 0 0,0 0 0 0 0,-1 0 0 0 0,0 1 0 0 0,0 0 0 0 0,0-1 0 0 0,0 1 0 0 0,0 0 0 0 0,-1 0 0 0 0,1 1 5 0 0,1 8-14 0 0,0 0 0 0 0,-1 0 1 0 0,-1 1-1 0 0,0-1 1 0 0,0 7 13 0 0,-2-6-126 0 0,0-1 1 0 0,-2 10 125 0 0,-1-3-5174 0 0,3-11 358 0 0,-2-2-3393 0 0</inkml:trace>
  <inkml:trace contextRef="#ctx0" brushRef="#br0" timeOffset="403.985">774 223 16559 0 0,'1'-3'185'0'0,"0"1"0"0"0,0-1-1 0 0,-1 0 1 0 0,1 1 0 0 0,-1-1-1 0 0,1 0 1 0 0,-1 0-1 0 0,0 0 1 0 0,0 0 0 0 0,0 1-1 0 0,0-1 1 0 0,-1 0 0 0 0,0-2-185 0 0,-12-39 2162 0 0,5 20-237 0 0,3 8-607 0 0,0 1-1 0 0,-5-11-1317 0 0,7 21 183 0 0,1-1-1 0 0,-1 0 1 0 0,-1 1-1 0 0,1 0 1 0 0,-1 0-1 0 0,0 0 0 0 0,0 0 1 0 0,-3-2-183 0 0,6 6 34 0 0,0 1 0 0 0,0-1 1 0 0,0 0-1 0 0,0 1 0 0 0,1-1 1 0 0,-1 1-1 0 0,0-1 0 0 0,0 1 1 0 0,0-1-1 0 0,0 1 0 0 0,-1-1 0 0 0,1 1 1 0 0,0 0-1 0 0,0 0 0 0 0,0 0 1 0 0,0 0-1 0 0,0-1 0 0 0,0 2 1 0 0,0-1-1 0 0,0 0 0 0 0,-1 0 0 0 0,1 0 1 0 0,0 0-1 0 0,0 1 0 0 0,0-1 1 0 0,0 0-1 0 0,0 1 0 0 0,0-1 1 0 0,0 1-1 0 0,0-1 0 0 0,0 1 0 0 0,0-1 1 0 0,0 1-1 0 0,1 0 0 0 0,-1 0 1 0 0,0-1-1 0 0,0 1 0 0 0,1 0 1 0 0,-1 0-1 0 0,0 0 0 0 0,1 0 1 0 0,-1 0-1 0 0,1 0 0 0 0,-1 0-34 0 0,-3 5 19 0 0,1 1-1 0 0,-1 0 0 0 0,1 0 1 0 0,0 0-1 0 0,-1 8-18 0 0,-7 29-1 0 0,1 0 0 0 0,3 1 0 0 0,2 0-1 0 0,0 32 2 0 0,4 7 29 0 0,5 1 0 0 0,3 5-29 0 0,-1-56 95 0 0,0 0 0 0 0,2 0 0 0 0,3 1-95 0 0,1 8 174 0 0,1 15-174 0 0,-13-52-3810 0 0,0-10-5427 0 0</inkml:trace>
  <inkml:trace contextRef="#ctx0" brushRef="#br0" timeOffset="741.118">469 544 23551 0 0,'0'0'1083'0'0,"14"-4"394"0"0,37-2-1350 0 0,15 2-127 0 0,-3 0 99 0 0,-20-1 107 0 0,2 1 124 0 0,2 1-330 0 0,-33 3-15 0 0,-1 0 0 0 0,1 1 1 0 0,0 1-1 0 0,-1 0 0 0 0,9 3 15 0 0,-17-4-409 0 0,-1 0 0 0 0,0 1-1 0 0,1 0 1 0 0,-1 0 0 0 0,0 0-1 0 0,0 0 1 0 0,1 2 409 0 0,2 2-1559 0 0</inkml:trace>
  <inkml:trace contextRef="#ctx0" brushRef="#br0" timeOffset="1080.948">38 1019 23583 0 0,'-9'-3'1408'0'0,"9"3"-1386"0"0,0 0 1 0 0,-1 0-1 0 0,1 0 0 0 0,0-1 0 0 0,0 1 1 0 0,0 0-1 0 0,0 0 0 0 0,0 0 0 0 0,0 0 1 0 0,0 0-1 0 0,0 0 0 0 0,0 0 0 0 0,0 0 1 0 0,0-1-1 0 0,0 1 0 0 0,0 0 0 0 0,0 0 0 0 0,0 0 1 0 0,0 0-1 0 0,0 0 0 0 0,0 0 0 0 0,0 0 1 0 0,0-1-1 0 0,0 1 0 0 0,0 0 0 0 0,0 0 1 0 0,0 0-1 0 0,0 0 0 0 0,0 0 0 0 0,0 0 1 0 0,0 0-1 0 0,0 0 0 0 0,0 0 0 0 0,0-1 1 0 0,1 1-1 0 0,-1 0 0 0 0,0 0 0 0 0,0 0 1 0 0,0 0-1 0 0,0 0 0 0 0,0 0-22 0 0,16-9 302 0 0,-15 9-340 0 0,16-6 183 0 0,1 0-1 0 0,-1 1 1 0 0,1 1-1 0 0,11-1-144 0 0,74-5 837 0 0,-42 5-288 0 0,262-18 1064 0 0,-38 3-833 0 0,-216 15-641 0 0,10 3-139 0 0,-59 5-3271 0 0,-19-3 3107 0 0,-1 0 0 0 0,1 0 0 0 0,-1 0 1 0 0,0 0-1 0 0,1 0 0 0 0,-1 1 0 0 0,1-1 0 0 0,-1 0 1 0 0,0 0-1 0 0,1 0 0 0 0,-1 1 0 0 0,0-1 0 0 0,1 0 1 0 0,-1 0-1 0 0,0 1 0 0 0,0-1 0 0 0,1 0 0 0 0,-1 0 1 0 0,0 1-1 0 0,0-1 0 0 0,1 0 0 0 0,-1 1 0 0 0,0-1 1 0 0,0 1-1 0 0,0-1 0 0 0,0 0 0 0 0,1 1 0 0 0,-1-1 1 0 0,0 1-1 0 0,0-1 0 0 0,0 0 0 0 0,0 1 0 0 0,0-1 1 0 0,0 1-1 0 0,0-1 0 0 0,0 0 0 0 0,0 1 0 0 0,0-1 1 0 0,0 1-1 0 0,-1-1 0 0 0,1 0 0 0 0,0 1 0 0 0,0-1 1 0 0,0 0-1 0 0,-1 1 164 0 0,-3 5-8637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7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17567 0 0,'0'0'399'0'0,"0"0"60"0"0,0 0 21 0 0,0 0-59 0 0,0 0-109 0 0,0 0 568 0 0,2 5 1489 0 0,2 4-1641 0 0,0 1 0 0 0,1-1 0 0 0,0 0 0 0 0,0 0 0 0 0,1-1 0 0 0,5 8-728 0 0,14 12 1293 0 0,7 7-1293 0 0,0-1 635 0 0,31 32 5 0 0,-28-32-92 0 0,-2 3 0 0 0,2 5-548 0 0,12 14 60 0 0,-47-56-126 0 0,0 0 0 0 0,0 0 0 0 0,-1 0 0 0 0,1-1-1 0 0,0 1 1 0 0,0 0 0 0 0,0 0 0 0 0,0 0 0 0 0,0 0 0 0 0,0 0 0 0 0,1 0-1 0 0,-1 0 1 0 0,0 0 0 0 0,0 0 0 0 0,0-1 0 0 0,0 1 0 0 0,0 0 0 0 0,0 0 0 0 0,0 0-1 0 0,0 0 1 0 0,0 0 0 0 0,0 0 0 0 0,0 0 0 0 0,0 0 0 0 0,0 0 0 0 0,0 0-1 0 0,0 0 1 0 0,0 0 0 0 0,0-1 0 0 0,0 1 0 0 0,1 0 0 0 0,-1 0 0 0 0,0 0 0 0 0,0 0-1 0 0,0 0 1 0 0,0 0 0 0 0,0 0 0 0 0,0 0 0 0 0,0 0 0 0 0,0 0 0 0 0,0 0-1 0 0,1 0 1 0 0,-1 0 0 0 0,0 0 0 0 0,0 0 0 0 0,0 0 0 0 0,0 0 0 0 0,0 0 0 0 0,0 0-1 0 0,0 0 1 0 0,0 0 0 0 0,0 0 0 0 0,1 0 0 0 0,-1 0 0 0 0,0 0 0 0 0,0 0-1 0 0,0 1 1 0 0,0-1 0 0 0,0 0 0 0 0,0 0 0 0 0,0 0 0 0 0,0 0 0 0 0,0 0 66 0 0,-1-12-5922 0 0,1 10 3418 0 0,-1-4-5443 0 0</inkml:trace>
  <inkml:trace contextRef="#ctx0" brushRef="#br0" timeOffset="334.71">238 31 18975 0 0,'3'-3'1720'0'0,"-1"-1"-1294"0"0,-2 4 236 0 0,0 0 160 0 0,0 0 36 0 0,0 8-236 0 0,-1 1 0 0 0,0-1-1 0 0,0 0 1 0 0,-1 0-1 0 0,0 0 1 0 0,-1 0 0 0 0,-3 7-622 0 0,-5 11 1035 0 0,-12 17-1035 0 0,-4 8 836 0 0,-23 48 75 0 0,24-52-2242 0 0,-11 34 1331 0 0,36-81-1699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31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49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50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3:27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61 15344 0 0,'-18'0'1770'0'0,"18"0"-1222"0"0,0 0 168 0 0,0 0 27 0 0,0 0-7 0 0,0 0-62 0 0,1 0-30 0 0,15 2-27 0 0,0 0-1 0 0,0-1 0 0 0,0-1 0 0 0,0-1 0 0 0,14-2-616 0 0,24-5 1149 0 0,4-5-1149 0 0,26-3 545 0 0,70-4-93 0 0,-118 17-456 0 0,0 2 1 0 0,0 1-1 0 0,13 4 4 0 0,-15-4-1145 0 0,-31-2-218 0 0,-3 2-3530 0 0,0 0-2217 0 0</inkml:trace>
  <inkml:trace contextRef="#ctx0" brushRef="#br0" timeOffset="585.449">319 85 2304 0 0,'-3'7'200'0'0,"1"10"785"0"0,0 0 1 0 0,1 0-1 0 0,1 0 0 0 0,1 0 1 0 0,1 7-986 0 0,5 26 9549 0 0,4 7-9549 0 0,-2-13 6515 0 0,2 37-6515 0 0,5 239 2358 0 0,-12-230-1204 0 0,2 76-836 0 0,-5-160-306 0 0,0 11 58 0 0,0 0-1 0 0,-1 0 1 0 0,-1 0-1 0 0,-1 2-69 0 0,2-17-68 0 0,0-1 1 0 0,0 0-1 0 0,-1 0 0 0 0,1 1 0 0 0,-1-1 0 0 0,1 0 1 0 0,-1 0-1 0 0,1 0 0 0 0,-1 0 0 0 0,0 0 0 0 0,1 0 1 0 0,-1 0-1 0 0,0 0 0 0 0,0 0 0 0 0,0 0 1 0 0,0 0-1 0 0,0 0 0 0 0,0 0 0 0 0,0-1 0 0 0,0 1 1 0 0,0 0-1 0 0,0-1 0 0 0,0 1 0 0 0,-1 0 68 0 0,-3 0-496 0 0,0 0 0 0 0,1 0 0 0 0,-1 0 0 0 0,0-1 0 0 0,0 0 0 0 0,0 1 496 0 0,-20 1-1399 0 0,-15 9-1133 0 0,24-6 1401 0 0,-1-1 1 0 0,1 0 0 0 0,-17 1 1130 0 0,7-1-238 0 0,20-3 253 0 0,-1 0 0 0 0,1 0 0 0 0,-1-1 0 0 0,0 0 1 0 0,0 0-16 0 0,-42-2 2741 0 0,48 2-2041 0 0,1 0 10 0 0,0 0-6 0 0,0 0-34 0 0,0 0-20 0 0,0 0-2 0 0,0 0-29 0 0,14 4 738 0 0,-5 0-903 0 0,0-1-1 0 0,0 0 0 0 0,1-1 1 0 0,5 1-454 0 0,0-1 209 0 0,0-2 0 0 0,1 0 0 0 0,-1-1 0 0 0,0-1 0 0 0,0 0 0 0 0,0-1 0 0 0,4-1-209 0 0,17-3 183 0 0,129-27 340 0 0,-33 6-1357 0 0,-45 14-3989 0 0,-71 13-3542 0 0</inkml:trace>
  <inkml:trace contextRef="#ctx0" brushRef="#br0" timeOffset="1038.519">729 647 22463 0 0,'0'0'514'0'0,"0"0"71"0"0,0 0 30 0 0,0 0-75 0 0,0 9-330 0 0,1 2 1 0 0,0 0 1 0 0,1 0-1 0 0,0-1 0 0 0,1 1 0 0 0,0 0 0 0 0,2 2-211 0 0,8 32 276 0 0,14 56 664 0 0,11 22-940 0 0,-33-108 77 0 0,3 12 112 0 0,-3-11 121 0 0,-1-1 1 0 0,2-1-1 0 0,1 2-310 0 0,-7-15 168 0 0,0-1 16 0 0,0 0 68 0 0,-2-4 320 0 0,-5-13-298 0 0,1-1 0 0 0,1-1-1 0 0,1 1 1 0 0,1-1 0 0 0,0 0 0 0 0,1-18-274 0 0,1 10-87 0 0,2 1 0 0 0,1-1 0 0 0,1 1 0 0 0,5-21 87 0 0,-6 38-18 0 0,0 0 0 0 0,1 0 0 0 0,0 0 0 0 0,0 1 0 0 0,1-1 0 0 0,0 1 0 0 0,1 0 0 0 0,0-1 18 0 0,-3 7-14 0 0,-1 0 0 0 0,1-1-1 0 0,0 1 1 0 0,0 0-1 0 0,0 0 1 0 0,1 0 0 0 0,-1 0-1 0 0,0 1 1 0 0,1-1-1 0 0,-1 1 1 0 0,1-1 0 0 0,-1 1-1 0 0,1 0 1 0 0,0 0-1 0 0,-1 0 1 0 0,1 0 0 0 0,0 0-1 0 0,0 1 1 0 0,0-1-1 0 0,-1 1 1 0 0,1 0 0 0 0,0 0-1 0 0,0 0 1 0 0,0 0-1 0 0,0 1 1 0 0,0-1 0 0 0,0 1 14 0 0,5 1-7 0 0,0 1 1 0 0,-1 0 0 0 0,1 0 0 0 0,-1 0-1 0 0,0 1 1 0 0,0 1 0 0 0,0-1 0 0 0,-1 1-1 0 0,1 0 1 0 0,-1 0 0 0 0,0 1 0 0 0,-1 0-1 0 0,1 0 7 0 0,12 15-21 0 0,-2 1-1 0 0,0 0 0 0 0,2 6 22 0 0,-4-2-627 0 0,-1 1 1 0 0,-2 1-1 0 0,0-1 0 0 0,-2 2 1 0 0,-1-1-1 0 0,-1 1 1 0 0,1 16 626 0 0,-6-24-1590 0 0</inkml:trace>
  <inkml:trace contextRef="#ctx0" brushRef="#br0" timeOffset="1466.596">1345 739 17999 0 0,'0'0'407'0'0,"0"0"60"0"0,0 0 23 0 0,0 0-51 0 0,12 9-274 0 0,-5 1 130 0 0,-1 0-1 0 0,0 0 1 0 0,0 1-1 0 0,-1 0 1 0 0,-1 0-1 0 0,1 2-294 0 0,20 72 939 0 0,-19-65-821 0 0,6 30 274 0 0,1-2 680 0 0,5 11-1072 0 0,13 35 1464 0 0,15 79-1464 0 0,-5 35-96 0 0,-19-72 96 0 0,-21-124 97 0 0,-1 1-1413 0 0,1-6-6695 0 0,-1-7 930 0 0</inkml:trace>
  <inkml:trace contextRef="#ctx0" brushRef="#br0" timeOffset="1822.995">1329 812 18455 0 0,'-1'-15'784'0'0,"1"13"-701"0"0,0 0-1 0 0,-1-1 1 0 0,1 1 0 0 0,0 0-1 0 0,1-1 1 0 0,-1 1 0 0 0,0 0 0 0 0,1 0-1 0 0,-1-1 1 0 0,1 1 0 0 0,-1 0-1 0 0,1 0 1 0 0,0 0 0 0 0,0 0-1 0 0,1-1-82 0 0,0-2 147 0 0,1 1 0 0 0,0 0 0 0 0,0 0 0 0 0,0 0 0 0 0,0 1 0 0 0,0-1 0 0 0,1 1 0 0 0,0-1 0 0 0,0 1-1 0 0,0 0 1 0 0,3-1-147 0 0,0 0 138 0 0,1 1 0 0 0,-1 0-1 0 0,1 0 1 0 0,-1 1 0 0 0,1-1-1 0 0,0 2 1 0 0,0-1 0 0 0,0 1-1 0 0,0 1 1 0 0,-1-1 0 0 0,1 1-1 0 0,6 1-137 0 0,9 1 275 0 0,-1 1 1 0 0,1 1-1 0 0,19 7-275 0 0,-32-8 52 0 0,0 0 1 0 0,0 1-1 0 0,0 0 1 0 0,0 1-1 0 0,-1 0 1 0 0,0 1-1 0 0,0 0 1 0 0,-1 0 0 0 0,1 1-1 0 0,-1 0 1 0 0,-1 0-1 0 0,7 8-52 0 0,-9-9 85 0 0,0 0-1 0 0,-1 1 1 0 0,1 0-1 0 0,-1 0 1 0 0,-1 0-1 0 0,1 1 0 0 0,-1-1 1 0 0,-1 1-1 0 0,1 0 1 0 0,-1 0-1 0 0,-1 0 1 0 0,1 0-1 0 0,-1 0 1 0 0,-1 0-1 0 0,0 0 1 0 0,0 0-1 0 0,0 2-84 0 0,-1-4 74 0 0,1-1 0 0 0,-1 0-1 0 0,-1 0 1 0 0,1 0 0 0 0,-1 0 0 0 0,1 0-1 0 0,-1 0 1 0 0,-1-1 0 0 0,1 1 0 0 0,-1 0-1 0 0,0-1 1 0 0,0 0 0 0 0,-1 1-74 0 0,0 0 67 0 0,-1 0 1 0 0,0 0-1 0 0,0-1 0 0 0,-1 0 1 0 0,1 0-1 0 0,-1 0 0 0 0,0-1 0 0 0,0 0 1 0 0,-1 0-1 0 0,1 0-67 0 0,-11 4 124 0 0,-1-1 1 0 0,1-1-1 0 0,-1-1 0 0 0,0 0 0 0 0,-5-1-124 0 0,12-1-70 0 0,0-2-1 0 0,0 1 0 0 0,1-1 0 0 0,-1-1 0 0 0,0 0 1 0 0,0-1-1 0 0,0 0 0 0 0,1 0 0 0 0,-6-3 71 0 0,-1-4-1615 0 0,8 2-5830 0 0,5 2-830 0 0</inkml:trace>
  <inkml:trace contextRef="#ctx0" brushRef="#br0" timeOffset="2244.865">1921 692 9672 0 0,'-3'-2'1004'0'0,"-1"0"-582"0"0,3 2 1624 0 0,1 0 696 0 0,0 0 135 0 0,0 0-289 0 0,0 0-2501 0 0,-1 0-1 0 0,1 0 0 0 0,0 1 1 0 0,-1-1-1 0 0,1 1 0 0 0,0-1 1 0 0,0 0-1 0 0,0 1 0 0 0,-1-1 1 0 0,1 0-1 0 0,0 1 0 0 0,0-1 1 0 0,0 1-1 0 0,0-1 0 0 0,0 0 0 0 0,0 1 1 0 0,0-1-1 0 0,-1 1 0 0 0,1-1 1 0 0,0 1-1 0 0,1-1 0 0 0,-1 1 1 0 0,0-1-1 0 0,0 0 0 0 0,0 1 1 0 0,0-1-1 0 0,0 1 0 0 0,0-1-86 0 0,3 14 404 0 0,-3-13-313 0 0,11 44 1037 0 0,6 11-1128 0 0,-13-44 154 0 0,3 6 123 0 0,0 1 1 0 0,2 0-278 0 0,10 25 234 0 0,-13-30-157 0 0,0 0 1 0 0,1-1 0 0 0,1 0-1 0 0,-1-1 1 0 0,2 1-1 0 0,6 6-77 0 0,-12-15 30 0 0,0-1 1 0 0,1 1-1 0 0,-1-1 0 0 0,1 0 0 0 0,0 0 1 0 0,0 0-1 0 0,0-1 0 0 0,0 1 0 0 0,0-1 0 0 0,1 0 1 0 0,1 0-31 0 0,-4-1 42 0 0,-1-1 1 0 0,1 1-1 0 0,0-1 1 0 0,0 0-1 0 0,0 1 1 0 0,0-1 0 0 0,0 0-1 0 0,0-1 1 0 0,0 1-1 0 0,0 0 1 0 0,0 0-1 0 0,0-1 1 0 0,0 1-1 0 0,-1-1 1 0 0,1 0 0 0 0,0 1-1 0 0,0-1 1 0 0,0 0-1 0 0,-1 0 1 0 0,1 0-1 0 0,-1 0 1 0 0,1 0-1 0 0,0-1 1 0 0,-1 1-1 0 0,0 0 1 0 0,1-1 0 0 0,-1 1-1 0 0,1-2-42 0 0,2-3 111 0 0,0-1 0 0 0,0 1 0 0 0,0-1 0 0 0,-1 0 0 0 0,0 0 0 0 0,-1 0 0 0 0,2-5-111 0 0,10-53 424 0 0,-12 56-389 0 0,0-9 25 0 0,0 0 0 0 0,-2 0 0 0 0,0-1 0 0 0,-2-16-60 0 0,-9-6 0 0 0,10 36-15 0 0,0 4-59 0 0,1 1-22 0 0,0 0-7 0 0,0 0-1 0 0,2 18 0 0 0,28 243-85 0 0,-25-228 57 0 0,1-1 1 0 0,2 0 0 0 0,2 5 131 0 0,-4-13-204 0 0,-4-20-63 0 0,-1 1 0 0 0,1-1 0 0 0,0 0 0 0 0,0 0 0 0 0,0 0 0 0 0,1 0 0 0 0,-1 0 0 0 0,1-1 267 0 0,15 16-8031 0 0,-11-13 114 0 0</inkml:trace>
  <inkml:trace contextRef="#ctx0" brushRef="#br0" timeOffset="2591.033">2369 56 17047 0 0,'-6'12'1818'0'0,"3"1"-1331"0"0,0 0 1 0 0,1 0-1 0 0,1 0 1 0 0,0 1-1 0 0,1-1 0 0 0,0 0 1 0 0,2 13-488 0 0,5 18 2488 0 0,9 33-2488 0 0,-1-6 385 0 0,8 72 499 0 0,18 88-205 0 0,-33-190-305 0 0,-1 19-374 0 0,1 3 332 0 0,14 137 864 0 0,-21-196-1584 0 0,0-8-3396 0 0,2-7-5139 0 0</inkml:trace>
  <inkml:trace contextRef="#ctx0" brushRef="#br0" timeOffset="2935.866">2244 680 22319 0 0,'0'-1'76'0'0,"0"1"0"0"0,-1 0 1 0 0,1 0-1 0 0,0 0 0 0 0,0-1 0 0 0,0 1 0 0 0,-1 0 0 0 0,1-1 0 0 0,0 1 0 0 0,0 0 0 0 0,0 0 0 0 0,0-1 0 0 0,0 1 0 0 0,-1 0 0 0 0,1-1 0 0 0,0 1 0 0 0,0 0 0 0 0,0-1 0 0 0,0 1 1 0 0,0 0-1 0 0,0-1 0 0 0,0 1 0 0 0,0 0 0 0 0,0-1 0 0 0,0 1 0 0 0,0 0 0 0 0,0-1 0 0 0,0 1 0 0 0,1 0 0 0 0,-1-1 0 0 0,0 1 0 0 0,0 0 0 0 0,0 0 0 0 0,0-1 0 0 0,1 1 1 0 0,-1 0-77 0 0,13-12 1212 0 0,22-3-332 0 0,1 4-344 0 0,1 1 1 0 0,28-2-537 0 0,77-7-11 0 0,-133 18 22 0 0,49-1-3540 0 0,-49 2 1641 0 0,4 0-6542 0 0</inkml:trace>
  <inkml:trace contextRef="#ctx0" brushRef="#br0" timeOffset="2936.866">2763 716 21655 0 0,'0'0'480'0'0,"0"0"96"0"0,0 0 16 0 0,0 0 16 0 0,0 0-488 0 0,0 0-120 0 0,0 0 0 0 0,0 0 0 0 0,0 0 192 0 0,0 0 8 0 0,0 0 8 0 0,0 8 0 0 0,0-1-984 0 0,0-3-200 0 0</inkml:trace>
  <inkml:trace contextRef="#ctx0" brushRef="#br0" timeOffset="3289.363">2804 968 22319 0 0,'0'0'992'0'0,"0"0"192"0"0,0 7-944 0 0,-3 0-240 0 0,-3-2 0 0 0,6-5 0 0 0,3 5 696 0 0,-3-5 88 0 0,0 0 16 0 0,0 0 8 0 0,0 0-328 0 0,0 7-72 0 0,0-7-16 0 0,0 0 0 0 0,0 0-848 0 0,0 0-176 0 0,3 5-32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5:55.5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172 63 17247 0 0,'0'0'794'0'0,"-4"1"254"0"0,-2 0-986 0 0,1 0-1 0 0,0 1 1 0 0,0 0 0 0 0,0 0 0 0 0,0 0 0 0 0,0 0-1 0 0,0 1 1 0 0,1 0 0 0 0,-1 0 0 0 0,1 0-1 0 0,-3 3-61 0 0,1 0 180 0 0,0 0-1 0 0,0 1 1 0 0,1 0-1 0 0,-1 0 0 0 0,2 0 1 0 0,-1 1-1 0 0,1 0-179 0 0,-5 10 365 0 0,2 0 1 0 0,0 0-1 0 0,1 1 1 0 0,1 0-1 0 0,0 0 1 0 0,1 4-366 0 0,-5 40 1244 0 0,2 0 0 0 0,2 50-1244 0 0,5-73 283 0 0,2 1 0 0 0,2-1 0 0 0,2 0 0 0 0,10 36-283 0 0,-13-63 26 0 0,2 0 0 0 0,0 0 0 0 0,0-1 0 0 0,1 0 0 0 0,0 0 0 0 0,1 0 0 0 0,1-1 0 0 0,0 0 0 0 0,0 0 0 0 0,1-1 0 0 0,1 0 0 0 0,5 5-26 0 0,-4-8-70 0 0,0 0 0 0 0,0 0 1 0 0,0-1-1 0 0,1-1 1 0 0,0 0-1 0 0,10 3 70 0 0,-13-6-651 0 0,0 0 0 0 0,0 0-1 0 0,0 0 1 0 0,4-1 651 0 0,-2-1-2279 0 0</inkml:trace>
  <inkml:trace contextRef="#ctx0" brushRef="#br0" timeOffset="354.777">263 355 9672 0 0,'0'0'748'0'0,"-1"0"-492"0"0,1 0-62 0 0,-1 0 0 0 0,1 1 0 0 0,0-1 1 0 0,-1 0-1 0 0,1 1 0 0 0,0-1 0 0 0,0 0 1 0 0,-1 1-1 0 0,1-1 0 0 0,0 1 0 0 0,0-1 1 0 0,-1 1-1 0 0,1-1 0 0 0,0 0 0 0 0,0 1 1 0 0,0-1-1 0 0,0 1 0 0 0,0-1 1 0 0,0 1-1 0 0,0-1 0 0 0,0 1 0 0 0,0-1 1 0 0,0 1-1 0 0,0-1 0 0 0,0 1 0 0 0,0-1 1 0 0,0 0-1 0 0,0 1 0 0 0,0-1 0 0 0,1 1-194 0 0,-1 1 1276 0 0,-2 38 4771 0 0,2-9-3372 0 0,-1-1-1942 0 0,3 24-733 0 0,-1-27 247 0 0,5 53 714 0 0,5 21-961 0 0,-10-84-31 0 0,-1-12-216 0 0,1 0 0 0 0,-1-1-1 0 0,1 1 1 0 0,-1-1 0 0 0,1 1 0 0 0,1-1 0 0 0,0 4 247 0 0,-1-7-1998 0 0,-1-1-4190 0 0,0 0-1795 0 0</inkml:trace>
  <inkml:trace contextRef="#ctx0" brushRef="#br0" timeOffset="686.009">391 552 9672 0 0,'-3'-14'4110'0'0,"4"12"-3061"0"0,0 1 1 0 0,0-1-1 0 0,1 0 0 0 0,-1 1 0 0 0,0-1 0 0 0,1 1 1 0 0,-1-1-1 0 0,1 1 0 0 0,-1 0 0 0 0,3-2-1049 0 0,20-8 1866 0 0,-14 9-2122 0 0,-1-1 0 0 0,1 2 0 0 0,0 0 1 0 0,3 0 255 0 0,-1 1-199 0 0,0 0 0 0 0,-1 1 1 0 0,9 2 198 0 0,0 0-2754 0 0,-11-1-5157 0 0</inkml:trace>
  <inkml:trace contextRef="#ctx0" brushRef="#br0" timeOffset="1040.656">653 425 10592 0 0,'-8'-17'911'0'0,"1"2"4015"0"0,7 15-4748 0 0,0 0 1 0 0,0 0-1 0 0,-1 0 0 0 0,1 0 1 0 0,0 0-1 0 0,0-1 1 0 0,0 1-1 0 0,0 0 1 0 0,0 0-1 0 0,-1 0 0 0 0,1 0 1 0 0,0-1-1 0 0,0 1 1 0 0,0 0-1 0 0,0 0 0 0 0,0 0 1 0 0,0-1-1 0 0,0 1 1 0 0,0 0-1 0 0,0 0 0 0 0,0-1 1 0 0,0 1-1 0 0,0 0 1 0 0,0 0-1 0 0,0 0 0 0 0,0-1 1 0 0,0 1-1 0 0,0 0 1 0 0,0 0-1 0 0,0 0 1 0 0,0-1-1 0 0,0 1 0 0 0,0 0 1 0 0,0 0-179 0 0,4 6 1392 0 0,9 66-138 0 0,-6-30-673 0 0,5 25 228 0 0,-8-51-688 0 0,-2-7-33 0 0,0 0 0 0 0,0-1 0 0 0,1 1 0 0 0,1-1 1 0 0,3 8-89 0 0,2 2 114 0 0,-5-11-52 0 0,-1 0 1 0 0,2 1-1 0 0,3 4-62 0 0,-7-10 27 0 0,1 0-1 0 0,-1 0 1 0 0,1-1-1 0 0,-1 1 1 0 0,1-1-1 0 0,0 1 1 0 0,0-1 0 0 0,-1 0-1 0 0,1 0 1 0 0,0 0-1 0 0,0 0 1 0 0,0 0-1 0 0,0 0 1 0 0,0 0 0 0 0,1-1-1 0 0,0 1-26 0 0,-2-1 28 0 0,1 0 0 0 0,-1 0 0 0 0,0 0-1 0 0,0 0 1 0 0,0 0 0 0 0,1-1 0 0 0,-1 1 0 0 0,0 0-1 0 0,0-1 1 0 0,0 1 0 0 0,0-1 0 0 0,0 1 0 0 0,0-1-1 0 0,0 0 1 0 0,0 1 0 0 0,0-1 0 0 0,0 0 0 0 0,1 0-28 0 0,16-19 241 0 0,-9 10-195 0 0,-5 4-38 0 0,0 0-1 0 0,-1 0 1 0 0,0-1-1 0 0,0 1 1 0 0,0-1 0 0 0,0 1-1 0 0,-1-1 1 0 0,-1 0-1 0 0,2-4-7 0 0,2-10 4 0 0,0 2-4 0 0,-1 0 0 0 0,0-4 0 0 0,4-23 0 0 0,-7 20 0 0 0,-1 22 0 0 0,0 1 0 0 0,0 0 0 0 0,0-1 0 0 0,0 1 0 0 0,1-1 0 0 0,-1 1 0 0 0,1-1 0 0 0,1-4 35 0 0,-4 10 42 0 0,2 0-67 0 0,-1-1 0 0 0,0 0 1 0 0,1 1-1 0 0,0-1 0 0 0,-1 1 0 0 0,1-1 0 0 0,0 0 1 0 0,0 1-1 0 0,0-1 0 0 0,0 1 0 0 0,0 0-10 0 0,14 62 103 0 0,-4-25 93 0 0,0 14-196 0 0,-1-8 232 0 0,-6-29 43 0 0,0 0-1 0 0,1 9-274 0 0,0 18 311 0 0,-1-10-142 0 0,-1 0-1 0 0,-2 12-168 0 0,-1-24 85 0 0,1-11-35 0 0,0-1 0 0 0,-1 0 0 0 0,0 1 0 0 0,-1-1-1 0 0,0 0 1 0 0,0 1-50 0 0,-5 12 71 0 0,3-9 150 0 0,0 0 0 0 0,0-1 0 0 0,-6 9-221 0 0,9-18 36 0 0,-1 0 0 0 0,0 0 0 0 0,0 0 0 0 0,0-1 1 0 0,0 1-1 0 0,0-1 0 0 0,0 1 0 0 0,-1-1 0 0 0,0 1 0 0 0,1-1 0 0 0,-1 0 0 0 0,0 0 1 0 0,0-1-1 0 0,0 1 0 0 0,0-1 0 0 0,-2 1-36 0 0,-2 0-8 0 0,-1 0 0 0 0,1-1 0 0 0,-1 0 1 0 0,0 0-1 0 0,1-1 0 0 0,-1 0 0 0 0,0 0 0 0 0,0-1 0 0 0,1 0 1 0 0,-1 0-1 0 0,1-1 0 0 0,-1 0 0 0 0,1 0 0 0 0,-1-1 0 0 0,1 1 1 0 0,0-2-1 0 0,0 1 8 0 0,4 1-176 0 0,0 0 1 0 0,0 0 0 0 0,0 0-1 0 0,0 0 1 0 0,0 0-1 0 0,0-1 1 0 0,1 1 0 0 0,-1-1-1 0 0,1 0 1 0 0,0 0 0 0 0,-1 1-1 0 0,1-1 1 0 0,1-1 0 0 0,-1 1-1 0 0,0 0 1 0 0,1-1 175 0 0,0 1-419 0 0,0 1 0 0 0,0-1 0 0 0,0 1-1 0 0,1-1 1 0 0,0 0 0 0 0,-1 1 0 0 0,1-1 0 0 0,0 0 0 0 0,0 1 0 0 0,0-1 0 0 0,1 0 0 0 0,-1 1 0 0 0,1-1 0 0 0,-1 1 419 0 0,3-8-2186 0 0</inkml:trace>
  <inkml:trace contextRef="#ctx0" brushRef="#br0" timeOffset="1418.62">1026 659 11976 0 0,'0'0'922'0'0,"0"0"-219"0"0,0 9 7200 0 0,0 3-4892 0 0,1-6-2644 0 0,-1 1 0 0 0,2-1 0 0 0,-1 0 0 0 0,1 0 0 0 0,0 0 0 0 0,0 0 0 0 0,2 2-367 0 0,7 26 743 0 0,-6-21-679 0 0,-4-12-224 0 0,0 1 0 0 0,0 0 1 0 0,0-1-1 0 0,-1 1 0 0 0,1 0 0 0 0,-1 0 0 0 0,1 0 0 0 0,-1-1 0 0 0,0 1 0 0 0,1 0 0 0 0,-1 0 0 0 0,0 0 1 0 0,-1 1 159 0 0,1-3-1902 0 0</inkml:trace>
  <inkml:trace contextRef="#ctx0" brushRef="#br0" timeOffset="1419.62">996 510 21743 0 0,'0'0'960'0'0,"0"0"200"0"0,0 0-928 0 0,0 0-232 0 0,0 0 0 0 0,0 0 0 0 0,0 0-104 0 0,0 0-72 0 0,0 0-16 0 0,0 0 0 0 0,4 0-696 0 0,-4 0-136 0 0,0 0-32 0 0</inkml:trace>
  <inkml:trace contextRef="#ctx0" brushRef="#br0" timeOffset="1788.403">953 81 18431 0 0,'-8'-2'3039'0'0,"8"5"-1646"0"0,15 10-1306 0 0,-3-3-54 0 0,16 26 1208 0 0,-1 1 1 0 0,-2 1-1 0 0,9 21-1241 0 0,-23-39 295 0 0,14 24 291 0 0,-2 2-1 0 0,-2 1 1 0 0,1 9-586 0 0,-4-5 498 0 0,-3 1-1 0 0,-2 0 1 0 0,5 42-498 0 0,-13-61 109 0 0,-2-1 1 0 0,-2 0-1 0 0,-1 1 0 0 0,-1-1 1 0 0,-2 1-1 0 0,-6 28-109 0 0,7-53-256 0 0,0 0 0 0 0,0 0 0 0 0,-1 0 0 0 0,0 0 0 0 0,0 0-1 0 0,-1-1 1 0 0,0 0 0 0 0,-5 7 256 0 0,4-9-1932 0 0</inkml:trace>
  <inkml:trace contextRef="#ctx0" brushRef="#br0" timeOffset="2760.233">1355 803 17567 0 0,'0'0'803'0'0,"0"0"-18"0"0,12-13-458 0 0,22-21 206 0 0,17-15 927 0 0,-2-3 0 0 0,30-44-1460 0 0,-66 78 148 0 0,0-1 0 0 0,-1-1 0 0 0,-1 0 0 0 0,-1-1 0 0 0,-1 0 0 0 0,-1 0 0 0 0,0-1 0 0 0,-2 0 0 0 0,-1 0 0 0 0,2-14-148 0 0,-4 7 129 0 0,0 0 0 0 0,-2 0 0 0 0,-2 0 0 0 0,0 0-1 0 0,-2 0 1 0 0,-1 0 0 0 0,-2 1 0 0 0,-5-17-129 0 0,10 41 97 0 0,0 1 0 0 0,0-1 0 0 0,-1 1 1 0 0,1 0-1 0 0,-1-1 0 0 0,0 1 0 0 0,0 0 0 0 0,0 0 1 0 0,-2-2-99 0 0,3 5 14 0 0,1-1 0 0 0,-1 1-1 0 0,0-1 1 0 0,1 1-1 0 0,-1-1 1 0 0,0 1 0 0 0,1 0-1 0 0,-1-1 1 0 0,0 1-1 0 0,0 0 1 0 0,1-1 0 0 0,-1 1-1 0 0,0 0 1 0 0,0 0-1 0 0,0 0 1 0 0,0 0 0 0 0,1 0-1 0 0,-1 0 1 0 0,0 0-1 0 0,0 0 1 0 0,0 0-1 0 0,1 0 1 0 0,-1 0 0 0 0,0 0-1 0 0,0 1 1 0 0,0-1-1 0 0,1 0 1 0 0,-1 1 0 0 0,0-1-1 0 0,1 0 1 0 0,-1 1-1 0 0,0-1 1 0 0,0 1 0 0 0,1-1-1 0 0,-1 1 1 0 0,1 0-1 0 0,-1-1 1 0 0,1 1-1 0 0,-1-1 1 0 0,1 1 0 0 0,-1 0-1 0 0,1 0 1 0 0,-1 0-13 0 0,-7 10 0 0 0,1 0 0 0 0,0 0-1 0 0,1 0 1 0 0,0 1 0 0 0,1 0 0 0 0,1 1 0 0 0,-1-1 0 0 0,0 7 0 0 0,-4 20-23 0 0,2 1 0 0 0,1 4 23 0 0,1-6 144 0 0,3 0-1 0 0,0 1 1 0 0,3-1-1 0 0,1 0 0 0 0,2 0 1 0 0,1 0-1 0 0,2 0 1 0 0,2-1-1 0 0,1 0 1 0 0,6 9-144 0 0,-2-6 193 0 0,-7-18-82 0 0,1-1-1 0 0,1 0 0 0 0,1-1 0 0 0,9 15-110 0 0,-19-34 10 0 0,1 0 1 0 0,0 0-1 0 0,-1 0 0 0 0,1 0 0 0 0,0 0 0 0 0,0 0 0 0 0,0-1 0 0 0,0 1 0 0 0,0 0 0 0 0,-1 0 0 0 0,1 0 0 0 0,1-1 0 0 0,-1 1 0 0 0,0-1 0 0 0,0 1 0 0 0,0-1 0 0 0,0 1 0 0 0,0-1 0 0 0,0 0 0 0 0,1 1 0 0 0,-1-1 0 0 0,1 0-10 0 0,-1 0 10 0 0,1 0-1 0 0,-1-1 1 0 0,1 1 0 0 0,-1 0-1 0 0,1-1 1 0 0,-1 0-1 0 0,1 1 1 0 0,-1-1 0 0 0,0 0-1 0 0,1 1 1 0 0,-1-1-1 0 0,0 0 1 0 0,1 0 0 0 0,-1 0-1 0 0,1-1-9 0 0,3-5 31 0 0,1 0-1 0 0,-1 0 1 0 0,0 0-1 0 0,0 0 1 0 0,3-8-31 0 0,10-25-19 0 0,-1-1 0 0 0,-3 0-1 0 0,2-11 20 0 0,5-13-17 0 0,-20 59 22 0 0,6-12 59 0 0,-7 17 22 0 0,0 1-17 0 0,-3 14-10 0 0,3-13-54 0 0,-1 8-11 0 0,1 0 0 0 0,0 0 0 0 0,0 0 0 0 0,1 0 0 0 0,0 1 0 0 0,0-1-1 0 0,1-1 1 0 0,0 1 0 0 0,1 0 0 0 0,0 0 0 0 0,0-1 0 0 0,1 0 0 0 0,1 4 6 0 0,-2-7 1 0 0,0-1-1 0 0,0 1 1 0 0,0-1 0 0 0,1 0 0 0 0,-1 0 0 0 0,1 0 0 0 0,0 0-1 0 0,0 0 1 0 0,0-1 0 0 0,1 0 0 0 0,-1 0 0 0 0,1 0-1 0 0,0 0 1 0 0,0-1 0 0 0,0 0 0 0 0,0 0 0 0 0,0 0 0 0 0,0-1-1 0 0,0 1 1 0 0,1-1 0 0 0,-1-1 0 0 0,4 1-1 0 0,-3-1 20 0 0,-1 0-1 0 0,1 0 1 0 0,-1-1 0 0 0,1 0-1 0 0,-1 0 1 0 0,1 0 0 0 0,-1-1 0 0 0,0 1-1 0 0,0-1 1 0 0,0-1 0 0 0,0 1 0 0 0,0-1-1 0 0,0 0 1 0 0,0 0 0 0 0,-1 0-1 0 0,0 0 1 0 0,0-1 0 0 0,0 0 0 0 0,0 0-1 0 0,2-2-19 0 0,-2 1-45 0 0,0-1-1 0 0,0 1 0 0 0,-1-1 0 0 0,0 0 0 0 0,0 0 0 0 0,0 0 1 0 0,-1 0-1 0 0,0-1 0 0 0,0 1 0 0 0,0-1 0 0 0,-1 1 0 0 0,0-1 1 0 0,0 0-1 0 0,-1 1 0 0 0,1-1 0 0 0,-2-5 46 0 0,0-1-87 0 0,-2 1 0 0 0,1-1-1 0 0,-1 1 1 0 0,-1 0 0 0 0,0 0 0 0 0,-1 0-1 0 0,0 1 1 0 0,-1 0 0 0 0,0 0 0 0 0,-1 0 0 0 0,0 0-1 0 0,-1 1 1 0 0,0 1 0 0 0,-7-8 87 0 0,11 14-52 0 0,0-1-1 0 0,1 2 1 0 0,-1-1 0 0 0,0 0 0 0 0,0 1-1 0 0,0 0 1 0 0,-1 0 0 0 0,1 0 0 0 0,-1 0 0 0 0,1 1-1 0 0,-1-1 1 0 0,1 1 0 0 0,-1 0 0 0 0,0 1-1 0 0,0-1 1 0 0,1 1 0 0 0,-1 0 0 0 0,0 0-1 0 0,0 1 1 0 0,1-1 0 0 0,-1 1 0 0 0,0 0 0 0 0,-4 2 52 0 0,3-1-15 0 0,-1 1 0 0 0,1 0 1 0 0,0 0-1 0 0,0 1 0 0 0,0-1 1 0 0,1 1-1 0 0,-1 1 0 0 0,1-1 1 0 0,0 1-1 0 0,0 0 0 0 0,1 0 1 0 0,-1 1-1 0 0,1-1 0 0 0,0 1 1 0 0,1 0-1 0 0,-1 1 15 0 0,-1 2-42 0 0,0 1 0 0 0,1 0 0 0 0,1 0 1 0 0,-1 0-1 0 0,2 0 0 0 0,-1 1 0 0 0,2-1 0 0 0,-1 1 0 0 0,1 0 1 0 0,1-1-1 0 0,0 1 0 0 0,1 7 42 0 0,0-6-580 0 0,1 0 0 0 0,1-1 0 0 0,0 1 0 0 0,0-1 0 0 0,1 1-1 0 0,1-1 1 0 0,1 2 580 0 0,11 21-3392 0 0,-5-20 1572 0 0</inkml:trace>
  <inkml:trace contextRef="#ctx0" brushRef="#br0" timeOffset="3346.854">2385 519 8752 0 0,'1'-33'264'0'0,"-3"23"1379"0"0,1 0 0 0 0,-1 0 1 0 0,-3-10-1644 0 0,0 5 2148 0 0,-1 0 0 0 0,0 1 0 0 0,-1-1 0 0 0,-3-3-2148 0 0,8 14 308 0 0,0 1 1 0 0,0 0 0 0 0,-1 0-1 0 0,1 1 1 0 0,-1-1-1 0 0,1 0 1 0 0,-1 1-1 0 0,0 0 1 0 0,-2-2-309 0 0,4 3 46 0 0,0 1 1 0 0,0-1 0 0 0,-1 0 0 0 0,1 0 0 0 0,-1 1 0 0 0,1-1 0 0 0,0 1-1 0 0,-1 0 1 0 0,1-1 0 0 0,-1 1 0 0 0,1 0 0 0 0,-1 0 0 0 0,1 0 0 0 0,-1 0-1 0 0,1 0 1 0 0,-1 0 0 0 0,1 0 0 0 0,-1 0 0 0 0,1 1 0 0 0,-1-1 0 0 0,1 1-1 0 0,-1-1 1 0 0,1 1 0 0 0,-1-1-47 0 0,-6 5-2 0 0,0 1 0 0 0,0-1 0 0 0,0 1 0 0 0,0 0 0 0 0,1 1 0 0 0,0 0 0 0 0,1 0 0 0 0,-1 0 0 0 0,1 1 0 0 0,1 0 0 0 0,0 0-1 0 0,-2 4 3 0 0,-2 7-9 0 0,0-1-1 0 0,1 2 0 0 0,2-1 1 0 0,0 1-1 0 0,-1 7 10 0 0,6-20 26 0 0,-1-1 1 0 0,1 1-1 0 0,1 0 1 0 0,0 0-1 0 0,0-1 0 0 0,0 1 1 0 0,0 0-1 0 0,1-1 1 0 0,0 1-1 0 0,1 0 1 0 0,0-1-1 0 0,2 7-26 0 0,-3-10 12 0 0,0-1 0 0 0,0 1 0 0 0,1-1 0 0 0,-1 1 0 0 0,1-1-1 0 0,-1 0 1 0 0,1 0 0 0 0,0 1 0 0 0,0-1 0 0 0,0 0 0 0 0,0-1 0 0 0,0 1 0 0 0,1 0 0 0 0,-1-1 0 0 0,1 1 0 0 0,-1-1 0 0 0,1 0 0 0 0,-1 1-1 0 0,1-1 1 0 0,-1-1 0 0 0,1 1 0 0 0,0 0 0 0 0,0-1 0 0 0,0 1 0 0 0,-1-1 0 0 0,1 0 0 0 0,0 0 0 0 0,0 0 0 0 0,0 0 0 0 0,-1 0 0 0 0,2-1-12 0 0,1 0 13 0 0,0 0 1 0 0,0 0 0 0 0,0-1 0 0 0,0 1-1 0 0,-1-1 1 0 0,1-1 0 0 0,0 1 0 0 0,-1-1 0 0 0,0 1-1 0 0,1-1 1 0 0,-1 0 0 0 0,0-1 0 0 0,0 1 0 0 0,-1-1-1 0 0,1 0 1 0 0,-1 1 0 0 0,0-2 0 0 0,0 1 0 0 0,0 0-1 0 0,-1-1 1 0 0,1 1 0 0 0,1-5-14 0 0,-2 2-6 0 0,1 0 1 0 0,-1 0-1 0 0,0 0 1 0 0,0-1-1 0 0,0 1 1 0 0,-1-1-1 0 0,-1 1 0 0 0,1-1 1 0 0,-1 1-1 0 0,-1-1 1 0 0,1 1-1 0 0,-1-1 1 0 0,0 1-1 0 0,-1-1 1 0 0,0-1 4 0 0,2 9 20 0 0,-1-1 0 0 0,1 0-1 0 0,0 0 1 0 0,-1 1-1 0 0,1-1 1 0 0,0 0 0 0 0,-1 0-1 0 0,1 1 1 0 0,-1-1-1 0 0,1 0 1 0 0,-1 1 0 0 0,1-1-1 0 0,-1 1 1 0 0,1-1-1 0 0,-1 1 1 0 0,0-1 0 0 0,1 1-1 0 0,-1-1 1 0 0,0 1-1 0 0,1-1 1 0 0,-2 1-19 0 0,2 0 18 0 0,-1 0-1 0 0,1 0 1 0 0,-1 0 0 0 0,1 0-1 0 0,-1 0 1 0 0,1 0 0 0 0,-1 0 0 0 0,1 0-1 0 0,-1 0 1 0 0,1 1 0 0 0,-1-1-1 0 0,1 0 1 0 0,-1 0 0 0 0,1 1 0 0 0,0-1-1 0 0,-1 0 1 0 0,1 0 0 0 0,-1 1-1 0 0,1-1 1 0 0,0 0 0 0 0,-1 1-1 0 0,1-1 1 0 0,0 1 0 0 0,-1-1 0 0 0,1 1-1 0 0,0-1 1 0 0,0 0 0 0 0,-1 1-1 0 0,1-1 1 0 0,0 1 0 0 0,0-1-1 0 0,0 1 1 0 0,0-1-18 0 0,-4 10 58 0 0,1-1 1 0 0,1 0-1 0 0,0 1 0 0 0,0-1 0 0 0,1 1 0 0 0,0-1 1 0 0,1 7-59 0 0,1 20 359 0 0,3 14-359 0 0,-3-32 117 0 0,3 23 152 0 0,6 103 872 0 0,-9-105-819 0 0,-2-1 1 0 0,-4 29-323 0 0,3-56 67 0 0,0 1 0 0 0,-1-1 0 0 0,0 0 0 0 0,0 0 0 0 0,-1 0 0 0 0,-1-1 0 0 0,0 1 0 0 0,0-1 0 0 0,-1 0 0 0 0,0-1 0 0 0,-1 1 0 0 0,-3 2-67 0 0,4-5 30 0 0,0-1 0 0 0,-1 1 0 0 0,1-2 1 0 0,-2 1-1 0 0,1-1 0 0 0,-1 0 0 0 0,1 0 0 0 0,-1-1 1 0 0,-1 0-1 0 0,1 0 0 0 0,0-1 0 0 0,-1 0 1 0 0,0 0-1 0 0,0-1 0 0 0,-7 0-30 0 0,11-1 1 0 0,-1-1 1 0 0,1 1-1 0 0,-1-2 0 0 0,0 1 1 0 0,1 0-1 0 0,-1-1 1 0 0,1 0-1 0 0,-1-1 0 0 0,1 1 1 0 0,-1-1-1 0 0,1 0 0 0 0,-4-2-1 0 0,3 0-528 0 0,-1 1-1 0 0,0-2 1 0 0,1 1-1 0 0,0-1 529 0 0,-23-22-8288 0 0,11 5-1209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5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5:54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16 124 3224 0 0,'-16'-8'948'0'0,"22"8"15971"0"0,5 0-8604 0 0,3-1-6046 0 0,31-5-6032 0 0,-29 3 5962 0 0,196-40-1596 0 0,-205 41-635 0 0,0 2 0 0 0,0-1 0 0 0,0 1 0 0 0,0 0 0 0 0,0 0 0 0 0,0 1 0 0 0,0 0 0 0 0,-1 0 0 0 0,1 0 0 0 0,0 1 0 0 0,4 2 32 0 0,-8-3 144 0 0,-2-1-447 0 0,-1 0 0 0 0,1 0 1 0 0,-1 0-1 0 0,0 1 0 0 0,1-1 0 0 0,-1 0 0 0 0,1 0 0 0 0,-1 0 0 0 0,1 0 0 0 0,-1-1 0 0 0,1 1 1 0 0,-1 0-1 0 0,0 0 0 0 0,1 0 0 0 0,-1 0 0 0 0,1 0 0 0 0,-1 0 0 0 0,0-1 0 0 0,1 1 1 0 0,-1 0 302 0 0,3-4-1802 0 0</inkml:trace>
  <inkml:trace contextRef="#ctx0" brushRef="#br0" timeOffset="374.517">216 3 22431 0 0,'-13'-2'1469'0'0,"3"2"-483"0"0,13 19-678 0 0,4 20 1918 0 0,0 19-2226 0 0,-4-32 169 0 0,0 0 0 0 0,2 1-1 0 0,1-1 1 0 0,5 11-169 0 0,8 2-1952 0 0,-8-22-7408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5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10.6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19 22111 0 0,'-5'-3'1143'0'0,"-1"-1"651"0"0,6 4-1745 0 0,0 0 1 0 0,0 0-1 0 0,0-1 1 0 0,0 1 0 0 0,1 0-1 0 0,-1 0 1 0 0,0 0-1 0 0,0 0 1 0 0,0-1-1 0 0,0 1 1 0 0,0 0 0 0 0,0 0-1 0 0,0 0 1 0 0,0 0-1 0 0,0 0 1 0 0,0-1-1 0 0,0 1 1 0 0,1 0 0 0 0,-1 0-1 0 0,0 0 1 0 0,0 0-1 0 0,0 0 1 0 0,0 0 0 0 0,0-1-1 0 0,0 1 1 0 0,1 0-1 0 0,-1 0 1 0 0,0 0-1 0 0,0 0 1 0 0,0 0 0 0 0,0 0-1 0 0,1 0 1 0 0,-1 0-1 0 0,0 0 1 0 0,0 0 0 0 0,0 0-1 0 0,0 0 1 0 0,1 0-1 0 0,-1 0 1 0 0,0 0-1 0 0,0 0-49 0 0,8-2 70 0 0,1 0 0 0 0,-1 1-1 0 0,0-1 1 0 0,1 2-1 0 0,-1-1 1 0 0,1 1-1 0 0,0 1-69 0 0,59 8-239 0 0,-9-1 140 0 0,-2-3 3 0 0,26 3 198 0 0,-66-8-1869 0 0,-1 0 1 0 0,6-2 1766 0 0,-12 0-1303 0 0</inkml:trace>
  <inkml:trace contextRef="#ctx0" brushRef="#br0" timeOffset="348.858">62 140 21679 0 0,'-6'3'1966'0'0,"4"-2"-1944"0"0,0 0 0 0 0,0 0 1 0 0,0 1-1 0 0,0 0 1 0 0,0-1-1 0 0,1 1 1 0 0,-1 0-1 0 0,1 0 0 0 0,-1-1 1 0 0,1 1-1 0 0,0 1 1 0 0,-1-1-1 0 0,1 0 1 0 0,0 0-1 0 0,0 0 1 0 0,1 0-1 0 0,-1 1 0 0 0,0-1 1 0 0,1 1-23 0 0,0-2-4 0 0,0 0 1 0 0,0 0 0 0 0,0 0-1 0 0,0 0 1 0 0,0-1 0 0 0,0 1-1 0 0,0 0 1 0 0,0 0 0 0 0,1 0-1 0 0,-1 0 1 0 0,0 0 0 0 0,1 0-1 0 0,-1-1 1 0 0,0 1-1 0 0,1 0 1 0 0,-1 0 0 0 0,1-1-1 0 0,-1 1 1 0 0,1 0 0 0 0,0 0 3 0 0,0 0-3 0 0,1 0 0 0 0,-1 0 1 0 0,0-1-1 0 0,1 1 0 0 0,-1 0 1 0 0,1-1-1 0 0,-1 1 0 0 0,1-1 0 0 0,-1 1 1 0 0,1-1-1 0 0,0 0 0 0 0,-1 0 1 0 0,1 1-1 0 0,-1-1 0 0 0,2-1 3 0 0,30 0 328 0 0,-1-2 0 0 0,0-2 0 0 0,12-4-328 0 0,12-1-1391 0 0,0 3-4510 0 0,-29 5-1682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2.93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26 530 13216 0 0,'-12'-19'1185'0'0,"10"16"-1002"0"0,0-1-1 0 0,0 1 1 0 0,0 0 0 0 0,1-1 0 0 0,-1 1-1 0 0,1-1-182 0 0,0 3 139 0 0,1-1-1 0 0,0 1 1 0 0,0-1-1 0 0,-1 1 1 0 0,1 0-1 0 0,0-1 1 0 0,1 1-1 0 0,-1-1 1 0 0,0 1-1 0 0,0-1 1 0 0,0 1-1 0 0,1 0 1 0 0,-1-1-1 0 0,1 1 1 0 0,-1 0-1 0 0,1-1 1 0 0,0 1-1 0 0,0-1-138 0 0,7-11 661 0 0,1-1-1 0 0,1 2 1 0 0,0-1 0 0 0,0 1 0 0 0,1 1-1 0 0,11-9-660 0 0,-14 13 246 0 0,1 1 0 0 0,0-1 1 0 0,0 2-1 0 0,1-1 0 0 0,0 1 0 0 0,-1 0 0 0 0,2 1 0 0 0,-1 1 0 0 0,0-1 0 0 0,5 1-246 0 0,-9 1 57 0 0,0 2 0 0 0,0-1-1 0 0,-1 1 1 0 0,1-1 0 0 0,0 2 0 0 0,0-1-1 0 0,0 1 1 0 0,0 0 0 0 0,0 0-1 0 0,0 0 1 0 0,-1 1 0 0 0,1 0-1 0 0,-1 0 1 0 0,3 2-57 0 0,-1 0 76 0 0,0 0 1 0 0,0 0-1 0 0,-1 1 0 0 0,0 0 0 0 0,0 1 1 0 0,0-1-1 0 0,-1 1 0 0 0,1 0 0 0 0,3 7-76 0 0,2 4 89 0 0,-1 1 0 0 0,0 0 0 0 0,-2 1 0 0 0,0 0 0 0 0,-1 0 0 0 0,-1 1 0 0 0,4 19-89 0 0,-6-17 110 0 0,0 0 1 0 0,-1 0-1 0 0,-2 0 1 0 0,0 1-1 0 0,-1-1 0 0 0,-2 0 1 0 0,0 0-1 0 0,-1 1 1 0 0,-2 3-111 0 0,3-15 78 0 0,-1 0-1 0 0,-1-1 1 0 0,0 1 0 0 0,0-1 0 0 0,-1 0-1 0 0,0 0 1 0 0,-1 0 0 0 0,0-1 0 0 0,0 0 0 0 0,-1 0-1 0 0,0-1 1 0 0,-1 1 0 0 0,0-2 0 0 0,0 1 0 0 0,-1-1-1 0 0,1 0 1 0 0,-2-1 0 0 0,1 0 0 0 0,-3 1-78 0 0,5-4 58 0 0,0 1 0 0 0,0-1 0 0 0,0 0 1 0 0,-1-1-1 0 0,1 0 0 0 0,-1 0 0 0 0,1-1 0 0 0,-1 0 1 0 0,-1 0-59 0 0,6-1 20 0 0,0 0 1 0 0,0 0 0 0 0,0 0 0 0 0,0-1 0 0 0,0 1 0 0 0,0-1 0 0 0,0 0 0 0 0,0 0 0 0 0,0 0 0 0 0,1 0 0 0 0,-1-1-1 0 0,0 1 1 0 0,1-1 0 0 0,-1 1 0 0 0,1-1 0 0 0,-1 0 0 0 0,1 0 0 0 0,0 0 0 0 0,0 0 0 0 0,0 0 0 0 0,0-1 0 0 0,0 1 0 0 0,1-1-1 0 0,-1 1 1 0 0,0-2-21 0 0,-4-9-16 0 0,0-1 0 0 0,1 0-1 0 0,0-1 1 0 0,2 1-1 0 0,-1-1 1 0 0,2 0 0 0 0,0 1-1 0 0,0-1 1 0 0,2 0-1 0 0,0-13 17 0 0,1 20-20 0 0,0 1 0 0 0,0-1 0 0 0,1 0 0 0 0,0 1 0 0 0,0-1 0 0 0,1 1 0 0 0,0-1 0 0 0,0 1 0 0 0,1 0 0 0 0,0 1 0 0 0,0-1 0 0 0,1 0-1 0 0,-1 1 1 0 0,2 0 0 0 0,-1 0 0 0 0,0 1 0 0 0,1-1 0 0 0,0 1 0 0 0,1 1 0 0 0,1-2 20 0 0,-3 2-7 0 0,1 0 1 0 0,0 1-1 0 0,0 0 0 0 0,0 1 0 0 0,0-1 1 0 0,0 1-1 0 0,0 0 0 0 0,0 0 1 0 0,1 1-1 0 0,-1 0 0 0 0,1 0 0 0 0,-1 0 1 0 0,1 1-1 0 0,0 0 0 0 0,-1 1 1 0 0,1-1-1 0 0,-1 1 0 0 0,1 0 0 0 0,-1 1 1 0 0,0 0-1 0 0,1 0 0 0 0,-1 0 0 0 0,0 0 1 0 0,3 3 6 0 0,-5-3 0 0 0,0 1 0 0 0,0 0 0 0 0,0 0 1 0 0,-1 1-1 0 0,1-1 0 0 0,-1 1 0 0 0,0 0 0 0 0,0-1 1 0 0,0 1-1 0 0,-1 1 0 0 0,1-1 0 0 0,-1 0 0 0 0,0 1 1 0 0,0-1-1 0 0,0 1 0 0 0,-1-1 0 0 0,0 1 0 0 0,0 0 0 0 0,0 0 1 0 0,0-1-1 0 0,-1 1 0 0 0,2 12-166 0 0,-2-1 0 0 0,0 0-1 0 0,-1 0 1 0 0,0 1 0 0 0,-4 10 166 0 0,-5 15-4790 0 0,6-31 2984 0 0</inkml:trace>
  <inkml:trace contextRef="#ctx0" brushRef="#br0" timeOffset="1266.496">831 650 3224 0 0,'-1'-15'706'0'0,"-3"6"3100"0"0,4 9-3458 0 0,-3-18 7834 0 0,3 16-7756 0 0,0 0 0 0 0,0 0 1 0 0,0-1-1 0 0,-1 1 1 0 0,1 0-1 0 0,-1 0 0 0 0,1-1 1 0 0,-2 0-427 0 0,-14-39 2993 0 0,13 31-2474 0 0,-1 1-1 0 0,-1-1 0 0 0,1 1 1 0 0,-1 0-1 0 0,-6-7-518 0 0,7 11 144 0 0,0 1 0 0 0,0 0 1 0 0,-1 1-1 0 0,0-1 0 0 0,0 1 0 0 0,0 0 1 0 0,-5-4-145 0 0,8 7 8 0 0,0 0 1 0 0,-1-1 0 0 0,1 1 0 0 0,0 0 0 0 0,-1 0 0 0 0,1 1 0 0 0,-1-1 0 0 0,1 1-1 0 0,-1-1 1 0 0,1 1 0 0 0,-1 0 0 0 0,0-1 0 0 0,1 1 0 0 0,-1 1 0 0 0,1-1-1 0 0,-1 0 1 0 0,1 1 0 0 0,-1-1 0 0 0,1 1 0 0 0,-1 0 0 0 0,-1 0-9 0 0,-1 2 12 0 0,0 0 0 0 0,1 0 0 0 0,-1 0 0 0 0,1 0 0 0 0,0 0 1 0 0,0 1-1 0 0,0 0 0 0 0,0 0 0 0 0,1 0 0 0 0,0 0 0 0 0,0 1 0 0 0,0 0 0 0 0,0-1 0 0 0,1 1 1 0 0,-1 0-1 0 0,0 3-12 0 0,-4 12 51 0 0,1 0 0 0 0,1 0 0 0 0,-2 14-51 0 0,4-15 151 0 0,1 1 1 0 0,0 16-152 0 0,2 3 451 0 0,5 36-451 0 0,-3-64 80 0 0,0 1-1 0 0,0-1 1 0 0,1 1-1 0 0,0-1 1 0 0,1 0-1 0 0,3 5-79 0 0,-5-11 28 0 0,0-1-1 0 0,0 0 1 0 0,0 0-1 0 0,1-1 0 0 0,-1 1 1 0 0,1 0-1 0 0,0-1 1 0 0,0 1-1 0 0,0-1 1 0 0,1 0-1 0 0,-1 0 0 0 0,1 0 1 0 0,-1-1-1 0 0,1 1 1 0 0,0-1-1 0 0,0 0 0 0 0,0 0 1 0 0,1 0-28 0 0,-3-1 34 0 0,1-1 1 0 0,-1 0-1 0 0,0 1 1 0 0,1-1-1 0 0,-1 0 1 0 0,0 0-1 0 0,1 0 1 0 0,-1 0 0 0 0,0 0-1 0 0,1-1 1 0 0,-1 1-1 0 0,0-1 1 0 0,0 0-1 0 0,1 1 1 0 0,-1-1-1 0 0,1-1-34 0 0,1 0 65 0 0,1-1 0 0 0,-1 1 0 0 0,-1-1 0 0 0,1 0 0 0 0,0-1 0 0 0,-1 1 0 0 0,1-1 0 0 0,-1 0-65 0 0,6-7 155 0 0,0-2 1 0 0,-1 1-1 0 0,0-1 0 0 0,5-13-155 0 0,-7 13 49 0 0,-1-1-1 0 0,0 1 1 0 0,0-1 0 0 0,-1 0-1 0 0,-1 0 1 0 0,-1-1 0 0 0,0 1-1 0 0,-1-1 1 0 0,0 1 0 0 0,-1-1-1 0 0,0 1 1 0 0,-2-6-49 0 0,1 15 0 0 0,0 1 0 0 0,-1-1 0 0 0,1 0 0 0 0,-1 1 0 0 0,-1-3 0 0 0,-1 3 34 0 0,1 6 42 0 0,2 7 45 0 0,1-9-120 0 0,1 9-20 0 0,1 0-1 0 0,-1 0 1 0 0,2 0 0 0 0,-1 0 0 0 0,1 0-1 0 0,1 0 20 0 0,3 15-28 0 0,1 2 29 0 0,1 1 0 0 0,1-2 0 0 0,4 8-1 0 0,-8-23-2 0 0,-1 0 1 0 0,1 0-1 0 0,1-1 1 0 0,0 0-1 0 0,0 0 1 0 0,1-1-1 0 0,0 1 1 0 0,0-2-1 0 0,4 3 2 0 0,-6-5-335 0 0,0 0 0 0 0,1 0 0 0 0,0-1-1 0 0,-1 0 1 0 0,1 0 0 0 0,0-1 0 0 0,1 0-1 0 0,-1 0 1 0 0,1-1 0 0 0,-1 0-1 0 0,4 0 337 0 0,2 0-1775 0 0</inkml:trace>
  <inkml:trace contextRef="#ctx0" brushRef="#br1" timeOffset="7408.952">1176 36 18943 0 0,'0'-2'167'0'0,"1"1"-1"0"0,-1-1 1 0 0,0 1-1 0 0,0-1 1 0 0,0 1-1 0 0,0-1 1 0 0,0 0-1 0 0,0 1 1 0 0,0-1-1 0 0,0 1 0 0 0,0-1-166 0 0,-1-8 5847 0 0,-1 12-5769 0 0,0 0 0 0 0,-1 0 0 0 0,1-1 1 0 0,0 1-1 0 0,-1-1 0 0 0,1 0 1 0 0,-1 0-79 0 0,-4 3 94 0 0,1-1 0 0 0,-1 0 0 0 0,0-1 0 0 0,0 0 0 0 0,0 0 1 0 0,0 0-1 0 0,0-1 0 0 0,0 0 0 0 0,-1 0 0 0 0,1-1 1 0 0,0 0-1 0 0,-1 0 0 0 0,1-1 0 0 0,-1 0-94 0 0,5 0 45 0 0,0 0 0 0 0,0 1-1 0 0,0 0 1 0 0,0-1 0 0 0,0 1 0 0 0,0 0-1 0 0,1 1 1 0 0,-1-1 0 0 0,-1 0-45 0 0,3 1 10 0 0,0-1 0 0 0,0 0 1 0 0,0 0-1 0 0,1 1 0 0 0,-1-1 1 0 0,0 1-1 0 0,0-1 0 0 0,1 1 0 0 0,-1-1 1 0 0,0 1-1 0 0,1-1 0 0 0,-1 1 1 0 0,0 0-1 0 0,1-1 0 0 0,-1 1 0 0 0,1 0 1 0 0,-1-1-1 0 0,1 1 0 0 0,-1 0 1 0 0,1 0-1 0 0,0 0 0 0 0,-1-1 0 0 0,1 1 1 0 0,0 0-1 0 0,0 0 0 0 0,0 0 1 0 0,-1 0-1 0 0,1 0 0 0 0,0-1 1 0 0,0 1-1 0 0,0 0 0 0 0,0 1-10 0 0,7 221 416 0 0,-8-91 540 0 0,1-130-922 0 0,0 2 24 0 0,0 0 1 0 0,0 0 0 0 0,0-1 0 0 0,0 1 0 0 0,1 0-1 0 0,-1 0 1 0 0,1-1 0 0 0,0 1 0 0 0,1 2-59 0 0,-1-5 64 0 0,-1-1 56 0 0,0 0 21 0 0,15-4 223 0 0,14-7-597 0 0,0-1 1 0 0,7-5 232 0 0,-10 5-3939 0 0,-1 1-4451 0 0,-15 7 165 0 0</inkml:trace>
  <inkml:trace contextRef="#ctx0" brushRef="#br1" timeOffset="7761.441">1176 175 20591 0 0,'0'0'464'0'0,"0"0"68"0"0,0 0 34 0 0,9-12 490 0 0,-5 11-916 0 0,-1 0 1 0 0,0 0-1 0 0,1 0 1 0 0,-1 1 0 0 0,0-1-1 0 0,1 1 1 0 0,-1 0-1 0 0,1 0 1 0 0,-1 0 0 0 0,1 0-1 0 0,-1 1 1 0 0,0-1-1 0 0,1 1 1 0 0,-1 0-141 0 0,-1-1 47 0 0,-1 0 1 0 0,0 1-1 0 0,0-1 0 0 0,1 0 1 0 0,-1 1-1 0 0,0-1 1 0 0,0 1-1 0 0,0 0 0 0 0,0-1 1 0 0,0 1-1 0 0,0 0 0 0 0,0 0 1 0 0,0 0-1 0 0,0 0 0 0 0,0-1 1 0 0,0 1-1 0 0,0 0 0 0 0,-1 1 1 0 0,1-1-1 0 0,0 0 1 0 0,-1 0-1 0 0,1 0 0 0 0,-1 0 1 0 0,1 1-1 0 0,-1-1 0 0 0,1 0 1 0 0,-1 0-1 0 0,0 1 0 0 0,0-1 1 0 0,0 0-1 0 0,0 0 0 0 0,0 1 1 0 0,0-1-1 0 0,0 0 0 0 0,0 1 1 0 0,0 0-48 0 0,-3 8 274 0 0,0 1 0 0 0,0-1 0 0 0,-1 0 0 0 0,-1 0 0 0 0,1 0 0 0 0,-3 1-274 0 0,-9 16 965 0 0,-11 11-965 0 0,16-23 316 0 0,10-13-263 0 0,0 1 1 0 0,0-1-1 0 0,0 0 0 0 0,0 0 1 0 0,0 1-1 0 0,0-1 0 0 0,0 1 1 0 0,1-1-1 0 0,-1 1 0 0 0,1-1 1 0 0,0 1-1 0 0,-1 0-53 0 0,2-2 8 0 0,-1-1 0 0 0,1 1 0 0 0,-1 0 0 0 0,0 0 0 0 0,1-1 0 0 0,0 1 0 0 0,-1 0 0 0 0,1 0 0 0 0,-1-1 0 0 0,1 1 0 0 0,0-1 0 0 0,-1 1 0 0 0,1-1 0 0 0,0 1 0 0 0,0-1 1 0 0,-1 1-1 0 0,1-1 0 0 0,0 1 0 0 0,0-1 0 0 0,0 0 0 0 0,0 0 0 0 0,-1 1 0 0 0,1-1 0 0 0,1 0-8 0 0,-2 0 12 0 0,4 0-16 0 0,0 1-1 0 0,1-1 0 0 0,-1 0 0 0 0,0-1 0 0 0,0 1 0 0 0,1-1 0 0 0,-1 0 0 0 0,0 0 1 0 0,0 0-1 0 0,0 0 0 0 0,0-1 0 0 0,0 1 0 0 0,0-1 0 0 0,2-2 5 0 0,7-3-1165 0 0,-1-1 0 0 0,0-1 0 0 0,7-6 1165 0 0,-6 2-2860 0 0,-7 6 1310 0 0</inkml:trace>
  <inkml:trace contextRef="#ctx0" brushRef="#br1" timeOffset="8277.432">1293 18 16439 0 0,'0'0'754'0'0,"0"0"-17"0"0,7-2 7606 0 0,21-5-7793 0 0,-16 4-295 0 0,-8 2-122 0 0,1 0-1 0 0,0 0 0 0 0,0 0 0 0 0,-1 0 0 0 0,1 1 0 0 0,0 0 0 0 0,0 0 0 0 0,3 0-132 0 0,-7 0 27 0 0,0 1-1 0 0,-1-1 0 0 0,1 0 1 0 0,-1 1-1 0 0,1-1 0 0 0,-1 0 1 0 0,1 1-1 0 0,-1-1 1 0 0,1 1-1 0 0,-1-1 0 0 0,1 1 1 0 0,-1-1-1 0 0,1 1 1 0 0,-1-1-1 0 0,0 1 0 0 0,1-1 1 0 0,-1 1-1 0 0,0 0 0 0 0,1-1 1 0 0,-1 1-1 0 0,0 0 1 0 0,0-1-1 0 0,0 1 0 0 0,0 0 1 0 0,0-1-1 0 0,1 1 1 0 0,-1 0-1 0 0,0-1-26 0 0,0 24 327 0 0,0-17-197 0 0,0 26 210 0 0,2 0 1 0 0,1 0-1 0 0,3 6-340 0 0,-2-19 159 0 0,0-1-1 0 0,2 0 1 0 0,0-1-1 0 0,1 1 1 0 0,1-1-1 0 0,2 2-158 0 0,-9-18 1 0 0,4 6 60 0 0,-1 0 0 0 0,0 1 0 0 0,-1-1 0 0 0,0 1 0 0 0,1 3-61 0 0,-4-10 10 0 0,1-1 1 0 0,-1 1 0 0 0,1 0 0 0 0,-1-1-1 0 0,0 1 1 0 0,0 0 0 0 0,0 0 0 0 0,0-1-1 0 0,0 1 1 0 0,-1 0 0 0 0,1 0 0 0 0,0-1-1 0 0,-1 1 1 0 0,1 0 0 0 0,-1-1 0 0 0,0 1-1 0 0,1 0 1 0 0,-1-1 0 0 0,0 1 0 0 0,0-1-1 0 0,0 0 1 0 0,0 1 0 0 0,0-1 0 0 0,-1 0-1 0 0,1 1 1 0 0,0-1 0 0 0,0 0 0 0 0,-1 0-1 0 0,1 0 1 0 0,-2 1-11 0 0,-2 0 18 0 0,0 0 0 0 0,-1 0 1 0 0,1 0-1 0 0,-1 0 0 0 0,1-1 0 0 0,-1 0 0 0 0,1 0 1 0 0,-1 0-1 0 0,-1-1-18 0 0,-33 0-3808 0 0,25-1-6440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4.8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38 16416 0 0,'-18'-11'1343'0'0,"16"10"-1255"0"0,0 0 0 0 0,0 0 0 0 0,0 0 0 0 0,0 0 0 0 0,0-1 1 0 0,0 1-1 0 0,0-1 0 0 0,0 1 0 0 0,0-1 0 0 0,1 0 1 0 0,-1 0-1 0 0,-1-1-88 0 0,2-3 1838 0 0,6 6-717 0 0,1 0-1004 0 0,9 3 294 0 0,1-1 1 0 0,-1 2-1 0 0,0 0 1 0 0,0 1 0 0 0,4 2-412 0 0,1 0 219 0 0,1 0 1 0 0,8 0-220 0 0,99 13 411 0 0,-61-14 169 0 0,60-2-580 0 0,159-15 852 0 0,-98-6-606 0 0,-93 8 125 0 0,45 2-371 0 0,-136 7-546 0 0,20 1 1475 0 0,-17 1-3225 0 0,-2 1-3512 0 0,-3-1-2417 0 0</inkml:trace>
  <inkml:trace contextRef="#ctx0" brushRef="#br0" timeOffset="1437.806">36 432 18863 0 0,'0'-2'119'0'0,"-1"0"-1"0"0,0-1 0 0 0,1 1 0 0 0,0 0 0 0 0,-1 0 0 0 0,1 0 0 0 0,0-1 0 0 0,0 1 1 0 0,0 0-1 0 0,0 0 0 0 0,1 0 0 0 0,-1-1 0 0 0,1 1 0 0 0,-1 0 0 0 0,1 0 0 0 0,0 0 1 0 0,0 0-1 0 0,0-1-118 0 0,1 0 195 0 0,0 0 0 0 0,0 1 0 0 0,0-1 0 0 0,0 0 0 0 0,1 1 0 0 0,-1-1 0 0 0,1 1 0 0 0,0 0 1 0 0,0 0-1 0 0,2-2-195 0 0,7-2 449 0 0,0 0 0 0 0,1 1 1 0 0,-1 0-1 0 0,1 1 0 0 0,8-2-449 0 0,-5 3 168 0 0,-1 0 0 0 0,1 1 0 0 0,-1 0 0 0 0,1 1 0 0 0,0 1 0 0 0,-1 1 0 0 0,1 0 0 0 0,12 3-168 0 0,-19-3 62 0 0,-1 1 1 0 0,1 0-1 0 0,-1 1 0 0 0,0-1 1 0 0,0 2-1 0 0,0-1 0 0 0,0 1 1 0 0,0 1-1 0 0,-1-1 0 0 0,0 1 1 0 0,0 0-1 0 0,0 1 0 0 0,-1 0 1 0 0,1 0-1 0 0,-2 0 0 0 0,4 5-62 0 0,-4-3 44 0 0,0 0 0 0 0,-1 1-1 0 0,1-1 1 0 0,-2 1-1 0 0,0 0 1 0 0,0 0 0 0 0,0 1-1 0 0,-1-1 1 0 0,0 0-1 0 0,-1 1 1 0 0,0 0 0 0 0,-1 1-44 0 0,0 6 132 0 0,0 1 0 0 0,-2-1 1 0 0,0 0-1 0 0,-1 1 0 0 0,0-1 1 0 0,-3 4-133 0 0,0-2 110 0 0,-1 0-1 0 0,0 0 1 0 0,-2 0 0 0 0,0-1-1 0 0,-1 0 1 0 0,-1-1 0 0 0,0 0 0 0 0,-2-1-1 0 0,1 0 1 0 0,-13 10-110 0 0,16-17 58 0 0,0 1 0 0 0,-1-1 0 0 0,-1-1 0 0 0,0 0 0 0 0,0 0-1 0 0,-5 1-57 0 0,14-7 16 0 0,-1-1-1 0 0,0 0 0 0 0,0 0 0 0 0,0 0 1 0 0,1 0-1 0 0,-1-1 0 0 0,0 1 0 0 0,0-1 0 0 0,0 1 1 0 0,0-1-1 0 0,0 0 0 0 0,0 0 0 0 0,-3-1-15 0 0,3 0 9 0 0,1 0-1 0 0,-1 1 1 0 0,1-1-1 0 0,0-1 1 0 0,0 1 0 0 0,-1 0-1 0 0,1 0 1 0 0,0-1-1 0 0,0 0 1 0 0,0 1-1 0 0,0-1 1 0 0,1 0-1 0 0,-1 0 1 0 0,0 0-1 0 0,1 0 1 0 0,-1 0-1 0 0,1 0 1 0 0,-1-2-9 0 0,-3-6-61 0 0,0 0 1 0 0,1 0-1 0 0,0 0 1 0 0,0 0 0 0 0,1-1-1 0 0,-1-7 61 0 0,0-7-181 0 0,2 0 1 0 0,-1-9 180 0 0,3 27-12 0 0,0-1 1 0 0,1 1-1 0 0,-1 0 1 0 0,1 0 0 0 0,1 0-1 0 0,-1 0 1 0 0,1 0-1 0 0,0 0 1 0 0,1 0-1 0 0,0 1 1 0 0,0-1 0 0 0,0 1-1 0 0,1 0 1 0 0,0 0-1 0 0,0 0 1 0 0,0 0-1 0 0,2 0 12 0 0,-2 2-6 0 0,0 0-1 0 0,0 0 0 0 0,1 1 0 0 0,-1 0 1 0 0,1-1-1 0 0,0 2 0 0 0,-1-1 0 0 0,2 0 1 0 0,-1 1-1 0 0,0 0 0 0 0,0 0 1 0 0,1 1-1 0 0,-1-1 0 0 0,1 1 0 0 0,-1 0 1 0 0,1 1-1 0 0,-1-1 0 0 0,1 1 0 0 0,0 0 1 0 0,-1 1-1 0 0,1-1 0 0 0,-1 1 7 0 0,0 0-41 0 0,0 0 1 0 0,0 1-1 0 0,0-1 1 0 0,0 1-1 0 0,0 0 0 0 0,-1 0 1 0 0,1 1-1 0 0,-1-1 1 0 0,0 1-1 0 0,0 0 0 0 0,0 0 1 0 0,0 1-1 0 0,0-1 1 0 0,0 1-1 0 0,-1-1 0 0 0,0 1 1 0 0,0 1-1 0 0,0-1 1 0 0,0 0-1 0 0,-1 0 0 0 0,1 1 1 0 0,0 2 40 0 0,1 4-427 0 0,0 0-1 0 0,-1 0 1 0 0,0 0 0 0 0,-1 1 0 0 0,0-1-1 0 0,-1 0 1 0 0,0 1 0 0 0,-1-1 0 0 0,-1 7 427 0 0,0-4-9093 0 0</inkml:trace>
  <inkml:trace contextRef="#ctx0" brushRef="#br1" timeOffset="3401.534">628 469 22607 0 0,'-7'-17'2554'0'0,"9"16"-2320"0"0,0 0 1 0 0,0-1-1 0 0,0 1 1 0 0,0 0-1 0 0,0 0 1 0 0,0 0-1 0 0,0 0 1 0 0,1 0-235 0 0,23-2 583 0 0,0 0 0 0 0,0 2 1 0 0,7 1-584 0 0,-28 0 25 0 0,5 0 111 0 0,-1 0-88 0 0,-1 0 0 0 0,1 0 0 0 0,0 1 0 0 0,-1 0 0 0 0,1 1 0 0 0,0 0-48 0 0,-8-2 14 0 0,1 1 1 0 0,0-1 0 0 0,-1 1-1 0 0,1 0 1 0 0,0-1 0 0 0,-1 1-1 0 0,1 0 1 0 0,-1 0 0 0 0,1 0-1 0 0,-1 1 1 0 0,0-1 0 0 0,1 0-1 0 0,-1 0 1 0 0,0 1-1 0 0,0-1 1 0 0,0 1 0 0 0,0-1-1 0 0,0 1 1 0 0,0-1 0 0 0,0 1-1 0 0,-1 0 1 0 0,1-1 0 0 0,0 1-1 0 0,-1 0 1 0 0,1 0 0 0 0,-1-1-1 0 0,0 1 1 0 0,0 0-1 0 0,0 0 1 0 0,0 0 0 0 0,0-1-15 0 0,0 9 80 0 0,-1 0-1 0 0,-1-1 1 0 0,1 1 0 0 0,-2-1-1 0 0,1 0 1 0 0,-1 0 0 0 0,-1 0 0 0 0,1 0-1 0 0,-3 3-79 0 0,-11 19 279 0 0,-20 27-279 0 0,16-26 217 0 0,-3 8 519 0 0,-17 35-736 0 0,39-70 42 0 0,0-1-1 0 0,0 1 1 0 0,0 0 0 0 0,1 0 0 0 0,0 0-1 0 0,0 0 1 0 0,0 0-42 0 0,1-4 8 0 0,0 0 1 0 0,0 0-1 0 0,0 0 0 0 0,0 0 1 0 0,0 0-1 0 0,0 0 0 0 0,0 0 1 0 0,0 0-1 0 0,0 0 0 0 0,1 0 1 0 0,-1 0-1 0 0,0 0 0 0 0,1 0 1 0 0,-1 0-1 0 0,1 0 1 0 0,-1 0-1 0 0,1 0 0 0 0,-1 0 1 0 0,1 0-1 0 0,0-1 0 0 0,-1 1 1 0 0,1 0-1 0 0,0 0 0 0 0,0-1 1 0 0,-1 1-1 0 0,1 0 0 0 0,0-1 1 0 0,0 1-1 0 0,0-1 0 0 0,0 1 1 0 0,0-1-1 0 0,0 0 0 0 0,0 1 1 0 0,0-1-1 0 0,0 0-8 0 0,4 1 1 0 0,0 0 0 0 0,0-1 0 0 0,0 0 0 0 0,0 0 0 0 0,0 0 0 0 0,0 0 0 0 0,0-1 0 0 0,4-1-1 0 0,40-12-6 0 0,-14 2-33 0 0,27-7-838 0 0,-23 1-3446 0 0,-34 16 2816 0 0</inkml:trace>
  <inkml:trace contextRef="#ctx0" brushRef="#br1" timeOffset="3744.705">637 675 25567 0 0,'0'0'1175'0'0,"0"0"-29"0"0,13 1-691 0 0,19-3-207 0 0,1-1-1 0 0,-1-2 1 0 0,26-7-248 0 0,25-4 289 0 0,-1 1-3814 0 0,-69 13-5830 0 0</inkml:trace>
  <inkml:trace contextRef="#ctx0" brushRef="#br2" timeOffset="7309.355">1124 173 19351 0 0,'0'-7'1943'0'0,"0"5"-1667"0"0,0 2 340 0 0,0 0 177 0 0,0 0 37 0 0,0 0-78 0 0,-10 12 550 0 0,10-11-1223 0 0,-1 1-1 0 0,0-1 1 0 0,0 1-1 0 0,0-1 1 0 0,0 1 0 0 0,-1-1-1 0 0,1 1 1 0 0,0-1-1 0 0,-1 0 1 0 0,1 0-1 0 0,0 0 1 0 0,-1 0-1 0 0,0 0 1 0 0,1 0-1 0 0,-1 0 1 0 0,1 0 0 0 0,-1 0-1 0 0,0-1 1 0 0,0 1-1 0 0,1-1 1 0 0,-3 1-79 0 0,-2-1 173 0 0,-1 1 1 0 0,1-1 0 0 0,0-1-1 0 0,-1 1 1 0 0,-4-2-174 0 0,-17 0 127 0 0,27 2-115 0 0,-1 0-1 0 0,1 0 0 0 0,0 0 0 0 0,0 1 0 0 0,-1-1 0 0 0,1 0 0 0 0,0 1 0 0 0,0-1 0 0 0,0 1 0 0 0,0-1 0 0 0,0 1 0 0 0,0 0 0 0 0,0 0 0 0 0,0-1 0 0 0,0 1 0 0 0,0 0 1 0 0,0 0-1 0 0,0 0 0 0 0,0 0 0 0 0,1 0 0 0 0,-1 0 0 0 0,0 0 0 0 0,1 0 0 0 0,-1 0 0 0 0,1 0 0 0 0,-1 1 0 0 0,1-1 0 0 0,0 0 0 0 0,-1 0 0 0 0,1 0 0 0 0,0 1 0 0 0,0-1 1 0 0,0 1-12 0 0,-1 6 6 0 0,0 1 1 0 0,1 0 0 0 0,0-1-1 0 0,1 6-6 0 0,-1-5 62 0 0,13 192 1172 0 0,-12-199-1207 0 0,-1 4 29 0 0,0-1-1 0 0,0 0 1 0 0,1 0-1 0 0,0 0 1 0 0,0 0 0 0 0,0 0-1 0 0,1 0 1 0 0,-1 0-1 0 0,2 1-55 0 0,-3-5 124 0 0,0-1-110 0 0,1 1 0 0 0,-1 0 0 0 0,0-1-1 0 0,0 1 1 0 0,0-1 0 0 0,1 1 0 0 0,-1-1 0 0 0,0 0 0 0 0,1 1-1 0 0,-1-1 1 0 0,0 1 0 0 0,1-1 0 0 0,-1 1 0 0 0,0-1 0 0 0,1 0-1 0 0,-1 1 1 0 0,1-1 0 0 0,-1 0 0 0 0,1 1 0 0 0,-1-1 0 0 0,1 0-1 0 0,-1 0 1 0 0,1 1 0 0 0,-1-1 0 0 0,1 0 0 0 0,-1 0 0 0 0,1 0 0 0 0,-1 0-1 0 0,1 0-13 0 0,16 2-70 0 0,-13-3 26 0 0,1-1-1 0 0,-1 1 1 0 0,0 0 0 0 0,1-1 0 0 0,-1 0 0 0 0,0 0 0 0 0,1-1 44 0 0,20-8-954 0 0,17-6-3174 0 0,-28 11 580 0 0,-6 2-4651 0 0</inkml:trace>
  <inkml:trace contextRef="#ctx0" brushRef="#br2" timeOffset="7678.933">1156 308 20735 0 0,'0'0'472'0'0,"-7"-13"1328"0"0,7 11-1741 0 0,0 1 0 0 0,1 0 0 0 0,-1-1 0 0 0,1 1 0 0 0,-1 0 0 0 0,1 0 0 0 0,-1-1 0 0 0,1 1 0 0 0,0 0 0 0 0,0 0 0 0 0,-1 0-1 0 0,1 0 1 0 0,0 0 0 0 0,0 0 0 0 0,0 0 0 0 0,0 0 0 0 0,0 0 0 0 0,0 1 0 0 0,0-1 0 0 0,1 0 0 0 0,-1 1 0 0 0,0-1 0 0 0,0 1 0 0 0,1-1 0 0 0,-1 1 0 0 0,0-1-1 0 0,1 1 1 0 0,-1 0 0 0 0,0 0 0 0 0,2-1-59 0 0,2 1 253 0 0,0-1-1 0 0,0 0 1 0 0,0 1-1 0 0,0 0 1 0 0,1 0 0 0 0,-1 1-1 0 0,4 0-252 0 0,-8-1 9 0 0,1 0 0 0 0,-1 1-1 0 0,0-1 1 0 0,1 0 0 0 0,-1 1-1 0 0,0-1 1 0 0,1 1 0 0 0,-1 0-1 0 0,0-1 1 0 0,0 1 0 0 0,0 0-1 0 0,1 0 1 0 0,-1 0 0 0 0,0 0-1 0 0,0 0 1 0 0,0 0 0 0 0,-1 0-1 0 0,1 0 1 0 0,0 0 0 0 0,0 0-1 0 0,-1 0 1 0 0,1 1-9 0 0,0 0 35 0 0,-1 0-1 0 0,1 0 1 0 0,-1 0 0 0 0,0-1-1 0 0,0 1 1 0 0,0 0-1 0 0,0 0 1 0 0,0 0 0 0 0,0 0-1 0 0,-1 0 1 0 0,1 0-1 0 0,0 0 1 0 0,-1-1 0 0 0,0 2-35 0 0,-3 5 219 0 0,1 0 1 0 0,-1 0-1 0 0,-1-1 0 0 0,1 1 1 0 0,-1-1-1 0 0,-4 3-219 0 0,-13 14 534 0 0,14-16-210 0 0,0 1-1 0 0,1-1 0 0 0,-2 3-323 0 0,9-10 18 0 0,-1-1 0 0 0,1 1 0 0 0,0-1 0 0 0,0 0 0 0 0,-1 1 0 0 0,1-1 0 0 0,0 1 0 0 0,0-1 0 0 0,-1 1 0 0 0,1-1 0 0 0,0 1 0 0 0,0-1-1 0 0,0 1 1 0 0,0-1 0 0 0,0 1 0 0 0,0-1 0 0 0,0 1 0 0 0,-1-1 0 0 0,2 1 0 0 0,-1-1 0 0 0,0 1 0 0 0,0-1 0 0 0,0 1 0 0 0,0-1 0 0 0,0 0 0 0 0,0 1 0 0 0,0-1 0 0 0,1 1 0 0 0,-1-1 0 0 0,0 1-18 0 0,1-1 8 0 0,0 1 0 0 0,-1-1 0 0 0,1 1 0 0 0,0-1 0 0 0,0 1 0 0 0,0-1 0 0 0,-1 1 0 0 0,1-1 0 0 0,0 0 0 0 0,0 0 0 0 0,0 1 0 0 0,0-1 0 0 0,0 0 0 0 0,0 0 0 0 0,0 0-8 0 0,6 0-4 0 0,0 0 0 0 0,0-1 0 0 0,1 1 0 0 0,0-2 4 0 0,6 0 32 0 0,35-7-1551 0 0,-45 7 644 0 0,1 1-1 0 0,-1-1 1 0 0,0 0 0 0 0,1 0 0 0 0,-1 0 0 0 0,0 0-1 0 0,0-1 1 0 0,0 0 0 0 0,0 0 875 0 0,2-4-1775 0 0</inkml:trace>
  <inkml:trace contextRef="#ctx0" brushRef="#br2" timeOffset="8027.561">1296 164 19807 0 0,'8'1'5433'0'0,"4"3"-3780"0"0,16 4-1460 0 0,-21-8-84 0 0,0 0 102 0 0,-1 1 1 0 0,1 0-1 0 0,0 0 1 0 0,0 1-1 0 0,3 1-211 0 0,-8-3 30 0 0,0 1 0 0 0,-1 0 0 0 0,1-1 0 0 0,-1 1 0 0 0,1 0 0 0 0,-1 0 0 0 0,0 0 0 0 0,1 0 0 0 0,-1 0 0 0 0,0 1 0 0 0,0-1 1 0 0,1 0-1 0 0,-1 0 0 0 0,0 1 0 0 0,0-1 0 0 0,-1 1 0 0 0,1-1 0 0 0,0 1 0 0 0,0-1 0 0 0,-1 1 0 0 0,1-1 0 0 0,-1 1 0 0 0,1 0 0 0 0,-1-1 0 0 0,0 1-30 0 0,3 23 902 0 0,-2 24-902 0 0,-1-33 198 0 0,0 1 0 0 0,1-1 0 0 0,1 1 0 0 0,1-1 0 0 0,2 9-198 0 0,-1-10 68 0 0,1 0 0 0 0,0-1 0 0 0,1 0 0 0 0,1 0 0 0 0,0 0 0 0 0,4 4-68 0 0,-10-17 8 0 0,-1 0 0 0 0,1-1 0 0 0,-1 1 0 0 0,1 0 0 0 0,-1 0 0 0 0,0 0 0 0 0,1-1 0 0 0,-1 1 1 0 0,0 0-1 0 0,0 0 0 0 0,1 0 0 0 0,-1 0 0 0 0,0-1 0 0 0,0 1 0 0 0,0 0 0 0 0,0 0 0 0 0,0 0 0 0 0,0 0 0 0 0,0 0 0 0 0,-1-1 0 0 0,1 1 0 0 0,0 0 0 0 0,0 0 0 0 0,-1 0 0 0 0,1 0 0 0 0,0-1 1 0 0,-1 1-1 0 0,1 0 0 0 0,-1 0 0 0 0,1-1 0 0 0,-1 1 0 0 0,1 0 0 0 0,-1-1 0 0 0,0 1 0 0 0,1-1 0 0 0,-1 1 0 0 0,0-1 0 0 0,1 1 0 0 0,-1-1 0 0 0,0 1 0 0 0,0-1 0 0 0,0 1 0 0 0,1-1 0 0 0,-1 0 0 0 0,0 0-7 0 0,-7 3 103 0 0,1 0 1 0 0,0-1-1 0 0,-1 0 1 0 0,-6 2-105 0 0,8-3 3 0 0,-13 3-775 0 0,1-1 0 0 0,-4 0 772 0 0,-4-3-8682 0 0,9-2-731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4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41 17047 0 0,'-2'-1'331'0'0,"1"1"-243"0"0,1 0 0 0 0,-1 0 1 0 0,1 0-1 0 0,-1 0 1 0 0,1-1-1 0 0,-1 1 0 0 0,1 0 1 0 0,-1 0-1 0 0,1-1 0 0 0,-1 1 1 0 0,1 0-1 0 0,0-1 1 0 0,-1 1-1 0 0,1 0 0 0 0,-1-1 1 0 0,1 1-1 0 0,0-1 0 0 0,-1 1 1 0 0,1 0-89 0 0,0-1 1024 0 0,7-1 2852 0 0,8 1-2401 0 0,-3 1-893 0 0,101-17 606 0 0,-38 5-4592 0 0,-65 11 2253 0 0</inkml:trace>
  <inkml:trace contextRef="#ctx0" brushRef="#br0" timeOffset="369.82">36 120 22663 0 0,'-33'13'2524'0'0,"45"-10"-1720"0"0,16-4-1117 0 0,1-2-1 0 0,-1-2 1 0 0,0 0-1 0 0,10-5 314 0 0,-27 8-507 0 0,13-4-452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30.62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 121 19895 0 0,'0'0'455'0'0,"0"0"61"0"0,12 11 679 0 0,11 14-634 0 0,-1 2 1 0 0,-1 0 0 0 0,-2 2-1 0 0,0 0 1 0 0,-2 1 0 0 0,-1 1-1 0 0,-2 0 1 0 0,4 16-562 0 0,-11-24 206 0 0,-1-1 0 0 0,-1 1 0 0 0,-2 0 0 0 0,0 0 0 0 0,-1 1 1 0 0,-1-1-1 0 0,-2 1 0 0 0,0-1 0 0 0,-1 0 0 0 0,-2 0 0 0 0,-5 22-206 0 0,-11 17-2722 0 0,-6-3-3380 0 0,15-40-2503 0 0</inkml:trace>
  <inkml:trace contextRef="#ctx0" brushRef="#br0" timeOffset="485.13">2837 1 19895 0 0,'0'0'455'0'0,"6"12"1088"0"0,3 10-1342 0 0,2 0-1 0 0,1 0 1 0 0,1 1-201 0 0,13 23 584 0 0,35 59 780 0 0,-34-60-211 0 0,-1 1 1 0 0,14 38-1154 0 0,-33-68 192 0 0,-2 0 0 0 0,0 0 0 0 0,-1 1 0 0 0,0-1 0 0 0,-1 1 0 0 0,-1 0 0 0 0,-1 0 0 0 0,-1 0 0 0 0,0 0 0 0 0,-2 12-192 0 0,-1-8 107 0 0,-2 1 0 0 0,0-1 0 0 0,-1 0 0 0 0,-1-1 0 0 0,-7 14-107 0 0,-6 8-923 0 0,-2-1-1 0 0,-5 3 924 0 0,15-24-719 0 0</inkml:trace>
  <inkml:trace contextRef="#ctx0" brushRef="#br0" timeOffset="-2534.336">192 31 15432 0 0,'0'0'705'0'0,"-9"5"261"0"0,1 2-860 0 0,1-1-1 0 0,0 1 1 0 0,0 1-1 0 0,1-1 0 0 0,0 1 1 0 0,0 0-1 0 0,1 1 1 0 0,0-1-1 0 0,-2 5-105 0 0,-7 18 1105 0 0,1 2 1 0 0,1 1-1106 0 0,6-17 191 0 0,-10 32 937 0 0,2 1 0 0 0,-6 40-1128 0 0,10-19 1043 0 0,2 0-1 0 0,4 1 1 0 0,2 4-1043 0 0,3-26 338 0 0,2 0 1 0 0,2 0-1 0 0,3 0 0 0 0,13 48-338 0 0,-18-88-9 0 0,0 0 0 0 0,1 0 0 0 0,0-1 0 0 0,0 0 0 0 0,1 1 0 0 0,0-1 0 0 0,1-1 0 0 0,1 3 9 0 0,-2-5-11 0 0,1 0 0 0 0,-1 0 0 0 0,1-1 1 0 0,0 0-1 0 0,0 0 0 0 0,1 0 0 0 0,-1-1 0 0 0,1 0 0 0 0,0 0 0 0 0,0-1 0 0 0,1 1 11 0 0,8 2-396 0 0,0-1-1 0 0,1 0 1 0 0,10 1 396 0 0,5-1-7651 0 0,-18-5-172 0 0</inkml:trace>
  <inkml:trace contextRef="#ctx0" brushRef="#br0" timeOffset="-2171.655">296 395 22319 0 0,'5'25'3278'0'0,"5"23"-2601"0"0,-4 50 66 0 0,-3 3-743 0 0,-2-34 73 0 0,-1-49-137 0 0,0-1 1 0 0,2 0-1 0 0,0 0 0 0 0,1 0 1 0 0,0 0-1 0 0,1 0 1 0 0,2 2 63 0 0,0-9-1506 0 0,-2-4-2830 0 0,-3-5 2518 0 0,3 4-6351 0 0</inkml:trace>
  <inkml:trace contextRef="#ctx0" brushRef="#br0" timeOffset="-1816.486">463 629 19807 0 0,'0'0'1526'0'0,"0"0"-986"0"0,20-6 3513 0 0,1 1-3398 0 0,-1 2-1 0 0,11 0-654 0 0,29-5 244 0 0,-12-1-1364 0 0,-15 3-5409 0 0,-3 1-1997 0 0</inkml:trace>
  <inkml:trace contextRef="#ctx0" brushRef="#br0" timeOffset="-1281.42">1111 435 9672 0 0,'1'-1'109'0'0,"0"1"-67"0"0,0 0-1 0 0,-1-1 1 0 0,1 1 0 0 0,-1 0 0 0 0,1 0-1 0 0,-1-1 1 0 0,1 1 0 0 0,-1 0 0 0 0,1-1-1 0 0,-1 1 1 0 0,1 0 0 0 0,-1-1 0 0 0,1 1-1 0 0,-1-1 1 0 0,0 1 0 0 0,1-1-1 0 0,-1 1 1 0 0,0-1 0 0 0,1 1 0 0 0,-1-1-1 0 0,0 1 1 0 0,0-1 0 0 0,1 1 0 0 0,-1-1-1 0 0,0 0 1 0 0,0 1 0 0 0,0-1 0 0 0,0 1-1 0 0,0-1 1 0 0,0 0-42 0 0,0 1 1707 0 0,0 0 579 0 0,0 0 107 0 0,0 1-1876 0 0,-1 0-1 0 0,1 0 1 0 0,-1 0-1 0 0,1 0 1 0 0,0 0-1 0 0,-1 1 1 0 0,1-1-1 0 0,0 0 0 0 0,0 0 1 0 0,0 0-1 0 0,0 1 1 0 0,0-1-517 0 0,2 29 1525 0 0,1-11-814 0 0,-1-8-418 0 0,-1 0 0 0 0,0 0 1 0 0,-1 9-294 0 0,0 25 392 0 0,1-26-27 0 0,-2 0 0 0 0,0 9-365 0 0,-1 8 350 0 0,3-27-271 0 0,-2 1-1 0 0,1-1 1 0 0,-1 0-1 0 0,-1 1-78 0 0,-2 14 162 0 0,4-19-118 0 0,0 0 0 0 0,-1 0 0 0 0,0-1 0 0 0,0 1 0 0 0,0-1 0 0 0,-1 1 0 0 0,0-1 1 0 0,0 1-1 0 0,0-1 0 0 0,0 0 0 0 0,-2 2-44 0 0,3-4 23 0 0,0-1-1 0 0,0 1 1 0 0,0-1 0 0 0,0 0 0 0 0,0 0 0 0 0,-1 0-1 0 0,1 0 1 0 0,0 1 0 0 0,-1-2 0 0 0,1 1-1 0 0,-1 0 1 0 0,1 0 0 0 0,-1 0 0 0 0,0 0-23 0 0,0-1 31 0 0,1 0 0 0 0,-1 0 0 0 0,0 0 0 0 0,1 0 0 0 0,-1-1 0 0 0,0 1 0 0 0,1 0 0 0 0,-1-1 0 0 0,0 1 0 0 0,1-1 0 0 0,-1 1 0 0 0,1-1 0 0 0,-1 0 0 0 0,1 0 0 0 0,-1 0-31 0 0,-7-4-23 0 0,0-1 0 0 0,1 0 0 0 0,-1 0 0 0 0,2-1 0 0 0,-1 0 0 0 0,1-1-1 0 0,0 0 1 0 0,0 0 0 0 0,1 0 0 0 0,-1-2 23 0 0,-8-14-170 0 0,2 1-1 0 0,0-2 0 0 0,-2-8 171 0 0,12 26-2 0 0,0-1 0 0 0,0 1 1 0 0,1-1-1 0 0,0 0 0 0 0,0 0 0 0 0,1 0 0 0 0,0 0 0 0 0,1 0 0 0 0,0-1 1 0 0,0 1-1 0 0,1-2 2 0 0,-1 6 22 0 0,1-1 0 0 0,0 1 0 0 0,0-1 0 0 0,1 1 0 0 0,-1-1 0 0 0,1 1 0 0 0,0 0 0 0 0,0 0 1 0 0,1 0-1 0 0,-1 0 0 0 0,1 0 0 0 0,0 0 0 0 0,0 1 0 0 0,0-1 0 0 0,0 1 0 0 0,1 0 0 0 0,-1 0 0 0 0,1 0 0 0 0,0 1 0 0 0,1-2-22 0 0,10-4 13 0 0,0 0-1 0 0,1 1 0 0 0,0 1 0 0 0,8-2-12 0 0,69-16 150 0 0,-16 4-273 0 0,68-13-1694 0 0,-114 26-868 0 0,-6 2-6517 0 0</inkml:trace>
  <inkml:trace contextRef="#ctx0" brushRef="#br0" timeOffset="-793.542">1733 76 20591 0 0,'-14'6'1562'0'0,"7"-1"-1442"0"0,-1 0 0 0 0,2 1 0 0 0,-1 0 0 0 0,1 1 0 0 0,0-1 0 0 0,0 1 0 0 0,0 1 0 0 0,-1 2-120 0 0,-10 18 685 0 0,-9 20-685 0 0,21-38 152 0 0,-15 33 255 0 0,3 0-1 0 0,1 2 1 0 0,-1 12-407 0 0,7-21 337 0 0,2 0 0 0 0,1 1 1 0 0,2 0-1 0 0,1 12-337 0 0,2-25 195 0 0,2 0 1 0 0,1 1-1 0 0,1-1 1 0 0,2 1-1 0 0,0-1 1 0 0,1-1-1 0 0,2 4-195 0 0,-2-14 8 0 0,1 0 0 0 0,0 0 0 0 0,1 0 0 0 0,0-1 1 0 0,1 0-1 0 0,0 0 0 0 0,1-1 0 0 0,0 0 0 0 0,1-1 0 0 0,0 0 0 0 0,1 0 0 0 0,0-1 0 0 0,0-1 0 0 0,1 1 0 0 0,0-2 0 0 0,6 3-8 0 0,-10-6-956 0 0,1 0 0 0 0,-1-1 0 0 0,1 0 0 0 0,0-1-1 0 0,8 2 957 0 0,2-1-8547 0 0</inkml:trace>
  <inkml:trace contextRef="#ctx0" brushRef="#br1" timeOffset="3775.106">1825 497 17855 0 0,'0'-4'178'0'0,"0"0"-1"0"0,0 0 1 0 0,1 0-1 0 0,0 0 1 0 0,0 0-1 0 0,0 0 1 0 0,0 0-1 0 0,1 0 1 0 0,0 0-1 0 0,-1 1 0 0 0,1-1 1 0 0,1 1-1 0 0,0-3-177 0 0,2 1 308 0 0,-1-1 0 0 0,1 1 0 0 0,1 0 0 0 0,-1 0 0 0 0,0 1 0 0 0,1 0 0 0 0,5-3-308 0 0,2-1 355 0 0,0 2 1 0 0,1-1-1 0 0,0 2 0 0 0,0 0 0 0 0,1 0 0 0 0,-1 1 1 0 0,5 0-356 0 0,-17 4 45 0 0,1-1 0 0 0,-1 1 0 0 0,1 0 0 0 0,0 0-1 0 0,-1 0 1 0 0,1 0 0 0 0,-1 0 0 0 0,1 0 0 0 0,0 1 0 0 0,-1-1 0 0 0,1 1 0 0 0,-1-1 0 0 0,1 1 0 0 0,-1 0 0 0 0,1 0 0 0 0,-1 1 0 0 0,0-1 0 0 0,0 0 0 0 0,1 1-45 0 0,-1 0 42 0 0,0 0-1 0 0,-1 0 1 0 0,1 0-1 0 0,-1 0 1 0 0,1 0-1 0 0,-1 0 1 0 0,0 0-1 0 0,1 1 0 0 0,-1-1 1 0 0,-1 1-1 0 0,1-1 1 0 0,0 0-1 0 0,0 1 1 0 0,-1-1-1 0 0,0 1 1 0 0,1 0-1 0 0,-1-1 1 0 0,0 1-1 0 0,0 0-41 0 0,-1 10 106 0 0,0-1 0 0 0,0 0 1 0 0,-1-1-1 0 0,0 1 0 0 0,-1 0 0 0 0,-1-1 0 0 0,0 1 0 0 0,0-1 0 0 0,-1 0 1 0 0,-2 1-107 0 0,-11 19 537 0 0,-1-1 0 0 0,-17 20-537 0 0,10-15 553 0 0,-12 23-553 0 0,24-30 337 0 0,14-26-304 0 0,-1 0 1 0 0,0 0 0 0 0,0 0 0 0 0,1 0-1 0 0,-1 0 1 0 0,1 0 0 0 0,0 0-1 0 0,-1 0 1 0 0,1 0 0 0 0,0 0 0 0 0,0 0-1 0 0,0 0 1 0 0,1 1-34 0 0,-1-2 12 0 0,1 0 0 0 0,-1 0 0 0 0,1-1 0 0 0,0 1 0 0 0,-1 0 0 0 0,1 0 0 0 0,0 0 0 0 0,0-1 0 0 0,0 1 0 0 0,0 0 0 0 0,-1-1 0 0 0,1 1 0 0 0,0-1 0 0 0,0 1 0 0 0,0-1 0 0 0,0 1 0 0 0,0-1 0 0 0,0 0 0 0 0,0 0 0 0 0,0 1 0 0 0,0-1 0 0 0,0 0 0 0 0,1 0 0 0 0,-1 0-12 0 0,28 1 89 0 0,-26-2-82 0 0,17 0 41 0 0,-1-1 0 0 0,1-1 0 0 0,-1-1-1 0 0,0-1 1 0 0,2-1-48 0 0,-4 1-1168 0 0,-1-2-1 0 0,-1 0 1 0 0,11-6 1168 0 0,-16 8-1718 0 0</inkml:trace>
  <inkml:trace contextRef="#ctx0" brushRef="#br1" timeOffset="4125.304">1817 597 21191 0 0,'0'0'115'0'0,"0"-1"0"0"0,0 0 0 0 0,0 1-1 0 0,0-1 1 0 0,0 0 0 0 0,0 1-1 0 0,1-1 1 0 0,-1 0 0 0 0,0 1 0 0 0,0-1-1 0 0,1 0 1 0 0,-1 1 0 0 0,0-1-1 0 0,1 1 1 0 0,-1-1 0 0 0,0 1 0 0 0,1-1-1 0 0,-1 1 1 0 0,1-1 0 0 0,-1 1-1 0 0,1-1 1 0 0,-1 1 0 0 0,1 0 0 0 0,-1-1-1 0 0,1 1 1 0 0,0 0 0 0 0,-1-1-1 0 0,1 1 1 0 0,0 0-115 0 0,19-10 813 0 0,19-2-614 0 0,0 1 0 0 0,0 3-1 0 0,1 1 1 0 0,31-1-199 0 0,-13 0-1451 0 0,-26 4-7368 0 0</inkml:trace>
  <inkml:trace contextRef="#ctx0" brushRef="#br2" timeOffset="8578.672">2334 59 9672 0 0,'0'0'748'0'0,"0"0"-300"0"0,0 0 573 0 0,0 0 304 0 0,0 0 62 0 0,0 0-39 0 0,0 0-211 0 0,0 0-90 0 0,0 0-21 0 0,0 0-74 0 0,0 0-302 0 0,0 0-136 0 0,0 0-30 0 0,0 0-62 0 0,0 0-245 0 0,0 0-88 0 0,-18 0 382 0 0,5 1-342 0 0,5-1 93 0 0,0 0-1 0 0,0 0 0 0 0,0-1 1 0 0,0 0-1 0 0,0 0 0 0 0,0-1-221 0 0,-12 1 399 0 0,12 2-127 0 0,8-1-191 0 0,-5 17 79 0 0,4 15 211 0 0,1 0-1 0 0,3 15-370 0 0,0 25 419 0 0,-4-26 1204 0 0,-5 39-1623 0 0,7-61 1449 0 0,21-30-730 0 0,-13 3-619 0 0,0 0 0 0 0,-1-1 0 0 0,1 0 0 0 0,5-4-100 0 0,22-10-1442 0 0,-25 14-1613 0 0,-5 0-3957 0 0,-4 1-1253 0 0</inkml:trace>
  <inkml:trace contextRef="#ctx0" brushRef="#br2" timeOffset="8946.051">2315 148 18055 0 0,'0'0'407'0'0,"0"0"60"0"0,0 0 23 0 0,0 0-50 0 0,21-1 1612 0 0,-17 1-1780 0 0,0 1 0 0 0,1-1 0 0 0,-1 1-1 0 0,0 0 1 0 0,1 1 0 0 0,-1-1 0 0 0,0 1 0 0 0,0-1-1 0 0,0 1 1 0 0,3 2-272 0 0,-6-2 37 0 0,1-1 1 0 0,-1 0-1 0 0,0 0 0 0 0,0 1 0 0 0,1-1 0 0 0,-1 1 0 0 0,0-1 0 0 0,0 1 1 0 0,0-1-1 0 0,-1 1 0 0 0,1 0 0 0 0,0-1 0 0 0,-1 1 0 0 0,1 0 1 0 0,-1 0-1 0 0,1-1 0 0 0,-1 1 0 0 0,0 0 0 0 0,0 0 0 0 0,0 0 1 0 0,0-1-1 0 0,0 1 0 0 0,0 0 0 0 0,0 0 0 0 0,-1 0 0 0 0,1-1 1 0 0,-1 2-38 0 0,-1 4 135 0 0,0 0 1 0 0,-1 0 0 0 0,0 0 0 0 0,0 0 0 0 0,-1 0 0 0 0,0 0-1 0 0,0-1 1 0 0,-1 0 0 0 0,0 1-136 0 0,-19 30 1177 0 0,23-36-1164 0 0,1-1 0 0 0,0 0-1 0 0,0 1 1 0 0,-1-1-1 0 0,1 1 1 0 0,0-1-1 0 0,0 1 1 0 0,0-1-1 0 0,-1 1 1 0 0,1-1-1 0 0,0 1 1 0 0,0-1-1 0 0,0 0 1 0 0,0 1-1 0 0,0-1 1 0 0,0 1-1 0 0,0-1 1 0 0,0 1 0 0 0,0-1-1 0 0,0 1 1 0 0,0-1-1 0 0,1 1 1 0 0,-1-1-1 0 0,0 1 1 0 0,0-1-1 0 0,0 1 1 0 0,1-1-1 0 0,-1 0 1 0 0,0 1-1 0 0,0-1 1 0 0,1 1-13 0 0,0 0 11 0 0,0-1 1 0 0,0 1-1 0 0,0-1 1 0 0,0 1-1 0 0,0-1 1 0 0,0 0-1 0 0,0 1 0 0 0,0-1 1 0 0,1 0-1 0 0,-1 1 1 0 0,0-1-1 0 0,0 0 1 0 0,1 0-12 0 0,4 0 26 0 0,1 0 0 0 0,0-1 1 0 0,-1 0-1 0 0,2 0-26 0 0,30-8-589 0 0,-14-1-3275 0 0,-16 7 1993 0 0</inkml:trace>
  <inkml:trace contextRef="#ctx0" brushRef="#br2" timeOffset="9312.898">2392 36 17879 0 0,'0'0'407'0'0,"0"0"60"0"0,0 0 22 0 0,0 0-56 0 0,17-3 413 0 0,-15 2-489 0 0,37-8 2535 0 0,-37 9-2834 0 0,0-1 0 0 0,0 1 0 0 0,0 0 0 0 0,0 0 0 0 0,0 0 0 0 0,0 0 0 0 0,0 0 0 0 0,0 1 0 0 0,0-1 0 0 0,-1 1 0 0 0,1-1 0 0 0,0 1 0 0 0,0 0 0 0 0,0-1 0 0 0,0 1 0 0 0,-1 0 0 0 0,1 0 0 0 0,0 1-58 0 0,-1-1 40 0 0,0 1 1 0 0,0-1-1 0 0,0 1 1 0 0,0-1-1 0 0,0 1 0 0 0,0 0 1 0 0,-1-1-1 0 0,1 1 1 0 0,-1 0-1 0 0,1-1 0 0 0,-1 1 1 0 0,1 0-1 0 0,-1 0 1 0 0,0-1-1 0 0,0 1-40 0 0,0 32 517 0 0,-1-22-239 0 0,2 6 140 0 0,-1 0-1 0 0,2 0 0 0 0,0 0 0 0 0,2 0 1 0 0,1 5-418 0 0,-1-11 146 0 0,0-1 1 0 0,0 0 0 0 0,1 0-1 0 0,0 0 1 0 0,1-1 0 0 0,1 1-1 0 0,-1-1 1 0 0,6 4-147 0 0,-10-11 23 0 0,8 9 198 0 0,-2-1-1 0 0,7 12-220 0 0,-13-20 19 0 0,0-1 0 0 0,-1 1 0 0 0,0 0-1 0 0,1 0 1 0 0,-1-1 0 0 0,0 1 0 0 0,0 0-1 0 0,-1 0 1 0 0,1 0 0 0 0,-1 0-1 0 0,1 0 1 0 0,-1 0 0 0 0,0 0 0 0 0,0 0-1 0 0,0 0 1 0 0,-1 3-19 0 0,0-5 3 0 0,1 0 0 0 0,-1 0 0 0 0,0 0 0 0 0,0 0 0 0 0,1 0 0 0 0,-1 0 0 0 0,0 0 1 0 0,0 0-1 0 0,0 0 0 0 0,0-1 0 0 0,0 1 0 0 0,0 0 0 0 0,0-1 0 0 0,-1 1 0 0 0,1 0 0 0 0,0-1 0 0 0,0 0 0 0 0,0 1 0 0 0,-1-1 0 0 0,1 0 0 0 0,0 1-3 0 0,-32 4 93 0 0,24-4-82 0 0,-4 0-285 0 0,0 0 0 0 0,0-1 0 0 0,-13-1 274 0 0,10 0-1410 0 0,1 1 114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6.86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1310 135 5528 0 0,'0'-8'4286'0'0,"0"8"-3975"0"0,0 0-1 0 0,0 0 0 0 0,0 0 1 0 0,0 0-1 0 0,0 0 0 0 0,0 0 0 0 0,0 0 1 0 0,0 0-1 0 0,0 0 0 0 0,0 0 1 0 0,0 0-1 0 0,0 0 0 0 0,0 0 1 0 0,0 0-1 0 0,0 0 0 0 0,0 0 0 0 0,0 0 1 0 0,0 0-1 0 0,0 0 0 0 0,0 0 1 0 0,0 0-1 0 0,0 0 0 0 0,0 0 1 0 0,0 0-1 0 0,0 0 0 0 0,0 0 0 0 0,0 0 1 0 0,0 0-1 0 0,0 0-310 0 0,2 3 2076 0 0,2 0-3752 0 0,23 28 3776 0 0,-2 0 0 0 0,-1 1 1 0 0,9 19-2101 0 0,1-1 893 0 0,-22-33-753 0 0,-1 1 0 0 0,0 1-1 0 0,-2 0 1 0 0,0 0 0 0 0,-2 0 0 0 0,0 1-1 0 0,-1 1 1 0 0,4 18-140 0 0,-8-23 85 0 0,0 1-1 0 0,-1-1 1 0 0,0 1-1 0 0,-2 0 1 0 0,0-1-1 0 0,0 1 1 0 0,-2-1 0 0 0,0 1-1 0 0,-1-1 1 0 0,0 0-1 0 0,-5 9-84 0 0,-13 25-1595 0 0,-25 42 1595 0 0,39-79-178 0 0,-5 13-809 0 0</inkml:trace>
  <inkml:trace contextRef="#ctx0" brushRef="#br0" timeOffset="-1532.791">245 415 21743 0 0,'0'0'496'0'0,"-9"15"1392"0"0,6-3-1645 0 0,1-1 0 0 0,1 1-1 0 0,-1 0 1 0 0,2 0-1 0 0,0-1 1 0 0,0 1 0 0 0,1 4-243 0 0,0 18 349 0 0,-1 9 26 0 0,-3 7-375 0 0,2-37 83 0 0,-1 1 0 0 0,0 0 0 0 0,-2-1 1 0 0,1 0-1 0 0,-5 9-83 0 0,8-20 33 0 0,-1 0 1 0 0,0 0-1 0 0,0 0 0 0 0,0 0 1 0 0,0 0-1 0 0,0-1 0 0 0,0 1 1 0 0,0 0-1 0 0,0-1 1 0 0,-1 1-1 0 0,1-1 0 0 0,-1 1 1 0 0,1-1-1 0 0,-1 0 0 0 0,1 1 1 0 0,-1-1-1 0 0,0 0 1 0 0,0 0-1 0 0,0 0 0 0 0,0-1 1 0 0,1 1-1 0 0,-1 0 0 0 0,0-1 1 0 0,0 1-1 0 0,0-1 1 0 0,0 1-1 0 0,0-1 0 0 0,-1 0 1 0 0,1 0-1 0 0,0 0 1 0 0,0 0-1 0 0,-2-1-33 0 0,-1 0 34 0 0,0-1 1 0 0,0 1-1 0 0,1-1 1 0 0,-1 0-1 0 0,0-1 1 0 0,1 1-1 0 0,-1-1 0 0 0,1 0 1 0 0,0 0-1 0 0,0 0 1 0 0,0-1-1 0 0,-2-2-34 0 0,-4-4-11 0 0,1 0 0 0 0,1 0 0 0 0,0-1-1 0 0,0 0 1 0 0,1 0 0 0 0,0-1 0 0 0,1 0 0 0 0,1 0-1 0 0,-1-1 1 0 0,2 1 0 0 0,0-1 0 0 0,1 0 0 0 0,0 0-1 0 0,1 0 1 0 0,0-3 11 0 0,2 11 6 0 0,0 1-1 0 0,0 0 0 0 0,1 0 1 0 0,0-1-1 0 0,-1 1 0 0 0,2 0 1 0 0,-1 0-1 0 0,0 0 0 0 0,1 0 1 0 0,0 0-1 0 0,0 0 0 0 0,0 0 1 0 0,0 1-1 0 0,0-1 1 0 0,1 1-1 0 0,0-1 0 0 0,0 1 1 0 0,0 0-1 0 0,0 0 0 0 0,0 0 1 0 0,1 1-1 0 0,-1-1 0 0 0,3 0-5 0 0,11-7 140 0 0,0 1 0 0 0,0 0 1 0 0,1 2-1 0 0,15-5-140 0 0,-4 2 113 0 0,64-21-74 0 0,63-11-39 0 0,-137 37-29 0 0,28-4-1287 0 0,-15 8-6883 0 0,-11 1-228 0 0</inkml:trace>
  <inkml:trace contextRef="#ctx0" brushRef="#br0" timeOffset="-1181.371">779 112 11976 0 0,'-3'0'201'0'0,"0"1"0"0"0,0-1 0 0 0,1 1 0 0 0,-1 0 0 0 0,0 0 0 0 0,1 1 0 0 0,-1-1 0 0 0,1 0 0 0 0,-1 1 0 0 0,1 0 0 0 0,0-1 0 0 0,-1 1 0 0 0,1 0 0 0 0,0 0 0 0 0,0 0 0 0 0,1 0 0 0 0,-1 1 0 0 0,-1 0-201 0 0,-4 7 2236 0 0,1 0 0 0 0,0 0 0 0 0,-5 9-2236 0 0,-12 31 4369 0 0,-5 22-4369 0 0,13-28 757 0 0,3 0 0 0 0,1 0 0 0 0,-1 16-757 0 0,9-39 161 0 0,1 0 1 0 0,0 0-1 0 0,2 1 1 0 0,0-1-1 0 0,2 1 1 0 0,0-1-1 0 0,1 0 1 0 0,2 0-1 0 0,1 6-161 0 0,-3-18-4 0 0,1 0 0 0 0,0 0 0 0 0,0 0 0 0 0,0 0 0 0 0,1-1 0 0 0,1 0 1 0 0,-1 0-1 0 0,1 0 0 0 0,6 5 4 0 0,-6-7-145 0 0,0-1 1 0 0,0 0 0 0 0,0-1 0 0 0,1 0-1 0 0,-1 0 1 0 0,1 0 0 0 0,0-1 0 0 0,0 1-1 0 0,0-2 1 0 0,1 1 0 0 0,-1-1 0 0 0,1 0-1 0 0,2 0 145 0 0,12 0-2093 0 0</inkml:trace>
  <inkml:trace contextRef="#ctx0" brushRef="#br1" timeOffset="6432.289">805 413 15200 0 0,'0'-2'208'0'0,"-1"1"0"0"0,1-1 0 0 0,-1 0 0 0 0,1 0 0 0 0,0 1 1 0 0,0-1-1 0 0,0 0 0 0 0,0 0 0 0 0,0 0 0 0 0,0 1 1 0 0,1-1-1 0 0,-1 0 0 0 0,1 0 0 0 0,-1 1 0 0 0,1-1 1 0 0,-1 0-1 0 0,1 1 0 0 0,0-1 0 0 0,0 0-208 0 0,1-1 318 0 0,0 1 1 0 0,1-1-1 0 0,-1 1 0 0 0,0-1 0 0 0,1 1 1 0 0,-1 0-1 0 0,1 0 0 0 0,0 1 1 0 0,-1-1-1 0 0,3-1-318 0 0,6-2 487 0 0,1 1 0 0 0,0-1 1 0 0,0 2-1 0 0,0 0 0 0 0,4 0-487 0 0,-11 1 102 0 0,1 2 1 0 0,1-1-1 0 0,-1 1 1 0 0,0 0-1 0 0,0 0 0 0 0,0 0 1 0 0,0 1-1 0 0,0 0 1 0 0,5 1-103 0 0,-9-1 28 0 0,1 0 1 0 0,-1 0 0 0 0,1 0-1 0 0,-1 0 1 0 0,0 0-1 0 0,0 0 1 0 0,1 0 0 0 0,-1 1-1 0 0,0-1 1 0 0,0 1 0 0 0,0 0-1 0 0,-1-1 1 0 0,1 1 0 0 0,0 0-1 0 0,-1 0 1 0 0,1 0 0 0 0,-1 1-1 0 0,1-1 1 0 0,-1 0 0 0 0,0 0-1 0 0,0 1 1 0 0,0-1 0 0 0,0 1-1 0 0,0 0-28 0 0,0 6 43 0 0,0-1 0 0 0,-1 0 0 0 0,1 1 0 0 0,-2-1 0 0 0,1 1-1 0 0,-1-1 1 0 0,0 1 0 0 0,-1-1 0 0 0,-2 6-43 0 0,-5 16 805 0 0,-12 28-805 0 0,17-50 105 0 0,-21 46 463 0 0,16-37-346 0 0,1 0 0 0 0,1 1 0 0 0,0 0 0 0 0,-1 8-222 0 0,8-24 29 0 0,-1 1 0 0 0,1-1 0 0 0,-1 0 0 0 0,1 1 1 0 0,0-1-1 0 0,0 0 0 0 0,0 1 0 0 0,0-1 0 0 0,0 0 0 0 0,1 1 0 0 0,-1-1 0 0 0,1 0 0 0 0,-1 0 0 0 0,1 1 0 0 0,0-1 1 0 0,0 0-1 0 0,0 0 0 0 0,0 0 0 0 0,1 2-29 0 0,0-3 12 0 0,-1 1 1 0 0,1-1-1 0 0,-1 0 1 0 0,1 0-1 0 0,0 0 1 0 0,-1 0-1 0 0,1 0 1 0 0,0 0-1 0 0,0 0 1 0 0,0-1-1 0 0,0 1 1 0 0,-1-1-1 0 0,1 1 1 0 0,0-1-1 0 0,0 0 1 0 0,0 0-1 0 0,0 0 1 0 0,0 0-1 0 0,0 0 1 0 0,0 0-1 0 0,0 0 1 0 0,0-1-1 0 0,0 1-12 0 0,10-2-57 0 0,0-1 0 0 0,-1 0 0 0 0,0-1-1 0 0,0 0 1 0 0,0 0 0 0 0,10-6 57 0 0,12-11-9653 0 0,-26 15 1042 0 0</inkml:trace>
  <inkml:trace contextRef="#ctx0" brushRef="#br1" timeOffset="6786.295">830 571 23439 0 0,'0'0'531'0'0,"0"0"77"0"0,0 0 33 0 0,0 0-70 0 0,6-2-60 0 0,33-9 1199 0 0,36-4-1710 0 0,-1 1 177 0 0,-43 7-1610 0 0,0 0-4881 0 0,1 1-2463 0 0</inkml:trace>
  <inkml:trace contextRef="#ctx0" brushRef="#br2" timeOffset="9954.23">1167 18 14712 0 0,'-1'-3'801'0'0,"-6"-6"6665"0"0,-21 10-5762 0 0,17 0-1420 0 0,0 0 0 0 0,0-2 0 0 0,-1 1 0 0 0,1-1 0 0 0,-2-1-284 0 0,12 2 8 0 0,1-1-1 0 0,-1 1 1 0 0,1 0 0 0 0,-1 0-1 0 0,0 0 1 0 0,1 0 0 0 0,-1 1-1 0 0,1-1 1 0 0,-1 0-1 0 0,1 0 1 0 0,-1 0 0 0 0,1 0-1 0 0,-1 0 1 0 0,1 1-1 0 0,-1-1 1 0 0,1 0 0 0 0,-1 1-1 0 0,1-1 1 0 0,-1 0 0 0 0,1 1-1 0 0,-1-1 1 0 0,1 0-1 0 0,-1 1 1 0 0,1-1 0 0 0,0 1-1 0 0,-1-1 1 0 0,1 1-1 0 0,0-1 1 0 0,0 1 0 0 0,-1-1-1 0 0,1 1 1 0 0,0-1 0 0 0,0 1-1 0 0,0-1 1 0 0,-1 1-1 0 0,1-1 1 0 0,0 1 0 0 0,0-1-1 0 0,0 1 1 0 0,0 0-1 0 0,0-1 1 0 0,0 1-8 0 0,1 29 374 0 0,-1-24-348 0 0,2 25 56 0 0,1 7 588 0 0,-3 33-670 0 0,-2-41 272 0 0,-3 111 1616 0 0,6-134-1323 0 0,3-8 137 0 0,4-3-766 0 0,65-26-2152 0 0,-42 13-5597 0 0,-26 14 16 0 0</inkml:trace>
  <inkml:trace contextRef="#ctx0" brushRef="#br2" timeOffset="10311.692">1114 142 13360 0 0,'0'-1'164'0'0,"-1"0"1"0"0,1 0-1 0 0,-1 0 1 0 0,1 1-1 0 0,0-1 1 0 0,-1 0 0 0 0,1 0-1 0 0,0 0 1 0 0,-1 0-1 0 0,1 1 1 0 0,0-1-1 0 0,0 0 1 0 0,0 0 0 0 0,0 0-1 0 0,0 0 1 0 0,0 0-1 0 0,0 0 1 0 0,0 0-1 0 0,0 0 1 0 0,0 0 0 0 0,1 1-1 0 0,-1-1 1 0 0,0 0-1 0 0,0 0 1 0 0,1 0-1 0 0,-1 0 1 0 0,1 1 0 0 0,-1-1-1 0 0,1 0 1 0 0,-1 0-1 0 0,1 1 1 0 0,-1-1-1 0 0,1 0 1 0 0,0 1 0 0 0,-1-1-1 0 0,1 1 1 0 0,0-1-1 0 0,0 0 1 0 0,-1 1-1 0 0,1 0 1 0 0,0-1 0 0 0,1 1-165 0 0,-1-1 78 0 0,0 0 1 0 0,0 1 0 0 0,0-1 0 0 0,0 1-1 0 0,0-1 1 0 0,0 1 0 0 0,1-1 0 0 0,-1 1 0 0 0,0 0-1 0 0,0 0 1 0 0,1 0 0 0 0,-1-1 0 0 0,0 1-1 0 0,0 0 1 0 0,1 0 0 0 0,-1 1 0 0 0,0-1 0 0 0,0 0-1 0 0,0 0 1 0 0,1 1 0 0 0,-1-1 0 0 0,0 1-1 0 0,0-1 1 0 0,0 1 0 0 0,0-1 0 0 0,0 1 0 0 0,0 0-1 0 0,0-1 1 0 0,0 1 0 0 0,0 0 0 0 0,0 0-1 0 0,0 0 1 0 0,0 0 0 0 0,0 0-79 0 0,0 2 82 0 0,1-1 0 0 0,-1 1 0 0 0,0 0 0 0 0,-1 0 0 0 0,1 0-1 0 0,0 0 1 0 0,-1 0 0 0 0,1 0 0 0 0,-1 0 0 0 0,0 0 0 0 0,0 0 0 0 0,0 0 0 0 0,-1 0 0 0 0,1 0 0 0 0,-1 0 0 0 0,1 0 0 0 0,-2 3-82 0 0,-3 8 511 0 0,0-1 0 0 0,0 1 0 0 0,-2 1-511 0 0,5-10 199 0 0,1-4-126 0 0,-1 3 95 0 0,1 0 0 0 0,-1-1 0 0 0,1 1-1 0 0,-1 0 1 0 0,1 0 0 0 0,1 0 0 0 0,-1-1 0 0 0,0 3-168 0 0,3-5 22 0 0,0-1 0 0 0,0 1-1 0 0,0-1 1 0 0,0 1 0 0 0,0-1 0 0 0,0 0-1 0 0,0 0 1 0 0,0 0 0 0 0,0 0-1 0 0,1 0-21 0 0,56-7-81 0 0,-21-1-3969 0 0,-30 7 2256 0 0</inkml:trace>
  <inkml:trace contextRef="#ctx0" brushRef="#br2" timeOffset="10988.464">1214 29 13416 0 0,'1'0'6804'0'0,"3"-1"-3371"0"0,16-4-2549 0 0,-10 2-588 0 0,-6 2-108 0 0,0-1 1 0 0,-1 1-1 0 0,1-1 1 0 0,0 1 0 0 0,-1-1-1 0 0,1 0 1 0 0,-1 0-1 0 0,1-1 1 0 0,-1 0-189 0 0,-2 3 124 0 0,-1 0-11 0 0,0 0-5 0 0,0 0-17 0 0,0 0-83 0 0,1 0 0 0 0,-1 0 0 0 0,0 0 0 0 0,1 1 0 0 0,-1-1 0 0 0,0 0 0 0 0,1 0 0 0 0,-1 1 1 0 0,0-1-1 0 0,0 0 0 0 0,1 1 0 0 0,-1-1 0 0 0,0 0 0 0 0,0 1 0 0 0,1-1 0 0 0,-1 0 0 0 0,0 1 0 0 0,0-1 0 0 0,0 0 0 0 0,0 1 0 0 0,0-1 1 0 0,1 0-1 0 0,-1 1 0 0 0,0-1 0 0 0,0 1 0 0 0,0-1 0 0 0,0 0 0 0 0,0 1 0 0 0,0-1 0 0 0,0 1 0 0 0,0-1-8 0 0,0 17-22 0 0,-1-13 35 0 0,1 19 71 0 0,-1-2 242 0 0,1 1 0 0 0,1-1 0 0 0,1 0 0 0 0,1 0 0 0 0,1 1 0 0 0,5 15-326 0 0,0-13 114 0 0,-5-13 41 0 0,1 1-1 0 0,-2-1 1 0 0,0 1-1 0 0,0-1 1 0 0,-1 1 0 0 0,0 0-1 0 0,-1 0 1 0 0,0 9-155 0 0,-1-19 36 0 0,-1 0 0 0 0,0 0 0 0 0,1 0 0 0 0,-1 0 1 0 0,0 0-1 0 0,0-1 0 0 0,0 1 0 0 0,0 0 0 0 0,0 0 0 0 0,0-1 0 0 0,-1 1 1 0 0,1-1-1 0 0,0 1 0 0 0,-1-1 0 0 0,1 0 0 0 0,-1 1 0 0 0,0-1 0 0 0,1 0 1 0 0,-1 0-1 0 0,0 0 0 0 0,0 0-36 0 0,1-1-90 0 0,0 1 0 0 0,0 0 0 0 0,-1-1 0 0 0,1 0 0 0 0,0 1 0 0 0,0-1 0 0 0,0 0 0 0 0,0 1 0 0 0,0-1 0 0 0,0 0 0 0 0,-1 0 0 0 0,1 0 0 0 0,0 0 0 0 0,0 0-1 0 0,0 0 1 0 0,0 0 0 0 0,0-1 0 0 0,-1 1 0 0 0,1 0 0 0 0,0-1 0 0 0,0 1 0 0 0,0-1 0 0 0,0 1 0 0 0,0-1 0 0 0,0 1 0 0 0,0-1 0 0 0,0 0 0 0 0,0 1 0 0 0,0-1 0 0 0,1 0 0 0 0,-1 0 0 0 0,0 0 0 0 0,0 1 0 0 0,1-1 0 0 0,-1 0 0 0 0,0 0 0 0 0,1-1 90 0 0,-2-1-10115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25.1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24 3224 0 0,'-13'-9'312'0'0,"5"3"7205"0"0,-3-2 5268 0 0,11 8-10910 0 0,2 2-1508 0 0,0 1 1 0 0,0-1 0 0 0,0 0-1 0 0,0 0 1 0 0,0 0-1 0 0,0 0 1 0 0,0-1 0 0 0,2 2-368 0 0,10 3 121 0 0,0-1 1 0 0,1 0-1 0 0,0-1 1 0 0,0 0-1 0 0,0-2 1 0 0,0 0-1 0 0,1 0 1 0 0,5-1-122 0 0,30-1 1121 0 0,44-7-1121 0 0,-67 5 44 0 0,-11-1-2771 0 0,-17 3 1438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5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2.93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26 530 13216 0 0,'-12'-19'1185'0'0,"10"16"-1002"0"0,0-1-1 0 0,0 1 1 0 0,0 0 0 0 0,1-1 0 0 0,-1 1-1 0 0,1-1-182 0 0,0 3 139 0 0,1-1-1 0 0,0 1 1 0 0,0-1-1 0 0,-1 1 1 0 0,1 0-1 0 0,0-1 1 0 0,1 1-1 0 0,-1-1 1 0 0,0 1-1 0 0,0-1 1 0 0,0 1-1 0 0,1 0 1 0 0,-1-1-1 0 0,1 1 1 0 0,-1 0-1 0 0,1-1 1 0 0,0 1-1 0 0,0-1-138 0 0,7-11 661 0 0,1-1-1 0 0,1 2 1 0 0,0-1 0 0 0,0 1 0 0 0,1 1-1 0 0,11-9-660 0 0,-14 13 246 0 0,1 1 0 0 0,0-1 1 0 0,0 2-1 0 0,1-1 0 0 0,0 1 0 0 0,-1 0 0 0 0,2 1 0 0 0,-1 1 0 0 0,0-1 0 0 0,5 1-246 0 0,-9 1 57 0 0,0 2 0 0 0,0-1-1 0 0,-1 1 1 0 0,1-1 0 0 0,0 2 0 0 0,0-1-1 0 0,0 1 1 0 0,0 0 0 0 0,0 0-1 0 0,0 0 1 0 0,-1 1 0 0 0,1 0-1 0 0,-1 0 1 0 0,3 2-57 0 0,-1 0 76 0 0,0 0 1 0 0,0 0-1 0 0,-1 1 0 0 0,0 0 0 0 0,0 1 1 0 0,0-1-1 0 0,-1 1 0 0 0,1 0 0 0 0,3 7-76 0 0,2 4 89 0 0,-1 1 0 0 0,0 0 0 0 0,-2 1 0 0 0,0 0 0 0 0,-1 0 0 0 0,-1 1 0 0 0,4 19-89 0 0,-6-17 110 0 0,0 0 1 0 0,-1 0-1 0 0,-2 0 1 0 0,0 1-1 0 0,-1-1 0 0 0,-2 0 1 0 0,0 0-1 0 0,-1 1 1 0 0,-2 3-111 0 0,3-15 78 0 0,-1 0-1 0 0,-1-1 1 0 0,0 1 0 0 0,0-1 0 0 0,-1 0-1 0 0,0 0 1 0 0,-1 0 0 0 0,0-1 0 0 0,0 0 0 0 0,-1 0-1 0 0,0-1 1 0 0,-1 1 0 0 0,0-2 0 0 0,0 1 0 0 0,-1-1-1 0 0,1 0 1 0 0,-2-1 0 0 0,1 0 0 0 0,-3 1-78 0 0,5-4 58 0 0,0 1 0 0 0,0-1 0 0 0,0 0 1 0 0,-1-1-1 0 0,1 0 0 0 0,-1 0 0 0 0,1-1 0 0 0,-1 0 1 0 0,-1 0-59 0 0,6-1 20 0 0,0 0 1 0 0,0 0 0 0 0,0 0 0 0 0,0-1 0 0 0,0 1 0 0 0,0-1 0 0 0,0 0 0 0 0,0 0 0 0 0,0 0 0 0 0,1 0 0 0 0,-1-1-1 0 0,0 1 1 0 0,1-1 0 0 0,-1 1 0 0 0,1-1 0 0 0,-1 0 0 0 0,1 0 0 0 0,0 0 0 0 0,0 0 0 0 0,0 0 0 0 0,0-1 0 0 0,0 1 0 0 0,1-1-1 0 0,-1 1 1 0 0,0-2-21 0 0,-4-9-16 0 0,0-1 0 0 0,1 0-1 0 0,0-1 1 0 0,2 1-1 0 0,-1-1 1 0 0,2 0 0 0 0,0 1-1 0 0,0-1 1 0 0,2 0-1 0 0,0-13 17 0 0,1 20-20 0 0,0 1 0 0 0,0-1 0 0 0,1 0 0 0 0,0 1 0 0 0,0-1 0 0 0,1 1 0 0 0,0-1 0 0 0,0 1 0 0 0,1 0 0 0 0,0 1 0 0 0,0-1 0 0 0,1 0-1 0 0,-1 1 1 0 0,2 0 0 0 0,-1 0 0 0 0,0 1 0 0 0,1-1 0 0 0,0 1 0 0 0,1 1 0 0 0,1-2 20 0 0,-3 2-7 0 0,1 0 1 0 0,0 1-1 0 0,0 0 0 0 0,0 1 0 0 0,0-1 1 0 0,0 1-1 0 0,0 0 0 0 0,0 0 1 0 0,1 1-1 0 0,-1 0 0 0 0,1 0 0 0 0,-1 0 1 0 0,1 1-1 0 0,0 0 0 0 0,-1 1 1 0 0,1-1-1 0 0,-1 1 0 0 0,1 0 0 0 0,-1 1 1 0 0,0 0-1 0 0,1 0 0 0 0,-1 0 0 0 0,0 0 1 0 0,3 3 6 0 0,-5-3 0 0 0,0 1 0 0 0,0 0 0 0 0,0 0 1 0 0,-1 1-1 0 0,1-1 0 0 0,-1 1 0 0 0,0 0 0 0 0,0-1 1 0 0,0 1-1 0 0,-1 1 0 0 0,1-1 0 0 0,-1 0 0 0 0,0 1 1 0 0,0-1-1 0 0,0 1 0 0 0,-1-1 0 0 0,0 1 0 0 0,0 0 0 0 0,0 0 1 0 0,0-1-1 0 0,-1 1 0 0 0,2 12-166 0 0,-2-1 0 0 0,0 0-1 0 0,-1 0 1 0 0,0 1 0 0 0,-4 10 166 0 0,-5 15-4790 0 0,6-31 2984 0 0</inkml:trace>
  <inkml:trace contextRef="#ctx0" brushRef="#br0" timeOffset="1266.496">831 650 3224 0 0,'-1'-15'706'0'0,"-3"6"3100"0"0,4 9-3458 0 0,-3-18 7834 0 0,3 16-7756 0 0,0 0 0 0 0,0 0 1 0 0,0-1-1 0 0,-1 1 1 0 0,1 0-1 0 0,-1 0 0 0 0,1-1 1 0 0,-2 0-427 0 0,-14-39 2993 0 0,13 31-2474 0 0,-1 1-1 0 0,-1-1 0 0 0,1 1 1 0 0,-1 0-1 0 0,-6-7-518 0 0,7 11 144 0 0,0 1 0 0 0,0 0 1 0 0,-1 1-1 0 0,0-1 0 0 0,0 1 0 0 0,0 0 1 0 0,-5-4-145 0 0,8 7 8 0 0,0 0 1 0 0,-1-1 0 0 0,1 1 0 0 0,0 0 0 0 0,-1 0 0 0 0,1 1 0 0 0,-1-1 0 0 0,1 1-1 0 0,-1-1 1 0 0,1 1 0 0 0,-1 0 0 0 0,0-1 0 0 0,1 1 0 0 0,-1 1 0 0 0,1-1-1 0 0,-1 0 1 0 0,1 1 0 0 0,-1-1 0 0 0,1 1 0 0 0,-1 0 0 0 0,-1 0-9 0 0,-1 2 12 0 0,0 0 0 0 0,1 0 0 0 0,-1 0 0 0 0,1 0 0 0 0,0 0 1 0 0,0 1-1 0 0,0 0 0 0 0,0 0 0 0 0,1 0 0 0 0,0 0 0 0 0,0 1 0 0 0,0 0 0 0 0,0-1 0 0 0,1 1 1 0 0,-1 0-1 0 0,0 3-12 0 0,-4 12 51 0 0,1 0 0 0 0,1 0 0 0 0,-2 14-51 0 0,4-15 151 0 0,1 1 1 0 0,0 16-152 0 0,2 3 451 0 0,5 36-451 0 0,-3-64 80 0 0,0 1-1 0 0,0-1 1 0 0,1 1-1 0 0,0-1 1 0 0,1 0-1 0 0,3 5-79 0 0,-5-11 28 0 0,0-1-1 0 0,0 0 1 0 0,0 0-1 0 0,1-1 0 0 0,-1 1 1 0 0,1 0-1 0 0,0-1 1 0 0,0 1-1 0 0,0-1 1 0 0,1 0-1 0 0,-1 0 0 0 0,1 0 1 0 0,-1-1-1 0 0,1 1 1 0 0,0-1-1 0 0,0 0 0 0 0,0 0 1 0 0,1 0-28 0 0,-3-1 34 0 0,1-1 1 0 0,-1 0-1 0 0,0 1 1 0 0,1-1-1 0 0,-1 0 1 0 0,0 0-1 0 0,1 0 1 0 0,-1 0 0 0 0,0 0-1 0 0,1-1 1 0 0,-1 1-1 0 0,0-1 1 0 0,0 0-1 0 0,1 1 1 0 0,-1-1-1 0 0,1-1-34 0 0,1 0 65 0 0,1-1 0 0 0,-1 1 0 0 0,-1-1 0 0 0,1 0 0 0 0,0-1 0 0 0,-1 1 0 0 0,1-1 0 0 0,-1 0-65 0 0,6-7 155 0 0,0-2 1 0 0,-1 1-1 0 0,0-1 0 0 0,5-13-155 0 0,-7 13 49 0 0,-1-1-1 0 0,0 1 1 0 0,0-1 0 0 0,-1 0-1 0 0,-1 0 1 0 0,-1-1 0 0 0,0 1-1 0 0,-1-1 1 0 0,0 1 0 0 0,-1-1-1 0 0,0 1 1 0 0,-2-6-49 0 0,1 15 0 0 0,0 1 0 0 0,-1-1 0 0 0,1 0 0 0 0,-1 1 0 0 0,-1-3 0 0 0,-1 3 34 0 0,1 6 42 0 0,2 7 45 0 0,1-9-120 0 0,1 9-20 0 0,1 0-1 0 0,-1 0 1 0 0,2 0 0 0 0,-1 0 0 0 0,1 0-1 0 0,1 0 20 0 0,3 15-28 0 0,1 2 29 0 0,1 1 0 0 0,1-2 0 0 0,4 8-1 0 0,-8-23-2 0 0,-1 0 1 0 0,1 0-1 0 0,1-1 1 0 0,0 0-1 0 0,0 0 1 0 0,1-1-1 0 0,0 1 1 0 0,0-2-1 0 0,4 3 2 0 0,-6-5-335 0 0,0 0 0 0 0,1 0 0 0 0,0-1-1 0 0,-1 0 1 0 0,1 0 0 0 0,0-1 0 0 0,1 0-1 0 0,-1 0 1 0 0,1-1 0 0 0,-1 0-1 0 0,4 0 337 0 0,2 0-1775 0 0</inkml:trace>
  <inkml:trace contextRef="#ctx0" brushRef="#br1" timeOffset="7408.952">1176 36 18943 0 0,'0'-2'167'0'0,"1"1"-1"0"0,-1-1 1 0 0,0 1-1 0 0,0-1 1 0 0,0 1-1 0 0,0-1 1 0 0,0 0-1 0 0,0 1 1 0 0,0-1-1 0 0,0 1 0 0 0,0-1-166 0 0,-1-8 5847 0 0,-1 12-5769 0 0,0 0 0 0 0,-1 0 0 0 0,1-1 1 0 0,0 1-1 0 0,-1-1 0 0 0,1 0 1 0 0,-1 0-79 0 0,-4 3 94 0 0,1-1 0 0 0,-1 0 0 0 0,0-1 0 0 0,0 0 0 0 0,0 0 1 0 0,0 0-1 0 0,0-1 0 0 0,0 0 0 0 0,-1 0 0 0 0,1-1 1 0 0,0 0-1 0 0,-1 0 0 0 0,1-1 0 0 0,-1 0-94 0 0,5 0 45 0 0,0 0 0 0 0,0 1-1 0 0,0 0 1 0 0,0-1 0 0 0,0 1 0 0 0,0 0-1 0 0,1 1 1 0 0,-1-1 0 0 0,-1 0-45 0 0,3 1 10 0 0,0-1 0 0 0,0 0 1 0 0,0 0-1 0 0,1 1 0 0 0,-1-1 1 0 0,0 1-1 0 0,0-1 0 0 0,1 1 0 0 0,-1-1 1 0 0,0 1-1 0 0,1-1 0 0 0,-1 1 1 0 0,0 0-1 0 0,1-1 0 0 0,-1 1 0 0 0,1 0 1 0 0,-1-1-1 0 0,1 1 0 0 0,-1 0 1 0 0,1 0-1 0 0,0 0 0 0 0,-1-1 0 0 0,1 1 1 0 0,0 0-1 0 0,0 0 0 0 0,0 0 1 0 0,-1 0-1 0 0,1 0 0 0 0,0-1 1 0 0,0 1-1 0 0,0 0 0 0 0,0 1-10 0 0,7 221 416 0 0,-8-91 540 0 0,1-130-922 0 0,0 2 24 0 0,0 0 1 0 0,0 0 0 0 0,0-1 0 0 0,0 1 0 0 0,1 0-1 0 0,-1 0 1 0 0,1-1 0 0 0,0 1 0 0 0,1 2-59 0 0,-1-5 64 0 0,-1-1 56 0 0,0 0 21 0 0,15-4 223 0 0,14-7-597 0 0,0-1 1 0 0,7-5 232 0 0,-10 5-3939 0 0,-1 1-4451 0 0,-15 7 165 0 0</inkml:trace>
  <inkml:trace contextRef="#ctx0" brushRef="#br1" timeOffset="7761.441">1176 175 20591 0 0,'0'0'464'0'0,"0"0"68"0"0,0 0 34 0 0,9-12 490 0 0,-5 11-916 0 0,-1 0 1 0 0,0 0-1 0 0,1 0 1 0 0,-1 1 0 0 0,0-1-1 0 0,1 1 1 0 0,-1 0-1 0 0,1 0 1 0 0,-1 0 0 0 0,1 0-1 0 0,-1 1 1 0 0,0-1-1 0 0,1 1 1 0 0,-1 0-141 0 0,-1-1 47 0 0,-1 0 1 0 0,0 1-1 0 0,0-1 0 0 0,1 0 1 0 0,-1 1-1 0 0,0-1 1 0 0,0 1-1 0 0,0 0 0 0 0,0-1 1 0 0,0 1-1 0 0,0 0 0 0 0,0 0 1 0 0,0 0-1 0 0,0 0 0 0 0,0-1 1 0 0,0 1-1 0 0,0 0 0 0 0,-1 1 1 0 0,1-1-1 0 0,0 0 1 0 0,-1 0-1 0 0,1 0 0 0 0,-1 0 1 0 0,1 1-1 0 0,-1-1 0 0 0,1 0 1 0 0,-1 0-1 0 0,0 1 0 0 0,0-1 1 0 0,0 0-1 0 0,0 0 0 0 0,0 1 1 0 0,0-1-1 0 0,0 0 0 0 0,0 1 1 0 0,0 0-48 0 0,-3 8 274 0 0,0 1 0 0 0,0-1 0 0 0,-1 0 0 0 0,-1 0 0 0 0,1 0 0 0 0,-3 1-274 0 0,-9 16 965 0 0,-11 11-965 0 0,16-23 316 0 0,10-13-263 0 0,0 1 1 0 0,0-1-1 0 0,0 0 0 0 0,0 0 1 0 0,0 1-1 0 0,0-1 0 0 0,0 1 1 0 0,1-1-1 0 0,-1 1 0 0 0,1-1 1 0 0,0 1-1 0 0,-1 0-53 0 0,2-2 8 0 0,-1-1 0 0 0,1 1 0 0 0,-1 0 0 0 0,0 0 0 0 0,1-1 0 0 0,0 1 0 0 0,-1 0 0 0 0,1 0 0 0 0,-1-1 0 0 0,1 1 0 0 0,0-1 0 0 0,-1 1 0 0 0,1-1 0 0 0,0 1 0 0 0,0-1 1 0 0,-1 1-1 0 0,1-1 0 0 0,0 1 0 0 0,0-1 0 0 0,0 0 0 0 0,0 0 0 0 0,-1 1 0 0 0,1-1 0 0 0,1 0-8 0 0,-2 0 12 0 0,4 0-16 0 0,0 1-1 0 0,1-1 0 0 0,-1 0 0 0 0,0-1 0 0 0,0 1 0 0 0,1-1 0 0 0,-1 0 0 0 0,0 0 1 0 0,0 0-1 0 0,0 0 0 0 0,0-1 0 0 0,0 1 0 0 0,0-1 0 0 0,2-2 5 0 0,7-3-1165 0 0,-1-1 0 0 0,0-1 0 0 0,7-6 1165 0 0,-6 2-2860 0 0,-7 6 1310 0 0</inkml:trace>
  <inkml:trace contextRef="#ctx0" brushRef="#br1" timeOffset="8277.432">1293 18 16439 0 0,'0'0'754'0'0,"0"0"-17"0"0,7-2 7606 0 0,21-5-7793 0 0,-16 4-295 0 0,-8 2-122 0 0,1 0-1 0 0,0 0 0 0 0,0 0 0 0 0,-1 0 0 0 0,1 1 0 0 0,0 0 0 0 0,0 0 0 0 0,3 0-132 0 0,-7 0 27 0 0,0 1-1 0 0,-1-1 0 0 0,1 0 1 0 0,-1 1-1 0 0,1-1 0 0 0,-1 0 1 0 0,1 1-1 0 0,-1-1 1 0 0,1 1-1 0 0,-1-1 0 0 0,1 1 1 0 0,-1-1-1 0 0,1 1 1 0 0,-1-1-1 0 0,0 1 0 0 0,1-1 1 0 0,-1 1-1 0 0,0 0 0 0 0,1-1 1 0 0,-1 1-1 0 0,0 0 1 0 0,0-1-1 0 0,0 1 0 0 0,0 0 1 0 0,0-1-1 0 0,1 1 1 0 0,-1 0-1 0 0,0-1-26 0 0,0 24 327 0 0,0-17-197 0 0,0 26 210 0 0,2 0 1 0 0,1 0-1 0 0,3 6-340 0 0,-2-19 159 0 0,0-1-1 0 0,2 0 1 0 0,0-1-1 0 0,1 1 1 0 0,1-1-1 0 0,2 2-158 0 0,-9-18 1 0 0,4 6 60 0 0,-1 0 0 0 0,0 1 0 0 0,-1-1 0 0 0,0 1 0 0 0,1 3-61 0 0,-4-10 10 0 0,1-1 1 0 0,-1 1 0 0 0,1 0 0 0 0,-1-1-1 0 0,0 1 1 0 0,0 0 0 0 0,0 0 0 0 0,0-1-1 0 0,0 1 1 0 0,-1 0 0 0 0,1 0 0 0 0,0-1-1 0 0,-1 1 1 0 0,1 0 0 0 0,-1-1 0 0 0,0 1-1 0 0,1 0 1 0 0,-1-1 0 0 0,0 1 0 0 0,0-1-1 0 0,0 0 1 0 0,0 1 0 0 0,0-1 0 0 0,-1 0-1 0 0,1 1 1 0 0,0-1 0 0 0,0 0 0 0 0,-1 0-1 0 0,1 0 1 0 0,-2 1-11 0 0,-2 0 18 0 0,0 0 0 0 0,-1 0 1 0 0,1 0-1 0 0,-1 0 0 0 0,1-1 0 0 0,-1 0 0 0 0,1 0 1 0 0,-1 0-1 0 0,-1-1-18 0 0,-33 0-3808 0 0,25-1-6440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25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213 60 14744 0 0,'-6'-2'1334'0'0,"4"2"-1182"0"0,-1-1 0 0 0,1 1 0 0 0,-1 0 0 0 0,1 0 0 0 0,-1 0-1 0 0,0 0 1 0 0,1 1 0 0 0,-1-1 0 0 0,1 1 0 0 0,-1-1 0 0 0,1 1 0 0 0,0 0 0 0 0,-1 0 0 0 0,1 0-1 0 0,0 0 1 0 0,-1 0 0 0 0,1 1 0 0 0,0-1 0 0 0,0 1 0 0 0,0-1 0 0 0,-1 2-152 0 0,-5 5 1051 0 0,0 0-1 0 0,0 1 1 0 0,1 0 0 0 0,-2 2-1051 0 0,7-8-178 0 0,-8 12 324 0 0,0 1 1 0 0,1 1 0 0 0,1-1-1 0 0,0 1 1 0 0,1 1 0 0 0,-4 16-147 0 0,-4 24 1793 0 0,-3 30-1793 0 0,11-37 1275 0 0,1 22-1275 0 0,5-65 50 0 0,0 12 23 0 0,0 0 0 0 0,2 0 1 0 0,1 0-1 0 0,0 0 0 0 0,1 0 0 0 0,1 0 0 0 0,1-1 0 0 0,1 0 0 0 0,0 0 0 0 0,2 0 1 0 0,0-1-1 0 0,1 0 0 0 0,4 4-73 0 0,-7-12-178 0 0,1-1 0 0 0,1 0 1 0 0,0-1-1 0 0,0 1 0 0 0,1-2 1 0 0,0 1-1 0 0,0-1 0 0 0,0 0 0 0 0,1-1 1 0 0,0 0-1 0 0,1-1 0 0 0,-1 0 1 0 0,1-1-1 0 0,3 1 178 0 0,-7-3-1601 0 0,1-1-65 0 0</inkml:trace>
  <inkml:trace contextRef="#ctx0" brushRef="#br0" timeOffset="357.33">342 349 14280 0 0,'-15'-5'1552'0'0,"14"6"-1186"0"0,0-1 0 0 0,1 0 0 0 0,-1 1 0 0 0,0-1 1 0 0,1 1-1 0 0,-1-1 0 0 0,1 1 0 0 0,-1 0 1 0 0,1-1-1 0 0,-1 1 0 0 0,1-1 0 0 0,-1 1 1 0 0,1 0-1 0 0,-1-1 0 0 0,1 1 0 0 0,0 0 1 0 0,0 0-1 0 0,-1-1 0 0 0,1 1 0 0 0,0 0 0 0 0,0 0 1 0 0,0 0-1 0 0,0-1 0 0 0,0 1 0 0 0,0 0 1 0 0,0 0-367 0 0,-1 26 1221 0 0,1-20-1277 0 0,4 80 2245 0 0,11 59-2189 0 0,-10-108 70 0 0,-3-21-608 0 0,0-1 0 0 0,2 0 1 0 0,0 0-1 0 0,5 11 538 0 0,-9-27-1932 0 0</inkml:trace>
  <inkml:trace contextRef="#ctx0" brushRef="#br0" timeOffset="692.444">507 491 24415 0 0,'0'0'562'0'0,"0"0"72"0"0,7-9 828 0 0,-5 7-1467 0 0,0 0 1 0 0,-1 1-1 0 0,1-1 1 0 0,0 1-1 0 0,0 0 0 0 0,1-1 1 0 0,-1 1-1 0 0,0 0 1 0 0,0 0-1 0 0,1 1 1 0 0,-1-1-1 0 0,0 0 1 0 0,1 1-1 0 0,-1-1 1 0 0,1 1-1 0 0,-1 0 1 0 0,1 0-1 0 0,-1 0 1 0 0,0 0-1 0 0,1 0 1 0 0,1 1 4 0 0,6 1-64 0 0,1 0 1 0 0,-1 1-1 0 0,0 0 0 0 0,5 3 64 0 0,-1-1-132 0 0,18 7-2980 0 0,-21-10 1448 0 0</inkml:trace>
  <inkml:trace contextRef="#ctx0" brushRef="#br0" timeOffset="1072.591">741 388 22087 0 0,'0'0'498'0'0,"-9"0"1218"0"0,8 0-1709 0 0,1 0 1 0 0,-1 1-1 0 0,0-1 1 0 0,1 0 0 0 0,-1 0-1 0 0,0 1 1 0 0,1-1-1 0 0,-1 1 1 0 0,1-1-1 0 0,-1 0 1 0 0,1 1 0 0 0,-1-1-1 0 0,1 1 1 0 0,-1-1-1 0 0,1 1 1 0 0,-1-1 0 0 0,1 1-1 0 0,0-1 1 0 0,-1 1-1 0 0,1 0 1 0 0,0-1-1 0 0,0 1 1 0 0,-1 0 0 0 0,1-1-1 0 0,0 1 1 0 0,0 0-1 0 0,0-1 1 0 0,0 1 0 0 0,0 0-1 0 0,0-1-7 0 0,2 19-7 0 0,-1-16 56 0 0,3 13 624 0 0,0 0 0 0 0,2 0 0 0 0,5 13-673 0 0,-7-21 183 0 0,0 0-1 0 0,1-1 0 0 0,-1 1 0 0 0,2-1 1 0 0,-1 0-1 0 0,1-1 0 0 0,0 1 0 0 0,3 1-182 0 0,-2-1 86 0 0,1 0-1 0 0,1-1 1 0 0,-1 0-1 0 0,1 0 1 0 0,0-1-1 0 0,0 0 1 0 0,1 0-1 0 0,6 1-85 0 0,-13-5 19 0 0,0 0 0 0 0,1 0-1 0 0,-1 0 1 0 0,0-1 0 0 0,1 0-1 0 0,-1 1 1 0 0,0-1 0 0 0,1 0 0 0 0,-1-1-1 0 0,0 1 1 0 0,1 0 0 0 0,-1-1-1 0 0,0 0 1 0 0,1 0 0 0 0,-1 0 0 0 0,0 0-1 0 0,0-1 1 0 0,0 1 0 0 0,0-1-1 0 0,0 1 1 0 0,0-1 0 0 0,0 0 0 0 0,-1 0-1 0 0,1-1 1 0 0,-1 1 0 0 0,1 0-1 0 0,-1-1 1 0 0,1-1-19 0 0,1-1 1 0 0,-1 0 1 0 0,1-1-1 0 0,-1 0 1 0 0,0 0-1 0 0,-1 0 0 0 0,0 0 1 0 0,1 0-1 0 0,-2 0 0 0 0,1-1 1 0 0,-1 1-1 0 0,1-6-1 0 0,-1-12 42 0 0,0 1 0 0 0,-2-17-42 0 0,0 3 77 0 0,1 36 171 0 0,0 1 0 0 0,0 21 0 0 0,17 92 71 0 0,-5-43 193 0 0,-4 5-512 0 0,-5-33 346 0 0,-2 0 1 0 0,-1-1 0 0 0,-4 15-347 0 0,2-38 33 0 0,-1 0-1 0 0,-1 0 1 0 0,0-1 0 0 0,-1 1 0 0 0,-1-1 0 0 0,-1 0 0 0 0,0-1-1 0 0,-10 16-32 0 0,15-28 23 0 0,-1 0 0 0 0,1-1 0 0 0,-1 0 0 0 0,0 1-1 0 0,0-1 1 0 0,0 0 0 0 0,0 0 0 0 0,-1 0 0 0 0,1-1-1 0 0,-1 1 1 0 0,0-1 0 0 0,0 0 0 0 0,0 0 0 0 0,0 0-1 0 0,0-1 1 0 0,0 1 0 0 0,0-1 0 0 0,-1 0 0 0 0,1 0-1 0 0,0-1 1 0 0,-1 1 0 0 0,1-1 0 0 0,-1 0 0 0 0,1 0-1 0 0,-2 0-22 0 0,-3-2-103 0 0,1 1 0 0 0,0-1 0 0 0,-1 0-1 0 0,1 0 1 0 0,0-1 0 0 0,0-1-1 0 0,1 1 1 0 0,-1-1 0 0 0,1 0 0 0 0,0-1-1 0 0,0 0 1 0 0,-5-4 103 0 0,11 8-48 0 0,-5-3-699 0 0,1 0 1 0 0,0-1-1 0 0,0 1 1 0 0,0-1-1 0 0,1 0 1 0 0,-1-1-1 0 0,1 1 1 0 0,0-1-1 0 0,1 0 1 0 0,-2-2 746 0 0,1-4-2431 0 0</inkml:trace>
  <inkml:trace contextRef="#ctx0" brushRef="#br0" timeOffset="1428.456">1050 1 6912 0 0,'0'0'528'0'0,"0"0"354"0"0,1 1 6571 0 0,8 7-1255 0 0,-2-1-4888 0 0,0 0 0 0 0,-1 0 0 0 0,1 1 0 0 0,1 3-1310 0 0,1 3 804 0 0,-1-1 0 0 0,3 9-804 0 0,6 18-898 0 0,8 26 898 0 0,-6-13 981 0 0,4 14-145 0 0,-3 0 0 0 0,-4 2 0 0 0,7 52-836 0 0,-20-95 90 0 0,0 0 0 0 0,-2 1 0 0 0,0 0 0 0 0,-2-1 0 0 0,-1 1 0 0 0,-2 0-1 0 0,0-1 1 0 0,-2 0 0 0 0,0 0 0 0 0,-7 13-90 0 0,2-11-111 0 0,5-14-371 0 0,1 1 1 0 0,0-1 0 0 0,1 1 0 0 0,1 0 481 0 0,3-9-1225 0 0,2-3-50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4.8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38 16416 0 0,'-18'-11'1343'0'0,"16"10"-1255"0"0,0 0 0 0 0,0 0 0 0 0,0 0 0 0 0,0 0 0 0 0,0-1 1 0 0,0 1-1 0 0,0-1 0 0 0,0 1 0 0 0,0-1 0 0 0,1 0 1 0 0,-1 0-1 0 0,-1-1-88 0 0,2-3 1838 0 0,6 6-717 0 0,1 0-1004 0 0,9 3 294 0 0,1-1 1 0 0,-1 2-1 0 0,0 0 1 0 0,0 1 0 0 0,4 2-412 0 0,1 0 219 0 0,1 0 1 0 0,8 0-220 0 0,99 13 411 0 0,-61-14 169 0 0,60-2-580 0 0,159-15 852 0 0,-98-6-606 0 0,-93 8 125 0 0,45 2-371 0 0,-136 7-546 0 0,20 1 1475 0 0,-17 1-3225 0 0,-2 1-3512 0 0,-3-1-2417 0 0</inkml:trace>
  <inkml:trace contextRef="#ctx0" brushRef="#br0" timeOffset="1437.806">36 432 18863 0 0,'0'-2'119'0'0,"-1"0"-1"0"0,0-1 0 0 0,1 1 0 0 0,0 0 0 0 0,-1 0 0 0 0,1 0 0 0 0,0-1 0 0 0,0 1 1 0 0,0 0-1 0 0,0 0 0 0 0,1 0 0 0 0,-1-1 0 0 0,1 1 0 0 0,-1 0 0 0 0,1 0 0 0 0,0 0 1 0 0,0 0-1 0 0,0-1-118 0 0,1 0 195 0 0,0 0 0 0 0,0 1 0 0 0,0-1 0 0 0,0 0 0 0 0,1 1 0 0 0,-1-1 0 0 0,1 1 0 0 0,0 0 1 0 0,0 0-1 0 0,2-2-195 0 0,7-2 449 0 0,0 0 0 0 0,1 1 1 0 0,-1 0-1 0 0,1 1 0 0 0,8-2-449 0 0,-5 3 168 0 0,-1 0 0 0 0,1 1 0 0 0,-1 0 0 0 0,1 1 0 0 0,0 1 0 0 0,-1 1 0 0 0,1 0 0 0 0,12 3-168 0 0,-19-3 62 0 0,-1 1 1 0 0,1 0-1 0 0,-1 1 0 0 0,0-1 1 0 0,0 2-1 0 0,0-1 0 0 0,0 1 1 0 0,0 1-1 0 0,-1-1 0 0 0,0 1 1 0 0,0 0-1 0 0,0 1 0 0 0,-1 0 1 0 0,1 0-1 0 0,-2 0 0 0 0,4 5-62 0 0,-4-3 44 0 0,0 0 0 0 0,-1 1-1 0 0,1-1 1 0 0,-2 1-1 0 0,0 0 1 0 0,0 0 0 0 0,0 1-1 0 0,-1-1 1 0 0,0 0-1 0 0,-1 1 1 0 0,0 0 0 0 0,-1 1-44 0 0,0 6 132 0 0,0 1 0 0 0,-2-1 1 0 0,0 0-1 0 0,-1 1 0 0 0,0-1 1 0 0,-3 4-133 0 0,0-2 110 0 0,-1 0-1 0 0,0 0 1 0 0,-2 0 0 0 0,0-1-1 0 0,-1 0 1 0 0,-1-1 0 0 0,0 0 0 0 0,-2-1-1 0 0,1 0 1 0 0,-13 10-110 0 0,16-17 58 0 0,0 1 0 0 0,-1-1 0 0 0,-1-1 0 0 0,0 0 0 0 0,0 0-1 0 0,-5 1-57 0 0,14-7 16 0 0,-1-1-1 0 0,0 0 0 0 0,0 0 0 0 0,0 0 1 0 0,1 0-1 0 0,-1-1 0 0 0,0 1 0 0 0,0-1 0 0 0,0 1 1 0 0,0-1-1 0 0,0 0 0 0 0,0 0 0 0 0,-3-1-15 0 0,3 0 9 0 0,1 0-1 0 0,-1 1 1 0 0,1-1-1 0 0,0-1 1 0 0,0 1 0 0 0,-1 0-1 0 0,1 0 1 0 0,0-1-1 0 0,0 0 1 0 0,0 1-1 0 0,0-1 1 0 0,1 0-1 0 0,-1 0 1 0 0,0 0-1 0 0,1 0 1 0 0,-1 0-1 0 0,1 0 1 0 0,-1-2-9 0 0,-3-6-61 0 0,0 0 1 0 0,1 0-1 0 0,0 0 1 0 0,0 0 0 0 0,1-1-1 0 0,-1-7 61 0 0,0-7-181 0 0,2 0 1 0 0,-1-9 180 0 0,3 27-12 0 0,0-1 1 0 0,1 1-1 0 0,-1 0 1 0 0,1 0 0 0 0,1 0-1 0 0,-1 0 1 0 0,1 0-1 0 0,0 0 1 0 0,1 0-1 0 0,0 1 1 0 0,0-1 0 0 0,0 1-1 0 0,1 0 1 0 0,0 0-1 0 0,0 0 1 0 0,0 0-1 0 0,2 0 12 0 0,-2 2-6 0 0,0 0-1 0 0,0 0 0 0 0,1 1 0 0 0,-1 0 1 0 0,1-1-1 0 0,0 2 0 0 0,-1-1 0 0 0,2 0 1 0 0,-1 1-1 0 0,0 0 0 0 0,0 0 1 0 0,1 1-1 0 0,-1-1 0 0 0,1 1 0 0 0,-1 0 1 0 0,1 1-1 0 0,-1-1 0 0 0,1 1 0 0 0,0 0 1 0 0,-1 1-1 0 0,1-1 0 0 0,-1 1 7 0 0,0 0-41 0 0,0 0 1 0 0,0 1-1 0 0,0-1 1 0 0,0 1-1 0 0,0 0 0 0 0,-1 0 1 0 0,1 1-1 0 0,-1-1 1 0 0,0 1-1 0 0,0 0 0 0 0,0 0 1 0 0,0 1-1 0 0,0-1 1 0 0,0 1-1 0 0,-1-1 0 0 0,0 1 1 0 0,0 1-1 0 0,0-1 1 0 0,0 0-1 0 0,-1 0 0 0 0,1 1 1 0 0,0 2 40 0 0,1 4-427 0 0,0 0-1 0 0,-1 0 1 0 0,0 0 0 0 0,-1 1 0 0 0,0-1-1 0 0,-1 0 1 0 0,0 1 0 0 0,-1-1 0 0 0,-1 7 427 0 0,0-4-9093 0 0</inkml:trace>
  <inkml:trace contextRef="#ctx0" brushRef="#br1" timeOffset="3401.534">628 469 22607 0 0,'-7'-17'2554'0'0,"9"16"-2320"0"0,0 0 1 0 0,0-1-1 0 0,0 1 1 0 0,0 0-1 0 0,0 0 1 0 0,0 0-1 0 0,0 0 1 0 0,1 0-235 0 0,23-2 583 0 0,0 0 0 0 0,0 2 1 0 0,7 1-584 0 0,-28 0 25 0 0,5 0 111 0 0,-1 0-88 0 0,-1 0 0 0 0,1 0 0 0 0,0 1 0 0 0,-1 0 0 0 0,1 1 0 0 0,0 0-48 0 0,-8-2 14 0 0,1 1 1 0 0,0-1 0 0 0,-1 1-1 0 0,1 0 1 0 0,0-1 0 0 0,-1 1-1 0 0,1 0 1 0 0,-1 0 0 0 0,1 0-1 0 0,-1 1 1 0 0,0-1 0 0 0,1 0-1 0 0,-1 0 1 0 0,0 1-1 0 0,0-1 1 0 0,0 1 0 0 0,0-1-1 0 0,0 1 1 0 0,0-1 0 0 0,0 1-1 0 0,-1 0 1 0 0,1-1 0 0 0,0 1-1 0 0,-1 0 1 0 0,1 0 0 0 0,-1-1-1 0 0,0 1 1 0 0,0 0-1 0 0,0 0 1 0 0,0 0 0 0 0,0-1-15 0 0,0 9 80 0 0,-1 0-1 0 0,-1-1 1 0 0,1 1 0 0 0,-2-1-1 0 0,1 0 1 0 0,-1 0 0 0 0,-1 0 0 0 0,1 0-1 0 0,-3 3-79 0 0,-11 19 279 0 0,-20 27-279 0 0,16-26 217 0 0,-3 8 519 0 0,-17 35-736 0 0,39-70 42 0 0,0-1-1 0 0,0 1 1 0 0,0 0 0 0 0,1 0 0 0 0,0 0-1 0 0,0 0 1 0 0,0 0-42 0 0,1-4 8 0 0,0 0 1 0 0,0 0-1 0 0,0 0 0 0 0,0 0 1 0 0,0 0-1 0 0,0 0 0 0 0,0 0 1 0 0,0 0-1 0 0,0 0 0 0 0,1 0 1 0 0,-1 0-1 0 0,0 0 0 0 0,1 0 1 0 0,-1 0-1 0 0,1 0 1 0 0,-1 0-1 0 0,1 0 0 0 0,-1 0 1 0 0,1 0-1 0 0,0-1 0 0 0,-1 1 1 0 0,1 0-1 0 0,0 0 0 0 0,0-1 1 0 0,-1 1-1 0 0,1 0 0 0 0,0-1 1 0 0,0 1-1 0 0,0-1 0 0 0,0 1 1 0 0,0-1-1 0 0,0 0 0 0 0,0 1 1 0 0,0-1-1 0 0,0 0-8 0 0,4 1 1 0 0,0 0 0 0 0,0-1 0 0 0,0 0 0 0 0,0 0 0 0 0,0 0 0 0 0,0 0 0 0 0,0-1 0 0 0,4-1-1 0 0,40-12-6 0 0,-14 2-33 0 0,27-7-838 0 0,-23 1-3446 0 0,-34 16 2816 0 0</inkml:trace>
  <inkml:trace contextRef="#ctx0" brushRef="#br1" timeOffset="3744.705">637 675 25567 0 0,'0'0'1175'0'0,"0"0"-29"0"0,13 1-691 0 0,19-3-207 0 0,1-1-1 0 0,-1-2 1 0 0,26-7-248 0 0,25-4 289 0 0,-1 1-3814 0 0,-69 13-5830 0 0</inkml:trace>
  <inkml:trace contextRef="#ctx0" brushRef="#br2" timeOffset="7309.355">1124 173 19351 0 0,'0'-7'1943'0'0,"0"5"-1667"0"0,0 2 340 0 0,0 0 177 0 0,0 0 37 0 0,0 0-78 0 0,-10 12 550 0 0,10-11-1223 0 0,-1 1-1 0 0,0-1 1 0 0,0 1-1 0 0,0-1 1 0 0,0 1 0 0 0,-1-1-1 0 0,1 1 1 0 0,0-1-1 0 0,-1 0 1 0 0,1 0-1 0 0,0 0 1 0 0,-1 0-1 0 0,0 0 1 0 0,1 0-1 0 0,-1 0 1 0 0,1 0 0 0 0,-1 0-1 0 0,0-1 1 0 0,0 1-1 0 0,1-1 1 0 0,-3 1-79 0 0,-2-1 173 0 0,-1 1 1 0 0,1-1 0 0 0,0-1-1 0 0,-1 1 1 0 0,-4-2-174 0 0,-17 0 127 0 0,27 2-115 0 0,-1 0-1 0 0,1 0 0 0 0,0 0 0 0 0,0 1 0 0 0,-1-1 0 0 0,1 0 0 0 0,0 1 0 0 0,0-1 0 0 0,0 1 0 0 0,0-1 0 0 0,0 1 0 0 0,0 0 0 0 0,0 0 0 0 0,0-1 0 0 0,0 1 0 0 0,0 0 1 0 0,0 0-1 0 0,0 0 0 0 0,0 0 0 0 0,1 0 0 0 0,-1 0 0 0 0,0 0 0 0 0,1 0 0 0 0,-1 0 0 0 0,1 0 0 0 0,-1 1 0 0 0,1-1 0 0 0,0 0 0 0 0,-1 0 0 0 0,1 0 0 0 0,0 1 0 0 0,0-1 1 0 0,0 1-12 0 0,-1 6 6 0 0,0 1 1 0 0,1 0 0 0 0,0-1-1 0 0,1 6-6 0 0,-1-5 62 0 0,13 192 1172 0 0,-12-199-1207 0 0,-1 4 29 0 0,0-1-1 0 0,0 0 1 0 0,1 0-1 0 0,0 0 1 0 0,0 0 0 0 0,0 0-1 0 0,1 0 1 0 0,-1 0-1 0 0,2 1-55 0 0,-3-5 124 0 0,0-1-110 0 0,1 1 0 0 0,-1 0 0 0 0,0-1-1 0 0,0 1 1 0 0,0-1 0 0 0,1 1 0 0 0,-1-1 0 0 0,0 0 0 0 0,1 1-1 0 0,-1-1 1 0 0,0 1 0 0 0,1-1 0 0 0,-1 1 0 0 0,0-1 0 0 0,1 0-1 0 0,-1 1 1 0 0,1-1 0 0 0,-1 0 0 0 0,1 1 0 0 0,-1-1 0 0 0,1 0-1 0 0,-1 0 1 0 0,1 1 0 0 0,-1-1 0 0 0,1 0 0 0 0,-1 0 0 0 0,1 0 0 0 0,-1 0-1 0 0,1 0-13 0 0,16 2-70 0 0,-13-3 26 0 0,1-1-1 0 0,-1 1 1 0 0,0 0 0 0 0,1-1 0 0 0,-1 0 0 0 0,0 0 0 0 0,1-1 44 0 0,20-8-954 0 0,17-6-3174 0 0,-28 11 580 0 0,-6 2-4651 0 0</inkml:trace>
  <inkml:trace contextRef="#ctx0" brushRef="#br2" timeOffset="7678.933">1156 308 20735 0 0,'0'0'472'0'0,"-7"-13"1328"0"0,7 11-1741 0 0,0 1 0 0 0,1 0 0 0 0,-1-1 0 0 0,1 1 0 0 0,-1 0 0 0 0,1 0 0 0 0,-1-1 0 0 0,1 1 0 0 0,0 0 0 0 0,0 0 0 0 0,-1 0-1 0 0,1 0 1 0 0,0 0 0 0 0,0 0 0 0 0,0 0 0 0 0,0 0 0 0 0,0 0 0 0 0,0 1 0 0 0,0-1 0 0 0,1 0 0 0 0,-1 1 0 0 0,0-1 0 0 0,0 1 0 0 0,1-1 0 0 0,-1 1 0 0 0,0-1-1 0 0,1 1 1 0 0,-1 0 0 0 0,0 0 0 0 0,2-1-59 0 0,2 1 253 0 0,0-1-1 0 0,0 0 1 0 0,0 1-1 0 0,0 0 1 0 0,1 0 0 0 0,-1 1-1 0 0,4 0-252 0 0,-8-1 9 0 0,1 0 0 0 0,-1 1-1 0 0,0-1 1 0 0,1 0 0 0 0,-1 1-1 0 0,0-1 1 0 0,1 1 0 0 0,-1 0-1 0 0,0-1 1 0 0,0 1 0 0 0,0 0-1 0 0,1 0 1 0 0,-1 0 0 0 0,0 0-1 0 0,0 0 1 0 0,0 0 0 0 0,-1 0-1 0 0,1 0 1 0 0,0 0 0 0 0,0 0-1 0 0,-1 0 1 0 0,1 1-9 0 0,0 0 35 0 0,-1 0-1 0 0,1 0 1 0 0,-1 0 0 0 0,0-1-1 0 0,0 1 1 0 0,0 0-1 0 0,0 0 1 0 0,0 0 0 0 0,0 0-1 0 0,-1 0 1 0 0,1 0-1 0 0,0 0 1 0 0,-1-1 0 0 0,0 2-35 0 0,-3 5 219 0 0,1 0 1 0 0,-1 0-1 0 0,-1-1 0 0 0,1 1 1 0 0,-1-1-1 0 0,-4 3-219 0 0,-13 14 534 0 0,14-16-210 0 0,0 1-1 0 0,1-1 0 0 0,-2 3-323 0 0,9-10 18 0 0,-1-1 0 0 0,1 1 0 0 0,0-1 0 0 0,0 0 0 0 0,-1 1 0 0 0,1-1 0 0 0,0 1 0 0 0,0-1 0 0 0,-1 1 0 0 0,1-1 0 0 0,0 1 0 0 0,0-1-1 0 0,0 1 1 0 0,0-1 0 0 0,0 1 0 0 0,0-1 0 0 0,0 1 0 0 0,-1-1 0 0 0,2 1 0 0 0,-1-1 0 0 0,0 1 0 0 0,0-1 0 0 0,0 1 0 0 0,0-1 0 0 0,0 0 0 0 0,0 1 0 0 0,0-1 0 0 0,1 1 0 0 0,-1-1 0 0 0,0 1-18 0 0,1-1 8 0 0,0 1 0 0 0,-1-1 0 0 0,1 1 0 0 0,0-1 0 0 0,0 1 0 0 0,0-1 0 0 0,-1 1 0 0 0,1-1 0 0 0,0 0 0 0 0,0 0 0 0 0,0 1 0 0 0,0-1 0 0 0,0 0 0 0 0,0 0 0 0 0,0 0-8 0 0,6 0-4 0 0,0 0 0 0 0,0-1 0 0 0,1 1 0 0 0,0-2 4 0 0,6 0 32 0 0,35-7-1551 0 0,-45 7 644 0 0,1 1-1 0 0,-1-1 1 0 0,0 0 0 0 0,1 0 0 0 0,-1 0 0 0 0,0 0-1 0 0,0-1 1 0 0,0 0 0 0 0,0 0 875 0 0,2-4-1775 0 0</inkml:trace>
  <inkml:trace contextRef="#ctx0" brushRef="#br2" timeOffset="8027.561">1296 164 19807 0 0,'8'1'5433'0'0,"4"3"-3780"0"0,16 4-1460 0 0,-21-8-84 0 0,0 0 102 0 0,-1 1 1 0 0,1 0-1 0 0,0 0 1 0 0,0 1-1 0 0,3 1-211 0 0,-8-3 30 0 0,0 1 0 0 0,-1 0 0 0 0,1-1 0 0 0,-1 1 0 0 0,1 0 0 0 0,-1 0 0 0 0,0 0 0 0 0,1 0 0 0 0,-1 0 0 0 0,0 1 0 0 0,0-1 1 0 0,1 0-1 0 0,-1 0 0 0 0,0 1 0 0 0,0-1 0 0 0,-1 1 0 0 0,1-1 0 0 0,0 1 0 0 0,0-1 0 0 0,-1 1 0 0 0,1-1 0 0 0,-1 1 0 0 0,1 0 0 0 0,-1-1 0 0 0,0 1-30 0 0,3 23 902 0 0,-2 24-902 0 0,-1-33 198 0 0,0 1 0 0 0,1-1 0 0 0,1 1 0 0 0,1-1 0 0 0,2 9-198 0 0,-1-10 68 0 0,1 0 0 0 0,0-1 0 0 0,1 0 0 0 0,1 0 0 0 0,0 0 0 0 0,4 4-68 0 0,-10-17 8 0 0,-1 0 0 0 0,1-1 0 0 0,-1 1 0 0 0,1 0 0 0 0,-1 0 0 0 0,0 0 0 0 0,1-1 0 0 0,-1 1 1 0 0,0 0-1 0 0,0 0 0 0 0,1 0 0 0 0,-1 0 0 0 0,0-1 0 0 0,0 1 0 0 0,0 0 0 0 0,0 0 0 0 0,0 0 0 0 0,0 0 0 0 0,0 0 0 0 0,-1-1 0 0 0,1 1 0 0 0,0 0 0 0 0,0 0 0 0 0,-1 0 0 0 0,1 0 0 0 0,0-1 1 0 0,-1 1-1 0 0,1 0 0 0 0,-1 0 0 0 0,1-1 0 0 0,-1 1 0 0 0,1 0 0 0 0,-1-1 0 0 0,0 1 0 0 0,1-1 0 0 0,-1 1 0 0 0,0-1 0 0 0,1 1 0 0 0,-1-1 0 0 0,0 1 0 0 0,0-1 0 0 0,0 1 0 0 0,1-1 0 0 0,-1 0 0 0 0,0 0-7 0 0,-7 3 103 0 0,1 0 1 0 0,0-1-1 0 0,-1 0 1 0 0,-6 2-105 0 0,8-3 3 0 0,-13 3-775 0 0,1-1 0 0 0,-4 0 772 0 0,-4-3-8682 0 0,9-2-731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4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41 17047 0 0,'-2'-1'331'0'0,"1"1"-243"0"0,1 0 0 0 0,-1 0 1 0 0,1 0-1 0 0,-1 0 1 0 0,1-1-1 0 0,-1 1 0 0 0,1 0 1 0 0,-1 0-1 0 0,1-1 0 0 0,-1 1 1 0 0,1 0-1 0 0,0-1 1 0 0,-1 1-1 0 0,1 0 0 0 0,-1-1 1 0 0,1 1-1 0 0,0-1 0 0 0,-1 1 1 0 0,1 0-89 0 0,0-1 1024 0 0,7-1 2852 0 0,8 1-2401 0 0,-3 1-893 0 0,101-17 606 0 0,-38 5-4592 0 0,-65 11 2253 0 0</inkml:trace>
  <inkml:trace contextRef="#ctx0" brushRef="#br0" timeOffset="369.82">36 120 22663 0 0,'-33'13'2524'0'0,"45"-10"-1720"0"0,16-4-1117 0 0,1-2-1 0 0,-1-2 1 0 0,0 0-1 0 0,10-5 314 0 0,-27 8-507 0 0,13-4-452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30.62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 121 19895 0 0,'0'0'455'0'0,"0"0"61"0"0,12 11 679 0 0,11 14-634 0 0,-1 2 1 0 0,-1 0 0 0 0,-2 2-1 0 0,0 0 1 0 0,-2 1 0 0 0,-1 1-1 0 0,-2 0 1 0 0,4 16-562 0 0,-11-24 206 0 0,-1-1 0 0 0,-1 1 0 0 0,-2 0 0 0 0,0 0 0 0 0,-1 1 1 0 0,-1-1-1 0 0,-2 1 0 0 0,0-1 0 0 0,-1 0 0 0 0,-2 0 0 0 0,-5 22-206 0 0,-11 17-2722 0 0,-6-3-3380 0 0,15-40-2503 0 0</inkml:trace>
  <inkml:trace contextRef="#ctx0" brushRef="#br0" timeOffset="485.13">2837 1 19895 0 0,'0'0'455'0'0,"6"12"1088"0"0,3 10-1342 0 0,2 0-1 0 0,1 0 1 0 0,1 1-201 0 0,13 23 584 0 0,35 59 780 0 0,-34-60-211 0 0,-1 1 1 0 0,14 38-1154 0 0,-33-68 192 0 0,-2 0 0 0 0,0 0 0 0 0,-1 1 0 0 0,0-1 0 0 0,-1 1 0 0 0,-1 0 0 0 0,-1 0 0 0 0,-1 0 0 0 0,0 0 0 0 0,-2 12-192 0 0,-1-8 107 0 0,-2 1 0 0 0,0-1 0 0 0,-1 0 0 0 0,-1-1 0 0 0,-7 14-107 0 0,-6 8-923 0 0,-2-1-1 0 0,-5 3 924 0 0,15-24-719 0 0</inkml:trace>
  <inkml:trace contextRef="#ctx0" brushRef="#br0" timeOffset="-2534.336">192 31 15432 0 0,'0'0'705'0'0,"-9"5"261"0"0,1 2-860 0 0,1-1-1 0 0,0 1 1 0 0,0 1-1 0 0,1-1 0 0 0,0 1 1 0 0,0 0-1 0 0,1 1 1 0 0,0-1-1 0 0,-2 5-105 0 0,-7 18 1105 0 0,1 2 1 0 0,1 1-1106 0 0,6-17 191 0 0,-10 32 937 0 0,2 1 0 0 0,-6 40-1128 0 0,10-19 1043 0 0,2 0-1 0 0,4 1 1 0 0,2 4-1043 0 0,3-26 338 0 0,2 0 1 0 0,2 0-1 0 0,3 0 0 0 0,13 48-338 0 0,-18-88-9 0 0,0 0 0 0 0,1 0 0 0 0,0-1 0 0 0,0 0 0 0 0,1 1 0 0 0,0-1 0 0 0,1-1 0 0 0,1 3 9 0 0,-2-5-11 0 0,1 0 0 0 0,-1 0 0 0 0,1-1 1 0 0,0 0-1 0 0,0 0 0 0 0,1 0 0 0 0,-1-1 0 0 0,1 0 0 0 0,0 0 0 0 0,0-1 0 0 0,1 1 11 0 0,8 2-396 0 0,0-1-1 0 0,1 0 1 0 0,10 1 396 0 0,5-1-7651 0 0,-18-5-172 0 0</inkml:trace>
  <inkml:trace contextRef="#ctx0" brushRef="#br0" timeOffset="-2171.655">296 395 22319 0 0,'5'25'3278'0'0,"5"23"-2601"0"0,-4 50 66 0 0,-3 3-743 0 0,-2-34 73 0 0,-1-49-137 0 0,0-1 1 0 0,2 0-1 0 0,0 0 0 0 0,1 0 1 0 0,0 0-1 0 0,1 0 1 0 0,2 2 63 0 0,0-9-1506 0 0,-2-4-2830 0 0,-3-5 2518 0 0,3 4-6351 0 0</inkml:trace>
  <inkml:trace contextRef="#ctx0" brushRef="#br0" timeOffset="-1816.486">463 629 19807 0 0,'0'0'1526'0'0,"0"0"-986"0"0,20-6 3513 0 0,1 1-3398 0 0,-1 2-1 0 0,11 0-654 0 0,29-5 244 0 0,-12-1-1364 0 0,-15 3-5409 0 0,-3 1-1997 0 0</inkml:trace>
  <inkml:trace contextRef="#ctx0" brushRef="#br0" timeOffset="-1281.42">1111 435 9672 0 0,'1'-1'109'0'0,"0"1"-67"0"0,0 0-1 0 0,-1-1 1 0 0,1 1 0 0 0,-1 0 0 0 0,1 0-1 0 0,-1-1 1 0 0,1 1 0 0 0,-1 0 0 0 0,1-1-1 0 0,-1 1 1 0 0,1 0 0 0 0,-1-1 0 0 0,1 1-1 0 0,-1-1 1 0 0,0 1 0 0 0,1-1-1 0 0,-1 1 1 0 0,0-1 0 0 0,1 1 0 0 0,-1-1-1 0 0,0 1 1 0 0,0-1 0 0 0,1 1 0 0 0,-1-1-1 0 0,0 0 1 0 0,0 1 0 0 0,0-1 0 0 0,0 1-1 0 0,0-1 1 0 0,0 0-42 0 0,0 1 1707 0 0,0 0 579 0 0,0 0 107 0 0,0 1-1876 0 0,-1 0-1 0 0,1 0 1 0 0,-1 0-1 0 0,1 0 1 0 0,0 0-1 0 0,-1 1 1 0 0,1-1-1 0 0,0 0 0 0 0,0 0 1 0 0,0 0-1 0 0,0 1 1 0 0,0-1-517 0 0,2 29 1525 0 0,1-11-814 0 0,-1-8-418 0 0,-1 0 0 0 0,0 0 1 0 0,-1 9-294 0 0,0 25 392 0 0,1-26-27 0 0,-2 0 0 0 0,0 9-365 0 0,-1 8 350 0 0,3-27-271 0 0,-2 1-1 0 0,1-1 1 0 0,-1 0-1 0 0,-1 1-78 0 0,-2 14 162 0 0,4-19-118 0 0,0 0 0 0 0,-1 0 0 0 0,0-1 0 0 0,0 1 0 0 0,0-1 0 0 0,-1 1 0 0 0,0-1 1 0 0,0 1-1 0 0,0-1 0 0 0,0 0 0 0 0,-2 2-44 0 0,3-4 23 0 0,0-1-1 0 0,0 1 1 0 0,0-1 0 0 0,0 0 0 0 0,0 0 0 0 0,-1 0-1 0 0,1 0 1 0 0,0 1 0 0 0,-1-2 0 0 0,1 1-1 0 0,-1 0 1 0 0,1 0 0 0 0,-1 0 0 0 0,0 0-23 0 0,0-1 31 0 0,1 0 0 0 0,-1 0 0 0 0,0 0 0 0 0,1 0 0 0 0,-1-1 0 0 0,0 1 0 0 0,1 0 0 0 0,-1-1 0 0 0,0 1 0 0 0,1-1 0 0 0,-1 1 0 0 0,1-1 0 0 0,-1 0 0 0 0,1 0 0 0 0,-1 0-31 0 0,-7-4-23 0 0,0-1 0 0 0,1 0 0 0 0,-1 0 0 0 0,2-1 0 0 0,-1 0 0 0 0,1-1-1 0 0,0 0 1 0 0,0 0 0 0 0,1 0 0 0 0,-1-2 23 0 0,-8-14-170 0 0,2 1-1 0 0,0-2 0 0 0,-2-8 171 0 0,12 26-2 0 0,0-1 0 0 0,0 1 1 0 0,1-1-1 0 0,0 0 0 0 0,0 0 0 0 0,1 0 0 0 0,0 0 0 0 0,1 0 0 0 0,0-1 1 0 0,0 1-1 0 0,1-2 2 0 0,-1 6 22 0 0,1-1 0 0 0,0 1 0 0 0,0-1 0 0 0,1 1 0 0 0,-1-1 0 0 0,1 1 0 0 0,0 0 0 0 0,0 0 1 0 0,1 0-1 0 0,-1 0 0 0 0,1 0 0 0 0,0 0 0 0 0,0 1 0 0 0,0-1 0 0 0,0 1 0 0 0,1 0 0 0 0,-1 0 0 0 0,1 0 0 0 0,0 1 0 0 0,1-2-22 0 0,10-4 13 0 0,0 0-1 0 0,1 1 0 0 0,0 1 0 0 0,8-2-12 0 0,69-16 150 0 0,-16 4-273 0 0,68-13-1694 0 0,-114 26-868 0 0,-6 2-6517 0 0</inkml:trace>
  <inkml:trace contextRef="#ctx0" brushRef="#br0" timeOffset="-793.542">1733 76 20591 0 0,'-14'6'1562'0'0,"7"-1"-1442"0"0,-1 0 0 0 0,2 1 0 0 0,-1 0 0 0 0,1 1 0 0 0,0-1 0 0 0,0 1 0 0 0,0 1 0 0 0,-1 2-120 0 0,-10 18 685 0 0,-9 20-685 0 0,21-38 152 0 0,-15 33 255 0 0,3 0-1 0 0,1 2 1 0 0,-1 12-407 0 0,7-21 337 0 0,2 0 0 0 0,1 1 1 0 0,2 0-1 0 0,1 12-337 0 0,2-25 195 0 0,2 0 1 0 0,1 1-1 0 0,1-1 1 0 0,2 1-1 0 0,0-1 1 0 0,1-1-1 0 0,2 4-195 0 0,-2-14 8 0 0,1 0 0 0 0,0 0 0 0 0,1 0 0 0 0,0-1 1 0 0,1 0-1 0 0,0 0 0 0 0,1-1 0 0 0,0 0 0 0 0,1-1 0 0 0,0 0 0 0 0,1 0 0 0 0,0-1 0 0 0,0-1 0 0 0,1 1 0 0 0,0-2 0 0 0,6 3-8 0 0,-10-6-956 0 0,1 0 0 0 0,-1-1 0 0 0,1 0 0 0 0,0-1-1 0 0,8 2 957 0 0,2-1-8547 0 0</inkml:trace>
  <inkml:trace contextRef="#ctx0" brushRef="#br1" timeOffset="3775.106">1825 497 17855 0 0,'0'-4'178'0'0,"0"0"-1"0"0,0 0 1 0 0,1 0-1 0 0,0 0 1 0 0,0 0-1 0 0,0 0 1 0 0,0 0-1 0 0,1 0 1 0 0,0 0-1 0 0,-1 1 0 0 0,1-1 1 0 0,1 1-1 0 0,0-3-177 0 0,2 1 308 0 0,-1-1 0 0 0,1 1 0 0 0,1 0 0 0 0,-1 0 0 0 0,0 1 0 0 0,1 0 0 0 0,5-3-308 0 0,2-1 355 0 0,0 2 1 0 0,1-1-1 0 0,0 2 0 0 0,0 0 0 0 0,1 0 0 0 0,-1 1 1 0 0,5 0-356 0 0,-17 4 45 0 0,1-1 0 0 0,-1 1 0 0 0,1 0 0 0 0,0 0-1 0 0,-1 0 1 0 0,1 0 0 0 0,-1 0 0 0 0,1 0 0 0 0,0 1 0 0 0,-1-1 0 0 0,1 1 0 0 0,-1-1 0 0 0,1 1 0 0 0,-1 0 0 0 0,1 0 0 0 0,-1 1 0 0 0,0-1 0 0 0,0 0 0 0 0,1 1-45 0 0,-1 0 42 0 0,0 0-1 0 0,-1 0 1 0 0,1 0-1 0 0,-1 0 1 0 0,1 0-1 0 0,-1 0 1 0 0,0 0-1 0 0,1 1 0 0 0,-1-1 1 0 0,-1 1-1 0 0,1-1 1 0 0,0 0-1 0 0,0 1 1 0 0,-1-1-1 0 0,0 1 1 0 0,1 0-1 0 0,-1-1 1 0 0,0 1-1 0 0,0 0-41 0 0,-1 10 106 0 0,0-1 0 0 0,0 0 1 0 0,-1-1-1 0 0,0 1 0 0 0,-1 0 0 0 0,-1-1 0 0 0,0 1 0 0 0,0-1 0 0 0,-1 0 1 0 0,-2 1-107 0 0,-11 19 537 0 0,-1-1 0 0 0,-17 20-537 0 0,10-15 553 0 0,-12 23-553 0 0,24-30 337 0 0,14-26-304 0 0,-1 0 1 0 0,0 0 0 0 0,0 0 0 0 0,1 0-1 0 0,-1 0 1 0 0,1 0 0 0 0,0 0-1 0 0,-1 0 1 0 0,1 0 0 0 0,0 0 0 0 0,0 0-1 0 0,0 0 1 0 0,1 1-34 0 0,-1-2 12 0 0,1 0 0 0 0,-1 0 0 0 0,1-1 0 0 0,0 1 0 0 0,-1 0 0 0 0,1 0 0 0 0,0 0 0 0 0,0-1 0 0 0,0 1 0 0 0,0 0 0 0 0,-1-1 0 0 0,1 1 0 0 0,0-1 0 0 0,0 1 0 0 0,0-1 0 0 0,0 1 0 0 0,0-1 0 0 0,0 0 0 0 0,0 0 0 0 0,0 1 0 0 0,0-1 0 0 0,0 0 0 0 0,1 0 0 0 0,-1 0-12 0 0,28 1 89 0 0,-26-2-82 0 0,17 0 41 0 0,-1-1 0 0 0,1-1 0 0 0,-1-1-1 0 0,0-1 1 0 0,2-1-48 0 0,-4 1-1168 0 0,-1-2-1 0 0,-1 0 1 0 0,11-6 1168 0 0,-16 8-1718 0 0</inkml:trace>
  <inkml:trace contextRef="#ctx0" brushRef="#br1" timeOffset="4125.304">1817 597 21191 0 0,'0'0'115'0'0,"0"-1"0"0"0,0 0 0 0 0,0 1-1 0 0,0-1 1 0 0,0 0 0 0 0,0 1-1 0 0,1-1 1 0 0,-1 0 0 0 0,0 1 0 0 0,0-1-1 0 0,1 0 1 0 0,-1 1 0 0 0,0-1-1 0 0,1 1 1 0 0,-1-1 0 0 0,0 1 0 0 0,1-1-1 0 0,-1 1 1 0 0,1-1 0 0 0,-1 1-1 0 0,1-1 1 0 0,-1 1 0 0 0,1 0 0 0 0,-1-1-1 0 0,1 1 1 0 0,0 0 0 0 0,-1-1-1 0 0,1 1 1 0 0,0 0-115 0 0,19-10 813 0 0,19-2-614 0 0,0 1 0 0 0,0 3-1 0 0,1 1 1 0 0,31-1-199 0 0,-13 0-1451 0 0,-26 4-7368 0 0</inkml:trace>
  <inkml:trace contextRef="#ctx0" brushRef="#br2" timeOffset="8578.672">2334 59 9672 0 0,'0'0'748'0'0,"0"0"-300"0"0,0 0 573 0 0,0 0 304 0 0,0 0 62 0 0,0 0-39 0 0,0 0-211 0 0,0 0-90 0 0,0 0-21 0 0,0 0-74 0 0,0 0-302 0 0,0 0-136 0 0,0 0-30 0 0,0 0-62 0 0,0 0-245 0 0,0 0-88 0 0,-18 0 382 0 0,5 1-342 0 0,5-1 93 0 0,0 0-1 0 0,0 0 0 0 0,0-1 1 0 0,0 0-1 0 0,0 0 0 0 0,0-1-221 0 0,-12 1 399 0 0,12 2-127 0 0,8-1-191 0 0,-5 17 79 0 0,4 15 211 0 0,1 0-1 0 0,3 15-370 0 0,0 25 419 0 0,-4-26 1204 0 0,-5 39-1623 0 0,7-61 1449 0 0,21-30-730 0 0,-13 3-619 0 0,0 0 0 0 0,-1-1 0 0 0,1 0 0 0 0,5-4-100 0 0,22-10-1442 0 0,-25 14-1613 0 0,-5 0-3957 0 0,-4 1-1253 0 0</inkml:trace>
  <inkml:trace contextRef="#ctx0" brushRef="#br2" timeOffset="8946.051">2315 148 18055 0 0,'0'0'407'0'0,"0"0"60"0"0,0 0 23 0 0,0 0-50 0 0,21-1 1612 0 0,-17 1-1780 0 0,0 1 0 0 0,1-1 0 0 0,-1 1-1 0 0,0 0 1 0 0,1 1 0 0 0,-1-1 0 0 0,0 1 0 0 0,0-1-1 0 0,0 1 1 0 0,3 2-272 0 0,-6-2 37 0 0,1-1 1 0 0,-1 0-1 0 0,0 0 0 0 0,0 1 0 0 0,1-1 0 0 0,-1 1 0 0 0,0-1 0 0 0,0 1 1 0 0,0-1-1 0 0,-1 1 0 0 0,1 0 0 0 0,0-1 0 0 0,-1 1 0 0 0,1 0 1 0 0,-1 0-1 0 0,1-1 0 0 0,-1 1 0 0 0,0 0 0 0 0,0 0 0 0 0,0 0 1 0 0,0-1-1 0 0,0 1 0 0 0,0 0 0 0 0,0 0 0 0 0,-1 0 0 0 0,1-1 1 0 0,-1 2-38 0 0,-1 4 135 0 0,0 0 1 0 0,-1 0 0 0 0,0 0 0 0 0,0 0 0 0 0,-1 0 0 0 0,0 0-1 0 0,0-1 1 0 0,-1 0 0 0 0,0 1-136 0 0,-19 30 1177 0 0,23-36-1164 0 0,1-1 0 0 0,0 0-1 0 0,0 1 1 0 0,-1-1-1 0 0,1 1 1 0 0,0-1-1 0 0,0 1 1 0 0,0-1-1 0 0,-1 1 1 0 0,1-1-1 0 0,0 1 1 0 0,0-1-1 0 0,0 0 1 0 0,0 1-1 0 0,0-1 1 0 0,0 1-1 0 0,0-1 1 0 0,0 1 0 0 0,0-1-1 0 0,0 1 1 0 0,0-1-1 0 0,1 1 1 0 0,-1-1-1 0 0,0 1 1 0 0,0-1-1 0 0,0 1 1 0 0,1-1-1 0 0,-1 0 1 0 0,0 1-1 0 0,0-1 1 0 0,1 1-13 0 0,0 0 11 0 0,0-1 1 0 0,0 1-1 0 0,0-1 1 0 0,0 1-1 0 0,0-1 1 0 0,0 0-1 0 0,0 1 0 0 0,0-1 1 0 0,1 0-1 0 0,-1 1 1 0 0,0-1-1 0 0,0 0 1 0 0,1 0-12 0 0,4 0 26 0 0,1 0 0 0 0,0-1 1 0 0,-1 0-1 0 0,2 0-26 0 0,30-8-589 0 0,-14-1-3275 0 0,-16 7 1993 0 0</inkml:trace>
  <inkml:trace contextRef="#ctx0" brushRef="#br2" timeOffset="9312.898">2392 36 17879 0 0,'0'0'407'0'0,"0"0"60"0"0,0 0 22 0 0,0 0-56 0 0,17-3 413 0 0,-15 2-489 0 0,37-8 2535 0 0,-37 9-2834 0 0,0-1 0 0 0,0 1 0 0 0,0 0 0 0 0,0 0 0 0 0,0 0 0 0 0,0 0 0 0 0,0 0 0 0 0,0 1 0 0 0,0-1 0 0 0,-1 1 0 0 0,1-1 0 0 0,0 1 0 0 0,0 0 0 0 0,0-1 0 0 0,0 1 0 0 0,-1 0 0 0 0,1 0 0 0 0,0 1-58 0 0,-1-1 40 0 0,0 1 1 0 0,0-1-1 0 0,0 1 1 0 0,0-1-1 0 0,0 1 0 0 0,0 0 1 0 0,-1-1-1 0 0,1 1 1 0 0,-1 0-1 0 0,1-1 0 0 0,-1 1 1 0 0,1 0-1 0 0,-1 0 1 0 0,0-1-1 0 0,0 1-40 0 0,0 32 517 0 0,-1-22-239 0 0,2 6 140 0 0,-1 0-1 0 0,2 0 0 0 0,0 0 0 0 0,2 0 1 0 0,1 5-418 0 0,-1-11 146 0 0,0-1 1 0 0,0 0 0 0 0,1 0-1 0 0,0 0 1 0 0,1-1 0 0 0,1 1-1 0 0,-1-1 1 0 0,6 4-147 0 0,-10-11 23 0 0,8 9 198 0 0,-2-1-1 0 0,7 12-220 0 0,-13-20 19 0 0,0-1 0 0 0,-1 1 0 0 0,0 0-1 0 0,1 0 1 0 0,-1-1 0 0 0,0 1 0 0 0,0 0-1 0 0,-1 0 1 0 0,1 0 0 0 0,-1 0-1 0 0,1 0 1 0 0,-1 0 0 0 0,0 0 0 0 0,0 0-1 0 0,0 0 1 0 0,-1 3-19 0 0,0-5 3 0 0,1 0 0 0 0,-1 0 0 0 0,0 0 0 0 0,0 0 0 0 0,1 0 0 0 0,-1 0 0 0 0,0 0 1 0 0,0 0-1 0 0,0 0 0 0 0,0-1 0 0 0,0 1 0 0 0,0 0 0 0 0,0-1 0 0 0,-1 1 0 0 0,1 0 0 0 0,0-1 0 0 0,0 0 0 0 0,0 1 0 0 0,-1-1 0 0 0,1 0 0 0 0,0 1-3 0 0,-32 4 93 0 0,24-4-82 0 0,-4 0-285 0 0,0 0 0 0 0,0-1 0 0 0,-13-1 274 0 0,10 0-1410 0 0,1 1 114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6.86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1310 135 5528 0 0,'0'-8'4286'0'0,"0"8"-3975"0"0,0 0-1 0 0,0 0 0 0 0,0 0 1 0 0,0 0-1 0 0,0 0 0 0 0,0 0 0 0 0,0 0 1 0 0,0 0-1 0 0,0 0 0 0 0,0 0 1 0 0,0 0-1 0 0,0 0 0 0 0,0 0 1 0 0,0 0-1 0 0,0 0 0 0 0,0 0 0 0 0,0 0 1 0 0,0 0-1 0 0,0 0 0 0 0,0 0 1 0 0,0 0-1 0 0,0 0 0 0 0,0 0 1 0 0,0 0-1 0 0,0 0 0 0 0,0 0 0 0 0,0 0 1 0 0,0 0-1 0 0,0 0-310 0 0,2 3 2076 0 0,2 0-3752 0 0,23 28 3776 0 0,-2 0 0 0 0,-1 1 1 0 0,9 19-2101 0 0,1-1 893 0 0,-22-33-753 0 0,-1 1 0 0 0,0 1-1 0 0,-2 0 1 0 0,0 0 0 0 0,-2 0 0 0 0,0 1-1 0 0,-1 1 1 0 0,4 18-140 0 0,-8-23 85 0 0,0 1-1 0 0,-1-1 1 0 0,0 1-1 0 0,-2 0 1 0 0,0-1-1 0 0,0 1 1 0 0,-2-1 0 0 0,0 1-1 0 0,-1-1 1 0 0,0 0-1 0 0,-5 9-84 0 0,-13 25-1595 0 0,-25 42 1595 0 0,39-79-178 0 0,-5 13-809 0 0</inkml:trace>
  <inkml:trace contextRef="#ctx0" brushRef="#br0" timeOffset="-1532.791">245 415 21743 0 0,'0'0'496'0'0,"-9"15"1392"0"0,6-3-1645 0 0,1-1 0 0 0,1 1-1 0 0,-1 0 1 0 0,2 0-1 0 0,0-1 1 0 0,0 1 0 0 0,1 4-243 0 0,0 18 349 0 0,-1 9 26 0 0,-3 7-375 0 0,2-37 83 0 0,-1 1 0 0 0,0 0 0 0 0,-2-1 1 0 0,1 0-1 0 0,-5 9-83 0 0,8-20 33 0 0,-1 0 1 0 0,0 0-1 0 0,0 0 0 0 0,0 0 1 0 0,0 0-1 0 0,0-1 0 0 0,0 1 1 0 0,0 0-1 0 0,0-1 1 0 0,-1 1-1 0 0,1-1 0 0 0,-1 1 1 0 0,1-1-1 0 0,-1 0 0 0 0,1 1 1 0 0,-1-1-1 0 0,0 0 1 0 0,0 0-1 0 0,0 0 0 0 0,0-1 1 0 0,1 1-1 0 0,-1 0 0 0 0,0-1 1 0 0,0 1-1 0 0,0-1 1 0 0,0 1-1 0 0,0-1 0 0 0,-1 0 1 0 0,1 0-1 0 0,0 0 1 0 0,0 0-1 0 0,-2-1-33 0 0,-1 0 34 0 0,0-1 1 0 0,0 1-1 0 0,1-1 1 0 0,-1 0-1 0 0,0-1 1 0 0,1 1-1 0 0,-1-1 0 0 0,1 0 1 0 0,0 0-1 0 0,0 0 1 0 0,0-1-1 0 0,-2-2-34 0 0,-4-4-11 0 0,1 0 0 0 0,1 0 0 0 0,0-1-1 0 0,0 0 1 0 0,1 0 0 0 0,0-1 0 0 0,1 0 0 0 0,1 0-1 0 0,-1-1 1 0 0,2 1 0 0 0,0-1 0 0 0,1 0 0 0 0,0 0-1 0 0,1 0 1 0 0,0-3 11 0 0,2 11 6 0 0,0 1-1 0 0,0 0 0 0 0,1 0 1 0 0,0-1-1 0 0,-1 1 0 0 0,2 0 1 0 0,-1 0-1 0 0,0 0 0 0 0,1 0 1 0 0,0 0-1 0 0,0 0 0 0 0,0 0 1 0 0,0 1-1 0 0,0-1 1 0 0,1 1-1 0 0,0-1 0 0 0,0 1 1 0 0,0 0-1 0 0,0 0 0 0 0,0 0 1 0 0,1 1-1 0 0,-1-1 0 0 0,3 0-5 0 0,11-7 140 0 0,0 1 0 0 0,0 0 1 0 0,1 2-1 0 0,15-5-140 0 0,-4 2 113 0 0,64-21-74 0 0,63-11-39 0 0,-137 37-29 0 0,28-4-1287 0 0,-15 8-6883 0 0,-11 1-228 0 0</inkml:trace>
  <inkml:trace contextRef="#ctx0" brushRef="#br0" timeOffset="-1181.371">779 112 11976 0 0,'-3'0'201'0'0,"0"1"0"0"0,0-1 0 0 0,1 1 0 0 0,-1 0 0 0 0,0 0 0 0 0,1 1 0 0 0,-1-1 0 0 0,1 0 0 0 0,-1 1 0 0 0,1 0 0 0 0,0-1 0 0 0,-1 1 0 0 0,1 0 0 0 0,0 0 0 0 0,0 0 0 0 0,1 0 0 0 0,-1 1 0 0 0,-1 0-201 0 0,-4 7 2236 0 0,1 0 0 0 0,0 0 0 0 0,-5 9-2236 0 0,-12 31 4369 0 0,-5 22-4369 0 0,13-28 757 0 0,3 0 0 0 0,1 0 0 0 0,-1 16-757 0 0,9-39 161 0 0,1 0 1 0 0,0 0-1 0 0,2 1 1 0 0,0-1-1 0 0,2 1 1 0 0,0-1-1 0 0,1 0 1 0 0,2 0-1 0 0,1 6-161 0 0,-3-18-4 0 0,1 0 0 0 0,0 0 0 0 0,0 0 0 0 0,0 0 0 0 0,1-1 0 0 0,1 0 1 0 0,-1 0-1 0 0,1 0 0 0 0,6 5 4 0 0,-6-7-145 0 0,0-1 1 0 0,0 0 0 0 0,0-1 0 0 0,1 0-1 0 0,-1 0 1 0 0,1 0 0 0 0,0-1 0 0 0,0 1-1 0 0,0-2 1 0 0,1 1 0 0 0,-1-1 0 0 0,1 0-1 0 0,2 0 145 0 0,12 0-2093 0 0</inkml:trace>
  <inkml:trace contextRef="#ctx0" brushRef="#br1" timeOffset="6432.289">805 413 15200 0 0,'0'-2'208'0'0,"-1"1"0"0"0,1-1 0 0 0,-1 0 0 0 0,1 0 0 0 0,0 1 1 0 0,0-1-1 0 0,0 0 0 0 0,0 0 0 0 0,0 0 0 0 0,0 1 1 0 0,1-1-1 0 0,-1 0 0 0 0,1 0 0 0 0,-1 1 0 0 0,1-1 1 0 0,-1 0-1 0 0,1 1 0 0 0,0-1 0 0 0,0 0-208 0 0,1-1 318 0 0,0 1 1 0 0,1-1-1 0 0,-1 1 0 0 0,0-1 0 0 0,1 1 1 0 0,-1 0-1 0 0,1 0 0 0 0,0 1 1 0 0,-1-1-1 0 0,3-1-318 0 0,6-2 487 0 0,1 1 0 0 0,0-1 1 0 0,0 2-1 0 0,0 0 0 0 0,4 0-487 0 0,-11 1 102 0 0,1 2 1 0 0,1-1-1 0 0,-1 1 1 0 0,0 0-1 0 0,0 0 0 0 0,0 0 1 0 0,0 1-1 0 0,0 0 1 0 0,5 1-103 0 0,-9-1 28 0 0,1 0 1 0 0,-1 0 0 0 0,1 0-1 0 0,-1 0 1 0 0,0 0-1 0 0,0 0 1 0 0,1 0 0 0 0,-1 1-1 0 0,0-1 1 0 0,0 1 0 0 0,0 0-1 0 0,-1-1 1 0 0,1 1 0 0 0,0 0-1 0 0,-1 0 1 0 0,1 0 0 0 0,-1 1-1 0 0,1-1 1 0 0,-1 0 0 0 0,0 0-1 0 0,0 1 1 0 0,0-1 0 0 0,0 1-1 0 0,0 0-28 0 0,0 6 43 0 0,0-1 0 0 0,-1 0 0 0 0,1 1 0 0 0,-2-1 0 0 0,1 1-1 0 0,-1-1 1 0 0,0 1 0 0 0,-1-1 0 0 0,-2 6-43 0 0,-5 16 805 0 0,-12 28-805 0 0,17-50 105 0 0,-21 46 463 0 0,16-37-346 0 0,1 0 0 0 0,1 1 0 0 0,0 0 0 0 0,-1 8-222 0 0,8-24 29 0 0,-1 1 0 0 0,1-1 0 0 0,-1 0 0 0 0,1 1 1 0 0,0-1-1 0 0,0 0 0 0 0,0 1 0 0 0,0-1 0 0 0,0 0 0 0 0,1 1 0 0 0,-1-1 0 0 0,1 0 0 0 0,-1 0 0 0 0,1 1 0 0 0,0-1 1 0 0,0 0-1 0 0,0 0 0 0 0,0 0 0 0 0,1 2-29 0 0,0-3 12 0 0,-1 1 1 0 0,1-1-1 0 0,-1 0 1 0 0,1 0-1 0 0,0 0 1 0 0,-1 0-1 0 0,1 0 1 0 0,0 0-1 0 0,0 0 1 0 0,0-1-1 0 0,0 1 1 0 0,-1-1-1 0 0,1 1 1 0 0,0-1-1 0 0,0 0 1 0 0,0 0-1 0 0,0 0 1 0 0,0 0-1 0 0,0 0 1 0 0,0 0-1 0 0,0 0 1 0 0,0-1-1 0 0,0 1-12 0 0,10-2-57 0 0,0-1 0 0 0,-1 0 0 0 0,0-1-1 0 0,0 0 1 0 0,0 0 0 0 0,10-6 57 0 0,12-11-9653 0 0,-26 15 1042 0 0</inkml:trace>
  <inkml:trace contextRef="#ctx0" brushRef="#br1" timeOffset="6786.295">830 571 23439 0 0,'0'0'531'0'0,"0"0"77"0"0,0 0 33 0 0,0 0-70 0 0,6-2-60 0 0,33-9 1199 0 0,36-4-1710 0 0,-1 1 177 0 0,-43 7-1610 0 0,0 0-4881 0 0,1 1-2463 0 0</inkml:trace>
  <inkml:trace contextRef="#ctx0" brushRef="#br2" timeOffset="9954.23">1167 18 14712 0 0,'-1'-3'801'0'0,"-6"-6"6665"0"0,-21 10-5762 0 0,17 0-1420 0 0,0 0 0 0 0,0-2 0 0 0,-1 1 0 0 0,1-1 0 0 0,-2-1-284 0 0,12 2 8 0 0,1-1-1 0 0,-1 1 1 0 0,1 0 0 0 0,-1 0-1 0 0,0 0 1 0 0,1 0 0 0 0,-1 1-1 0 0,1-1 1 0 0,-1 0-1 0 0,1 0 1 0 0,-1 0 0 0 0,1 0-1 0 0,-1 0 1 0 0,1 1-1 0 0,-1-1 1 0 0,1 0 0 0 0,-1 1-1 0 0,1-1 1 0 0,-1 0 0 0 0,1 1-1 0 0,-1-1 1 0 0,1 0-1 0 0,-1 1 1 0 0,1-1 0 0 0,0 1-1 0 0,-1-1 1 0 0,1 1-1 0 0,0-1 1 0 0,0 1 0 0 0,-1-1-1 0 0,1 1 1 0 0,0-1 0 0 0,0 1-1 0 0,0-1 1 0 0,-1 1-1 0 0,1-1 1 0 0,0 1 0 0 0,0-1-1 0 0,0 1 1 0 0,0 0-1 0 0,0-1 1 0 0,0 1-8 0 0,1 29 374 0 0,-1-24-348 0 0,2 25 56 0 0,1 7 588 0 0,-3 33-670 0 0,-2-41 272 0 0,-3 111 1616 0 0,6-134-1323 0 0,3-8 137 0 0,4-3-766 0 0,65-26-2152 0 0,-42 13-5597 0 0,-26 14 16 0 0</inkml:trace>
  <inkml:trace contextRef="#ctx0" brushRef="#br2" timeOffset="10311.692">1114 142 13360 0 0,'0'-1'164'0'0,"-1"0"1"0"0,1 0-1 0 0,-1 0 1 0 0,1 1-1 0 0,0-1 1 0 0,-1 0 0 0 0,1 0-1 0 0,0 0 1 0 0,-1 0-1 0 0,1 1 1 0 0,0-1-1 0 0,0 0 1 0 0,0 0 0 0 0,0 0-1 0 0,0 0 1 0 0,0 0-1 0 0,0 0 1 0 0,0 0-1 0 0,0 0 1 0 0,0 0 0 0 0,1 1-1 0 0,-1-1 1 0 0,0 0-1 0 0,0 0 1 0 0,1 0-1 0 0,-1 0 1 0 0,1 1 0 0 0,-1-1-1 0 0,1 0 1 0 0,-1 0-1 0 0,1 1 1 0 0,-1-1-1 0 0,1 0 1 0 0,0 1 0 0 0,-1-1-1 0 0,1 1 1 0 0,0-1-1 0 0,0 0 1 0 0,-1 1-1 0 0,1 0 1 0 0,0-1 0 0 0,1 1-165 0 0,-1-1 78 0 0,0 0 1 0 0,0 1 0 0 0,0-1 0 0 0,0 1-1 0 0,0-1 1 0 0,0 1 0 0 0,1-1 0 0 0,-1 1 0 0 0,0 0-1 0 0,0 0 1 0 0,1 0 0 0 0,-1-1 0 0 0,0 1-1 0 0,0 0 1 0 0,1 0 0 0 0,-1 1 0 0 0,0-1 0 0 0,0 0-1 0 0,0 0 1 0 0,1 1 0 0 0,-1-1 0 0 0,0 1-1 0 0,0-1 1 0 0,0 1 0 0 0,0-1 0 0 0,0 1 0 0 0,0 0-1 0 0,0-1 1 0 0,0 1 0 0 0,0 0 0 0 0,0 0-1 0 0,0 0 1 0 0,0 0 0 0 0,0 0-79 0 0,0 2 82 0 0,1-1 0 0 0,-1 1 0 0 0,0 0 0 0 0,-1 0 0 0 0,1 0-1 0 0,0 0 1 0 0,-1 0 0 0 0,1 0 0 0 0,-1 0 0 0 0,0 0 0 0 0,0 0 0 0 0,0 0 0 0 0,-1 0 0 0 0,1 0 0 0 0,-1 0 0 0 0,1 0 0 0 0,-2 3-82 0 0,-3 8 511 0 0,0-1 0 0 0,0 1 0 0 0,-2 1-511 0 0,5-10 199 0 0,1-4-126 0 0,-1 3 95 0 0,1 0 0 0 0,-1-1 0 0 0,1 1-1 0 0,-1 0 1 0 0,1 0 0 0 0,1 0 0 0 0,-1-1 0 0 0,0 3-168 0 0,3-5 22 0 0,0-1 0 0 0,0 1-1 0 0,0-1 1 0 0,0 1 0 0 0,0-1 0 0 0,0 0-1 0 0,0 0 1 0 0,0 0 0 0 0,0 0-1 0 0,1 0-21 0 0,56-7-81 0 0,-21-1-3969 0 0,-30 7 2256 0 0</inkml:trace>
  <inkml:trace contextRef="#ctx0" brushRef="#br2" timeOffset="10988.464">1214 29 13416 0 0,'1'0'6804'0'0,"3"-1"-3371"0"0,16-4-2549 0 0,-10 2-588 0 0,-6 2-108 0 0,0-1 1 0 0,-1 1-1 0 0,1-1 1 0 0,0 1 0 0 0,-1-1-1 0 0,1 0 1 0 0,-1 0-1 0 0,1-1 1 0 0,-1 0-189 0 0,-2 3 124 0 0,-1 0-11 0 0,0 0-5 0 0,0 0-17 0 0,0 0-83 0 0,1 0 0 0 0,-1 0 0 0 0,0 0 0 0 0,1 1 0 0 0,-1-1 0 0 0,0 0 0 0 0,1 0 0 0 0,-1 1 1 0 0,0-1-1 0 0,0 0 0 0 0,1 1 0 0 0,-1-1 0 0 0,0 0 0 0 0,0 1 0 0 0,1-1 0 0 0,-1 0 0 0 0,0 1 0 0 0,0-1 0 0 0,0 0 0 0 0,0 1 0 0 0,0-1 1 0 0,1 0-1 0 0,-1 1 0 0 0,0-1 0 0 0,0 1 0 0 0,0-1 0 0 0,0 0 0 0 0,0 1 0 0 0,0-1 0 0 0,0 1 0 0 0,0-1-8 0 0,0 17-22 0 0,-1-13 35 0 0,1 19 71 0 0,-1-2 242 0 0,1 1 0 0 0,1-1 0 0 0,1 0 0 0 0,1 0 0 0 0,1 1 0 0 0,5 15-326 0 0,0-13 114 0 0,-5-13 41 0 0,1 1-1 0 0,-2-1 1 0 0,0 1-1 0 0,0-1 1 0 0,-1 1 0 0 0,0 0-1 0 0,-1 0 1 0 0,0 9-155 0 0,-1-19 36 0 0,-1 0 0 0 0,0 0 0 0 0,1 0 0 0 0,-1 0 1 0 0,0 0-1 0 0,0-1 0 0 0,0 1 0 0 0,0 0 0 0 0,0 0 0 0 0,0-1 0 0 0,-1 1 1 0 0,1-1-1 0 0,0 1 0 0 0,-1-1 0 0 0,1 0 0 0 0,-1 1 0 0 0,0-1 0 0 0,1 0 1 0 0,-1 0-1 0 0,0 0 0 0 0,0 0-36 0 0,1-1-90 0 0,0 1 0 0 0,0 0 0 0 0,-1-1 0 0 0,1 0 0 0 0,0 1 0 0 0,0-1 0 0 0,0 0 0 0 0,0 1 0 0 0,0-1 0 0 0,0 0 0 0 0,-1 0 0 0 0,1 0 0 0 0,0 0 0 0 0,0 0-1 0 0,0 0 1 0 0,0 0 0 0 0,0-1 0 0 0,-1 1 0 0 0,1 0 0 0 0,0-1 0 0 0,0 1 0 0 0,0-1 0 0 0,0 1 0 0 0,0-1 0 0 0,0 1 0 0 0,0-1 0 0 0,0 0 0 0 0,0 1 0 0 0,0-1 0 0 0,1 0 0 0 0,-1 0 0 0 0,0 0 0 0 0,0 1 0 0 0,1-1 0 0 0,-1 0 0 0 0,0 0 0 0 0,1-1 90 0 0,-2-1-10115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21967 0 0,'0'0'498'0'0,"0"0"72"0"0,0 0 36 0 0,0 0-73 0 0,0 0-316 0 0,17 2 561 0 0,-8 0-530 0 0,1 0 0 0 0,0-1 1 0 0,-1 0-1 0 0,1-1 0 0 0,-1 0 1 0 0,1-1-1 0 0,0 0 0 0 0,5-1-248 0 0,25-2 127 0 0,-18 2-442 0 0,10 0-3714 0 0,-22 2-4373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14 20127 0 0,'-6'0'3027'0'0,"34"-1"-617"0"0,18-4-2410 0 0,-16 2-1593 0 0,-1 1-4341 0 0,-7 0-1807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7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1 142 20159 0 0,'8'16'449'0'0,"0"0"-1"0"0,-1 1 0 0 0,0-1 1 0 0,3 17-449 0 0,16 79 84 0 0,-9-35 382 0 0,20 104 178 0 0,-17-76 268 0 0,-19-97-813 0 0,3 10 249 0 0,0 0 0 0 0,1 0 0 0 0,3 7-348 0 0,-8-25 37 0 0,0 0 0 0 0,1 1 0 0 0,-1-1 1 0 0,0 0-1 0 0,0 0 0 0 0,0 0 0 0 0,0 1 0 0 0,0-1 0 0 0,0 0 1 0 0,0 0-1 0 0,0 0 0 0 0,0 1 0 0 0,0-1 0 0 0,1 0 0 0 0,-1 0 1 0 0,0 0-1 0 0,0 0 0 0 0,0 1 0 0 0,0-1 0 0 0,0 0 0 0 0,1 0 1 0 0,-1 0-1 0 0,0 0 0 0 0,0 0 0 0 0,0 0 0 0 0,1 1 0 0 0,-1-1 1 0 0,0 0-1 0 0,0 0 0 0 0,0 0 0 0 0,1 0 0 0 0,-1 0 0 0 0,0 0 1 0 0,0 0-1 0 0,1 0 0 0 0,-1 0 0 0 0,0 0 0 0 0,0 0 0 0 0,0 0 1 0 0,1 0-1 0 0,-1 0 0 0 0,0 0 0 0 0,0 0 0 0 0,0-1 0 0 0,1 1-37 0 0,7-10 634 0 0,2-20-103 0 0,3-54 45 0 0,-4-2 1 0 0,-3-18-577 0 0,-2 22-79 0 0,3-1 1 0 0,11-36 78 0 0,-18 117-6 0 0,1 0 1 0 0,-1 1-1 0 0,0-1 1 0 0,1 1-1 0 0,-1-1 0 0 0,1 1 1 0 0,0 0-1 0 0,-1-1 0 0 0,1 1 1 0 0,0 0-1 0 0,0-1 0 0 0,0 1 1 0 0,0 0-1 0 0,0 0 0 0 0,0 0 1 0 0,1-1 5 0 0,-1 1-6 0 0,-1 1 0 0 0,1 0 0 0 0,-1 0 0 0 0,1 0 0 0 0,-1 0 0 0 0,0-1 0 0 0,1 1 0 0 0,-1 0 0 0 0,1 0 0 0 0,-1 0 0 0 0,1 0 0 0 0,-1 0 0 0 0,1 0 0 0 0,-1 0 0 0 0,1 0 0 0 0,-1 0 0 0 0,1 1 0 0 0,-1-1 0 0 0,1 0 0 0 0,-1 0 0 0 0,1 0 6 0 0,0 1-15 0 0,0 0 0 0 0,0-1 1 0 0,0 1-1 0 0,0 0 0 0 0,0 0 0 0 0,0 0 1 0 0,0 0-1 0 0,0 0 0 0 0,0 0 0 0 0,0 0 0 0 0,0 1 15 0 0,9 15-63 0 0,0 1 0 0 0,-1 0 0 0 0,-1 1 0 0 0,0-1 0 0 0,-1 3 63 0 0,26 99-52 0 0,-20-69 105 0 0,9 47 93 0 0,-8-34-127 0 0,12 30-19 0 0,-24-89 59 0 0,-1-2 25 0 0,0 1 1 0 0,0-1 0 0 0,0 0-1 0 0,1 1 1 0 0,-1-1-1 0 0,1 0 1 0 0,0 0 0 0 0,0 0-1 0 0,1 1-84 0 0,-2-3 369 0 0,-1-1 14 0 0,1-2-257 0 0,0 0 0 0 0,0-1 0 0 0,0 1 0 0 0,0 0 0 0 0,-1-1 0 0 0,1 1-1 0 0,-1-1 1 0 0,1 1-126 0 0,-1 1 81 0 0,5-26 132 0 0,-2 0 1 0 0,-1 0-1 0 0,0 0 0 0 0,-3-6-213 0 0,2-17 59 0 0,13-251 14 0 0,-9 209-66 0 0,-5 76-118 0 0,6-52-1829 0 0,-5 60 1630 0 0,0 0 0 0 0,1 1 0 0 0,0-1 0 0 0,1 1 0 0 0,-1 0 0 0 0,1 0 0 0 0,3-5 310 0 0,3 2-5995 0 0,-7 8 3045 0 0,4-4-5259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46.14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141 477 11520 0 0,'0'0'2'0'0,"0"-21"1031"0"0,3-10 1698 0 0,-2 27-2302 0 0,0 0 1 0 0,0 0 0 0 0,1-1 0 0 0,-1 1 0 0 0,1 0-1 0 0,0 0 1 0 0,0 1 0 0 0,0-1 0 0 0,0 0-1 0 0,4-3-429 0 0,-3 4 247 0 0,1-1 0 0 0,-1 1 0 0 0,1-1-1 0 0,0 1 1 0 0,0 0 0 0 0,1 1 0 0 0,-1-1-1 0 0,0 1 1 0 0,1 0 0 0 0,0 0-247 0 0,8-3 527 0 0,0 1 0 0 0,0 0-1 0 0,3 1-526 0 0,-9 2 102 0 0,0 0 0 0 0,0 0 0 0 0,1 1-1 0 0,-1 0 1 0 0,0 1 0 0 0,0 0 0 0 0,1 0 0 0 0,-1 0-1 0 0,0 1 1 0 0,0 0 0 0 0,0 1 0 0 0,0-1 0 0 0,-1 1-1 0 0,1 1 1 0 0,-1-1 0 0 0,0 1 0 0 0,0 0 0 0 0,1 1-102 0 0,1 1 80 0 0,0 0 0 0 0,0 1 1 0 0,-1 0-1 0 0,0 1 1 0 0,0-1-1 0 0,-1 1 0 0 0,0 1 1 0 0,0-1-1 0 0,-1 1 1 0 0,0 0-1 0 0,0 0 1 0 0,1 7-81 0 0,-2-5 78 0 0,-2 1 1 0 0,1-1-1 0 0,-2 1 0 0 0,1 0 1 0 0,-2 0-1 0 0,1 0 1 0 0,-2-1-1 0 0,1 1 1 0 0,-2 0-1 0 0,1 0 1 0 0,-2-1-1 0 0,0 1 1 0 0,0-1-1 0 0,-1 1 1 0 0,0-1-1 0 0,-1-1 1 0 0,0 1-1 0 0,-1-1 1 0 0,0 1-1 0 0,-1-2 1 0 0,0 1-1 0 0,-2 2-78 0 0,8-12 2 0 0,-10 15 92 0 0,-1-1 0 0 0,-1 0 0 0 0,-1-1 0 0 0,-1 0-94 0 0,11-9 38 0 0,-1-1 0 0 0,1 0 1 0 0,-1 0-1 0 0,0-1 0 0 0,0 1 0 0 0,0-1 1 0 0,-3 1-39 0 0,5-2 23 0 0,0-1 0 0 0,1 1 1 0 0,-1-1-1 0 0,0 1 0 0 0,0-1 1 0 0,0 0-1 0 0,0 0 0 0 0,1 0 1 0 0,-1-1-1 0 0,0 1 0 0 0,0 0 0 0 0,0-1 1 0 0,1 0-1 0 0,-3-1-23 0 0,2 1 44 0 0,0-1-1 0 0,0 0 1 0 0,0 0-1 0 0,0 0 1 0 0,0 0 0 0 0,1-1-1 0 0,-1 1 1 0 0,1-1-1 0 0,0 0 1 0 0,-1 0 0 0 0,1 1-1 0 0,1-1 1 0 0,-1-1-1 0 0,0 1 1 0 0,1 0 0 0 0,-1 0-1 0 0,1-2-43 0 0,-3-6 85 0 0,1 0 0 0 0,0 0-1 0 0,0 0 1 0 0,0-9-85 0 0,2 11-38 0 0,0-1 0 0 0,1 0-1 0 0,0 0 1 0 0,1 1 0 0 0,0-1 0 0 0,0 0 0 0 0,1 0-1 0 0,0 1 1 0 0,1 0 0 0 0,4-10 38 0 0,-6 16-15 0 0,1-1 0 0 0,-1 1 0 0 0,1-1 0 0 0,0 1 0 0 0,1 0 1 0 0,-1 0-1 0 0,0 0 0 0 0,1 0 0 0 0,0 0 0 0 0,-1 0 0 0 0,1 1 0 0 0,0 0 0 0 0,1-1 0 0 0,-1 1 0 0 0,0 0 0 0 0,0 0 0 0 0,1 1 0 0 0,0-1 0 0 0,-1 1 1 0 0,1 0-1 0 0,0-1 0 0 0,-1 2 0 0 0,1-1 0 0 0,0 0 0 0 0,0 1 0 0 0,0 0 0 0 0,0 0 0 0 0,3 0 15 0 0,-3 1-2 0 0,0-1 1 0 0,-1 1-1 0 0,1 0 0 0 0,0 1 1 0 0,0-1-1 0 0,-1 1 0 0 0,1-1 1 0 0,-1 1-1 0 0,1 0 0 0 0,-1 0 1 0 0,0 1-1 0 0,0-1 0 0 0,0 1 1 0 0,0 0-1 0 0,0-1 0 0 0,0 1 0 0 0,-1 0 1 0 0,1 1-1 0 0,-1 0 2 0 0,3 2-3 0 0,-1 0-1 0 0,-1 1 0 0 0,1 0 1 0 0,-1 0-1 0 0,0 0 1 0 0,-1 0-1 0 0,1 0 1 0 0,-1 1-1 0 0,0 3 4 0 0,1 14-2178 0 0,-1 20 2178 0 0,-2-1-6375 0 0,0-36 4328 0 0</inkml:trace>
  <inkml:trace contextRef="#ctx0" brushRef="#br1" timeOffset="2060.013">659 348 17247 0 0,'1'-1'225'0'0,"-1"0"0"0"0,0-1 0 0 0,1 1-1 0 0,-1-1 1 0 0,1 1 0 0 0,-1 0-1 0 0,1 0 1 0 0,-1-1 0 0 0,1 1-1 0 0,0 0 1 0 0,0 0 0 0 0,0 0 0 0 0,0 0-1 0 0,0 0 1 0 0,0 0 0 0 0,0 0-1 0 0,0 0 1 0 0,0 0 0 0 0,0 0-1 0 0,0 1 1 0 0,1-1 0 0 0,-1 0-1 0 0,0 1 1 0 0,0-1 0 0 0,1 1 0 0 0,-1-1-1 0 0,0 1 1 0 0,1 0-225 0 0,5-2 458 0 0,0 0 1 0 0,0 1-1 0 0,0 0 1 0 0,6 0-459 0 0,-6 0 154 0 0,0 1 0 0 0,0 0 0 0 0,0 1 0 0 0,0-1 0 0 0,0 2 1 0 0,0-1-1 0 0,1 1-154 0 0,-6-2 19 0 0,0 1 1 0 0,1 0-1 0 0,-1 0 0 0 0,0 0 1 0 0,0 0-1 0 0,0 0 1 0 0,0 1-1 0 0,0-1 0 0 0,0 1 1 0 0,0-1-1 0 0,0 1 1 0 0,0 0-1 0 0,-1 0 0 0 0,1 0 1 0 0,-1 0-1 0 0,1 0 1 0 0,-1 0-1 0 0,0 0 0 0 0,0 0 1 0 0,0 0-1 0 0,1 3-19 0 0,0 2 31 0 0,-1 0 0 0 0,0 1 0 0 0,0-1 0 0 0,-1 1 0 0 0,0-1 0 0 0,0 1 0 0 0,0-1 1 0 0,-1 1-1 0 0,0-1 0 0 0,-1 0 0 0 0,0 0 0 0 0,0 1 0 0 0,-1-1 0 0 0,1 0 0 0 0,-3 2-31 0 0,-8 18 318 0 0,-1-1 0 0 0,-1 0 1 0 0,-5 3-319 0 0,18-26 76 0 0,-20 29 262 0 0,5-7 1146 0 0,-13 25-1484 0 0,29-48 11 0 0,0-1 0 0 0,0 0 0 0 0,1 1 1 0 0,-1-1-1 0 0,0 0 0 0 0,1 1 0 0 0,-1-1 0 0 0,1 1 1 0 0,0-1-1 0 0,-1 1 0 0 0,1-1 0 0 0,0 1 0 0 0,0-1 1 0 0,0 1-1 0 0,0-1 0 0 0,0 1 0 0 0,1-1 1 0 0,-1 1-1 0 0,0-1 0 0 0,1 1 0 0 0,-1-1 0 0 0,1 1 1 0 0,-1-1-1 0 0,1 1 0 0 0,0-1 0 0 0,-1 0 0 0 0,1 1 1 0 0,0-1-1 0 0,0 0 0 0 0,0 0 0 0 0,0 0 0 0 0,0 0 1 0 0,0 0-1 0 0,0 0 0 0 0,1 0 0 0 0,-1 0 1 0 0,0 0-1 0 0,0 0 0 0 0,1-1 0 0 0,-1 1 0 0 0,1 0 1 0 0,-1-1-1 0 0,0 1 0 0 0,1-1 0 0 0,-1 0 0 0 0,1 0 1 0 0,-1 1-1 0 0,1-1 0 0 0,0 0-11 0 0,8 1 69 0 0,1-1 0 0 0,0 0-1 0 0,0-1 1 0 0,0 0 0 0 0,0-1 0 0 0,-1 0-1 0 0,1 0 1 0 0,4-3-69 0 0,35-13-965 0 0,-4-3-3793 0 0,-38 17-1719 0 0,-2 0-1760 0 0</inkml:trace>
  <inkml:trace contextRef="#ctx0" brushRef="#br1" timeOffset="2399.446">684 522 22543 0 0,'-20'-9'2566'0'0,"19"9"-2125"0"0,1 0 146 0 0,11-4 928 0 0,191-29-680 0 0,-148 26-2252 0 0,-29 3-166 0 0</inkml:trace>
  <inkml:trace contextRef="#ctx0" brushRef="#br0" timeOffset="4640.14">16 1071 12896 0 0,'-5'-9'1235'0'0,"4"6"-760"0"0,-1 1 0 0 0,1-1 0 0 0,-1 1 0 0 0,1-1 0 0 0,0 1 0 0 0,0-1 0 0 0,0 0 0 0 0,1 0-475 0 0,0 3 65 0 0,0-1 1 0 0,0 0-1 0 0,0 1 1 0 0,0-1-1 0 0,0 0 1 0 0,0 1-1 0 0,0-1 1 0 0,0 0-1 0 0,1 1 1 0 0,-1-1-1 0 0,0 0 1 0 0,0 1-1 0 0,1-1 1 0 0,-1 1-1 0 0,1-1 1 0 0,-1 1-1 0 0,0-1 1 0 0,1 1-1 0 0,-1-1 1 0 0,1 1-1 0 0,-1-1 1 0 0,1 1-1 0 0,-1-1 1 0 0,1 1-1 0 0,0 0 1 0 0,-1-1-1 0 0,1 1 1 0 0,-1 0-1 0 0,1 0 1 0 0,0-1-1 0 0,-1 1 1 0 0,1 0-1 0 0,0 0 1 0 0,-1 0-1 0 0,1 0 1 0 0,0 0-1 0 0,0 0-65 0 0,26-4 1045 0 0,0 1 1 0 0,0 1-1 0 0,19 2-1045 0 0,24-1 893 0 0,31-8 872 0 0,73-17-1765 0 0,96-32 1099 0 0,-144 32-535 0 0,0 6 0 0 0,78-2-564 0 0,-119 14-3437 0 0,-69 6-5605 0 0</inkml:trace>
  <inkml:trace contextRef="#ctx0" brushRef="#br0" timeOffset="6490.542">201 1310 14368 0 0,'0'0'330'0'0,"-2"-5"750"0"0,-1-7-914 0 0,2 10 115 0 0,1-1 0 0 0,0 0 0 0 0,0 0 1 0 0,1 0-1 0 0,-1 0 0 0 0,1 0 0 0 0,-1 1 1 0 0,1-1-1 0 0,0 0 0 0 0,0 0 0 0 0,0 1 1 0 0,0-1-1 0 0,0 1 0 0 0,1-1 1 0 0,-1 1-1 0 0,1-1-281 0 0,3-5 692 0 0,1 1 1 0 0,0 0-1 0 0,0 0 1 0 0,4-3-693 0 0,-6 6 76 0 0,0 1 1 0 0,0 0-1 0 0,0 0 1 0 0,1 0-1 0 0,-1 0 1 0 0,1 1-1 0 0,0 0 1 0 0,-1 0-1 0 0,1 0 1 0 0,0 0-1 0 0,0 1 1 0 0,1 0-1 0 0,-1 0 1 0 0,0 0-1 0 0,0 1 1 0 0,0 0-1 0 0,1 0 1 0 0,-1 0-1 0 0,0 0 1 0 0,0 1-1 0 0,0 0 1 0 0,0 0-1 0 0,0 0 0 0 0,0 1 1 0 0,0 0-1 0 0,0 0 1 0 0,0 0-1 0 0,0 0 1 0 0,-1 1-1 0 0,1 0 1 0 0,-1 0-1 0 0,0 0 1 0 0,0 0-1 0 0,0 1 1 0 0,0-1-1 0 0,1 4-76 0 0,4 3 34 0 0,-2 0 0 0 0,0 0 0 0 0,0 0-1 0 0,-1 1 1 0 0,0 0 0 0 0,-1 1 0 0 0,0-1-1 0 0,-1 1 1 0 0,0 0 0 0 0,-1 0 0 0 0,0 1 0 0 0,-1-1-1 0 0,0 0 1 0 0,-1 1 0 0 0,0-1 0 0 0,-1 1-1 0 0,-1-1 1 0 0,0 1 0 0 0,-1-1 0 0 0,0 1 0 0 0,-1-1-1 0 0,0 0 1 0 0,-1 0 0 0 0,0 0 0 0 0,-1-1-1 0 0,0 1 1 0 0,-3 3-34 0 0,0-3 202 0 0,1 0-1 0 0,-2-1 0 0 0,0 0 1 0 0,0 0-1 0 0,-3 1-201 0 0,8-8 44 0 0,0-1 0 0 0,0 1 0 0 0,-1-1-1 0 0,1 1 1 0 0,-1-1 0 0 0,0-1 0 0 0,0 1-1 0 0,0-1 1 0 0,0 0 0 0 0,-1 0 0 0 0,1 0 0 0 0,-1-1-1 0 0,1 1 1 0 0,-3-1-44 0 0,6-1 21 0 0,0 0 0 0 0,0 0 0 0 0,-1 0 0 0 0,1 0 0 0 0,0-1 0 0 0,0 1 0 0 0,0-1 0 0 0,-1 1 0 0 0,1-1 0 0 0,0 0 0 0 0,0 0 0 0 0,0 0 0 0 0,0 0 0 0 0,0 0 0 0 0,0 0 0 0 0,1 0 0 0 0,-2-1-21 0 0,0-1 45 0 0,0 0 0 0 0,0 0 0 0 0,1 0-1 0 0,-1-1 1 0 0,1 1 0 0 0,-1-1-1 0 0,1 1 1 0 0,0-1 0 0 0,0-1-45 0 0,-2-5 155 0 0,0-1-1 0 0,1 1 1 0 0,0-1 0 0 0,1 0-1 0 0,0 0 1 0 0,0-7-155 0 0,1 5-23 0 0,0 0 0 0 0,1 0 0 0 0,1 0 0 0 0,0 1 0 0 0,3-13 23 0 0,-3 20-42 0 0,0 1-1 0 0,0 0 1 0 0,0 0 0 0 0,1 0 0 0 0,0 1 0 0 0,0-1 0 0 0,0 0 0 0 0,0 1 0 0 0,0-1-1 0 0,1 1 1 0 0,-1-1 0 0 0,1 1 0 0 0,0 0 0 0 0,0 0 0 0 0,0 1 0 0 0,1-1-1 0 0,-1 1 1 0 0,1-1 0 0 0,3-1 42 0 0,1 0-8 0 0,1 1 0 0 0,0 0 1 0 0,1 0-1 0 0,-1 1 0 0 0,0 0 0 0 0,1 1 0 0 0,-1 0 0 0 0,1 0 1 0 0,2 1 7 0 0,-6 0 6 0 0,0 0 0 0 0,0 0 0 0 0,0 1 0 0 0,0 0 0 0 0,0 0 1 0 0,0 1-1 0 0,0-1 0 0 0,0 1 0 0 0,-1 0 0 0 0,1 1 1 0 0,-1 0-1 0 0,1-1 0 0 0,-1 2 0 0 0,5 3-6 0 0,-8-5 7 0 0,0 1 0 0 0,0-1 0 0 0,0 1 0 0 0,0 0 1 0 0,0 0-1 0 0,-1 0 0 0 0,1 0 0 0 0,-1 0 0 0 0,0 0 0 0 0,0 0 0 0 0,0 1 0 0 0,0-1 0 0 0,0 0 0 0 0,-1 1 0 0 0,1-1 0 0 0,-1 0 1 0 0,0 1-1 0 0,0-1 0 0 0,-1 0 0 0 0,1 1 0 0 0,-1-1 0 0 0,1 1 0 0 0,-2 1-7 0 0,0 5-311 0 0,-1 0 0 0 0,-1 0 0 0 0,1-1 0 0 0,-2 1 0 0 0,1-1 0 0 0,-1 0 0 0 0,-2 1 311 0 0,-2 4-1123 0 0,1-3-12 0 0</inkml:trace>
  <inkml:trace contextRef="#ctx0" brushRef="#br0" timeOffset="9624.441">868 1407 8288 0 0,'0'0'381'0'0,"0"0"-6"0"0,0 0-15 0 0,0 0 830 0 0,0 0 392 0 0,0 0 76 0 0,0 0-100 0 0,0 0-504 0 0,0 0-225 0 0,-5-20 3535 0 0,-5 0-2335 0 0,-1 0 0 0 0,-4-3-2029 0 0,10 15 162 0 0,-1 1-1 0 0,1 0 0 0 0,-2 1 0 0 0,1-1 0 0 0,-1 1 1 0 0,1 0-1 0 0,-2 0-161 0 0,3 3 6 0 0,1 0 0 0 0,0 1 0 0 0,-1-1 0 0 0,1 1 0 0 0,-1 0 0 0 0,0 0 0 0 0,0 1 0 0 0,1-1 0 0 0,-1 1 0 0 0,0 0 1 0 0,-5 0-7 0 0,6 1 3 0 0,0 0 0 0 0,1 0 0 0 0,-1 1 0 0 0,0-1 0 0 0,0 1 1 0 0,1 0-1 0 0,-1 0 0 0 0,0 0 0 0 0,1 1 0 0 0,-1-1 0 0 0,1 1 1 0 0,-1 0-1 0 0,1 0 0 0 0,0 0 0 0 0,0 0 0 0 0,0 1-3 0 0,-3 1-1 0 0,2 0 0 0 0,-1 1 0 0 0,0-1 0 0 0,1 1-1 0 0,0 0 1 0 0,0 1 0 0 0,0-1 0 0 0,1 1 0 0 0,0 0 0 0 0,0 0 0 0 0,0 0 0 0 0,0 3 1 0 0,-1 2 3 0 0,2 1 0 0 0,0-1 1 0 0,0 1-1 0 0,1 0 0 0 0,0 0 1 0 0,1 5-4 0 0,0 1 49 0 0,0-1 0 0 0,2 1-1 0 0,0-1 1 0 0,0 0 0 0 0,2 0 0 0 0,3 11-49 0 0,-6-24 33 0 0,1 0-1 0 0,0 0 1 0 0,-1 1 0 0 0,1-1 0 0 0,0-1-1 0 0,1 1 1 0 0,-1 0 0 0 0,1 0-1 0 0,0-1 1 0 0,0 0 0 0 0,0 1 0 0 0,0-1-1 0 0,0 0 1 0 0,1 0 0 0 0,0-1 0 0 0,-1 1-1 0 0,1-1 1 0 0,0 0 0 0 0,0 0-1 0 0,0 0 1 0 0,0 0 0 0 0,1-1 0 0 0,-1 0-1 0 0,0 0 1 0 0,1 0 0 0 0,-1 0-1 0 0,1-1 1 0 0,1 1-33 0 0,-1-1 65 0 0,1-1 1 0 0,-1 1-1 0 0,1-1 0 0 0,-1 0 1 0 0,1-1-1 0 0,-1 1 0 0 0,0-1 0 0 0,1 0 1 0 0,-1 0-1 0 0,0-1 0 0 0,0 1 0 0 0,-1-1 1 0 0,1 0-1 0 0,-1-1 0 0 0,1 1 1 0 0,-1-1-1 0 0,0 0 0 0 0,0 0 0 0 0,-1 0 1 0 0,1 0-1 0 0,2-5-65 0 0,0 1 104 0 0,-1-1 1 0 0,0 1-1 0 0,0-1 1 0 0,-1-1-1 0 0,0 1 1 0 0,-1-1-1 0 0,0 1 1 0 0,0-1-1 0 0,-1 0 1 0 0,0 0-1 0 0,0-6-104 0 0,-1-73 268 0 0,10 113-208 0 0,2 20-66 0 0,-8-25-11 0 0,1 1-1 0 0,1-1 1 0 0,0 0 0 0 0,6 8 17 0 0,-10-21-10 0 0,1-1 0 0 0,-1 0 1 0 0,1 1-1 0 0,0-1 1 0 0,0-1-1 0 0,1 1 0 0 0,-1-1 1 0 0,1 1-1 0 0,0-1 0 0 0,1-1 1 0 0,-1 1-1 0 0,0-1 1 0 0,1 0-1 0 0,0 0 0 0 0,0 0 1 0 0,2 0 9 0 0,-3-1-301 0 0,1-1 1 0 0,-1 1-1 0 0,1-1 1 0 0,-1 0 0 0 0,1 0-1 0 0,0-1 1 0 0,-1 1-1 0 0,1-1 1 0 0,2-1 300 0 0,2-1-2123 0 0</inkml:trace>
  <inkml:trace contextRef="#ctx0" brushRef="#br2" timeOffset="14146.521">1136 38 9240 0 0,'0'0'422'0'0,"0"0"-7"0"0,3-5 381 0 0,3-5 5952 0 0,-5 10-6199 0 0,-1 0-124 0 0,0 0-29 0 0,0 0 4 0 0,0 0 34 0 0,0 0 12 0 0,0 0 2 0 0,0 0-17 0 0,0 0-74 0 0,0 0-33 0 0,0 0-4 0 0,0 0 8 0 0,-1 1-190 0 0,1 0 0 0 0,0 0 0 0 0,-1-1 0 0 0,1 1-1 0 0,0 0 1 0 0,-1 0 0 0 0,1 0 0 0 0,-1-1 0 0 0,1 1-1 0 0,-1 0 1 0 0,0-1 0 0 0,1 1 0 0 0,-1 0 0 0 0,0-1-1 0 0,1 1 1 0 0,-1-1 0 0 0,0 1 0 0 0,0-1 0 0 0,1 1-1 0 0,-1-1 1 0 0,0 0 0 0 0,0 1 0 0 0,0-1 0 0 0,0 0-138 0 0,-1 1 78 0 0,-1 0 0 0 0,1-1 1 0 0,0 1-1 0 0,0-1 1 0 0,0 1-1 0 0,-1-1 1 0 0,1 0-1 0 0,0 0 1 0 0,-2 0-79 0 0,-8 1 168 0 0,10 0-146 0 0,1-1 1 0 0,0 0-1 0 0,0 0 0 0 0,0 1 1 0 0,-1-1-1 0 0,1 0 0 0 0,0 0 1 0 0,0 0-1 0 0,-1 0 0 0 0,1-1 1 0 0,0 1-1 0 0,0 0 0 0 0,-1-1-22 0 0,-17-7 1211 0 0,18 9-1209 0 0,0 0 1 0 0,1 1-1 0 0,-1-1 0 0 0,1 0 1 0 0,-1 0-1 0 0,1 0 1 0 0,0 1-1 0 0,-1-1 1 0 0,1 0-1 0 0,0 0 0 0 0,0 1 1 0 0,0-1-1 0 0,0 0 1 0 0,0 0-1 0 0,0 1-2 0 0,-1 5 1 0 0,-1 12-3 0 0,0-1 0 0 0,1 0 0 0 0,1 4 2 0 0,-2 22 90 0 0,0-20 253 0 0,1 0 1 0 0,0 0-1 0 0,2 0 0 0 0,1 0 1 0 0,1 0-1 0 0,1 1-343 0 0,-4-25 17 0 0,0 0 1 0 0,0 0-1 0 0,0 1 0 0 0,0-1 0 0 0,0 0 0 0 0,0 1 1 0 0,0-1-1 0 0,0 0 0 0 0,1 0 0 0 0,-1 1 1 0 0,0-1-1 0 0,0 0 0 0 0,0 0 0 0 0,0 1 1 0 0,1-1-1 0 0,-1 0 0 0 0,0 0 0 0 0,0 1 0 0 0,1-1 1 0 0,-1 0-1 0 0,0 0 0 0 0,0 0 0 0 0,1 0 1 0 0,-1 1-1 0 0,0-1 0 0 0,0 0 0 0 0,1 0 1 0 0,-1 0-1 0 0,0 0 0 0 0,1 0 0 0 0,-1 0 0 0 0,0 0 1 0 0,0 0-1 0 0,1 0 0 0 0,-1 0 0 0 0,1 0-17 0 0,11-7 273 0 0,-8 4-266 0 0,-1 0 0 0 0,0 0 0 0 0,0 0 0 0 0,0-1 0 0 0,2-3-7 0 0,-3 5-55 0 0,-1-1 0 0 0,1 1 1 0 0,-1 0-1 0 0,1-1 0 0 0,0 1 0 0 0,0 0 0 0 0,0 0 1 0 0,1 0-1 0 0,-1 1 0 0 0,0-1 0 0 0,3-1 55 0 0,1 0-1997 0 0,1 1-1 0 0,-1-1 0 0 0,1 1 1 0 0,1 0 1997 0 0,-8 2-7 0 0,4-2-2361 0 0</inkml:trace>
  <inkml:trace contextRef="#ctx0" brushRef="#br2" timeOffset="14506.013">1189 142 14712 0 0,'0'0'672'0'0,"-1"0"-10"0"0,1 0-588 0 0,0 0 0 0 0,-1 0 0 0 0,1-1-1 0 0,0 1 1 0 0,0 0 0 0 0,0 0 0 0 0,-1 0 0 0 0,1 0 0 0 0,0-1-1 0 0,0 1 1 0 0,0 0 0 0 0,-1 0 0 0 0,1 0 0 0 0,0-1 0 0 0,0 1-1 0 0,0 0 1 0 0,0 0 0 0 0,0-1 0 0 0,0 1 0 0 0,0 0-1 0 0,-1 0 1 0 0,1-1 0 0 0,0 1 0 0 0,0 0 0 0 0,0 0 0 0 0,0-1-1 0 0,0 1 1 0 0,0 0 0 0 0,0 0 0 0 0,0-1 0 0 0,0 1 0 0 0,0 0-1 0 0,0 0 1 0 0,1-1 0 0 0,-1 1 0 0 0,0 0 0 0 0,0 0-1 0 0,0-1 1 0 0,0 1 0 0 0,0 0 0 0 0,0 0 0 0 0,1-1 0 0 0,-1 1-1 0 0,0 0 1 0 0,0 0-74 0 0,8-8 2086 0 0,-7 7-2008 0 0,1 1 1 0 0,-1-1-1 0 0,1 1 0 0 0,0 0 0 0 0,-1-1 1 0 0,1 1-1 0 0,-1 0 0 0 0,1 0 0 0 0,0 0 1 0 0,-1 0-1 0 0,1 1 0 0 0,0-1 0 0 0,-1 0 1 0 0,1 1-1 0 0,0-1 0 0 0,-1 1 0 0 0,1-1 1 0 0,-1 1-1 0 0,1 0 0 0 0,-1-1 1 0 0,1 1-1 0 0,-1 0 0 0 0,0 0 0 0 0,1 0 1 0 0,-1 0-1 0 0,0 1 0 0 0,0-1 0 0 0,0 0 1 0 0,0 0-1 0 0,0 1 0 0 0,0-1 0 0 0,0 1 1 0 0,0-1-1 0 0,-1 1 0 0 0,1-1 0 0 0,0 1 1 0 0,-1-1-1 0 0,1 1 0 0 0,-1-1 1 0 0,0 1-1 0 0,1 0 0 0 0,-1-1 0 0 0,0 1 1 0 0,0 0-1 0 0,0-1 0 0 0,0 1 0 0 0,-1 0 1 0 0,1-1-1 0 0,0 1 0 0 0,-1 0-78 0 0,-4 13 733 0 0,-1 1 0 0 0,0-1 0 0 0,-5 6-733 0 0,7-13 241 0 0,-8 12 639 0 0,12-19-704 0 0,0-1-13 0 0,0 0-55 0 0,0 0-20 0 0,14 2 46 0 0,-12-2-116 0 0,0 1 1 0 0,0-1-1 0 0,-1 0 0 0 0,1 1 0 0 0,0-1 1 0 0,0 0-1 0 0,0 0 0 0 0,0-1 0 0 0,0 1 1 0 0,0 0-1 0 0,0-1 0 0 0,0 1-18 0 0,31-10-1407 0 0,-7 2-572 0 0,-20 6-363 0 0</inkml:trace>
  <inkml:trace contextRef="#ctx0" brushRef="#br2" timeOffset="14960.189">1296 12 16208 0 0,'-1'-7'2366'0'0,"2"3"3365"0"0,11 3-4678 0 0,8 3 138 0 0,-17-1-1029 0 0,0 0 0 0 0,0-1 1 0 0,0 1-1 0 0,0-1 0 0 0,0 0 0 0 0,1 0 0 0 0,-1 0 0 0 0,0 0 1 0 0,0-1-1 0 0,0 1 0 0 0,0-1 0 0 0,1 0-162 0 0,-3 1 29 0 0,0 0 0 0 0,-1 0 1 0 0,1 0-1 0 0,0 0 0 0 0,-1 0 0 0 0,1 0 0 0 0,0 1 1 0 0,-1-1-1 0 0,1 0 0 0 0,0 0 0 0 0,-1 1 0 0 0,1-1 0 0 0,-1 0 1 0 0,1 1-1 0 0,-1-1 0 0 0,1 1 0 0 0,-1-1 0 0 0,1 1-29 0 0,-1-1-32 0 0,1 2 62 0 0,1 0 0 0 0,-1 0-1 0 0,0 0 1 0 0,0 0-1 0 0,0 0 1 0 0,0 0-1 0 0,-1 0 1 0 0,1 1 0 0 0,0-1-1 0 0,-1 0 1 0 0,0 0-1 0 0,0 1 1 0 0,1 0-30 0 0,-2 36 754 0 0,1-23-650 0 0,0 12 101 0 0,2-1 0 0 0,1 1-1 0 0,1-1 1 0 0,2 0 0 0 0,6 21-205 0 0,-11-45 0 0 0,0-1 0 0 0,0 1 0 0 0,-1-1 0 0 0,1 0 0 0 0,-1 1 0 0 0,0-1 0 0 0,0 1 0 0 0,0 0 0 0 0,0-1 0 0 0,0 1 0 0 0,0-1 0 0 0,-1 1 0 0 0,1-1 0 0 0,-1 1 0 0 0,0-1 0 0 0,0 0 0 0 0,0 0 0 0 0,0 0 0 0 0,0 0 0 0 0,-1-1 0 0 0,1 1 0 0 0,-1 0 0 0 0,0-1 0 0 0,1 1 0 0 0,-1-1 0 0 0,0 0 0 0 0,0 1 0 0 0,0-1 0 0 0,0 0 0 0 0,0 0 0 0 0,0 0 0 0 0,0-1 0 0 0,-1 1 0 0 0,-9 4-1941 0 0,-1-1 1 0 0,-10 2 1940 0 0,13-4-9927 0 0</inkml:trace>
  <inkml:trace contextRef="#ctx0" brushRef="#br2" timeOffset="16075.766">1084 1014 10592 0 0,'0'0'488'0'0,"0"0"-12"0"0,0 0-95 0 0,0 0 736 0 0,0 0 355 0 0,0 0 68 0 0,0 0-99 0 0,0 0-482 0 0,0 0-207 0 0,0 0-44 0 0,0 0-60 0 0,0 0-208 0 0,0 0-89 0 0,0 0-21 0 0,0 0-19 0 0,0 0-72 0 0,0 0-30 0 0,0 0-8 0 0,0 0 27 0 0,0 0 118 0 0,0 0 50 0 0,0 0 10 0 0,-19-4 1194 0 0,10 4-1244 0 0,0 0-317 0 0,0 0 0 0 0,-1 0 0 0 0,1 1 0 0 0,-6 2-39 0 0,15-3 0 0 0,-1 0 0 0 0,1 0 0 0 0,-1 0 0 0 0,1 1 0 0 0,0-1 0 0 0,-1 0 0 0 0,1 0 0 0 0,-1 1 0 0 0,1-1 0 0 0,0 0 0 0 0,-1 1 0 0 0,1-1 0 0 0,0 1 0 0 0,-1-1 0 0 0,1 0 0 0 0,0 1 0 0 0,-1-1 0 0 0,1 1 0 0 0,0-1 0 0 0,0 1 0 0 0,0-1 0 0 0,-1 1 0 0 0,1-1 0 0 0,0 0 0 0 0,0 1 0 0 0,0-1 0 0 0,0 1 0 0 0,0-1 0 0 0,0 1 0 0 0,0-1 0 0 0,0 1 0 0 0,0-1 0 0 0,0 1 0 0 0,0-1 0 0 0,0 1 0 0 0,0 0 0 0 0,-3 203 980 0 0,1-179-600 0 0,1-20-205 0 0,1 1-1 0 0,-1-1 1 0 0,1 0 0 0 0,0 1-1 0 0,1-1 1 0 0,-1 0 0 0 0,1 0-1 0 0,1 4-174 0 0,-2-8 147 0 0,0-1-3 0 0,8 3 312 0 0,-1-2-345 0 0,0 0 1 0 0,1-1-1 0 0,-1 0 0 0 0,1-1 0 0 0,0 0-111 0 0,0 0-265 0 0,0 1 0 0 0,0 0 0 0 0,0 0 0 0 0,3 1 265 0 0,5-3-3472 0 0,-9-1-4122 0 0,-2 0-219 0 0</inkml:trace>
  <inkml:trace contextRef="#ctx0" brushRef="#br2" timeOffset="16426.953">1123 1091 8752 0 0,'0'0'673'0'0,"0"0"-101"0"0,0 0 1196 0 0,0 0 568 0 0,2 4 2943 0 0,4 8-3885 0 0,-3-4-818 0 0,0 0-1 0 0,-1-1 1 0 0,0 1-1 0 0,0 0 1 0 0,0 0-1 0 0,-1 0 1 0 0,0 7-576 0 0,0 33-1817 0 0,-1-30-764 0 0,0-18 871 0 0</inkml:trace>
  <inkml:trace contextRef="#ctx0" brushRef="#br2" timeOffset="16878.704">1176 1046 14544 0 0,'0'0'662'0'0,"-1"-1"-11"0"0,1 0-462 0 0,0 1-1 0 0,0-1 1 0 0,0 0 0 0 0,0 0-1 0 0,0 1 1 0 0,0-1 0 0 0,0 0-1 0 0,0 1 1 0 0,0-1 0 0 0,0 0 0 0 0,0 0-1 0 0,0 1 1 0 0,0-1 0 0 0,1 0-1 0 0,-1 1 1 0 0,0-1 0 0 0,1 0-1 0 0,-1 1 1 0 0,0-1 0 0 0,1 1 0 0 0,-1-1-1 0 0,1 0 1 0 0,-1 1 0 0 0,1-1-1 0 0,-1 1 1 0 0,1-1 0 0 0,-1 1-1 0 0,1 0 1 0 0,-1-1 0 0 0,1 1 0 0 0,0 0-1 0 0,-1-1 1 0 0,1 1 0 0 0,0 0-1 0 0,-1-1 1 0 0,1 1 0 0 0,0 0 0 0 0,0 0-189 0 0,27-7 981 0 0,-26 7-789 0 0,1-1-118 0 0,1 0 0 0 0,-1 1 0 0 0,1 0 0 0 0,-1 0 0 0 0,1 0 0 0 0,0 0 1 0 0,-1 0-1 0 0,0 1 0 0 0,1 0 0 0 0,2 0-74 0 0,-5 0 69 0 0,0 1 1 0 0,0-1 0 0 0,0 1-1 0 0,0-1 1 0 0,0 1-1 0 0,0-1 1 0 0,0 1-1 0 0,-1-1 1 0 0,1 1 0 0 0,-1 0-1 0 0,1-1 1 0 0,-1 1-1 0 0,0 0 1 0 0,1-1-1 0 0,-1 1 1 0 0,0 0 0 0 0,0 0-70 0 0,1 5 109 0 0,12 73 760 0 0,-5-53 218 0 0,7 14-1087 0 0,7 23 1049 0 0,-21-62-1005 0 0,-1-1 0 0 0,1 1 0 0 0,-1 0 0 0 0,1 0 0 0 0,-1-1 0 0 0,0 1 0 0 0,0 0-1 0 0,0 0 1 0 0,0-1 0 0 0,0 1 0 0 0,0 0 0 0 0,-1-1 0 0 0,1 1 0 0 0,0 0 0 0 0,-1 1-44 0 0,0-2 19 0 0,0 0-1 0 0,0-1 1 0 0,1 1 0 0 0,-1 0-1 0 0,0 0 1 0 0,0-1 0 0 0,0 1-1 0 0,0 0 1 0 0,0-1-1 0 0,0 1 1 0 0,0-1 0 0 0,0 0-1 0 0,0 1 1 0 0,0-1 0 0 0,0 0-1 0 0,0 1 1 0 0,-1-1 0 0 0,1 0-1 0 0,0 0 1 0 0,0 0 0 0 0,0 0-1 0 0,0 0 1 0 0,0 0 0 0 0,-1 0-19 0 0,-3-1-29 0 0,-1 1 0 0 0,0-1 0 0 0,0 0 0 0 0,0 0 0 0 0,1-1 0 0 0,-1 0 0 0 0,0 0 0 0 0,0 0 29 0 0,-15-8-9063 0 0,14 7-4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50 14712 0 0,'0'0'672'0'0,"0"-7"352"0"0,0 7-882 0 0,0 0 0 0 0,0-1 1 0 0,0 1-1 0 0,0 0 1 0 0,0-1-1 0 0,0 1 0 0 0,0-1 1 0 0,0 1-1 0 0,0 0 1 0 0,0-1-1 0 0,0 1 0 0 0,0-1 1 0 0,0 1-1 0 0,0 0 1 0 0,0-1-1 0 0,0 1 0 0 0,-1 0 1 0 0,1-1-1 0 0,0 1 1 0 0,0 0-1 0 0,-1-1 0 0 0,1 1 1 0 0,0 0-1 0 0,0 0 1 0 0,-1-1-1 0 0,1 1 0 0 0,0 0 1 0 0,0 0-1 0 0,-1-1 1 0 0,1 1-1 0 0,0 0 0 0 0,-1 0 1 0 0,1 0-1 0 0,-1 0 1 0 0,1-1-1 0 0,0 1 0 0 0,-1 0 1 0 0,1 0-1 0 0,0 0 1 0 0,-1 0-1 0 0,1 0 0 0 0,-1 0 1 0 0,1 0-1 0 0,-1 0-142 0 0,-19 8 150 0 0,-1-1 866 0 0,-26-4-256 0 0,47-2-757 0 0,0-1-1 0 0,-1 0 1 0 0,1 0 0 0 0,0 0-1 0 0,-1 0 1 0 0,1 1-1 0 0,0-1 1 0 0,-1 0-1 0 0,1 1 1 0 0,0-1-1 0 0,0 0 1 0 0,-1 0 0 0 0,1 1-1 0 0,0-1 1 0 0,0 0-1 0 0,0 1 1 0 0,-1-1-1 0 0,1 0 1 0 0,0 1 0 0 0,0-1-1 0 0,0 1 1 0 0,0-1-1 0 0,0 0 1 0 0,0 1-1 0 0,0-1 1 0 0,0 1-1 0 0,0-1 1 0 0,0 0 0 0 0,0 1-3 0 0,-1 13 66 0 0,1-12-63 0 0,9 247 1717 0 0,-9-216-759 0 0,2-1-1 0 0,2 6-960 0 0,-4-37 36 0 0,0-1-1 0 0,0 0 0 0 0,0 1 0 0 0,0-1 0 0 0,0 1 1 0 0,0-1-1 0 0,1 0 0 0 0,-1 1 0 0 0,0-1 0 0 0,0 0 1 0 0,1 1-1 0 0,-1-1 0 0 0,0 0 0 0 0,0 1 0 0 0,1-1 1 0 0,-1 0-1 0 0,0 0 0 0 0,1 1 0 0 0,-1-1 0 0 0,0 0 1 0 0,1 0-1 0 0,-1 0 0 0 0,1 0 0 0 0,-1 1 0 0 0,0-1 1 0 0,1 0-1 0 0,-1 0 0 0 0,0 0 0 0 0,1 0 0 0 0,-1 0 1 0 0,1 0-1 0 0,-1 0 0 0 0,1 0 0 0 0,-1 0 0 0 0,0 0 1 0 0,1 0-1 0 0,-1 0 0 0 0,1 0 0 0 0,-1 0 0 0 0,0-1 1 0 0,1 1-1 0 0,-1 0 0 0 0,0 0 0 0 0,1 0 0 0 0,-1-1-35 0 0,24-11 207 0 0,-15 7-146 0 0,-4 3-324 0 0,0 0 0 0 0,0 1 0 0 0,0-1-1 0 0,1 1 1 0 0,-1 0 0 0 0,0 0 0 0 0,1 1-1 0 0,-1-1 1 0 0,0 1 0 0 0,1 0 0 0 0,4 1 263 0 0,-3 1-1798 0 0</inkml:trace>
  <inkml:trace contextRef="#ctx0" brushRef="#br0" timeOffset="3768.233">168 179 7832 0 0,'-4'-17'1118'0'0,"5"14"351"0"0,0-1-1 0 0,1 1 0 0 0,-1 0 0 0 0,1 0 1 0 0,-1 0-1 0 0,2-1-1468 0 0,-1 0 708 0 0,0 1 0 0 0,1 0 0 0 0,0 0 0 0 0,-1 0 0 0 0,4-2-708 0 0,-4 3 116 0 0,0 0 0 0 0,0 1-1 0 0,0-1 1 0 0,0 1-1 0 0,1 0 1 0 0,-1-1 0 0 0,0 1-1 0 0,1 0 1 0 0,-1 1-1 0 0,1-1 1 0 0,-1 0-1 0 0,1 1 1 0 0,0-1 0 0 0,-1 1-1 0 0,1 0 1 0 0,-1 0-1 0 0,1 0 1 0 0,0 0 0 0 0,1 0-116 0 0,-3 0 37 0 0,0 0 0 0 0,0 1 0 0 0,0-1 1 0 0,0 0-1 0 0,0 0 0 0 0,-1 1 1 0 0,1-1-1 0 0,0 1 0 0 0,0-1 0 0 0,0 1 1 0 0,0-1-1 0 0,0 1 0 0 0,-1-1 1 0 0,1 1-1 0 0,0 0 0 0 0,0-1 0 0 0,-1 1 1 0 0,1 0-1 0 0,0 0 0 0 0,-1 0 1 0 0,1-1-1 0 0,-1 1 0 0 0,1 0 0 0 0,-1 0 1 0 0,0 0-1 0 0,1 0 0 0 0,-1 0 1 0 0,0 0-1 0 0,1 0 0 0 0,-1 0 0 0 0,0 0 1 0 0,0 0-1 0 0,0 0 0 0 0,0 0 1 0 0,0 0-1 0 0,0 0 0 0 0,0 0 0 0 0,0 0 1 0 0,-1 0-1 0 0,1 0 0 0 0,0 0 1 0 0,-1 0-38 0 0,-1 5 62 0 0,0 1 1 0 0,-1-1 0 0 0,0 0-1 0 0,0 0 1 0 0,-2 4-63 0 0,2-6 87 0 0,-14 29 468 0 0,11-20-266 0 0,0-2 0 0 0,-1 1 0 0 0,0-1 0 0 0,0 0 0 0 0,-2 0 0 0 0,1-1-289 0 0,8-10 223 0 0,0 0 1 0 0,0 0-16 0 0,0 0-68 0 0,0 0-32 0 0,0 0-4 0 0,0 0-7 0 0,17 7 134 0 0,78-12-1138 0 0,-80 2-92 0 0,-10 0-3009 0 0,-2 1-2131 0 0,-3 2-1215 0 0</inkml:trace>
  <inkml:trace contextRef="#ctx0" brushRef="#br0" timeOffset="5149.098">294 30 14568 0 0,'-3'-4'1744'0'0,"2"3"-999"0"0,3 0 3899 0 0,6-6-3550 0 0,15 5 665 0 0,-18 2-1582 0 0,-1 0 0 0 0,1-1 0 0 0,-1 1 0 0 0,1-1 1 0 0,-1 0-1 0 0,3-1-177 0 0,3 0 521 0 0,-9 2-454 0 0,0 0 0 0 0,0 0-1 0 0,0-1 1 0 0,0 1-1 0 0,0 0 1 0 0,0 0 0 0 0,0-1-1 0 0,0 1 1 0 0,0-1 0 0 0,0 1-1 0 0,0-1 1 0 0,0 1 0 0 0,0-1-1 0 0,0 0-66 0 0,-1 1 6 0 0,0 0 0 0 0,0 0 0 0 0,0 0 0 0 0,1 0 0 0 0,-1-1 0 0 0,0 1 0 0 0,0 0-1 0 0,0 0 1 0 0,0 0 0 0 0,0 0 0 0 0,0 0 0 0 0,1 0 0 0 0,-1 0 0 0 0,0 0 0 0 0,0 0 0 0 0,0 0 0 0 0,0 0 0 0 0,0 0-1 0 0,1 0 1 0 0,-1 0 0 0 0,0-1 0 0 0,0 1 0 0 0,0 0 0 0 0,0 1 0 0 0,1-1 0 0 0,-1 0 0 0 0,0 0 0 0 0,0 0 0 0 0,0 0-1 0 0,0 0 1 0 0,0 0 0 0 0,1 0 0 0 0,-1 0 0 0 0,0 0 0 0 0,0 0 0 0 0,0 0 0 0 0,0 0 0 0 0,0 0-6 0 0,4 7 379 0 0,-1 9 137 0 0,26 162 837 0 0,-24-154-1077 0 0,2 0-1 0 0,1-1 1 0 0,2 4-276 0 0,6 18 468 0 0,-15-43-444 0 0,0 0 1 0 0,0 0-1 0 0,-1 0 0 0 0,1 0 0 0 0,-1 1 1 0 0,0-1-1 0 0,1 0 0 0 0,-1 0 0 0 0,0 0 1 0 0,0 1-1 0 0,0-1 0 0 0,-1 0 0 0 0,1 0 1 0 0,-1 0-1 0 0,1 0 0 0 0,-1 1 0 0 0,1-1 1 0 0,-1 0-1 0 0,-1 1-24 0 0,1-2 34 0 0,-1 1 0 0 0,1 0 1 0 0,-1-1-1 0 0,1 1 0 0 0,-1-1 0 0 0,0 1 1 0 0,0-1-1 0 0,0 0 0 0 0,0 0 0 0 0,0 0 1 0 0,0 0-1 0 0,0 0 0 0 0,0-1 0 0 0,0 1 1 0 0,-1 0-1 0 0,1-1 0 0 0,0 0 0 0 0,-2 1-34 0 0,1-1 31 0 0,-1 0 0 0 0,0 0 0 0 0,0 0 0 0 0,1-1-1 0 0,-1 0 1 0 0,0 1 0 0 0,1-1 0 0 0,-1 0 0 0 0,1-1 0 0 0,-1 1-1 0 0,-1-2-30 0 0,0 1-725 0 0,1 1-1 0 0,-1-1 1 0 0,1 1-1 0 0,-1 0 1 0 0,1 0-1 0 0,-1 0 0 0 0,-4 0 727 0 0,1 1-1789 0 0,2 0-18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31.2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7 876 5528 0 0,'0'0'422'0'0,"-4"-8"952"0"0,2 2 5018 0 0,2 5-6019 0 0,0-1 0 0 0,0 1 0 0 0,0-1 0 0 0,1 1 0 0 0,-1-1 1 0 0,1 1-1 0 0,-1-1 0 0 0,1 1 0 0 0,0 0 0 0 0,-1-1 0 0 0,1 1 1 0 0,0 0-1 0 0,0-1 0 0 0,0 1 0 0 0,1-1-373 0 0,19-17 2376 0 0,1 0-1143 0 0,122-157 1688 0 0,-124 151-2844 0 0,-1-2-1 0 0,-1-1 0 0 0,-2 0 1 0 0,0-1-1 0 0,-3 0 0 0 0,0-1 1 0 0,-2-1-1 0 0,-1 0 0 0 0,-1 0 1 0 0,-2-1-1 0 0,1-12-76 0 0,-4 18 38 0 0,-1 0 1 0 0,-1 0-1 0 0,-1 0 0 0 0,-1 0 1 0 0,-2 0-1 0 0,0 0 0 0 0,-4-14-38 0 0,5 37 17 0 0,0 1-1 0 0,1 0 1 0 0,-1-1 0 0 0,0 1-1 0 0,-1 0 1 0 0,1 0-1 0 0,0-1 1 0 0,-1 1 0 0 0,1 0-1 0 0,-1 0 1 0 0,1 1 0 0 0,-1-1-1 0 0,-1-1-16 0 0,2 2 8 0 0,0 0 0 0 0,0 1-1 0 0,0-1 1 0 0,0 1 0 0 0,0-1 0 0 0,0 1-1 0 0,0-1 1 0 0,0 1 0 0 0,0-1 0 0 0,0 1-1 0 0,0 0 1 0 0,0 0 0 0 0,0-1 0 0 0,0 1-1 0 0,0 0 1 0 0,0 0 0 0 0,0 0 0 0 0,0 0-1 0 0,0 0 1 0 0,0 0 0 0 0,0 1-1 0 0,0-1 1 0 0,0 0 0 0 0,0 0 0 0 0,0 1-1 0 0,0-1 1 0 0,0 1 0 0 0,0-1 0 0 0,0 1-1 0 0,0-1 1 0 0,-1 2-8 0 0,-8 7-3 0 0,-1 0 0 0 0,1 2 1 0 0,1-1-1 0 0,0 1 0 0 0,0 0 0 0 0,1 1 0 0 0,1 0 0 0 0,0 1 0 0 0,-1 2 3 0 0,-11 28-14 0 0,1 2-1 0 0,1 3 15 0 0,13-36 7 0 0,-10 28 122 0 0,3 0 1 0 0,1 0-1 0 0,2 1 0 0 0,1 0 1 0 0,3 0-1 0 0,1 19-129 0 0,3-47 60 0 0,0 0 0 0 0,1 0 0 0 0,1 1 0 0 0,0-1 0 0 0,1 0 1 0 0,1 0-1 0 0,0-1 0 0 0,0 1 0 0 0,5 7-60 0 0,-6-15 7 0 0,-1 0 0 0 0,1 0 1 0 0,0-1-1 0 0,0 1 0 0 0,1-1 0 0 0,0 1 1 0 0,-1-1-1 0 0,1-1 0 0 0,1 1 0 0 0,-1 0 1 0 0,0-1-1 0 0,1 0 0 0 0,0 0 1 0 0,0 0-1 0 0,0-1 0 0 0,0 1 0 0 0,0-1 1 0 0,0-1-1 0 0,1 1 0 0 0,-1-1 1 0 0,0 1-1 0 0,1-2 0 0 0,4 1-7 0 0,-3-1 7 0 0,-1 0 1 0 0,1-1-1 0 0,-1 0 1 0 0,0 0-1 0 0,0-1 0 0 0,0 1 1 0 0,1-1-1 0 0,-2-1 0 0 0,1 1 1 0 0,0-1-1 0 0,0 0 0 0 0,-1-1 1 0 0,0 1-1 0 0,4-4-7 0 0,0 1 11 0 0,-1-1-1 0 0,-1 0 1 0 0,1-1 0 0 0,-1 0-1 0 0,0 0 1 0 0,-1 0-1 0 0,0-1 1 0 0,2-5-11 0 0,0-1 2 0 0,0-1 0 0 0,-2 0-1 0 0,0 0 1 0 0,-1-1 0 0 0,0 0 0 0 0,-2 0 0 0 0,0 0-1 0 0,0 0 1 0 0,-1-16-2 0 0,-2 32 81 0 0,0 1 22 0 0,-1 2-77 0 0,0 1 1 0 0,0 0-1 0 0,0-1 0 0 0,1 1 1 0 0,-1-1-1 0 0,1 1 0 0 0,0 0 0 0 0,0-1 1 0 0,0 1-1 0 0,0 1-26 0 0,0 3 28 0 0,-1 8-19 0 0,1 0 0 0 0,1 0 0 0 0,0 0 0 0 0,1 0 0 0 0,1 0 0 0 0,2 7-9 0 0,-2-14 6 0 0,-1 0 0 0 0,1 0 0 0 0,0 0 0 0 0,1 0 0 0 0,0 0 1 0 0,0-1-1 0 0,0 0 0 0 0,1 0 0 0 0,0 0 0 0 0,1 0 1 0 0,0-1-1 0 0,1 1-6 0 0,-5-5 3 0 0,0 0 1 0 0,0 0 0 0 0,1-1 0 0 0,-1 0-1 0 0,1 1 1 0 0,-1-1 0 0 0,1 0-1 0 0,-1 0 1 0 0,1 0 0 0 0,0 0-1 0 0,-1-1 1 0 0,1 1 0 0 0,0-1-1 0 0,0 1 1 0 0,0-1 0 0 0,-1 0 0 0 0,2 0-4 0 0,1-1 12 0 0,-1 0 0 0 0,1 0 0 0 0,-1 0 1 0 0,0 0-1 0 0,1-1 0 0 0,-1 1 0 0 0,0-1 1 0 0,0 0-1 0 0,0 0 0 0 0,2-2-12 0 0,2-1 9 0 0,-1-1 0 0 0,1 0 0 0 0,-1-1 0 0 0,0 0 0 0 0,0 0 0 0 0,-1 0 0 0 0,0-1 0 0 0,0 0 0 0 0,4-8-9 0 0,-6 8-23 0 0,-1 0 0 0 0,0-1 0 0 0,-1 1 0 0 0,0-1 0 0 0,0 1 0 0 0,0-1 0 0 0,-1 1 0 0 0,-1-1 0 0 0,1 0 0 0 0,-1 0 0 0 0,-1 0 0 0 0,0 1 0 0 0,0-1 0 0 0,0 0-1 0 0,-2-3 24 0 0,-1 0-73 0 0,1 0 0 0 0,-1 0 0 0 0,-1 1 0 0 0,0-1 0 0 0,-1 1 0 0 0,0 0 0 0 0,0 1-1 0 0,-1-1 1 0 0,-1 1 0 0 0,-5-5 73 0 0,7 8-152 0 0,-1 1-1 0 0,1 0 1 0 0,-2 0-1 0 0,1 0 1 0 0,-1 1-1 0 0,1 0 0 0 0,-7-3 153 0 0,10 7-65 0 0,1-1-1 0 0,0 1 1 0 0,0 0-1 0 0,-1 0 1 0 0,1 0-1 0 0,0 0 1 0 0,-1 1-1 0 0,1-1 1 0 0,-1 1-1 0 0,1 0 1 0 0,-1 0-1 0 0,1 0 1 0 0,-1 1-1 0 0,1-1 0 0 0,-1 1 1 0 0,1 0-1 0 0,0 0 1 0 0,-1 0-1 0 0,1 0 1 0 0,0 1-1 0 0,-3 1 66 0 0,0 1-58 0 0,0 0 0 0 0,1 0 0 0 0,-1 1 0 0 0,1 0 0 0 0,0 0-1 0 0,1 0 1 0 0,-1 0 0 0 0,1 1 0 0 0,0 0 0 0 0,0 0 0 0 0,1 0 0 0 0,0 1 0 0 0,0-1 0 0 0,0 1-1 0 0,1-1 1 0 0,0 1 0 0 0,0 0 0 0 0,0 0 0 0 0,1 0 0 0 0,0 3 58 0 0,0 0-353 0 0,1 1 0 0 0,0 0 0 0 0,0 0 0 0 0,1 0 0 0 0,0-1 0 0 0,1 1 0 0 0,0-1 0 0 0,1 1 0 0 0,0-1-1 0 0,1 0 1 0 0,0 0 0 0 0,0 0 0 0 0,2 2 353 0 0,6 7-2148 0 0</inkml:trace>
  <inkml:trace contextRef="#ctx0" brushRef="#br0" timeOffset="584.165">1041 637 19351 0 0,'4'-14'2118'0'0,"-2"7"-1649"0"0,0-1 0 0 0,-1 1-1 0 0,0-1 1 0 0,-1 0 0 0 0,1 0 0 0 0,-2 1 0 0 0,1-1 0 0 0,-1 0 0 0 0,0 0 0 0 0,-1-1-469 0 0,-4-17 90 0 0,-1 0 0 0 0,-4-6-90 0 0,8 21 208 0 0,-2-2-59 0 0,1 1 0 0 0,-1-1 0 0 0,-1 1 0 0 0,-6-9-149 0 0,10 18 79 0 0,0 0-1 0 0,0 0 1 0 0,0 0 0 0 0,-1 0 0 0 0,1 1 0 0 0,-1-1 0 0 0,1 1 0 0 0,-1-1 0 0 0,0 1-1 0 0,0 0 1 0 0,0 0 0 0 0,0 0 0 0 0,0 1 0 0 0,0-1 0 0 0,-1 1 0 0 0,1-1 0 0 0,-1 1-1 0 0,1 0 1 0 0,-1 1 0 0 0,0-1-79 0 0,0 1 30 0 0,1 0 0 0 0,0 1 0 0 0,-1-1 0 0 0,1 1 0 0 0,0 0 0 0 0,0 0-1 0 0,0 0 1 0 0,0 1 0 0 0,0-1 0 0 0,0 1 0 0 0,0-1 0 0 0,0 1 0 0 0,0 0 0 0 0,1 0 0 0 0,-1 0 0 0 0,1 1-1 0 0,-1-1 1 0 0,1 1 0 0 0,0-1 0 0 0,0 1 0 0 0,0 0 0 0 0,-1 1-30 0 0,-3 5-17 0 0,1 1 0 0 0,-1 0 0 0 0,2-1 0 0 0,-1 2 0 0 0,1-1 0 0 0,0 3 17 0 0,3-9-1 0 0,-8 26-3 0 0,1 1 0 0 0,1 0 0 0 0,-1 28 4 0 0,7-51 0 0 0,0 0 0 0 0,1 1 0 0 0,0-1 0 0 0,1 0 0 0 0,0 1 0 0 0,0-1 1 0 0,1 0-1 0 0,0 0 0 0 0,0 0 0 0 0,1 0 0 0 0,0 0 0 0 0,0 0 0 0 0,1-1 0 0 0,0 1 0 0 0,0-1 0 0 0,1 0 0 0 0,2 1 0 0 0,-6-6 7 0 0,1 0-1 0 0,-1 0 1 0 0,1 0 0 0 0,0-1-1 0 0,0 1 1 0 0,0-1-1 0 0,0 1 1 0 0,0-1 0 0 0,0 0-1 0 0,0 1 1 0 0,0-1 0 0 0,1-1-1 0 0,-1 1 1 0 0,0 0-1 0 0,1 0 1 0 0,-1-1 0 0 0,0 1-1 0 0,1-1 1 0 0,1 0-7 0 0,-1 0 1 0 0,1-1 1 0 0,-1 1-1 0 0,0-1 0 0 0,0 0 0 0 0,0 0 1 0 0,1 0-1 0 0,-1 0 0 0 0,0 0 1 0 0,0-1-1 0 0,0 0 0 0 0,-1 1 1 0 0,1-1-1 0 0,0-1-1 0 0,9-7-22 0 0,-1 0 0 0 0,-1-1-1 0 0,0 0 1 0 0,0-1 0 0 0,5-9 22 0 0,-7 9 109 0 0,-1 0 1 0 0,0 0-1 0 0,-1 0 0 0 0,0-1 1 0 0,-1 0-1 0 0,3-11-109 0 0,-8 23 128 0 0,0 1-11 0 0,0 15 71 0 0,-3 68 608 0 0,6 76-796 0 0,2-2 129 0 0,-6-115 100 0 0,-2 0 0 0 0,-6 30-229 0 0,4-47 279 0 0,-1-1 0 0 0,-6 19-279 0 0,7-31 64 0 0,1 0 0 0 0,-2 0 0 0 0,1-1 0 0 0,-2 0 0 0 0,1 0-1 0 0,-6 5-63 0 0,9-12 4 0 0,-1 0 0 0 0,0 0 0 0 0,0 0 0 0 0,0 0 0 0 0,-1-1 0 0 0,1 1 0 0 0,-1-1 0 0 0,0 0 0 0 0,0-1 0 0 0,0 1 0 0 0,0-1 0 0 0,0 0-1 0 0,0 0 1 0 0,-1-1 0 0 0,1 1 0 0 0,-1-1 0 0 0,1-1 0 0 0,-1 1 0 0 0,1-1 0 0 0,-1 0 0 0 0,0 0 0 0 0,1 0 0 0 0,-1-1 0 0 0,1 0 0 0 0,-1 0 0 0 0,-3-1-4 0 0,-7-3-150 0 0,-1-1 1 0 0,1 0-1 0 0,1-1 1 0 0,-1-1-1 0 0,1-1 1 0 0,1 0-1 0 0,-1 0 1 0 0,-1-3 149 0 0,14 10-133 0 0,0 0 0 0 0,0 1 0 0 0,0-1 0 0 0,1 0 0 0 0,-1 0 0 0 0,0 0 1 0 0,1 0-1 0 0,-1 0 0 0 0,1 0 0 0 0,0 0 0 0 0,-2-3 133 0 0,3 3-496 0 0,-1 0 0 0 0,1 0 1 0 0,-1 0-1 0 0,1 0 0 0 0,0 0 0 0 0,-1 0 1 0 0,1 0-1 0 0,0 0 0 0 0,1 0 0 0 0,-1-1 496 0 0,2-7-9283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5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34.8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 56 16847 0 0,'0'0'770'0'0,"0"0"-18"0"0,0 0-406 0 0,0 0 69 0 0,0 0 86 0 0,-3 6 529 0 0,1 3-725 0 0,-1 1 0 0 0,1 0 0 0 0,1-1 0 0 0,-1 1 0 0 0,2 0 0 0 0,-1 0 0 0 0,1 0 0 0 0,1 2-305 0 0,-1 21 393 0 0,-8 220 1280 0 0,1-22-906 0 0,-8 190-114 0 0,3-147-468 0 0,-2 156-534 0 0,14-427 292 0 0,1 12-369 0 0,-1-14 338 0 0,0-1 0 0 0,0 1 0 0 0,0-1 1 0 0,0 1-1 0 0,0-1 0 0 0,0 1 0 0 0,0-1 0 0 0,0 1 1 0 0,1-1-1 0 0,-1 1 0 0 0,0-1 0 0 0,0 0 0 0 0,0 1 1 0 0,1-1-1 0 0,-1 1 0 0 0,0-1 0 0 0,1 0 0 0 0,-1 1 1 0 0,0-1-1 0 0,1 0 0 0 0,-1 1 0 0 0,1-1 0 0 0,-1 0 1 0 0,1 0 87 0 0,2 0-1330 0 0</inkml:trace>
  <inkml:trace contextRef="#ctx0" brushRef="#br0" timeOffset="411.577">230 25 11976 0 0,'-14'-18'2147'0'0,"1"11"3715"0"0,12 7-5718 0 0,1 0 0 0 0,-1 1 0 0 0,1-1 0 0 0,-1 0 1 0 0,1 0-1 0 0,0 1 0 0 0,-1-1 0 0 0,1 0 0 0 0,-1 1 1 0 0,1-1-1 0 0,0 0 0 0 0,-1 1 0 0 0,1-1 0 0 0,0 1 0 0 0,-1-1 1 0 0,1 1-1 0 0,0-1 0 0 0,0 1 0 0 0,-1-1 0 0 0,1 1 1 0 0,0-1-1 0 0,0 1 0 0 0,0-1 0 0 0,0 1 0 0 0,0-1 0 0 0,-1 1 1 0 0,1-1-1 0 0,0 1 0 0 0,0 0-144 0 0,-2 18 448 0 0,3 122 695 0 0,-3 154 586 0 0,-5-113-874 0 0,-10 226-191 0 0,-6 204 410 0 0,15-459-1681 0 0,8-140-305 0 0,2-3-57 0 0</inkml:trace>
  <inkml:trace contextRef="#ctx0" brushRef="#br0" timeOffset="1230.568">448 1475 3224 0 0,'-2'-22'1378'0'0,"1"18"558"0"0,1 0-1 0 0,-1 0 1 0 0,1 1-1 0 0,0-1 1 0 0,0 0-1 0 0,0 0 1 0 0,1 0-1 0 0,0 0-1935 0 0,-1-3 2877 0 0,-1 7 1192 0 0,-3 6-943 0 0,2-1-3998 0 0,-1 7 1185 0 0,0 0 1 0 0,1 0 0 0 0,0 1-1 0 0,1-1 1 0 0,0 10-314 0 0,-2 21 425 0 0,-16 89 572 0 0,5-47-794 0 0,4 1 0 0 0,2 49-203 0 0,6-69 324 0 0,0 0-3296 0 0,2-68 2415 0 0,0 0 1 0 0,0 0 0 0 0,1 0-1 0 0,-1 0 1 0 0,1 0 0 0 0,0 0-1 0 0,-1 0 1 0 0,2-2 556 0 0,4-12-2224 0 0,1-12-161 0 0,0 0-14 0 0</inkml:trace>
  <inkml:trace contextRef="#ctx0" brushRef="#br0" timeOffset="1683.947">440 1475 4608 0 0,'0'0'353'0'0,"-7"-4"-185"0"0,5 2 3201 0 0,0-3 4421 0 0,1-1 221 0 0,3 2-7383 0 0,1 0 1516 0 0,4-2-843 0 0,42-8 126 0 0,1 1-1 0 0,45-4-1426 0 0,-76 14 98 0 0,62-9 50 0 0,16 2-148 0 0,-80 8-190 0 0,4 1 92 0 0,-7 0-6163 0 0,-14 1-2917 0 0</inkml:trace>
  <inkml:trace contextRef="#ctx0" brushRef="#br0" timeOffset="2131.351">315 1842 19007 0 0,'0'0'432'0'0,"-7"-2"1199"0"0,5 1-1496 0 0,2 0 473 0 0,0 1 205 0 0,13-11 2728 0 0,-6 8-3275 0 0,0 0 0 0 0,0 0 0 0 0,1 1 1 0 0,0 0-1 0 0,-1 0 0 0 0,1 0 0 0 0,1 1-266 0 0,7-2 269 0 0,184-35 1671 0 0,-123 24-1580 0 0,34-1-360 0 0,-89 15-1409 0 0,-22 0-78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2.93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26 530 13216 0 0,'-12'-19'1185'0'0,"10"16"-1002"0"0,0-1-1 0 0,0 1 1 0 0,0 0 0 0 0,1-1 0 0 0,-1 1-1 0 0,1-1-182 0 0,0 3 139 0 0,1-1-1 0 0,0 1 1 0 0,0-1-1 0 0,-1 1 1 0 0,1 0-1 0 0,0-1 1 0 0,1 1-1 0 0,-1-1 1 0 0,0 1-1 0 0,0-1 1 0 0,0 1-1 0 0,1 0 1 0 0,-1-1-1 0 0,1 1 1 0 0,-1 0-1 0 0,1-1 1 0 0,0 1-1 0 0,0-1-138 0 0,7-11 661 0 0,1-1-1 0 0,1 2 1 0 0,0-1 0 0 0,0 1 0 0 0,1 1-1 0 0,11-9-660 0 0,-14 13 246 0 0,1 1 0 0 0,0-1 1 0 0,0 2-1 0 0,1-1 0 0 0,0 1 0 0 0,-1 0 0 0 0,2 1 0 0 0,-1 1 0 0 0,0-1 0 0 0,5 1-246 0 0,-9 1 57 0 0,0 2 0 0 0,0-1-1 0 0,-1 1 1 0 0,1-1 0 0 0,0 2 0 0 0,0-1-1 0 0,0 1 1 0 0,0 0 0 0 0,0 0-1 0 0,0 0 1 0 0,-1 1 0 0 0,1 0-1 0 0,-1 0 1 0 0,3 2-57 0 0,-1 0 76 0 0,0 0 1 0 0,0 0-1 0 0,-1 1 0 0 0,0 0 0 0 0,0 1 1 0 0,0-1-1 0 0,-1 1 0 0 0,1 0 0 0 0,3 7-76 0 0,2 4 89 0 0,-1 1 0 0 0,0 0 0 0 0,-2 1 0 0 0,0 0 0 0 0,-1 0 0 0 0,-1 1 0 0 0,4 19-89 0 0,-6-17 110 0 0,0 0 1 0 0,-1 0-1 0 0,-2 0 1 0 0,0 1-1 0 0,-1-1 0 0 0,-2 0 1 0 0,0 0-1 0 0,-1 1 1 0 0,-2 3-111 0 0,3-15 78 0 0,-1 0-1 0 0,-1-1 1 0 0,0 1 0 0 0,0-1 0 0 0,-1 0-1 0 0,0 0 1 0 0,-1 0 0 0 0,0-1 0 0 0,0 0 0 0 0,-1 0-1 0 0,0-1 1 0 0,-1 1 0 0 0,0-2 0 0 0,0 1 0 0 0,-1-1-1 0 0,1 0 1 0 0,-2-1 0 0 0,1 0 0 0 0,-3 1-78 0 0,5-4 58 0 0,0 1 0 0 0,0-1 0 0 0,0 0 1 0 0,-1-1-1 0 0,1 0 0 0 0,-1 0 0 0 0,1-1 0 0 0,-1 0 1 0 0,-1 0-59 0 0,6-1 20 0 0,0 0 1 0 0,0 0 0 0 0,0 0 0 0 0,0-1 0 0 0,0 1 0 0 0,0-1 0 0 0,0 0 0 0 0,0 0 0 0 0,0 0 0 0 0,1 0 0 0 0,-1-1-1 0 0,0 1 1 0 0,1-1 0 0 0,-1 1 0 0 0,1-1 0 0 0,-1 0 0 0 0,1 0 0 0 0,0 0 0 0 0,0 0 0 0 0,0 0 0 0 0,0-1 0 0 0,0 1 0 0 0,1-1-1 0 0,-1 1 1 0 0,0-2-21 0 0,-4-9-16 0 0,0-1 0 0 0,1 0-1 0 0,0-1 1 0 0,2 1-1 0 0,-1-1 1 0 0,2 0 0 0 0,0 1-1 0 0,0-1 1 0 0,2 0-1 0 0,0-13 17 0 0,1 20-20 0 0,0 1 0 0 0,0-1 0 0 0,1 0 0 0 0,0 1 0 0 0,0-1 0 0 0,1 1 0 0 0,0-1 0 0 0,0 1 0 0 0,1 0 0 0 0,0 1 0 0 0,0-1 0 0 0,1 0-1 0 0,-1 1 1 0 0,2 0 0 0 0,-1 0 0 0 0,0 1 0 0 0,1-1 0 0 0,0 1 0 0 0,1 1 0 0 0,1-2 20 0 0,-3 2-7 0 0,1 0 1 0 0,0 1-1 0 0,0 0 0 0 0,0 1 0 0 0,0-1 1 0 0,0 1-1 0 0,0 0 0 0 0,0 0 1 0 0,1 1-1 0 0,-1 0 0 0 0,1 0 0 0 0,-1 0 1 0 0,1 1-1 0 0,0 0 0 0 0,-1 1 1 0 0,1-1-1 0 0,-1 1 0 0 0,1 0 0 0 0,-1 1 1 0 0,0 0-1 0 0,1 0 0 0 0,-1 0 0 0 0,0 0 1 0 0,3 3 6 0 0,-5-3 0 0 0,0 1 0 0 0,0 0 0 0 0,0 0 1 0 0,-1 1-1 0 0,1-1 0 0 0,-1 1 0 0 0,0 0 0 0 0,0-1 1 0 0,0 1-1 0 0,-1 1 0 0 0,1-1 0 0 0,-1 0 0 0 0,0 1 1 0 0,0-1-1 0 0,0 1 0 0 0,-1-1 0 0 0,0 1 0 0 0,0 0 0 0 0,0 0 1 0 0,0-1-1 0 0,-1 1 0 0 0,2 12-166 0 0,-2-1 0 0 0,0 0-1 0 0,-1 0 1 0 0,0 1 0 0 0,-4 10 166 0 0,-5 15-4790 0 0,6-31 2984 0 0</inkml:trace>
  <inkml:trace contextRef="#ctx0" brushRef="#br0" timeOffset="1266.496">831 650 3224 0 0,'-1'-15'706'0'0,"-3"6"3100"0"0,4 9-3458 0 0,-3-18 7834 0 0,3 16-7756 0 0,0 0 0 0 0,0 0 1 0 0,0-1-1 0 0,-1 1 1 0 0,1 0-1 0 0,-1 0 0 0 0,1-1 1 0 0,-2 0-427 0 0,-14-39 2993 0 0,13 31-2474 0 0,-1 1-1 0 0,-1-1 0 0 0,1 1 1 0 0,-1 0-1 0 0,-6-7-518 0 0,7 11 144 0 0,0 1 0 0 0,0 0 1 0 0,-1 1-1 0 0,0-1 0 0 0,0 1 0 0 0,0 0 1 0 0,-5-4-145 0 0,8 7 8 0 0,0 0 1 0 0,-1-1 0 0 0,1 1 0 0 0,0 0 0 0 0,-1 0 0 0 0,1 1 0 0 0,-1-1 0 0 0,1 1-1 0 0,-1-1 1 0 0,1 1 0 0 0,-1 0 0 0 0,0-1 0 0 0,1 1 0 0 0,-1 1 0 0 0,1-1-1 0 0,-1 0 1 0 0,1 1 0 0 0,-1-1 0 0 0,1 1 0 0 0,-1 0 0 0 0,-1 0-9 0 0,-1 2 12 0 0,0 0 0 0 0,1 0 0 0 0,-1 0 0 0 0,1 0 0 0 0,0 0 1 0 0,0 1-1 0 0,0 0 0 0 0,0 0 0 0 0,1 0 0 0 0,0 0 0 0 0,0 1 0 0 0,0 0 0 0 0,0-1 0 0 0,1 1 1 0 0,-1 0-1 0 0,0 3-12 0 0,-4 12 51 0 0,1 0 0 0 0,1 0 0 0 0,-2 14-51 0 0,4-15 151 0 0,1 1 1 0 0,0 16-152 0 0,2 3 451 0 0,5 36-451 0 0,-3-64 80 0 0,0 1-1 0 0,0-1 1 0 0,1 1-1 0 0,0-1 1 0 0,1 0-1 0 0,3 5-79 0 0,-5-11 28 0 0,0-1-1 0 0,0 0 1 0 0,0 0-1 0 0,1-1 0 0 0,-1 1 1 0 0,1 0-1 0 0,0-1 1 0 0,0 1-1 0 0,0-1 1 0 0,1 0-1 0 0,-1 0 0 0 0,1 0 1 0 0,-1-1-1 0 0,1 1 1 0 0,0-1-1 0 0,0 0 0 0 0,0 0 1 0 0,1 0-28 0 0,-3-1 34 0 0,1-1 1 0 0,-1 0-1 0 0,0 1 1 0 0,1-1-1 0 0,-1 0 1 0 0,0 0-1 0 0,1 0 1 0 0,-1 0 0 0 0,0 0-1 0 0,1-1 1 0 0,-1 1-1 0 0,0-1 1 0 0,0 0-1 0 0,1 1 1 0 0,-1-1-1 0 0,1-1-34 0 0,1 0 65 0 0,1-1 0 0 0,-1 1 0 0 0,-1-1 0 0 0,1 0 0 0 0,0-1 0 0 0,-1 1 0 0 0,1-1 0 0 0,-1 0-65 0 0,6-7 155 0 0,0-2 1 0 0,-1 1-1 0 0,0-1 0 0 0,5-13-155 0 0,-7 13 49 0 0,-1-1-1 0 0,0 1 1 0 0,0-1 0 0 0,-1 0-1 0 0,-1 0 1 0 0,-1-1 0 0 0,0 1-1 0 0,-1-1 1 0 0,0 1 0 0 0,-1-1-1 0 0,0 1 1 0 0,-2-6-49 0 0,1 15 0 0 0,0 1 0 0 0,-1-1 0 0 0,1 0 0 0 0,-1 1 0 0 0,-1-3 0 0 0,-1 3 34 0 0,1 6 42 0 0,2 7 45 0 0,1-9-120 0 0,1 9-20 0 0,1 0-1 0 0,-1 0 1 0 0,2 0 0 0 0,-1 0 0 0 0,1 0-1 0 0,1 0 20 0 0,3 15-28 0 0,1 2 29 0 0,1 1 0 0 0,1-2 0 0 0,4 8-1 0 0,-8-23-2 0 0,-1 0 1 0 0,1 0-1 0 0,1-1 1 0 0,0 0-1 0 0,0 0 1 0 0,1-1-1 0 0,0 1 1 0 0,0-2-1 0 0,4 3 2 0 0,-6-5-335 0 0,0 0 0 0 0,1 0 0 0 0,0-1-1 0 0,-1 0 1 0 0,1 0 0 0 0,0-1 0 0 0,1 0-1 0 0,-1 0 1 0 0,1-1 0 0 0,-1 0-1 0 0,4 0 337 0 0,2 0-1775 0 0</inkml:trace>
  <inkml:trace contextRef="#ctx0" brushRef="#br1" timeOffset="7408.952">1176 36 18943 0 0,'0'-2'167'0'0,"1"1"-1"0"0,-1-1 1 0 0,0 1-1 0 0,0-1 1 0 0,0 1-1 0 0,0-1 1 0 0,0 0-1 0 0,0 1 1 0 0,0-1-1 0 0,0 1 0 0 0,0-1-166 0 0,-1-8 5847 0 0,-1 12-5769 0 0,0 0 0 0 0,-1 0 0 0 0,1-1 1 0 0,0 1-1 0 0,-1-1 0 0 0,1 0 1 0 0,-1 0-79 0 0,-4 3 94 0 0,1-1 0 0 0,-1 0 0 0 0,0-1 0 0 0,0 0 0 0 0,0 0 1 0 0,0 0-1 0 0,0-1 0 0 0,0 0 0 0 0,-1 0 0 0 0,1-1 1 0 0,0 0-1 0 0,-1 0 0 0 0,1-1 0 0 0,-1 0-94 0 0,5 0 45 0 0,0 0 0 0 0,0 1-1 0 0,0 0 1 0 0,0-1 0 0 0,0 1 0 0 0,0 0-1 0 0,1 1 1 0 0,-1-1 0 0 0,-1 0-45 0 0,3 1 10 0 0,0-1 0 0 0,0 0 1 0 0,0 0-1 0 0,1 1 0 0 0,-1-1 1 0 0,0 1-1 0 0,0-1 0 0 0,1 1 0 0 0,-1-1 1 0 0,0 1-1 0 0,1-1 0 0 0,-1 1 1 0 0,0 0-1 0 0,1-1 0 0 0,-1 1 0 0 0,1 0 1 0 0,-1-1-1 0 0,1 1 0 0 0,-1 0 1 0 0,1 0-1 0 0,0 0 0 0 0,-1-1 0 0 0,1 1 1 0 0,0 0-1 0 0,0 0 0 0 0,0 0 1 0 0,-1 0-1 0 0,1 0 0 0 0,0-1 1 0 0,0 1-1 0 0,0 0 0 0 0,0 1-10 0 0,7 221 416 0 0,-8-91 540 0 0,1-130-922 0 0,0 2 24 0 0,0 0 1 0 0,0 0 0 0 0,0-1 0 0 0,0 1 0 0 0,1 0-1 0 0,-1 0 1 0 0,1-1 0 0 0,0 1 0 0 0,1 2-59 0 0,-1-5 64 0 0,-1-1 56 0 0,0 0 21 0 0,15-4 223 0 0,14-7-597 0 0,0-1 1 0 0,7-5 232 0 0,-10 5-3939 0 0,-1 1-4451 0 0,-15 7 165 0 0</inkml:trace>
  <inkml:trace contextRef="#ctx0" brushRef="#br1" timeOffset="7761.441">1176 175 20591 0 0,'0'0'464'0'0,"0"0"68"0"0,0 0 34 0 0,9-12 490 0 0,-5 11-916 0 0,-1 0 1 0 0,0 0-1 0 0,1 0 1 0 0,-1 1 0 0 0,0-1-1 0 0,1 1 1 0 0,-1 0-1 0 0,1 0 1 0 0,-1 0 0 0 0,1 0-1 0 0,-1 1 1 0 0,0-1-1 0 0,1 1 1 0 0,-1 0-141 0 0,-1-1 47 0 0,-1 0 1 0 0,0 1-1 0 0,0-1 0 0 0,1 0 1 0 0,-1 1-1 0 0,0-1 1 0 0,0 1-1 0 0,0 0 0 0 0,0-1 1 0 0,0 1-1 0 0,0 0 0 0 0,0 0 1 0 0,0 0-1 0 0,0 0 0 0 0,0-1 1 0 0,0 1-1 0 0,0 0 0 0 0,-1 1 1 0 0,1-1-1 0 0,0 0 1 0 0,-1 0-1 0 0,1 0 0 0 0,-1 0 1 0 0,1 1-1 0 0,-1-1 0 0 0,1 0 1 0 0,-1 0-1 0 0,0 1 0 0 0,0-1 1 0 0,0 0-1 0 0,0 0 0 0 0,0 1 1 0 0,0-1-1 0 0,0 0 0 0 0,0 1 1 0 0,0 0-48 0 0,-3 8 274 0 0,0 1 0 0 0,0-1 0 0 0,-1 0 0 0 0,-1 0 0 0 0,1 0 0 0 0,-3 1-274 0 0,-9 16 965 0 0,-11 11-965 0 0,16-23 316 0 0,10-13-263 0 0,0 1 1 0 0,0-1-1 0 0,0 0 0 0 0,0 0 1 0 0,0 1-1 0 0,0-1 0 0 0,0 1 1 0 0,1-1-1 0 0,-1 1 0 0 0,1-1 1 0 0,0 1-1 0 0,-1 0-53 0 0,2-2 8 0 0,-1-1 0 0 0,1 1 0 0 0,-1 0 0 0 0,0 0 0 0 0,1-1 0 0 0,0 1 0 0 0,-1 0 0 0 0,1 0 0 0 0,-1-1 0 0 0,1 1 0 0 0,0-1 0 0 0,-1 1 0 0 0,1-1 0 0 0,0 1 0 0 0,0-1 1 0 0,-1 1-1 0 0,1-1 0 0 0,0 1 0 0 0,0-1 0 0 0,0 0 0 0 0,0 0 0 0 0,-1 1 0 0 0,1-1 0 0 0,1 0-8 0 0,-2 0 12 0 0,4 0-16 0 0,0 1-1 0 0,1-1 0 0 0,-1 0 0 0 0,0-1 0 0 0,0 1 0 0 0,1-1 0 0 0,-1 0 0 0 0,0 0 1 0 0,0 0-1 0 0,0 0 0 0 0,0-1 0 0 0,0 1 0 0 0,0-1 0 0 0,2-2 5 0 0,7-3-1165 0 0,-1-1 0 0 0,0-1 0 0 0,7-6 1165 0 0,-6 2-2860 0 0,-7 6 1310 0 0</inkml:trace>
  <inkml:trace contextRef="#ctx0" brushRef="#br1" timeOffset="8277.432">1293 18 16439 0 0,'0'0'754'0'0,"0"0"-17"0"0,7-2 7606 0 0,21-5-7793 0 0,-16 4-295 0 0,-8 2-122 0 0,1 0-1 0 0,0 0 0 0 0,0 0 0 0 0,-1 0 0 0 0,1 1 0 0 0,0 0 0 0 0,0 0 0 0 0,3 0-132 0 0,-7 0 27 0 0,0 1-1 0 0,-1-1 0 0 0,1 0 1 0 0,-1 1-1 0 0,1-1 0 0 0,-1 0 1 0 0,1 1-1 0 0,-1-1 1 0 0,1 1-1 0 0,-1-1 0 0 0,1 1 1 0 0,-1-1-1 0 0,1 1 1 0 0,-1-1-1 0 0,0 1 0 0 0,1-1 1 0 0,-1 1-1 0 0,0 0 0 0 0,1-1 1 0 0,-1 1-1 0 0,0 0 1 0 0,0-1-1 0 0,0 1 0 0 0,0 0 1 0 0,0-1-1 0 0,1 1 1 0 0,-1 0-1 0 0,0-1-26 0 0,0 24 327 0 0,0-17-197 0 0,0 26 210 0 0,2 0 1 0 0,1 0-1 0 0,3 6-340 0 0,-2-19 159 0 0,0-1-1 0 0,2 0 1 0 0,0-1-1 0 0,1 1 1 0 0,1-1-1 0 0,2 2-158 0 0,-9-18 1 0 0,4 6 60 0 0,-1 0 0 0 0,0 1 0 0 0,-1-1 0 0 0,0 1 0 0 0,1 3-61 0 0,-4-10 10 0 0,1-1 1 0 0,-1 1 0 0 0,1 0 0 0 0,-1-1-1 0 0,0 1 1 0 0,0 0 0 0 0,0 0 0 0 0,0-1-1 0 0,0 1 1 0 0,-1 0 0 0 0,1 0 0 0 0,0-1-1 0 0,-1 1 1 0 0,1 0 0 0 0,-1-1 0 0 0,0 1-1 0 0,1 0 1 0 0,-1-1 0 0 0,0 1 0 0 0,0-1-1 0 0,0 0 1 0 0,0 1 0 0 0,0-1 0 0 0,-1 0-1 0 0,1 1 1 0 0,0-1 0 0 0,0 0 0 0 0,-1 0-1 0 0,1 0 1 0 0,-2 1-11 0 0,-2 0 18 0 0,0 0 0 0 0,-1 0 1 0 0,1 0-1 0 0,-1 0 0 0 0,1-1 0 0 0,-1 0 0 0 0,1 0 1 0 0,-1 0-1 0 0,-1-1-18 0 0,-33 0-3808 0 0,25-1-6440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4.8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38 16416 0 0,'-18'-11'1343'0'0,"16"10"-1255"0"0,0 0 0 0 0,0 0 0 0 0,0 0 0 0 0,0 0 0 0 0,0-1 1 0 0,0 1-1 0 0,0-1 0 0 0,0 1 0 0 0,0-1 0 0 0,1 0 1 0 0,-1 0-1 0 0,-1-1-88 0 0,2-3 1838 0 0,6 6-717 0 0,1 0-1004 0 0,9 3 294 0 0,1-1 1 0 0,-1 2-1 0 0,0 0 1 0 0,0 1 0 0 0,4 2-412 0 0,1 0 219 0 0,1 0 1 0 0,8 0-220 0 0,99 13 411 0 0,-61-14 169 0 0,60-2-580 0 0,159-15 852 0 0,-98-6-606 0 0,-93 8 125 0 0,45 2-371 0 0,-136 7-546 0 0,20 1 1475 0 0,-17 1-3225 0 0,-2 1-3512 0 0,-3-1-2417 0 0</inkml:trace>
  <inkml:trace contextRef="#ctx0" brushRef="#br0" timeOffset="1437.806">36 432 18863 0 0,'0'-2'119'0'0,"-1"0"-1"0"0,0-1 0 0 0,1 1 0 0 0,0 0 0 0 0,-1 0 0 0 0,1 0 0 0 0,0-1 0 0 0,0 1 1 0 0,0 0-1 0 0,0 0 0 0 0,1 0 0 0 0,-1-1 0 0 0,1 1 0 0 0,-1 0 0 0 0,1 0 0 0 0,0 0 1 0 0,0 0-1 0 0,0-1-118 0 0,1 0 195 0 0,0 0 0 0 0,0 1 0 0 0,0-1 0 0 0,0 0 0 0 0,1 1 0 0 0,-1-1 0 0 0,1 1 0 0 0,0 0 1 0 0,0 0-1 0 0,2-2-195 0 0,7-2 449 0 0,0 0 0 0 0,1 1 1 0 0,-1 0-1 0 0,1 1 0 0 0,8-2-449 0 0,-5 3 168 0 0,-1 0 0 0 0,1 1 0 0 0,-1 0 0 0 0,1 1 0 0 0,0 1 0 0 0,-1 1 0 0 0,1 0 0 0 0,12 3-168 0 0,-19-3 62 0 0,-1 1 1 0 0,1 0-1 0 0,-1 1 0 0 0,0-1 1 0 0,0 2-1 0 0,0-1 0 0 0,0 1 1 0 0,0 1-1 0 0,-1-1 0 0 0,0 1 1 0 0,0 0-1 0 0,0 1 0 0 0,-1 0 1 0 0,1 0-1 0 0,-2 0 0 0 0,4 5-62 0 0,-4-3 44 0 0,0 0 0 0 0,-1 1-1 0 0,1-1 1 0 0,-2 1-1 0 0,0 0 1 0 0,0 0 0 0 0,0 1-1 0 0,-1-1 1 0 0,0 0-1 0 0,-1 1 1 0 0,0 0 0 0 0,-1 1-44 0 0,0 6 132 0 0,0 1 0 0 0,-2-1 1 0 0,0 0-1 0 0,-1 1 0 0 0,0-1 1 0 0,-3 4-133 0 0,0-2 110 0 0,-1 0-1 0 0,0 0 1 0 0,-2 0 0 0 0,0-1-1 0 0,-1 0 1 0 0,-1-1 0 0 0,0 0 0 0 0,-2-1-1 0 0,1 0 1 0 0,-13 10-110 0 0,16-17 58 0 0,0 1 0 0 0,-1-1 0 0 0,-1-1 0 0 0,0 0 0 0 0,0 0-1 0 0,-5 1-57 0 0,14-7 16 0 0,-1-1-1 0 0,0 0 0 0 0,0 0 0 0 0,0 0 1 0 0,1 0-1 0 0,-1-1 0 0 0,0 1 0 0 0,0-1 0 0 0,0 1 1 0 0,0-1-1 0 0,0 0 0 0 0,0 0 0 0 0,-3-1-15 0 0,3 0 9 0 0,1 0-1 0 0,-1 1 1 0 0,1-1-1 0 0,0-1 1 0 0,0 1 0 0 0,-1 0-1 0 0,1 0 1 0 0,0-1-1 0 0,0 0 1 0 0,0 1-1 0 0,0-1 1 0 0,1 0-1 0 0,-1 0 1 0 0,0 0-1 0 0,1 0 1 0 0,-1 0-1 0 0,1 0 1 0 0,-1-2-9 0 0,-3-6-61 0 0,0 0 1 0 0,1 0-1 0 0,0 0 1 0 0,0 0 0 0 0,1-1-1 0 0,-1-7 61 0 0,0-7-181 0 0,2 0 1 0 0,-1-9 180 0 0,3 27-12 0 0,0-1 1 0 0,1 1-1 0 0,-1 0 1 0 0,1 0 0 0 0,1 0-1 0 0,-1 0 1 0 0,1 0-1 0 0,0 0 1 0 0,1 0-1 0 0,0 1 1 0 0,0-1 0 0 0,0 1-1 0 0,1 0 1 0 0,0 0-1 0 0,0 0 1 0 0,0 0-1 0 0,2 0 12 0 0,-2 2-6 0 0,0 0-1 0 0,0 0 0 0 0,1 1 0 0 0,-1 0 1 0 0,1-1-1 0 0,0 2 0 0 0,-1-1 0 0 0,2 0 1 0 0,-1 1-1 0 0,0 0 0 0 0,0 0 1 0 0,1 1-1 0 0,-1-1 0 0 0,1 1 0 0 0,-1 0 1 0 0,1 1-1 0 0,-1-1 0 0 0,1 1 0 0 0,0 0 1 0 0,-1 1-1 0 0,1-1 0 0 0,-1 1 7 0 0,0 0-41 0 0,0 0 1 0 0,0 1-1 0 0,0-1 1 0 0,0 1-1 0 0,0 0 0 0 0,-1 0 1 0 0,1 1-1 0 0,-1-1 1 0 0,0 1-1 0 0,0 0 0 0 0,0 0 1 0 0,0 1-1 0 0,0-1 1 0 0,0 1-1 0 0,-1-1 0 0 0,0 1 1 0 0,0 1-1 0 0,0-1 1 0 0,0 0-1 0 0,-1 0 0 0 0,1 1 1 0 0,0 2 40 0 0,1 4-427 0 0,0 0-1 0 0,-1 0 1 0 0,0 0 0 0 0,-1 1 0 0 0,0-1-1 0 0,-1 0 1 0 0,0 1 0 0 0,-1-1 0 0 0,-1 7 427 0 0,0-4-9093 0 0</inkml:trace>
  <inkml:trace contextRef="#ctx0" brushRef="#br1" timeOffset="3401.534">628 469 22607 0 0,'-7'-17'2554'0'0,"9"16"-2320"0"0,0 0 1 0 0,0-1-1 0 0,0 1 1 0 0,0 0-1 0 0,0 0 1 0 0,0 0-1 0 0,0 0 1 0 0,1 0-235 0 0,23-2 583 0 0,0 0 0 0 0,0 2 1 0 0,7 1-584 0 0,-28 0 25 0 0,5 0 111 0 0,-1 0-88 0 0,-1 0 0 0 0,1 0 0 0 0,0 1 0 0 0,-1 0 0 0 0,1 1 0 0 0,0 0-48 0 0,-8-2 14 0 0,1 1 1 0 0,0-1 0 0 0,-1 1-1 0 0,1 0 1 0 0,0-1 0 0 0,-1 1-1 0 0,1 0 1 0 0,-1 0 0 0 0,1 0-1 0 0,-1 1 1 0 0,0-1 0 0 0,1 0-1 0 0,-1 0 1 0 0,0 1-1 0 0,0-1 1 0 0,0 1 0 0 0,0-1-1 0 0,0 1 1 0 0,0-1 0 0 0,0 1-1 0 0,-1 0 1 0 0,1-1 0 0 0,0 1-1 0 0,-1 0 1 0 0,1 0 0 0 0,-1-1-1 0 0,0 1 1 0 0,0 0-1 0 0,0 0 1 0 0,0 0 0 0 0,0-1-15 0 0,0 9 80 0 0,-1 0-1 0 0,-1-1 1 0 0,1 1 0 0 0,-2-1-1 0 0,1 0 1 0 0,-1 0 0 0 0,-1 0 0 0 0,1 0-1 0 0,-3 3-79 0 0,-11 19 279 0 0,-20 27-279 0 0,16-26 217 0 0,-3 8 519 0 0,-17 35-736 0 0,39-70 42 0 0,0-1-1 0 0,0 1 1 0 0,0 0 0 0 0,1 0 0 0 0,0 0-1 0 0,0 0 1 0 0,0 0-42 0 0,1-4 8 0 0,0 0 1 0 0,0 0-1 0 0,0 0 0 0 0,0 0 1 0 0,0 0-1 0 0,0 0 0 0 0,0 0 1 0 0,0 0-1 0 0,0 0 0 0 0,1 0 1 0 0,-1 0-1 0 0,0 0 0 0 0,1 0 1 0 0,-1 0-1 0 0,1 0 1 0 0,-1 0-1 0 0,1 0 0 0 0,-1 0 1 0 0,1 0-1 0 0,0-1 0 0 0,-1 1 1 0 0,1 0-1 0 0,0 0 0 0 0,0-1 1 0 0,-1 1-1 0 0,1 0 0 0 0,0-1 1 0 0,0 1-1 0 0,0-1 0 0 0,0 1 1 0 0,0-1-1 0 0,0 0 0 0 0,0 1 1 0 0,0-1-1 0 0,0 0-8 0 0,4 1 1 0 0,0 0 0 0 0,0-1 0 0 0,0 0 0 0 0,0 0 0 0 0,0 0 0 0 0,0 0 0 0 0,0-1 0 0 0,4-1-1 0 0,40-12-6 0 0,-14 2-33 0 0,27-7-838 0 0,-23 1-3446 0 0,-34 16 2816 0 0</inkml:trace>
  <inkml:trace contextRef="#ctx0" brushRef="#br1" timeOffset="3744.705">637 675 25567 0 0,'0'0'1175'0'0,"0"0"-29"0"0,13 1-691 0 0,19-3-207 0 0,1-1-1 0 0,-1-2 1 0 0,26-7-248 0 0,25-4 289 0 0,-1 1-3814 0 0,-69 13-5830 0 0</inkml:trace>
  <inkml:trace contextRef="#ctx0" brushRef="#br2" timeOffset="7309.355">1124 173 19351 0 0,'0'-7'1943'0'0,"0"5"-1667"0"0,0 2 340 0 0,0 0 177 0 0,0 0 37 0 0,0 0-78 0 0,-10 12 550 0 0,10-11-1223 0 0,-1 1-1 0 0,0-1 1 0 0,0 1-1 0 0,0-1 1 0 0,0 1 0 0 0,-1-1-1 0 0,1 1 1 0 0,0-1-1 0 0,-1 0 1 0 0,1 0-1 0 0,0 0 1 0 0,-1 0-1 0 0,0 0 1 0 0,1 0-1 0 0,-1 0 1 0 0,1 0 0 0 0,-1 0-1 0 0,0-1 1 0 0,0 1-1 0 0,1-1 1 0 0,-3 1-79 0 0,-2-1 173 0 0,-1 1 1 0 0,1-1 0 0 0,0-1-1 0 0,-1 1 1 0 0,-4-2-174 0 0,-17 0 127 0 0,27 2-115 0 0,-1 0-1 0 0,1 0 0 0 0,0 0 0 0 0,0 1 0 0 0,-1-1 0 0 0,1 0 0 0 0,0 1 0 0 0,0-1 0 0 0,0 1 0 0 0,0-1 0 0 0,0 1 0 0 0,0 0 0 0 0,0 0 0 0 0,0-1 0 0 0,0 1 0 0 0,0 0 1 0 0,0 0-1 0 0,0 0 0 0 0,0 0 0 0 0,1 0 0 0 0,-1 0 0 0 0,0 0 0 0 0,1 0 0 0 0,-1 0 0 0 0,1 0 0 0 0,-1 1 0 0 0,1-1 0 0 0,0 0 0 0 0,-1 0 0 0 0,1 0 0 0 0,0 1 0 0 0,0-1 1 0 0,0 1-12 0 0,-1 6 6 0 0,0 1 1 0 0,1 0 0 0 0,0-1-1 0 0,1 6-6 0 0,-1-5 62 0 0,13 192 1172 0 0,-12-199-1207 0 0,-1 4 29 0 0,0-1-1 0 0,0 0 1 0 0,1 0-1 0 0,0 0 1 0 0,0 0 0 0 0,0 0-1 0 0,1 0 1 0 0,-1 0-1 0 0,2 1-55 0 0,-3-5 124 0 0,0-1-110 0 0,1 1 0 0 0,-1 0 0 0 0,0-1-1 0 0,0 1 1 0 0,0-1 0 0 0,1 1 0 0 0,-1-1 0 0 0,0 0 0 0 0,1 1-1 0 0,-1-1 1 0 0,0 1 0 0 0,1-1 0 0 0,-1 1 0 0 0,0-1 0 0 0,1 0-1 0 0,-1 1 1 0 0,1-1 0 0 0,-1 0 0 0 0,1 1 0 0 0,-1-1 0 0 0,1 0-1 0 0,-1 0 1 0 0,1 1 0 0 0,-1-1 0 0 0,1 0 0 0 0,-1 0 0 0 0,1 0 0 0 0,-1 0-1 0 0,1 0-13 0 0,16 2-70 0 0,-13-3 26 0 0,1-1-1 0 0,-1 1 1 0 0,0 0 0 0 0,1-1 0 0 0,-1 0 0 0 0,0 0 0 0 0,1-1 44 0 0,20-8-954 0 0,17-6-3174 0 0,-28 11 580 0 0,-6 2-4651 0 0</inkml:trace>
  <inkml:trace contextRef="#ctx0" brushRef="#br2" timeOffset="7678.933">1156 308 20735 0 0,'0'0'472'0'0,"-7"-13"1328"0"0,7 11-1741 0 0,0 1 0 0 0,1 0 0 0 0,-1-1 0 0 0,1 1 0 0 0,-1 0 0 0 0,1 0 0 0 0,-1-1 0 0 0,1 1 0 0 0,0 0 0 0 0,0 0 0 0 0,-1 0-1 0 0,1 0 1 0 0,0 0 0 0 0,0 0 0 0 0,0 0 0 0 0,0 0 0 0 0,0 0 0 0 0,0 1 0 0 0,0-1 0 0 0,1 0 0 0 0,-1 1 0 0 0,0-1 0 0 0,0 1 0 0 0,1-1 0 0 0,-1 1 0 0 0,0-1-1 0 0,1 1 1 0 0,-1 0 0 0 0,0 0 0 0 0,2-1-59 0 0,2 1 253 0 0,0-1-1 0 0,0 0 1 0 0,0 1-1 0 0,0 0 1 0 0,1 0 0 0 0,-1 1-1 0 0,4 0-252 0 0,-8-1 9 0 0,1 0 0 0 0,-1 1-1 0 0,0-1 1 0 0,1 0 0 0 0,-1 1-1 0 0,0-1 1 0 0,1 1 0 0 0,-1 0-1 0 0,0-1 1 0 0,0 1 0 0 0,0 0-1 0 0,1 0 1 0 0,-1 0 0 0 0,0 0-1 0 0,0 0 1 0 0,0 0 0 0 0,-1 0-1 0 0,1 0 1 0 0,0 0 0 0 0,0 0-1 0 0,-1 0 1 0 0,1 1-9 0 0,0 0 35 0 0,-1 0-1 0 0,1 0 1 0 0,-1 0 0 0 0,0-1-1 0 0,0 1 1 0 0,0 0-1 0 0,0 0 1 0 0,0 0 0 0 0,0 0-1 0 0,-1 0 1 0 0,1 0-1 0 0,0 0 1 0 0,-1-1 0 0 0,0 2-35 0 0,-3 5 219 0 0,1 0 1 0 0,-1 0-1 0 0,-1-1 0 0 0,1 1 1 0 0,-1-1-1 0 0,-4 3-219 0 0,-13 14 534 0 0,14-16-210 0 0,0 1-1 0 0,1-1 0 0 0,-2 3-323 0 0,9-10 18 0 0,-1-1 0 0 0,1 1 0 0 0,0-1 0 0 0,0 0 0 0 0,-1 1 0 0 0,1-1 0 0 0,0 1 0 0 0,0-1 0 0 0,-1 1 0 0 0,1-1 0 0 0,0 1 0 0 0,0-1-1 0 0,0 1 1 0 0,0-1 0 0 0,0 1 0 0 0,0-1 0 0 0,0 1 0 0 0,-1-1 0 0 0,2 1 0 0 0,-1-1 0 0 0,0 1 0 0 0,0-1 0 0 0,0 1 0 0 0,0-1 0 0 0,0 0 0 0 0,0 1 0 0 0,0-1 0 0 0,1 1 0 0 0,-1-1 0 0 0,0 1-18 0 0,1-1 8 0 0,0 1 0 0 0,-1-1 0 0 0,1 1 0 0 0,0-1 0 0 0,0 1 0 0 0,0-1 0 0 0,-1 1 0 0 0,1-1 0 0 0,0 0 0 0 0,0 0 0 0 0,0 1 0 0 0,0-1 0 0 0,0 0 0 0 0,0 0 0 0 0,0 0-8 0 0,6 0-4 0 0,0 0 0 0 0,0-1 0 0 0,1 1 0 0 0,0-2 4 0 0,6 0 32 0 0,35-7-1551 0 0,-45 7 644 0 0,1 1-1 0 0,-1-1 1 0 0,0 0 0 0 0,1 0 0 0 0,-1 0 0 0 0,0 0-1 0 0,0-1 1 0 0,0 0 0 0 0,0 0 875 0 0,2-4-1775 0 0</inkml:trace>
  <inkml:trace contextRef="#ctx0" brushRef="#br2" timeOffset="8027.561">1296 164 19807 0 0,'8'1'5433'0'0,"4"3"-3780"0"0,16 4-1460 0 0,-21-8-84 0 0,0 0 102 0 0,-1 1 1 0 0,1 0-1 0 0,0 0 1 0 0,0 1-1 0 0,3 1-211 0 0,-8-3 30 0 0,0 1 0 0 0,-1 0 0 0 0,1-1 0 0 0,-1 1 0 0 0,1 0 0 0 0,-1 0 0 0 0,0 0 0 0 0,1 0 0 0 0,-1 0 0 0 0,0 1 0 0 0,0-1 1 0 0,1 0-1 0 0,-1 0 0 0 0,0 1 0 0 0,0-1 0 0 0,-1 1 0 0 0,1-1 0 0 0,0 1 0 0 0,0-1 0 0 0,-1 1 0 0 0,1-1 0 0 0,-1 1 0 0 0,1 0 0 0 0,-1-1 0 0 0,0 1-30 0 0,3 23 902 0 0,-2 24-902 0 0,-1-33 198 0 0,0 1 0 0 0,1-1 0 0 0,1 1 0 0 0,1-1 0 0 0,2 9-198 0 0,-1-10 68 0 0,1 0 0 0 0,0-1 0 0 0,1 0 0 0 0,1 0 0 0 0,0 0 0 0 0,4 4-68 0 0,-10-17 8 0 0,-1 0 0 0 0,1-1 0 0 0,-1 1 0 0 0,1 0 0 0 0,-1 0 0 0 0,0 0 0 0 0,1-1 0 0 0,-1 1 1 0 0,0 0-1 0 0,0 0 0 0 0,1 0 0 0 0,-1 0 0 0 0,0-1 0 0 0,0 1 0 0 0,0 0 0 0 0,0 0 0 0 0,0 0 0 0 0,0 0 0 0 0,0 0 0 0 0,-1-1 0 0 0,1 1 0 0 0,0 0 0 0 0,0 0 0 0 0,-1 0 0 0 0,1 0 0 0 0,0-1 1 0 0,-1 1-1 0 0,1 0 0 0 0,-1 0 0 0 0,1-1 0 0 0,-1 1 0 0 0,1 0 0 0 0,-1-1 0 0 0,0 1 0 0 0,1-1 0 0 0,-1 1 0 0 0,0-1 0 0 0,1 1 0 0 0,-1-1 0 0 0,0 1 0 0 0,0-1 0 0 0,0 1 0 0 0,1-1 0 0 0,-1 0 0 0 0,0 0-7 0 0,-7 3 103 0 0,1 0 1 0 0,0-1-1 0 0,-1 0 1 0 0,-6 2-105 0 0,8-3 3 0 0,-13 3-775 0 0,1-1 0 0 0,-4 0 772 0 0,-4-3-8682 0 0,9-2-731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4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41 17047 0 0,'-2'-1'331'0'0,"1"1"-243"0"0,1 0 0 0 0,-1 0 1 0 0,1 0-1 0 0,-1 0 1 0 0,1-1-1 0 0,-1 1 0 0 0,1 0 1 0 0,-1 0-1 0 0,1-1 0 0 0,-1 1 1 0 0,1 0-1 0 0,0-1 1 0 0,-1 1-1 0 0,1 0 0 0 0,-1-1 1 0 0,1 1-1 0 0,0-1 0 0 0,-1 1 1 0 0,1 0-89 0 0,0-1 1024 0 0,7-1 2852 0 0,8 1-2401 0 0,-3 1-893 0 0,101-17 606 0 0,-38 5-4592 0 0,-65 11 2253 0 0</inkml:trace>
  <inkml:trace contextRef="#ctx0" brushRef="#br0" timeOffset="369.82">36 120 22663 0 0,'-33'13'2524'0'0,"45"-10"-1720"0"0,16-4-1117 0 0,1-2-1 0 0,-1-2 1 0 0,0 0-1 0 0,10-5 314 0 0,-27 8-507 0 0,13-4-452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30.62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 121 19895 0 0,'0'0'455'0'0,"0"0"61"0"0,12 11 679 0 0,11 14-634 0 0,-1 2 1 0 0,-1 0 0 0 0,-2 2-1 0 0,0 0 1 0 0,-2 1 0 0 0,-1 1-1 0 0,-2 0 1 0 0,4 16-562 0 0,-11-24 206 0 0,-1-1 0 0 0,-1 1 0 0 0,-2 0 0 0 0,0 0 0 0 0,-1 1 1 0 0,-1-1-1 0 0,-2 1 0 0 0,0-1 0 0 0,-1 0 0 0 0,-2 0 0 0 0,-5 22-206 0 0,-11 17-2722 0 0,-6-3-3380 0 0,15-40-2503 0 0</inkml:trace>
  <inkml:trace contextRef="#ctx0" brushRef="#br0" timeOffset="485.13">2837 1 19895 0 0,'0'0'455'0'0,"6"12"1088"0"0,3 10-1342 0 0,2 0-1 0 0,1 0 1 0 0,1 1-201 0 0,13 23 584 0 0,35 59 780 0 0,-34-60-211 0 0,-1 1 1 0 0,14 38-1154 0 0,-33-68 192 0 0,-2 0 0 0 0,0 0 0 0 0,-1 1 0 0 0,0-1 0 0 0,-1 1 0 0 0,-1 0 0 0 0,-1 0 0 0 0,-1 0 0 0 0,0 0 0 0 0,-2 12-192 0 0,-1-8 107 0 0,-2 1 0 0 0,0-1 0 0 0,-1 0 0 0 0,-1-1 0 0 0,-7 14-107 0 0,-6 8-923 0 0,-2-1-1 0 0,-5 3 924 0 0,15-24-719 0 0</inkml:trace>
  <inkml:trace contextRef="#ctx0" brushRef="#br0" timeOffset="-2534.336">192 31 15432 0 0,'0'0'705'0'0,"-9"5"261"0"0,1 2-860 0 0,1-1-1 0 0,0 1 1 0 0,0 1-1 0 0,1-1 0 0 0,0 1 1 0 0,0 0-1 0 0,1 1 1 0 0,0-1-1 0 0,-2 5-105 0 0,-7 18 1105 0 0,1 2 1 0 0,1 1-1106 0 0,6-17 191 0 0,-10 32 937 0 0,2 1 0 0 0,-6 40-1128 0 0,10-19 1043 0 0,2 0-1 0 0,4 1 1 0 0,2 4-1043 0 0,3-26 338 0 0,2 0 1 0 0,2 0-1 0 0,3 0 0 0 0,13 48-338 0 0,-18-88-9 0 0,0 0 0 0 0,1 0 0 0 0,0-1 0 0 0,0 0 0 0 0,1 1 0 0 0,0-1 0 0 0,1-1 0 0 0,1 3 9 0 0,-2-5-11 0 0,1 0 0 0 0,-1 0 0 0 0,1-1 1 0 0,0 0-1 0 0,0 0 0 0 0,1 0 0 0 0,-1-1 0 0 0,1 0 0 0 0,0 0 0 0 0,0-1 0 0 0,1 1 11 0 0,8 2-396 0 0,0-1-1 0 0,1 0 1 0 0,10 1 396 0 0,5-1-7651 0 0,-18-5-172 0 0</inkml:trace>
  <inkml:trace contextRef="#ctx0" brushRef="#br0" timeOffset="-2171.655">296 395 22319 0 0,'5'25'3278'0'0,"5"23"-2601"0"0,-4 50 66 0 0,-3 3-743 0 0,-2-34 73 0 0,-1-49-137 0 0,0-1 1 0 0,2 0-1 0 0,0 0 0 0 0,1 0 1 0 0,0 0-1 0 0,1 0 1 0 0,2 2 63 0 0,0-9-1506 0 0,-2-4-2830 0 0,-3-5 2518 0 0,3 4-6351 0 0</inkml:trace>
  <inkml:trace contextRef="#ctx0" brushRef="#br0" timeOffset="-1816.486">463 629 19807 0 0,'0'0'1526'0'0,"0"0"-986"0"0,20-6 3513 0 0,1 1-3398 0 0,-1 2-1 0 0,11 0-654 0 0,29-5 244 0 0,-12-1-1364 0 0,-15 3-5409 0 0,-3 1-1997 0 0</inkml:trace>
  <inkml:trace contextRef="#ctx0" brushRef="#br0" timeOffset="-1281.42">1111 435 9672 0 0,'1'-1'109'0'0,"0"1"-67"0"0,0 0-1 0 0,-1-1 1 0 0,1 1 0 0 0,-1 0 0 0 0,1 0-1 0 0,-1-1 1 0 0,1 1 0 0 0,-1 0 0 0 0,1-1-1 0 0,-1 1 1 0 0,1 0 0 0 0,-1-1 0 0 0,1 1-1 0 0,-1-1 1 0 0,0 1 0 0 0,1-1-1 0 0,-1 1 1 0 0,0-1 0 0 0,1 1 0 0 0,-1-1-1 0 0,0 1 1 0 0,0-1 0 0 0,1 1 0 0 0,-1-1-1 0 0,0 0 1 0 0,0 1 0 0 0,0-1 0 0 0,0 1-1 0 0,0-1 1 0 0,0 0-42 0 0,0 1 1707 0 0,0 0 579 0 0,0 0 107 0 0,0 1-1876 0 0,-1 0-1 0 0,1 0 1 0 0,-1 0-1 0 0,1 0 1 0 0,0 0-1 0 0,-1 1 1 0 0,1-1-1 0 0,0 0 0 0 0,0 0 1 0 0,0 0-1 0 0,0 1 1 0 0,0-1-517 0 0,2 29 1525 0 0,1-11-814 0 0,-1-8-418 0 0,-1 0 0 0 0,0 0 1 0 0,-1 9-294 0 0,0 25 392 0 0,1-26-27 0 0,-2 0 0 0 0,0 9-365 0 0,-1 8 350 0 0,3-27-271 0 0,-2 1-1 0 0,1-1 1 0 0,-1 0-1 0 0,-1 1-78 0 0,-2 14 162 0 0,4-19-118 0 0,0 0 0 0 0,-1 0 0 0 0,0-1 0 0 0,0 1 0 0 0,0-1 0 0 0,-1 1 0 0 0,0-1 1 0 0,0 1-1 0 0,0-1 0 0 0,0 0 0 0 0,-2 2-44 0 0,3-4 23 0 0,0-1-1 0 0,0 1 1 0 0,0-1 0 0 0,0 0 0 0 0,0 0 0 0 0,-1 0-1 0 0,1 0 1 0 0,0 1 0 0 0,-1-2 0 0 0,1 1-1 0 0,-1 0 1 0 0,1 0 0 0 0,-1 0 0 0 0,0 0-23 0 0,0-1 31 0 0,1 0 0 0 0,-1 0 0 0 0,0 0 0 0 0,1 0 0 0 0,-1-1 0 0 0,0 1 0 0 0,1 0 0 0 0,-1-1 0 0 0,0 1 0 0 0,1-1 0 0 0,-1 1 0 0 0,1-1 0 0 0,-1 0 0 0 0,1 0 0 0 0,-1 0-31 0 0,-7-4-23 0 0,0-1 0 0 0,1 0 0 0 0,-1 0 0 0 0,2-1 0 0 0,-1 0 0 0 0,1-1-1 0 0,0 0 1 0 0,0 0 0 0 0,1 0 0 0 0,-1-2 23 0 0,-8-14-170 0 0,2 1-1 0 0,0-2 0 0 0,-2-8 171 0 0,12 26-2 0 0,0-1 0 0 0,0 1 1 0 0,1-1-1 0 0,0 0 0 0 0,0 0 0 0 0,1 0 0 0 0,0 0 0 0 0,1 0 0 0 0,0-1 1 0 0,0 1-1 0 0,1-2 2 0 0,-1 6 22 0 0,1-1 0 0 0,0 1 0 0 0,0-1 0 0 0,1 1 0 0 0,-1-1 0 0 0,1 1 0 0 0,0 0 0 0 0,0 0 1 0 0,1 0-1 0 0,-1 0 0 0 0,1 0 0 0 0,0 0 0 0 0,0 1 0 0 0,0-1 0 0 0,0 1 0 0 0,1 0 0 0 0,-1 0 0 0 0,1 0 0 0 0,0 1 0 0 0,1-2-22 0 0,10-4 13 0 0,0 0-1 0 0,1 1 0 0 0,0 1 0 0 0,8-2-12 0 0,69-16 150 0 0,-16 4-273 0 0,68-13-1694 0 0,-114 26-868 0 0,-6 2-6517 0 0</inkml:trace>
  <inkml:trace contextRef="#ctx0" brushRef="#br0" timeOffset="-793.542">1733 76 20591 0 0,'-14'6'1562'0'0,"7"-1"-1442"0"0,-1 0 0 0 0,2 1 0 0 0,-1 0 0 0 0,1 1 0 0 0,0-1 0 0 0,0 1 0 0 0,0 1 0 0 0,-1 2-120 0 0,-10 18 685 0 0,-9 20-685 0 0,21-38 152 0 0,-15 33 255 0 0,3 0-1 0 0,1 2 1 0 0,-1 12-407 0 0,7-21 337 0 0,2 0 0 0 0,1 1 1 0 0,2 0-1 0 0,1 12-337 0 0,2-25 195 0 0,2 0 1 0 0,1 1-1 0 0,1-1 1 0 0,2 1-1 0 0,0-1 1 0 0,1-1-1 0 0,2 4-195 0 0,-2-14 8 0 0,1 0 0 0 0,0 0 0 0 0,1 0 0 0 0,0-1 1 0 0,1 0-1 0 0,0 0 0 0 0,1-1 0 0 0,0 0 0 0 0,1-1 0 0 0,0 0 0 0 0,1 0 0 0 0,0-1 0 0 0,0-1 0 0 0,1 1 0 0 0,0-2 0 0 0,6 3-8 0 0,-10-6-956 0 0,1 0 0 0 0,-1-1 0 0 0,1 0 0 0 0,0-1-1 0 0,8 2 957 0 0,2-1-8547 0 0</inkml:trace>
  <inkml:trace contextRef="#ctx0" brushRef="#br1" timeOffset="3775.106">1825 497 17855 0 0,'0'-4'178'0'0,"0"0"-1"0"0,0 0 1 0 0,1 0-1 0 0,0 0 1 0 0,0 0-1 0 0,0 0 1 0 0,0 0-1 0 0,1 0 1 0 0,0 0-1 0 0,-1 1 0 0 0,1-1 1 0 0,1 1-1 0 0,0-3-177 0 0,2 1 308 0 0,-1-1 0 0 0,1 1 0 0 0,1 0 0 0 0,-1 0 0 0 0,0 1 0 0 0,1 0 0 0 0,5-3-308 0 0,2-1 355 0 0,0 2 1 0 0,1-1-1 0 0,0 2 0 0 0,0 0 0 0 0,1 0 0 0 0,-1 1 1 0 0,5 0-356 0 0,-17 4 45 0 0,1-1 0 0 0,-1 1 0 0 0,1 0 0 0 0,0 0-1 0 0,-1 0 1 0 0,1 0 0 0 0,-1 0 0 0 0,1 0 0 0 0,0 1 0 0 0,-1-1 0 0 0,1 1 0 0 0,-1-1 0 0 0,1 1 0 0 0,-1 0 0 0 0,1 0 0 0 0,-1 1 0 0 0,0-1 0 0 0,0 0 0 0 0,1 1-45 0 0,-1 0 42 0 0,0 0-1 0 0,-1 0 1 0 0,1 0-1 0 0,-1 0 1 0 0,1 0-1 0 0,-1 0 1 0 0,0 0-1 0 0,1 1 0 0 0,-1-1 1 0 0,-1 1-1 0 0,1-1 1 0 0,0 0-1 0 0,0 1 1 0 0,-1-1-1 0 0,0 1 1 0 0,1 0-1 0 0,-1-1 1 0 0,0 1-1 0 0,0 0-41 0 0,-1 10 106 0 0,0-1 0 0 0,0 0 1 0 0,-1-1-1 0 0,0 1 0 0 0,-1 0 0 0 0,-1-1 0 0 0,0 1 0 0 0,0-1 0 0 0,-1 0 1 0 0,-2 1-107 0 0,-11 19 537 0 0,-1-1 0 0 0,-17 20-537 0 0,10-15 553 0 0,-12 23-553 0 0,24-30 337 0 0,14-26-304 0 0,-1 0 1 0 0,0 0 0 0 0,0 0 0 0 0,1 0-1 0 0,-1 0 1 0 0,1 0 0 0 0,0 0-1 0 0,-1 0 1 0 0,1 0 0 0 0,0 0 0 0 0,0 0-1 0 0,0 0 1 0 0,1 1-34 0 0,-1-2 12 0 0,1 0 0 0 0,-1 0 0 0 0,1-1 0 0 0,0 1 0 0 0,-1 0 0 0 0,1 0 0 0 0,0 0 0 0 0,0-1 0 0 0,0 1 0 0 0,0 0 0 0 0,-1-1 0 0 0,1 1 0 0 0,0-1 0 0 0,0 1 0 0 0,0-1 0 0 0,0 1 0 0 0,0-1 0 0 0,0 0 0 0 0,0 0 0 0 0,0 1 0 0 0,0-1 0 0 0,0 0 0 0 0,1 0 0 0 0,-1 0-12 0 0,28 1 89 0 0,-26-2-82 0 0,17 0 41 0 0,-1-1 0 0 0,1-1 0 0 0,-1-1-1 0 0,0-1 1 0 0,2-1-48 0 0,-4 1-1168 0 0,-1-2-1 0 0,-1 0 1 0 0,11-6 1168 0 0,-16 8-1718 0 0</inkml:trace>
  <inkml:trace contextRef="#ctx0" brushRef="#br1" timeOffset="4125.304">1817 597 21191 0 0,'0'0'115'0'0,"0"-1"0"0"0,0 0 0 0 0,0 1-1 0 0,0-1 1 0 0,0 0 0 0 0,0 1-1 0 0,1-1 1 0 0,-1 0 0 0 0,0 1 0 0 0,0-1-1 0 0,1 0 1 0 0,-1 1 0 0 0,0-1-1 0 0,1 1 1 0 0,-1-1 0 0 0,0 1 0 0 0,1-1-1 0 0,-1 1 1 0 0,1-1 0 0 0,-1 1-1 0 0,1-1 1 0 0,-1 1 0 0 0,1 0 0 0 0,-1-1-1 0 0,1 1 1 0 0,0 0 0 0 0,-1-1-1 0 0,1 1 1 0 0,0 0-115 0 0,19-10 813 0 0,19-2-614 0 0,0 1 0 0 0,0 3-1 0 0,1 1 1 0 0,31-1-199 0 0,-13 0-1451 0 0,-26 4-7368 0 0</inkml:trace>
  <inkml:trace contextRef="#ctx0" brushRef="#br2" timeOffset="8578.672">2334 59 9672 0 0,'0'0'748'0'0,"0"0"-300"0"0,0 0 573 0 0,0 0 304 0 0,0 0 62 0 0,0 0-39 0 0,0 0-211 0 0,0 0-90 0 0,0 0-21 0 0,0 0-74 0 0,0 0-302 0 0,0 0-136 0 0,0 0-30 0 0,0 0-62 0 0,0 0-245 0 0,0 0-88 0 0,-18 0 382 0 0,5 1-342 0 0,5-1 93 0 0,0 0-1 0 0,0 0 0 0 0,0-1 1 0 0,0 0-1 0 0,0 0 0 0 0,0-1-221 0 0,-12 1 399 0 0,12 2-127 0 0,8-1-191 0 0,-5 17 79 0 0,4 15 211 0 0,1 0-1 0 0,3 15-370 0 0,0 25 419 0 0,-4-26 1204 0 0,-5 39-1623 0 0,7-61 1449 0 0,21-30-730 0 0,-13 3-619 0 0,0 0 0 0 0,-1-1 0 0 0,1 0 0 0 0,5-4-100 0 0,22-10-1442 0 0,-25 14-1613 0 0,-5 0-3957 0 0,-4 1-1253 0 0</inkml:trace>
  <inkml:trace contextRef="#ctx0" brushRef="#br2" timeOffset="8946.051">2315 148 18055 0 0,'0'0'407'0'0,"0"0"60"0"0,0 0 23 0 0,0 0-50 0 0,21-1 1612 0 0,-17 1-1780 0 0,0 1 0 0 0,1-1 0 0 0,-1 1-1 0 0,0 0 1 0 0,1 1 0 0 0,-1-1 0 0 0,0 1 0 0 0,0-1-1 0 0,0 1 1 0 0,3 2-272 0 0,-6-2 37 0 0,1-1 1 0 0,-1 0-1 0 0,0 0 0 0 0,0 1 0 0 0,1-1 0 0 0,-1 1 0 0 0,0-1 0 0 0,0 1 1 0 0,0-1-1 0 0,-1 1 0 0 0,1 0 0 0 0,0-1 0 0 0,-1 1 0 0 0,1 0 1 0 0,-1 0-1 0 0,1-1 0 0 0,-1 1 0 0 0,0 0 0 0 0,0 0 0 0 0,0 0 1 0 0,0-1-1 0 0,0 1 0 0 0,0 0 0 0 0,0 0 0 0 0,-1 0 0 0 0,1-1 1 0 0,-1 2-38 0 0,-1 4 135 0 0,0 0 1 0 0,-1 0 0 0 0,0 0 0 0 0,0 0 0 0 0,-1 0 0 0 0,0 0-1 0 0,0-1 1 0 0,-1 0 0 0 0,0 1-136 0 0,-19 30 1177 0 0,23-36-1164 0 0,1-1 0 0 0,0 0-1 0 0,0 1 1 0 0,-1-1-1 0 0,1 1 1 0 0,0-1-1 0 0,0 1 1 0 0,0-1-1 0 0,-1 1 1 0 0,1-1-1 0 0,0 1 1 0 0,0-1-1 0 0,0 0 1 0 0,0 1-1 0 0,0-1 1 0 0,0 1-1 0 0,0-1 1 0 0,0 1 0 0 0,0-1-1 0 0,0 1 1 0 0,0-1-1 0 0,1 1 1 0 0,-1-1-1 0 0,0 1 1 0 0,0-1-1 0 0,0 1 1 0 0,1-1-1 0 0,-1 0 1 0 0,0 1-1 0 0,0-1 1 0 0,1 1-13 0 0,0 0 11 0 0,0-1 1 0 0,0 1-1 0 0,0-1 1 0 0,0 1-1 0 0,0-1 1 0 0,0 0-1 0 0,0 1 0 0 0,0-1 1 0 0,1 0-1 0 0,-1 1 1 0 0,0-1-1 0 0,0 0 1 0 0,1 0-12 0 0,4 0 26 0 0,1 0 0 0 0,0-1 1 0 0,-1 0-1 0 0,2 0-26 0 0,30-8-589 0 0,-14-1-3275 0 0,-16 7 1993 0 0</inkml:trace>
  <inkml:trace contextRef="#ctx0" brushRef="#br2" timeOffset="9312.898">2392 36 17879 0 0,'0'0'407'0'0,"0"0"60"0"0,0 0 22 0 0,0 0-56 0 0,17-3 413 0 0,-15 2-489 0 0,37-8 2535 0 0,-37 9-2834 0 0,0-1 0 0 0,0 1 0 0 0,0 0 0 0 0,0 0 0 0 0,0 0 0 0 0,0 0 0 0 0,0 0 0 0 0,0 1 0 0 0,0-1 0 0 0,-1 1 0 0 0,1-1 0 0 0,0 1 0 0 0,0 0 0 0 0,0-1 0 0 0,0 1 0 0 0,-1 0 0 0 0,1 0 0 0 0,0 1-58 0 0,-1-1 40 0 0,0 1 1 0 0,0-1-1 0 0,0 1 1 0 0,0-1-1 0 0,0 1 0 0 0,0 0 1 0 0,-1-1-1 0 0,1 1 1 0 0,-1 0-1 0 0,1-1 0 0 0,-1 1 1 0 0,1 0-1 0 0,-1 0 1 0 0,0-1-1 0 0,0 1-40 0 0,0 32 517 0 0,-1-22-239 0 0,2 6 140 0 0,-1 0-1 0 0,2 0 0 0 0,0 0 0 0 0,2 0 1 0 0,1 5-418 0 0,-1-11 146 0 0,0-1 1 0 0,0 0 0 0 0,1 0-1 0 0,0 0 1 0 0,1-1 0 0 0,1 1-1 0 0,-1-1 1 0 0,6 4-147 0 0,-10-11 23 0 0,8 9 198 0 0,-2-1-1 0 0,7 12-220 0 0,-13-20 19 0 0,0-1 0 0 0,-1 1 0 0 0,0 0-1 0 0,1 0 1 0 0,-1-1 0 0 0,0 1 0 0 0,0 0-1 0 0,-1 0 1 0 0,1 0 0 0 0,-1 0-1 0 0,1 0 1 0 0,-1 0 0 0 0,0 0 0 0 0,0 0-1 0 0,0 0 1 0 0,-1 3-19 0 0,0-5 3 0 0,1 0 0 0 0,-1 0 0 0 0,0 0 0 0 0,0 0 0 0 0,1 0 0 0 0,-1 0 0 0 0,0 0 1 0 0,0 0-1 0 0,0 0 0 0 0,0-1 0 0 0,0 1 0 0 0,0 0 0 0 0,0-1 0 0 0,-1 1 0 0 0,1 0 0 0 0,0-1 0 0 0,0 0 0 0 0,0 1 0 0 0,-1-1 0 0 0,1 0 0 0 0,0 1-3 0 0,-32 4 93 0 0,24-4-82 0 0,-4 0-285 0 0,0 0 0 0 0,0-1 0 0 0,-13-1 274 0 0,10 0-1410 0 0,1 1 114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6.86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1310 135 5528 0 0,'0'-8'4286'0'0,"0"8"-3975"0"0,0 0-1 0 0,0 0 0 0 0,0 0 1 0 0,0 0-1 0 0,0 0 0 0 0,0 0 0 0 0,0 0 1 0 0,0 0-1 0 0,0 0 0 0 0,0 0 1 0 0,0 0-1 0 0,0 0 0 0 0,0 0 1 0 0,0 0-1 0 0,0 0 0 0 0,0 0 0 0 0,0 0 1 0 0,0 0-1 0 0,0 0 0 0 0,0 0 1 0 0,0 0-1 0 0,0 0 0 0 0,0 0 1 0 0,0 0-1 0 0,0 0 0 0 0,0 0 0 0 0,0 0 1 0 0,0 0-1 0 0,0 0-310 0 0,2 3 2076 0 0,2 0-3752 0 0,23 28 3776 0 0,-2 0 0 0 0,-1 1 1 0 0,9 19-2101 0 0,1-1 893 0 0,-22-33-753 0 0,-1 1 0 0 0,0 1-1 0 0,-2 0 1 0 0,0 0 0 0 0,-2 0 0 0 0,0 1-1 0 0,-1 1 1 0 0,4 18-140 0 0,-8-23 85 0 0,0 1-1 0 0,-1-1 1 0 0,0 1-1 0 0,-2 0 1 0 0,0-1-1 0 0,0 1 1 0 0,-2-1 0 0 0,0 1-1 0 0,-1-1 1 0 0,0 0-1 0 0,-5 9-84 0 0,-13 25-1595 0 0,-25 42 1595 0 0,39-79-178 0 0,-5 13-809 0 0</inkml:trace>
  <inkml:trace contextRef="#ctx0" brushRef="#br0" timeOffset="-1532.791">245 415 21743 0 0,'0'0'496'0'0,"-9"15"1392"0"0,6-3-1645 0 0,1-1 0 0 0,1 1-1 0 0,-1 0 1 0 0,2 0-1 0 0,0-1 1 0 0,0 1 0 0 0,1 4-243 0 0,0 18 349 0 0,-1 9 26 0 0,-3 7-375 0 0,2-37 83 0 0,-1 1 0 0 0,0 0 0 0 0,-2-1 1 0 0,1 0-1 0 0,-5 9-83 0 0,8-20 33 0 0,-1 0 1 0 0,0 0-1 0 0,0 0 0 0 0,0 0 1 0 0,0 0-1 0 0,0-1 0 0 0,0 1 1 0 0,0 0-1 0 0,0-1 1 0 0,-1 1-1 0 0,1-1 0 0 0,-1 1 1 0 0,1-1-1 0 0,-1 0 0 0 0,1 1 1 0 0,-1-1-1 0 0,0 0 1 0 0,0 0-1 0 0,0 0 0 0 0,0-1 1 0 0,1 1-1 0 0,-1 0 0 0 0,0-1 1 0 0,0 1-1 0 0,0-1 1 0 0,0 1-1 0 0,0-1 0 0 0,-1 0 1 0 0,1 0-1 0 0,0 0 1 0 0,0 0-1 0 0,-2-1-33 0 0,-1 0 34 0 0,0-1 1 0 0,0 1-1 0 0,1-1 1 0 0,-1 0-1 0 0,0-1 1 0 0,1 1-1 0 0,-1-1 0 0 0,1 0 1 0 0,0 0-1 0 0,0 0 1 0 0,0-1-1 0 0,-2-2-34 0 0,-4-4-11 0 0,1 0 0 0 0,1 0 0 0 0,0-1-1 0 0,0 0 1 0 0,1 0 0 0 0,0-1 0 0 0,1 0 0 0 0,1 0-1 0 0,-1-1 1 0 0,2 1 0 0 0,0-1 0 0 0,1 0 0 0 0,0 0-1 0 0,1 0 1 0 0,0-3 11 0 0,2 11 6 0 0,0 1-1 0 0,0 0 0 0 0,1 0 1 0 0,0-1-1 0 0,-1 1 0 0 0,2 0 1 0 0,-1 0-1 0 0,0 0 0 0 0,1 0 1 0 0,0 0-1 0 0,0 0 0 0 0,0 0 1 0 0,0 1-1 0 0,0-1 1 0 0,1 1-1 0 0,0-1 0 0 0,0 1 1 0 0,0 0-1 0 0,0 0 0 0 0,0 0 1 0 0,1 1-1 0 0,-1-1 0 0 0,3 0-5 0 0,11-7 140 0 0,0 1 0 0 0,0 0 1 0 0,1 2-1 0 0,15-5-140 0 0,-4 2 113 0 0,64-21-74 0 0,63-11-39 0 0,-137 37-29 0 0,28-4-1287 0 0,-15 8-6883 0 0,-11 1-228 0 0</inkml:trace>
  <inkml:trace contextRef="#ctx0" brushRef="#br0" timeOffset="-1181.371">779 112 11976 0 0,'-3'0'201'0'0,"0"1"0"0"0,0-1 0 0 0,1 1 0 0 0,-1 0 0 0 0,0 0 0 0 0,1 1 0 0 0,-1-1 0 0 0,1 0 0 0 0,-1 1 0 0 0,1 0 0 0 0,0-1 0 0 0,-1 1 0 0 0,1 0 0 0 0,0 0 0 0 0,0 0 0 0 0,1 0 0 0 0,-1 1 0 0 0,-1 0-201 0 0,-4 7 2236 0 0,1 0 0 0 0,0 0 0 0 0,-5 9-2236 0 0,-12 31 4369 0 0,-5 22-4369 0 0,13-28 757 0 0,3 0 0 0 0,1 0 0 0 0,-1 16-757 0 0,9-39 161 0 0,1 0 1 0 0,0 0-1 0 0,2 1 1 0 0,0-1-1 0 0,2 1 1 0 0,0-1-1 0 0,1 0 1 0 0,2 0-1 0 0,1 6-161 0 0,-3-18-4 0 0,1 0 0 0 0,0 0 0 0 0,0 0 0 0 0,0 0 0 0 0,1-1 0 0 0,1 0 1 0 0,-1 0-1 0 0,1 0 0 0 0,6 5 4 0 0,-6-7-145 0 0,0-1 1 0 0,0 0 0 0 0,0-1 0 0 0,1 0-1 0 0,-1 0 1 0 0,1 0 0 0 0,0-1 0 0 0,0 1-1 0 0,0-2 1 0 0,1 1 0 0 0,-1-1 0 0 0,1 0-1 0 0,2 0 145 0 0,12 0-2093 0 0</inkml:trace>
  <inkml:trace contextRef="#ctx0" brushRef="#br1" timeOffset="6432.289">805 413 15200 0 0,'0'-2'208'0'0,"-1"1"0"0"0,1-1 0 0 0,-1 0 0 0 0,1 0 0 0 0,0 1 1 0 0,0-1-1 0 0,0 0 0 0 0,0 0 0 0 0,0 0 0 0 0,0 1 1 0 0,1-1-1 0 0,-1 0 0 0 0,1 0 0 0 0,-1 1 0 0 0,1-1 1 0 0,-1 0-1 0 0,1 1 0 0 0,0-1 0 0 0,0 0-208 0 0,1-1 318 0 0,0 1 1 0 0,1-1-1 0 0,-1 1 0 0 0,0-1 0 0 0,1 1 1 0 0,-1 0-1 0 0,1 0 0 0 0,0 1 1 0 0,-1-1-1 0 0,3-1-318 0 0,6-2 487 0 0,1 1 0 0 0,0-1 1 0 0,0 2-1 0 0,0 0 0 0 0,4 0-487 0 0,-11 1 102 0 0,1 2 1 0 0,1-1-1 0 0,-1 1 1 0 0,0 0-1 0 0,0 0 0 0 0,0 0 1 0 0,0 1-1 0 0,0 0 1 0 0,5 1-103 0 0,-9-1 28 0 0,1 0 1 0 0,-1 0 0 0 0,1 0-1 0 0,-1 0 1 0 0,0 0-1 0 0,0 0 1 0 0,1 0 0 0 0,-1 1-1 0 0,0-1 1 0 0,0 1 0 0 0,0 0-1 0 0,-1-1 1 0 0,1 1 0 0 0,0 0-1 0 0,-1 0 1 0 0,1 0 0 0 0,-1 1-1 0 0,1-1 1 0 0,-1 0 0 0 0,0 0-1 0 0,0 1 1 0 0,0-1 0 0 0,0 1-1 0 0,0 0-28 0 0,0 6 43 0 0,0-1 0 0 0,-1 0 0 0 0,1 1 0 0 0,-2-1 0 0 0,1 1-1 0 0,-1-1 1 0 0,0 1 0 0 0,-1-1 0 0 0,-2 6-43 0 0,-5 16 805 0 0,-12 28-805 0 0,17-50 105 0 0,-21 46 463 0 0,16-37-346 0 0,1 0 0 0 0,1 1 0 0 0,0 0 0 0 0,-1 8-222 0 0,8-24 29 0 0,-1 1 0 0 0,1-1 0 0 0,-1 0 0 0 0,1 1 1 0 0,0-1-1 0 0,0 0 0 0 0,0 1 0 0 0,0-1 0 0 0,0 0 0 0 0,1 1 0 0 0,-1-1 0 0 0,1 0 0 0 0,-1 0 0 0 0,1 1 0 0 0,0-1 1 0 0,0 0-1 0 0,0 0 0 0 0,0 0 0 0 0,1 2-29 0 0,0-3 12 0 0,-1 1 1 0 0,1-1-1 0 0,-1 0 1 0 0,1 0-1 0 0,0 0 1 0 0,-1 0-1 0 0,1 0 1 0 0,0 0-1 0 0,0 0 1 0 0,0-1-1 0 0,0 1 1 0 0,-1-1-1 0 0,1 1 1 0 0,0-1-1 0 0,0 0 1 0 0,0 0-1 0 0,0 0 1 0 0,0 0-1 0 0,0 0 1 0 0,0 0-1 0 0,0 0 1 0 0,0-1-1 0 0,0 1-12 0 0,10-2-57 0 0,0-1 0 0 0,-1 0 0 0 0,0-1-1 0 0,0 0 1 0 0,0 0 0 0 0,10-6 57 0 0,12-11-9653 0 0,-26 15 1042 0 0</inkml:trace>
  <inkml:trace contextRef="#ctx0" brushRef="#br1" timeOffset="6786.295">830 571 23439 0 0,'0'0'531'0'0,"0"0"77"0"0,0 0 33 0 0,0 0-70 0 0,6-2-60 0 0,33-9 1199 0 0,36-4-1710 0 0,-1 1 177 0 0,-43 7-1610 0 0,0 0-4881 0 0,1 1-2463 0 0</inkml:trace>
  <inkml:trace contextRef="#ctx0" brushRef="#br2" timeOffset="9954.23">1167 18 14712 0 0,'-1'-3'801'0'0,"-6"-6"6665"0"0,-21 10-5762 0 0,17 0-1420 0 0,0 0 0 0 0,0-2 0 0 0,-1 1 0 0 0,1-1 0 0 0,-2-1-284 0 0,12 2 8 0 0,1-1-1 0 0,-1 1 1 0 0,1 0 0 0 0,-1 0-1 0 0,0 0 1 0 0,1 0 0 0 0,-1 1-1 0 0,1-1 1 0 0,-1 0-1 0 0,1 0 1 0 0,-1 0 0 0 0,1 0-1 0 0,-1 0 1 0 0,1 1-1 0 0,-1-1 1 0 0,1 0 0 0 0,-1 1-1 0 0,1-1 1 0 0,-1 0 0 0 0,1 1-1 0 0,-1-1 1 0 0,1 0-1 0 0,-1 1 1 0 0,1-1 0 0 0,0 1-1 0 0,-1-1 1 0 0,1 1-1 0 0,0-1 1 0 0,0 1 0 0 0,-1-1-1 0 0,1 1 1 0 0,0-1 0 0 0,0 1-1 0 0,0-1 1 0 0,-1 1-1 0 0,1-1 1 0 0,0 1 0 0 0,0-1-1 0 0,0 1 1 0 0,0 0-1 0 0,0-1 1 0 0,0 1-8 0 0,1 29 374 0 0,-1-24-348 0 0,2 25 56 0 0,1 7 588 0 0,-3 33-670 0 0,-2-41 272 0 0,-3 111 1616 0 0,6-134-1323 0 0,3-8 137 0 0,4-3-766 0 0,65-26-2152 0 0,-42 13-5597 0 0,-26 14 16 0 0</inkml:trace>
  <inkml:trace contextRef="#ctx0" brushRef="#br2" timeOffset="10311.692">1114 142 13360 0 0,'0'-1'164'0'0,"-1"0"1"0"0,1 0-1 0 0,-1 0 1 0 0,1 1-1 0 0,0-1 1 0 0,-1 0 0 0 0,1 0-1 0 0,0 0 1 0 0,-1 0-1 0 0,1 1 1 0 0,0-1-1 0 0,0 0 1 0 0,0 0 0 0 0,0 0-1 0 0,0 0 1 0 0,0 0-1 0 0,0 0 1 0 0,0 0-1 0 0,0 0 1 0 0,0 0 0 0 0,1 1-1 0 0,-1-1 1 0 0,0 0-1 0 0,0 0 1 0 0,1 0-1 0 0,-1 0 1 0 0,1 1 0 0 0,-1-1-1 0 0,1 0 1 0 0,-1 0-1 0 0,1 1 1 0 0,-1-1-1 0 0,1 0 1 0 0,0 1 0 0 0,-1-1-1 0 0,1 1 1 0 0,0-1-1 0 0,0 0 1 0 0,-1 1-1 0 0,1 0 1 0 0,0-1 0 0 0,1 1-165 0 0,-1-1 78 0 0,0 0 1 0 0,0 1 0 0 0,0-1 0 0 0,0 1-1 0 0,0-1 1 0 0,0 1 0 0 0,1-1 0 0 0,-1 1 0 0 0,0 0-1 0 0,0 0 1 0 0,1 0 0 0 0,-1-1 0 0 0,0 1-1 0 0,0 0 1 0 0,1 0 0 0 0,-1 1 0 0 0,0-1 0 0 0,0 0-1 0 0,0 0 1 0 0,1 1 0 0 0,-1-1 0 0 0,0 1-1 0 0,0-1 1 0 0,0 1 0 0 0,0-1 0 0 0,0 1 0 0 0,0 0-1 0 0,0-1 1 0 0,0 1 0 0 0,0 0 0 0 0,0 0-1 0 0,0 0 1 0 0,0 0 0 0 0,0 0-79 0 0,0 2 82 0 0,1-1 0 0 0,-1 1 0 0 0,0 0 0 0 0,-1 0 0 0 0,1 0-1 0 0,0 0 1 0 0,-1 0 0 0 0,1 0 0 0 0,-1 0 0 0 0,0 0 0 0 0,0 0 0 0 0,0 0 0 0 0,-1 0 0 0 0,1 0 0 0 0,-1 0 0 0 0,1 0 0 0 0,-2 3-82 0 0,-3 8 511 0 0,0-1 0 0 0,0 1 0 0 0,-2 1-511 0 0,5-10 199 0 0,1-4-126 0 0,-1 3 95 0 0,1 0 0 0 0,-1-1 0 0 0,1 1-1 0 0,-1 0 1 0 0,1 0 0 0 0,1 0 0 0 0,-1-1 0 0 0,0 3-168 0 0,3-5 22 0 0,0-1 0 0 0,0 1-1 0 0,0-1 1 0 0,0 1 0 0 0,0-1 0 0 0,0 0-1 0 0,0 0 1 0 0,0 0 0 0 0,0 0-1 0 0,1 0-21 0 0,56-7-81 0 0,-21-1-3969 0 0,-30 7 2256 0 0</inkml:trace>
  <inkml:trace contextRef="#ctx0" brushRef="#br2" timeOffset="10988.464">1214 29 13416 0 0,'1'0'6804'0'0,"3"-1"-3371"0"0,16-4-2549 0 0,-10 2-588 0 0,-6 2-108 0 0,0-1 1 0 0,-1 1-1 0 0,1-1 1 0 0,0 1 0 0 0,-1-1-1 0 0,1 0 1 0 0,-1 0-1 0 0,1-1 1 0 0,-1 0-189 0 0,-2 3 124 0 0,-1 0-11 0 0,0 0-5 0 0,0 0-17 0 0,0 0-83 0 0,1 0 0 0 0,-1 0 0 0 0,0 0 0 0 0,1 1 0 0 0,-1-1 0 0 0,0 0 0 0 0,1 0 0 0 0,-1 1 1 0 0,0-1-1 0 0,0 0 0 0 0,1 1 0 0 0,-1-1 0 0 0,0 0 0 0 0,0 1 0 0 0,1-1 0 0 0,-1 0 0 0 0,0 1 0 0 0,0-1 0 0 0,0 0 0 0 0,0 1 0 0 0,0-1 1 0 0,1 0-1 0 0,-1 1 0 0 0,0-1 0 0 0,0 1 0 0 0,0-1 0 0 0,0 0 0 0 0,0 1 0 0 0,0-1 0 0 0,0 1 0 0 0,0-1-8 0 0,0 17-22 0 0,-1-13 35 0 0,1 19 71 0 0,-1-2 242 0 0,1 1 0 0 0,1-1 0 0 0,1 0 0 0 0,1 0 0 0 0,1 1 0 0 0,5 15-326 0 0,0-13 114 0 0,-5-13 41 0 0,1 1-1 0 0,-2-1 1 0 0,0 1-1 0 0,0-1 1 0 0,-1 1 0 0 0,0 0-1 0 0,-1 0 1 0 0,0 9-155 0 0,-1-19 36 0 0,-1 0 0 0 0,0 0 0 0 0,1 0 0 0 0,-1 0 1 0 0,0 0-1 0 0,0-1 0 0 0,0 1 0 0 0,0 0 0 0 0,0 0 0 0 0,0-1 0 0 0,-1 1 1 0 0,1-1-1 0 0,0 1 0 0 0,-1-1 0 0 0,1 0 0 0 0,-1 1 0 0 0,0-1 0 0 0,1 0 1 0 0,-1 0-1 0 0,0 0 0 0 0,0 0-36 0 0,1-1-90 0 0,0 1 0 0 0,0 0 0 0 0,-1-1 0 0 0,1 0 0 0 0,0 1 0 0 0,0-1 0 0 0,0 0 0 0 0,0 1 0 0 0,0-1 0 0 0,0 0 0 0 0,-1 0 0 0 0,1 0 0 0 0,0 0 0 0 0,0 0-1 0 0,0 0 1 0 0,0 0 0 0 0,0-1 0 0 0,-1 1 0 0 0,1 0 0 0 0,0-1 0 0 0,0 1 0 0 0,0-1 0 0 0,0 1 0 0 0,0-1 0 0 0,0 1 0 0 0,0-1 0 0 0,0 0 0 0 0,0 1 0 0 0,0-1 0 0 0,1 0 0 0 0,-1 0 0 0 0,0 0 0 0 0,0 1 0 0 0,1-1 0 0 0,-1 0 0 0 0,0 0 0 0 0,1-1 90 0 0,-2-1-10115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21967 0 0,'0'0'498'0'0,"0"0"72"0"0,0 0 36 0 0,0 0-73 0 0,0 0-316 0 0,17 2 561 0 0,-8 0-530 0 0,1 0 0 0 0,0-1 1 0 0,-1 0-1 0 0,1-1 0 0 0,-1 0 1 0 0,1-1-1 0 0,0 0 0 0 0,5-1-248 0 0,25-2 127 0 0,-18 2-442 0 0,10 0-3714 0 0,-22 2-4373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14 20127 0 0,'-6'0'3027'0'0,"34"-1"-617"0"0,18-4-2410 0 0,-16 2-1593 0 0,-1 1-4341 0 0,-7 0-1807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7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1 142 20159 0 0,'8'16'449'0'0,"0"0"-1"0"0,-1 1 0 0 0,0-1 1 0 0,3 17-449 0 0,16 79 84 0 0,-9-35 382 0 0,20 104 178 0 0,-17-76 268 0 0,-19-97-813 0 0,3 10 249 0 0,0 0 0 0 0,1 0 0 0 0,3 7-348 0 0,-8-25 37 0 0,0 0 0 0 0,1 1 0 0 0,-1-1 1 0 0,0 0-1 0 0,0 0 0 0 0,0 0 0 0 0,0 1 0 0 0,0-1 0 0 0,0 0 1 0 0,0 0-1 0 0,0 0 0 0 0,0 1 0 0 0,0-1 0 0 0,1 0 0 0 0,-1 0 1 0 0,0 0-1 0 0,0 0 0 0 0,0 1 0 0 0,0-1 0 0 0,0 0 0 0 0,1 0 1 0 0,-1 0-1 0 0,0 0 0 0 0,0 0 0 0 0,0 0 0 0 0,1 1 0 0 0,-1-1 1 0 0,0 0-1 0 0,0 0 0 0 0,0 0 0 0 0,1 0 0 0 0,-1 0 0 0 0,0 0 1 0 0,0 0-1 0 0,1 0 0 0 0,-1 0 0 0 0,0 0 0 0 0,0 0 0 0 0,0 0 1 0 0,1 0-1 0 0,-1 0 0 0 0,0 0 0 0 0,0 0 0 0 0,0-1 0 0 0,1 1-37 0 0,7-10 634 0 0,2-20-103 0 0,3-54 45 0 0,-4-2 1 0 0,-3-18-577 0 0,-2 22-79 0 0,3-1 1 0 0,11-36 78 0 0,-18 117-6 0 0,1 0 1 0 0,-1 1-1 0 0,0-1 1 0 0,1 1-1 0 0,-1-1 0 0 0,1 1 1 0 0,0 0-1 0 0,-1-1 0 0 0,1 1 1 0 0,0 0-1 0 0,0-1 0 0 0,0 1 1 0 0,0 0-1 0 0,0 0 0 0 0,0 0 1 0 0,1-1 5 0 0,-1 1-6 0 0,-1 1 0 0 0,1 0 0 0 0,-1 0 0 0 0,1 0 0 0 0,-1 0 0 0 0,0-1 0 0 0,1 1 0 0 0,-1 0 0 0 0,1 0 0 0 0,-1 0 0 0 0,1 0 0 0 0,-1 0 0 0 0,1 0 0 0 0,-1 0 0 0 0,1 0 0 0 0,-1 0 0 0 0,1 1 0 0 0,-1-1 0 0 0,1 0 0 0 0,-1 0 0 0 0,1 0 6 0 0,0 1-15 0 0,0 0 0 0 0,0-1 1 0 0,0 1-1 0 0,0 0 0 0 0,0 0 0 0 0,0 0 1 0 0,0 0-1 0 0,0 0 0 0 0,0 0 0 0 0,0 0 0 0 0,0 1 15 0 0,9 15-63 0 0,0 1 0 0 0,-1 0 0 0 0,-1 1 0 0 0,0-1 0 0 0,-1 3 63 0 0,26 99-52 0 0,-20-69 105 0 0,9 47 93 0 0,-8-34-127 0 0,12 30-19 0 0,-24-89 59 0 0,-1-2 25 0 0,0 1 1 0 0,0-1 0 0 0,0 0-1 0 0,1 1 1 0 0,-1-1-1 0 0,1 0 1 0 0,0 0 0 0 0,0 0-1 0 0,1 1-84 0 0,-2-3 369 0 0,-1-1 14 0 0,1-2-257 0 0,0 0 0 0 0,0-1 0 0 0,0 1 0 0 0,0 0 0 0 0,-1-1 0 0 0,1 1-1 0 0,-1-1 1 0 0,1 1-126 0 0,-1 1 81 0 0,5-26 132 0 0,-2 0 1 0 0,-1 0-1 0 0,0 0 0 0 0,-3-6-213 0 0,2-17 59 0 0,13-251 14 0 0,-9 209-66 0 0,-5 76-118 0 0,6-52-1829 0 0,-5 60 1630 0 0,0 0 0 0 0,1 1 0 0 0,0-1 0 0 0,1 1 0 0 0,-1 0 0 0 0,1 0 0 0 0,3-5 310 0 0,3 2-5995 0 0,-7 8 3045 0 0,4-4-5259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46.14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141 477 11520 0 0,'0'0'2'0'0,"0"-21"1031"0"0,3-10 1698 0 0,-2 27-2302 0 0,0 0 1 0 0,0 0 0 0 0,1-1 0 0 0,-1 1 0 0 0,1 0-1 0 0,0 0 1 0 0,0 1 0 0 0,0-1 0 0 0,0 0-1 0 0,4-3-429 0 0,-3 4 247 0 0,1-1 0 0 0,-1 1 0 0 0,1-1-1 0 0,0 1 1 0 0,0 0 0 0 0,1 1 0 0 0,-1-1-1 0 0,0 1 1 0 0,1 0 0 0 0,0 0-247 0 0,8-3 527 0 0,0 1 0 0 0,0 0-1 0 0,3 1-526 0 0,-9 2 102 0 0,0 0 0 0 0,0 0 0 0 0,1 1-1 0 0,-1 0 1 0 0,0 1 0 0 0,0 0 0 0 0,1 0 0 0 0,-1 0-1 0 0,0 1 1 0 0,0 0 0 0 0,0 1 0 0 0,0-1 0 0 0,-1 1-1 0 0,1 1 1 0 0,-1-1 0 0 0,0 1 0 0 0,0 0 0 0 0,1 1-102 0 0,1 1 80 0 0,0 0 0 0 0,0 1 1 0 0,-1 0-1 0 0,0 1 1 0 0,0-1-1 0 0,-1 1 0 0 0,0 1 1 0 0,0-1-1 0 0,-1 1 1 0 0,0 0-1 0 0,0 0 1 0 0,1 7-81 0 0,-2-5 78 0 0,-2 1 1 0 0,1-1-1 0 0,-2 1 0 0 0,1 0 1 0 0,-2 0-1 0 0,1 0 1 0 0,-2-1-1 0 0,1 1 1 0 0,-2 0-1 0 0,1 0 1 0 0,-2-1-1 0 0,0 1 1 0 0,0-1-1 0 0,-1 1 1 0 0,0-1-1 0 0,-1-1 1 0 0,0 1-1 0 0,-1-1 1 0 0,0 1-1 0 0,-1-2 1 0 0,0 1-1 0 0,-2 2-78 0 0,8-12 2 0 0,-10 15 92 0 0,-1-1 0 0 0,-1 0 0 0 0,-1-1 0 0 0,-1 0-94 0 0,11-9 38 0 0,-1-1 0 0 0,1 0 1 0 0,-1 0-1 0 0,0-1 0 0 0,0 1 0 0 0,0-1 1 0 0,-3 1-39 0 0,5-2 23 0 0,0-1 0 0 0,1 1 1 0 0,-1-1-1 0 0,0 1 0 0 0,0-1 1 0 0,0 0-1 0 0,0 0 0 0 0,1 0 1 0 0,-1-1-1 0 0,0 1 0 0 0,0 0 0 0 0,0-1 1 0 0,1 0-1 0 0,-3-1-23 0 0,2 1 44 0 0,0-1-1 0 0,0 0 1 0 0,0 0-1 0 0,0 0 1 0 0,0 0 0 0 0,1-1-1 0 0,-1 1 1 0 0,1-1-1 0 0,0 0 1 0 0,-1 0 0 0 0,1 1-1 0 0,1-1 1 0 0,-1-1-1 0 0,0 1 1 0 0,1 0 0 0 0,-1 0-1 0 0,1-2-43 0 0,-3-6 85 0 0,1 0 0 0 0,0 0-1 0 0,0 0 1 0 0,0-9-85 0 0,2 11-38 0 0,0-1 0 0 0,1 0-1 0 0,0 0 1 0 0,1 1 0 0 0,0-1 0 0 0,0 0 0 0 0,1 0-1 0 0,0 1 1 0 0,1 0 0 0 0,4-10 38 0 0,-6 16-15 0 0,1-1 0 0 0,-1 1 0 0 0,1-1 0 0 0,0 1 0 0 0,1 0 1 0 0,-1 0-1 0 0,0 0 0 0 0,1 0 0 0 0,0 0 0 0 0,-1 0 0 0 0,1 1 0 0 0,0 0 0 0 0,1-1 0 0 0,-1 1 0 0 0,0 0 0 0 0,0 0 0 0 0,1 1 0 0 0,0-1 0 0 0,-1 1 1 0 0,1 0-1 0 0,0-1 0 0 0,-1 2 0 0 0,1-1 0 0 0,0 0 0 0 0,0 1 0 0 0,0 0 0 0 0,0 0 0 0 0,3 0 15 0 0,-3 1-2 0 0,0-1 1 0 0,-1 1-1 0 0,1 0 0 0 0,0 1 1 0 0,0-1-1 0 0,-1 1 0 0 0,1-1 1 0 0,-1 1-1 0 0,1 0 0 0 0,-1 0 1 0 0,0 1-1 0 0,0-1 0 0 0,0 1 1 0 0,0 0-1 0 0,0-1 0 0 0,0 1 0 0 0,-1 0 1 0 0,1 1-1 0 0,-1 0 2 0 0,3 2-3 0 0,-1 0-1 0 0,-1 1 0 0 0,1 0 1 0 0,-1 0-1 0 0,0 0 1 0 0,-1 0-1 0 0,1 0 1 0 0,-1 1-1 0 0,0 3 4 0 0,1 14-2178 0 0,-1 20 2178 0 0,-2-1-6375 0 0,0-36 4328 0 0</inkml:trace>
  <inkml:trace contextRef="#ctx0" brushRef="#br1" timeOffset="2060.013">659 348 17247 0 0,'1'-1'225'0'0,"-1"0"0"0"0,0-1 0 0 0,1 1-1 0 0,-1-1 1 0 0,1 1 0 0 0,-1 0-1 0 0,1 0 1 0 0,-1-1 0 0 0,1 1-1 0 0,0 0 1 0 0,0 0 0 0 0,0 0 0 0 0,0 0-1 0 0,0 0 1 0 0,0 0 0 0 0,0 0-1 0 0,0 0 1 0 0,0 0 0 0 0,0 0-1 0 0,0 1 1 0 0,1-1 0 0 0,-1 0-1 0 0,0 1 1 0 0,0-1 0 0 0,1 1 0 0 0,-1-1-1 0 0,0 1 1 0 0,1 0-225 0 0,5-2 458 0 0,0 0 1 0 0,0 1-1 0 0,0 0 1 0 0,6 0-459 0 0,-6 0 154 0 0,0 1 0 0 0,0 0 0 0 0,0 1 0 0 0,0-1 0 0 0,0 2 1 0 0,0-1-1 0 0,1 1-154 0 0,-6-2 19 0 0,0 1 1 0 0,1 0-1 0 0,-1 0 0 0 0,0 0 1 0 0,0 0-1 0 0,0 0 1 0 0,0 1-1 0 0,0-1 0 0 0,0 1 1 0 0,0-1-1 0 0,0 1 1 0 0,0 0-1 0 0,-1 0 0 0 0,1 0 1 0 0,-1 0-1 0 0,1 0 1 0 0,-1 0-1 0 0,0 0 0 0 0,0 0 1 0 0,0 0-1 0 0,1 3-19 0 0,0 2 31 0 0,-1 0 0 0 0,0 1 0 0 0,0-1 0 0 0,-1 1 0 0 0,0-1 0 0 0,0 1 0 0 0,0-1 1 0 0,-1 1-1 0 0,0-1 0 0 0,-1 0 0 0 0,0 0 0 0 0,0 1 0 0 0,-1-1 0 0 0,1 0 0 0 0,-3 2-31 0 0,-8 18 318 0 0,-1-1 0 0 0,-1 0 1 0 0,-5 3-319 0 0,18-26 76 0 0,-20 29 262 0 0,5-7 1146 0 0,-13 25-1484 0 0,29-48 11 0 0,0-1 0 0 0,0 0 0 0 0,1 1 1 0 0,-1-1-1 0 0,0 0 0 0 0,1 1 0 0 0,-1-1 0 0 0,1 1 1 0 0,0-1-1 0 0,-1 1 0 0 0,1-1 0 0 0,0 1 0 0 0,0-1 1 0 0,0 1-1 0 0,0-1 0 0 0,0 1 0 0 0,1-1 1 0 0,-1 1-1 0 0,0-1 0 0 0,1 1 0 0 0,-1-1 0 0 0,1 1 1 0 0,-1-1-1 0 0,1 1 0 0 0,0-1 0 0 0,-1 0 0 0 0,1 1 1 0 0,0-1-1 0 0,0 0 0 0 0,0 0 0 0 0,0 0 0 0 0,0 0 1 0 0,0 0-1 0 0,0 0 0 0 0,1 0 0 0 0,-1 0 1 0 0,0 0-1 0 0,0 0 0 0 0,1-1 0 0 0,-1 1 0 0 0,1 0 1 0 0,-1-1-1 0 0,0 1 0 0 0,1-1 0 0 0,-1 0 0 0 0,1 0 1 0 0,-1 1-1 0 0,1-1 0 0 0,0 0-11 0 0,8 1 69 0 0,1-1 0 0 0,0 0-1 0 0,0-1 1 0 0,0 0 0 0 0,0-1 0 0 0,-1 0-1 0 0,1 0 1 0 0,4-3-69 0 0,35-13-965 0 0,-4-3-3793 0 0,-38 17-1719 0 0,-2 0-1760 0 0</inkml:trace>
  <inkml:trace contextRef="#ctx0" brushRef="#br1" timeOffset="2399.446">684 522 22543 0 0,'-20'-9'2566'0'0,"19"9"-2125"0"0,1 0 146 0 0,11-4 928 0 0,191-29-680 0 0,-148 26-2252 0 0,-29 3-166 0 0</inkml:trace>
  <inkml:trace contextRef="#ctx0" brushRef="#br0" timeOffset="4640.14">16 1071 12896 0 0,'-5'-9'1235'0'0,"4"6"-760"0"0,-1 1 0 0 0,1-1 0 0 0,-1 1 0 0 0,1-1 0 0 0,0 1 0 0 0,0-1 0 0 0,0 0 0 0 0,1 0-475 0 0,0 3 65 0 0,0-1 1 0 0,0 0-1 0 0,0 1 1 0 0,0-1-1 0 0,0 0 1 0 0,0 1-1 0 0,0-1 1 0 0,0 0-1 0 0,1 1 1 0 0,-1-1-1 0 0,0 0 1 0 0,0 1-1 0 0,1-1 1 0 0,-1 1-1 0 0,1-1 1 0 0,-1 1-1 0 0,0-1 1 0 0,1 1-1 0 0,-1-1 1 0 0,1 1-1 0 0,-1-1 1 0 0,1 1-1 0 0,-1-1 1 0 0,1 1-1 0 0,0 0 1 0 0,-1-1-1 0 0,1 1 1 0 0,-1 0-1 0 0,1 0 1 0 0,0-1-1 0 0,-1 1 1 0 0,1 0-1 0 0,0 0 1 0 0,-1 0-1 0 0,1 0 1 0 0,0 0-1 0 0,0 0-65 0 0,26-4 1045 0 0,0 1 1 0 0,0 1-1 0 0,19 2-1045 0 0,24-1 893 0 0,31-8 872 0 0,73-17-1765 0 0,96-32 1099 0 0,-144 32-535 0 0,0 6 0 0 0,78-2-564 0 0,-119 14-3437 0 0,-69 6-5605 0 0</inkml:trace>
  <inkml:trace contextRef="#ctx0" brushRef="#br0" timeOffset="6490.542">201 1310 14368 0 0,'0'0'330'0'0,"-2"-5"750"0"0,-1-7-914 0 0,2 10 115 0 0,1-1 0 0 0,0 0 0 0 0,0 0 1 0 0,1 0-1 0 0,-1 0 0 0 0,1 0 0 0 0,-1 1 1 0 0,1-1-1 0 0,0 0 0 0 0,0 0 0 0 0,0 1 1 0 0,0-1-1 0 0,0 1 0 0 0,1-1 1 0 0,-1 1-1 0 0,1-1-281 0 0,3-5 692 0 0,1 1 1 0 0,0 0-1 0 0,0 0 1 0 0,4-3-693 0 0,-6 6 76 0 0,0 1 1 0 0,0 0-1 0 0,0 0 1 0 0,1 0-1 0 0,-1 0 1 0 0,1 1-1 0 0,0 0 1 0 0,-1 0-1 0 0,1 0 1 0 0,0 0-1 0 0,0 1 1 0 0,1 0-1 0 0,-1 0 1 0 0,0 0-1 0 0,0 1 1 0 0,0 0-1 0 0,1 0 1 0 0,-1 0-1 0 0,0 0 1 0 0,0 1-1 0 0,0 0 1 0 0,0 0-1 0 0,0 0 0 0 0,0 1 1 0 0,0 0-1 0 0,0 0 1 0 0,0 0-1 0 0,0 0 1 0 0,-1 1-1 0 0,1 0 1 0 0,-1 0-1 0 0,0 0 1 0 0,0 0-1 0 0,0 1 1 0 0,0-1-1 0 0,1 4-76 0 0,4 3 34 0 0,-2 0 0 0 0,0 0 0 0 0,0 0-1 0 0,-1 1 1 0 0,0 0 0 0 0,-1 1 0 0 0,0-1-1 0 0,-1 1 1 0 0,0 0 0 0 0,-1 0 0 0 0,0 1 0 0 0,-1-1-1 0 0,0 0 1 0 0,-1 1 0 0 0,0-1 0 0 0,-1 1-1 0 0,-1-1 1 0 0,0 1 0 0 0,-1-1 0 0 0,0 1 0 0 0,-1-1-1 0 0,0 0 1 0 0,-1 0 0 0 0,0 0 0 0 0,-1-1-1 0 0,0 1 1 0 0,-3 3-34 0 0,0-3 202 0 0,1 0-1 0 0,-2-1 0 0 0,0 0 1 0 0,0 0-1 0 0,-3 1-201 0 0,8-8 44 0 0,0-1 0 0 0,0 1 0 0 0,-1-1-1 0 0,1 1 1 0 0,-1-1 0 0 0,0-1 0 0 0,0 1-1 0 0,0-1 1 0 0,0 0 0 0 0,-1 0 0 0 0,1 0 0 0 0,-1-1-1 0 0,1 1 1 0 0,-3-1-44 0 0,6-1 21 0 0,0 0 0 0 0,0 0 0 0 0,-1 0 0 0 0,1 0 0 0 0,0-1 0 0 0,0 1 0 0 0,0-1 0 0 0,-1 1 0 0 0,1-1 0 0 0,0 0 0 0 0,0 0 0 0 0,0 0 0 0 0,0 0 0 0 0,0 0 0 0 0,0 0 0 0 0,1 0 0 0 0,-2-1-21 0 0,0-1 45 0 0,0 0 0 0 0,0 0 0 0 0,1 0-1 0 0,-1-1 1 0 0,1 1 0 0 0,-1-1-1 0 0,1 1 1 0 0,0-1 0 0 0,0-1-45 0 0,-2-5 155 0 0,0-1-1 0 0,1 1 1 0 0,0-1 0 0 0,1 0-1 0 0,0 0 1 0 0,0-7-155 0 0,1 5-23 0 0,0 0 0 0 0,1 0 0 0 0,1 0 0 0 0,0 1 0 0 0,3-13 23 0 0,-3 20-42 0 0,0 1-1 0 0,0 0 1 0 0,0 0 0 0 0,1 0 0 0 0,0 1 0 0 0,0-1 0 0 0,0 0 0 0 0,0 1 0 0 0,0-1-1 0 0,1 1 1 0 0,-1-1 0 0 0,1 1 0 0 0,0 0 0 0 0,0 0 0 0 0,0 1 0 0 0,1-1-1 0 0,-1 1 1 0 0,1-1 0 0 0,3-1 42 0 0,1 0-8 0 0,1 1 0 0 0,0 0 1 0 0,1 0-1 0 0,-1 1 0 0 0,0 0 0 0 0,1 1 0 0 0,-1 0 0 0 0,1 0 1 0 0,2 1 7 0 0,-6 0 6 0 0,0 0 0 0 0,0 0 0 0 0,0 1 0 0 0,0 0 0 0 0,0 0 1 0 0,0 1-1 0 0,0-1 0 0 0,0 1 0 0 0,-1 0 0 0 0,1 1 1 0 0,-1 0-1 0 0,1-1 0 0 0,-1 2 0 0 0,5 3-6 0 0,-8-5 7 0 0,0 1 0 0 0,0-1 0 0 0,0 1 0 0 0,0 0 1 0 0,0 0-1 0 0,-1 0 0 0 0,1 0 0 0 0,-1 0 0 0 0,0 0 0 0 0,0 0 0 0 0,0 1 0 0 0,0-1 0 0 0,0 0 0 0 0,-1 1 0 0 0,1-1 0 0 0,-1 0 1 0 0,0 1-1 0 0,0-1 0 0 0,-1 0 0 0 0,1 1 0 0 0,-1-1 0 0 0,1 1 0 0 0,-2 1-7 0 0,0 5-311 0 0,-1 0 0 0 0,-1 0 0 0 0,1-1 0 0 0,-2 1 0 0 0,1-1 0 0 0,-1 0 0 0 0,-2 1 311 0 0,-2 4-1123 0 0,1-3-12 0 0</inkml:trace>
  <inkml:trace contextRef="#ctx0" brushRef="#br0" timeOffset="9624.441">868 1407 8288 0 0,'0'0'381'0'0,"0"0"-6"0"0,0 0-15 0 0,0 0 830 0 0,0 0 392 0 0,0 0 76 0 0,0 0-100 0 0,0 0-504 0 0,0 0-225 0 0,-5-20 3535 0 0,-5 0-2335 0 0,-1 0 0 0 0,-4-3-2029 0 0,10 15 162 0 0,-1 1-1 0 0,1 0 0 0 0,-2 1 0 0 0,1-1 0 0 0,-1 1 1 0 0,1 0-1 0 0,-2 0-161 0 0,3 3 6 0 0,1 0 0 0 0,0 1 0 0 0,-1-1 0 0 0,1 1 0 0 0,-1 0 0 0 0,0 0 0 0 0,0 1 0 0 0,1-1 0 0 0,-1 1 0 0 0,0 0 1 0 0,-5 0-7 0 0,6 1 3 0 0,0 0 0 0 0,1 0 0 0 0,-1 1 0 0 0,0-1 0 0 0,0 1 1 0 0,1 0-1 0 0,-1 0 0 0 0,0 0 0 0 0,1 1 0 0 0,-1-1 0 0 0,1 1 1 0 0,-1 0-1 0 0,1 0 0 0 0,0 0 0 0 0,0 0 0 0 0,0 1-3 0 0,-3 1-1 0 0,2 0 0 0 0,-1 1 0 0 0,0-1 0 0 0,1 1-1 0 0,0 0 1 0 0,0 1 0 0 0,0-1 0 0 0,1 1 0 0 0,0 0 0 0 0,0 0 0 0 0,0 0 0 0 0,0 3 1 0 0,-1 2 3 0 0,2 1 0 0 0,0-1 1 0 0,0 1-1 0 0,1 0 0 0 0,0 0 1 0 0,1 5-4 0 0,0 1 49 0 0,0-1 0 0 0,2 1-1 0 0,0-1 1 0 0,0 0 0 0 0,2 0 0 0 0,3 11-49 0 0,-6-24 33 0 0,1 0-1 0 0,0 0 1 0 0,-1 1 0 0 0,1-1 0 0 0,0-1-1 0 0,1 1 1 0 0,-1 0 0 0 0,1 0-1 0 0,0-1 1 0 0,0 0 0 0 0,0 1 0 0 0,0-1-1 0 0,0 0 1 0 0,1 0 0 0 0,0-1 0 0 0,-1 1-1 0 0,1-1 1 0 0,0 0 0 0 0,0 0-1 0 0,0 0 1 0 0,0 0 0 0 0,1-1 0 0 0,-1 0-1 0 0,0 0 1 0 0,1 0 0 0 0,-1 0-1 0 0,1-1 1 0 0,1 1-33 0 0,-1-1 65 0 0,1-1 1 0 0,-1 1-1 0 0,1-1 0 0 0,-1 0 1 0 0,1-1-1 0 0,-1 1 0 0 0,0-1 0 0 0,1 0 1 0 0,-1 0-1 0 0,0-1 0 0 0,0 1 0 0 0,-1-1 1 0 0,1 0-1 0 0,-1-1 0 0 0,1 1 1 0 0,-1-1-1 0 0,0 0 0 0 0,0 0 0 0 0,-1 0 1 0 0,1 0-1 0 0,2-5-65 0 0,0 1 104 0 0,-1-1 1 0 0,0 1-1 0 0,0-1 1 0 0,-1-1-1 0 0,0 1 1 0 0,-1-1-1 0 0,0 1 1 0 0,0-1-1 0 0,-1 0 1 0 0,0 0-1 0 0,0-6-104 0 0,-1-73 268 0 0,10 113-208 0 0,2 20-66 0 0,-8-25-11 0 0,1 1-1 0 0,1-1 1 0 0,0 0 0 0 0,6 8 17 0 0,-10-21-10 0 0,1-1 0 0 0,-1 0 1 0 0,1 1-1 0 0,0-1 1 0 0,0-1-1 0 0,1 1 0 0 0,-1-1 1 0 0,1 1-1 0 0,0-1 0 0 0,1-1 1 0 0,-1 1-1 0 0,0-1 1 0 0,1 0-1 0 0,0 0 0 0 0,0 0 1 0 0,2 0 9 0 0,-3-1-301 0 0,1-1 1 0 0,-1 1-1 0 0,1-1 1 0 0,-1 0 0 0 0,1 0-1 0 0,0-1 1 0 0,-1 1-1 0 0,1-1 1 0 0,2-1 300 0 0,2-1-2123 0 0</inkml:trace>
  <inkml:trace contextRef="#ctx0" brushRef="#br2" timeOffset="14146.521">1136 38 9240 0 0,'0'0'422'0'0,"0"0"-7"0"0,3-5 381 0 0,3-5 5952 0 0,-5 10-6199 0 0,-1 0-124 0 0,0 0-29 0 0,0 0 4 0 0,0 0 34 0 0,0 0 12 0 0,0 0 2 0 0,0 0-17 0 0,0 0-74 0 0,0 0-33 0 0,0 0-4 0 0,0 0 8 0 0,-1 1-190 0 0,1 0 0 0 0,0 0 0 0 0,-1-1 0 0 0,1 1-1 0 0,0 0 1 0 0,-1 0 0 0 0,1 0 0 0 0,-1-1 0 0 0,1 1-1 0 0,-1 0 1 0 0,0-1 0 0 0,1 1 0 0 0,-1 0 0 0 0,0-1-1 0 0,1 1 1 0 0,-1-1 0 0 0,0 1 0 0 0,0-1 0 0 0,1 1-1 0 0,-1-1 1 0 0,0 0 0 0 0,0 1 0 0 0,0-1 0 0 0,0 0-138 0 0,-1 1 78 0 0,-1 0 0 0 0,1-1 1 0 0,0 1-1 0 0,0-1 1 0 0,0 1-1 0 0,-1-1 1 0 0,1 0-1 0 0,0 0 1 0 0,-2 0-79 0 0,-8 1 168 0 0,10 0-146 0 0,1-1 1 0 0,0 0-1 0 0,0 0 0 0 0,0 1 1 0 0,-1-1-1 0 0,1 0 0 0 0,0 0 1 0 0,0 0-1 0 0,-1 0 0 0 0,1-1 1 0 0,0 1-1 0 0,0 0 0 0 0,-1-1-22 0 0,-17-7 1211 0 0,18 9-1209 0 0,0 0 1 0 0,1 1-1 0 0,-1-1 0 0 0,1 0 1 0 0,-1 0-1 0 0,1 0 1 0 0,0 1-1 0 0,-1-1 1 0 0,1 0-1 0 0,0 0 0 0 0,0 1 1 0 0,0-1-1 0 0,0 0 1 0 0,0 0-1 0 0,0 1-2 0 0,-1 5 1 0 0,-1 12-3 0 0,0-1 0 0 0,1 0 0 0 0,1 4 2 0 0,-2 22 90 0 0,0-20 253 0 0,1 0 1 0 0,0 0-1 0 0,2 0 0 0 0,1 0 1 0 0,1 0-1 0 0,1 1-343 0 0,-4-25 17 0 0,0 0 1 0 0,0 0-1 0 0,0 1 0 0 0,0-1 0 0 0,0 0 0 0 0,0 1 1 0 0,0-1-1 0 0,0 0 0 0 0,1 0 0 0 0,-1 1 1 0 0,0-1-1 0 0,0 0 0 0 0,0 0 0 0 0,0 1 1 0 0,1-1-1 0 0,-1 0 0 0 0,0 0 0 0 0,0 1 0 0 0,1-1 1 0 0,-1 0-1 0 0,0 0 0 0 0,0 0 0 0 0,1 0 1 0 0,-1 1-1 0 0,0-1 0 0 0,0 0 0 0 0,1 0 1 0 0,-1 0-1 0 0,0 0 0 0 0,1 0 0 0 0,-1 0 0 0 0,0 0 1 0 0,0 0-1 0 0,1 0 0 0 0,-1 0 0 0 0,1 0-17 0 0,11-7 273 0 0,-8 4-266 0 0,-1 0 0 0 0,0 0 0 0 0,0 0 0 0 0,0-1 0 0 0,2-3-7 0 0,-3 5-55 0 0,-1-1 0 0 0,1 1 1 0 0,-1 0-1 0 0,1-1 0 0 0,0 1 0 0 0,0 0 0 0 0,0 0 1 0 0,1 0-1 0 0,-1 1 0 0 0,0-1 0 0 0,3-1 55 0 0,1 0-1997 0 0,1 1-1 0 0,-1-1 0 0 0,1 1 1 0 0,1 0 1997 0 0,-8 2-7 0 0,4-2-2361 0 0</inkml:trace>
  <inkml:trace contextRef="#ctx0" brushRef="#br2" timeOffset="14506.013">1189 142 14712 0 0,'0'0'672'0'0,"-1"0"-10"0"0,1 0-588 0 0,0 0 0 0 0,-1 0 0 0 0,1-1-1 0 0,0 1 1 0 0,0 0 0 0 0,0 0 0 0 0,-1 0 0 0 0,1 0 0 0 0,0-1-1 0 0,0 1 1 0 0,0 0 0 0 0,-1 0 0 0 0,1 0 0 0 0,0-1 0 0 0,0 1-1 0 0,0 0 1 0 0,0 0 0 0 0,0-1 0 0 0,0 1 0 0 0,0 0-1 0 0,-1 0 1 0 0,1-1 0 0 0,0 1 0 0 0,0 0 0 0 0,0 0 0 0 0,0-1-1 0 0,0 1 1 0 0,0 0 0 0 0,0 0 0 0 0,0-1 0 0 0,0 1 0 0 0,0 0-1 0 0,0 0 1 0 0,1-1 0 0 0,-1 1 0 0 0,0 0 0 0 0,0 0-1 0 0,0-1 1 0 0,0 1 0 0 0,0 0 0 0 0,0 0 0 0 0,1-1 0 0 0,-1 1-1 0 0,0 0 1 0 0,0 0-74 0 0,8-8 2086 0 0,-7 7-2008 0 0,1 1 1 0 0,-1-1-1 0 0,1 1 0 0 0,0 0 0 0 0,-1-1 1 0 0,1 1-1 0 0,-1 0 0 0 0,1 0 0 0 0,0 0 1 0 0,-1 0-1 0 0,1 1 0 0 0,0-1 0 0 0,-1 0 1 0 0,1 1-1 0 0,0-1 0 0 0,-1 1 0 0 0,1-1 1 0 0,-1 1-1 0 0,1 0 0 0 0,-1-1 1 0 0,1 1-1 0 0,-1 0 0 0 0,0 0 0 0 0,1 0 1 0 0,-1 0-1 0 0,0 1 0 0 0,0-1 0 0 0,0 0 1 0 0,0 0-1 0 0,0 1 0 0 0,0-1 0 0 0,0 1 1 0 0,0-1-1 0 0,-1 1 0 0 0,1-1 0 0 0,0 1 1 0 0,-1-1-1 0 0,1 1 0 0 0,-1-1 1 0 0,0 1-1 0 0,1 0 0 0 0,-1-1 0 0 0,0 1 1 0 0,0 0-1 0 0,0-1 0 0 0,0 1 0 0 0,-1 0 1 0 0,1-1-1 0 0,0 1 0 0 0,-1 0-78 0 0,-4 13 733 0 0,-1 1 0 0 0,0-1 0 0 0,-5 6-733 0 0,7-13 241 0 0,-8 12 639 0 0,12-19-704 0 0,0-1-13 0 0,0 0-55 0 0,0 0-20 0 0,14 2 46 0 0,-12-2-116 0 0,0 1 1 0 0,0-1-1 0 0,-1 0 0 0 0,1 1 0 0 0,0-1 1 0 0,0 0-1 0 0,0 0 0 0 0,0-1 0 0 0,0 1 1 0 0,0 0-1 0 0,0-1 0 0 0,0 1-18 0 0,31-10-1407 0 0,-7 2-572 0 0,-20 6-363 0 0</inkml:trace>
  <inkml:trace contextRef="#ctx0" brushRef="#br2" timeOffset="14960.189">1296 12 16208 0 0,'-1'-7'2366'0'0,"2"3"3365"0"0,11 3-4678 0 0,8 3 138 0 0,-17-1-1029 0 0,0 0 0 0 0,0-1 1 0 0,0 1-1 0 0,0-1 0 0 0,0 0 0 0 0,1 0 0 0 0,-1 0 0 0 0,0 0 1 0 0,0-1-1 0 0,0 1 0 0 0,0-1 0 0 0,1 0-162 0 0,-3 1 29 0 0,0 0 0 0 0,-1 0 1 0 0,1 0-1 0 0,0 0 0 0 0,-1 0 0 0 0,1 0 0 0 0,0 1 1 0 0,-1-1-1 0 0,1 0 0 0 0,0 0 0 0 0,-1 1 0 0 0,1-1 0 0 0,-1 0 1 0 0,1 1-1 0 0,-1-1 0 0 0,1 1 0 0 0,-1-1 0 0 0,1 1-29 0 0,-1-1-32 0 0,1 2 62 0 0,1 0 0 0 0,-1 0-1 0 0,0 0 1 0 0,0 0-1 0 0,0 0 1 0 0,0 0-1 0 0,-1 0 1 0 0,1 1 0 0 0,0-1-1 0 0,-1 0 1 0 0,0 0-1 0 0,0 1 1 0 0,1 0-30 0 0,-2 36 754 0 0,1-23-650 0 0,0 12 101 0 0,2-1 0 0 0,1 1-1 0 0,1-1 1 0 0,2 0 0 0 0,6 21-205 0 0,-11-45 0 0 0,0-1 0 0 0,0 1 0 0 0,-1-1 0 0 0,1 0 0 0 0,-1 1 0 0 0,0-1 0 0 0,0 1 0 0 0,0 0 0 0 0,0-1 0 0 0,0 1 0 0 0,0-1 0 0 0,-1 1 0 0 0,1-1 0 0 0,-1 1 0 0 0,0-1 0 0 0,0 0 0 0 0,0 0 0 0 0,0 0 0 0 0,0 0 0 0 0,-1-1 0 0 0,1 1 0 0 0,-1 0 0 0 0,0-1 0 0 0,1 1 0 0 0,-1-1 0 0 0,0 0 0 0 0,0 1 0 0 0,0-1 0 0 0,0 0 0 0 0,0 0 0 0 0,0 0 0 0 0,0-1 0 0 0,-1 1 0 0 0,-9 4-1941 0 0,-1-1 1 0 0,-10 2 1940 0 0,13-4-9927 0 0</inkml:trace>
  <inkml:trace contextRef="#ctx0" brushRef="#br2" timeOffset="16075.766">1084 1014 10592 0 0,'0'0'488'0'0,"0"0"-12"0"0,0 0-95 0 0,0 0 736 0 0,0 0 355 0 0,0 0 68 0 0,0 0-99 0 0,0 0-482 0 0,0 0-207 0 0,0 0-44 0 0,0 0-60 0 0,0 0-208 0 0,0 0-89 0 0,0 0-21 0 0,0 0-19 0 0,0 0-72 0 0,0 0-30 0 0,0 0-8 0 0,0 0 27 0 0,0 0 118 0 0,0 0 50 0 0,0 0 10 0 0,-19-4 1194 0 0,10 4-1244 0 0,0 0-317 0 0,0 0 0 0 0,-1 0 0 0 0,1 1 0 0 0,-6 2-39 0 0,15-3 0 0 0,-1 0 0 0 0,1 0 0 0 0,-1 0 0 0 0,1 1 0 0 0,0-1 0 0 0,-1 0 0 0 0,1 0 0 0 0,-1 1 0 0 0,1-1 0 0 0,0 0 0 0 0,-1 1 0 0 0,1-1 0 0 0,0 1 0 0 0,-1-1 0 0 0,1 0 0 0 0,0 1 0 0 0,-1-1 0 0 0,1 1 0 0 0,0-1 0 0 0,0 1 0 0 0,0-1 0 0 0,-1 1 0 0 0,1-1 0 0 0,0 0 0 0 0,0 1 0 0 0,0-1 0 0 0,0 1 0 0 0,0-1 0 0 0,0 1 0 0 0,0-1 0 0 0,0 1 0 0 0,0-1 0 0 0,0 1 0 0 0,0-1 0 0 0,0 1 0 0 0,0 0 0 0 0,-3 203 980 0 0,1-179-600 0 0,1-20-205 0 0,1 1-1 0 0,-1-1 1 0 0,1 0 0 0 0,0 1-1 0 0,1-1 1 0 0,-1 0 0 0 0,1 0-1 0 0,1 4-174 0 0,-2-8 147 0 0,0-1-3 0 0,8 3 312 0 0,-1-2-345 0 0,0 0 1 0 0,1-1-1 0 0,-1 0 0 0 0,1-1 0 0 0,0 0-111 0 0,0 0-265 0 0,0 1 0 0 0,0 0 0 0 0,0 0 0 0 0,3 1 265 0 0,5-3-3472 0 0,-9-1-4122 0 0,-2 0-219 0 0</inkml:trace>
  <inkml:trace contextRef="#ctx0" brushRef="#br2" timeOffset="16426.953">1123 1091 8752 0 0,'0'0'673'0'0,"0"0"-101"0"0,0 0 1196 0 0,0 0 568 0 0,2 4 2943 0 0,4 8-3885 0 0,-3-4-818 0 0,0 0-1 0 0,-1-1 1 0 0,0 1-1 0 0,0 0 1 0 0,0 0-1 0 0,-1 0 1 0 0,0 7-576 0 0,0 33-1817 0 0,-1-30-764 0 0,0-18 871 0 0</inkml:trace>
  <inkml:trace contextRef="#ctx0" brushRef="#br2" timeOffset="16878.704">1176 1046 14544 0 0,'0'0'662'0'0,"-1"-1"-11"0"0,1 0-462 0 0,0 1-1 0 0,0-1 1 0 0,0 0 0 0 0,0 0-1 0 0,0 1 1 0 0,0-1 0 0 0,0 0-1 0 0,0 1 1 0 0,0-1 0 0 0,0 0 0 0 0,0 0-1 0 0,0 1 1 0 0,0-1 0 0 0,1 0-1 0 0,-1 1 1 0 0,0-1 0 0 0,1 0-1 0 0,-1 1 1 0 0,0-1 0 0 0,1 1 0 0 0,-1-1-1 0 0,1 0 1 0 0,-1 1 0 0 0,1-1-1 0 0,-1 1 1 0 0,1-1 0 0 0,-1 1-1 0 0,1 0 1 0 0,-1-1 0 0 0,1 1 0 0 0,0 0-1 0 0,-1-1 1 0 0,1 1 0 0 0,0 0-1 0 0,-1-1 1 0 0,1 1 0 0 0,0 0 0 0 0,0 0-189 0 0,27-7 981 0 0,-26 7-789 0 0,1-1-118 0 0,1 0 0 0 0,-1 1 0 0 0,1 0 0 0 0,-1 0 0 0 0,1 0 0 0 0,0 0 1 0 0,-1 0-1 0 0,0 1 0 0 0,1 0 0 0 0,2 0-74 0 0,-5 0 69 0 0,0 1 1 0 0,0-1 0 0 0,0 1-1 0 0,0-1 1 0 0,0 1-1 0 0,0-1 1 0 0,0 1-1 0 0,-1-1 1 0 0,1 1 0 0 0,-1 0-1 0 0,1-1 1 0 0,-1 1-1 0 0,0 0 1 0 0,1-1-1 0 0,-1 1 1 0 0,0 0 0 0 0,0 0-70 0 0,1 5 109 0 0,12 73 760 0 0,-5-53 218 0 0,7 14-1087 0 0,7 23 1049 0 0,-21-62-1005 0 0,-1-1 0 0 0,1 1 0 0 0,-1 0 0 0 0,1 0 0 0 0,-1-1 0 0 0,0 1 0 0 0,0 0-1 0 0,0 0 1 0 0,0-1 0 0 0,0 1 0 0 0,0 0 0 0 0,-1-1 0 0 0,1 1 0 0 0,0 0 0 0 0,-1 1-44 0 0,0-2 19 0 0,0 0-1 0 0,0-1 1 0 0,1 1 0 0 0,-1 0-1 0 0,0 0 1 0 0,0-1 0 0 0,0 1-1 0 0,0 0 1 0 0,0-1-1 0 0,0 1 1 0 0,0-1 0 0 0,0 0-1 0 0,0 1 1 0 0,0-1 0 0 0,0 0-1 0 0,0 1 1 0 0,-1-1 0 0 0,1 0-1 0 0,0 0 1 0 0,0 0 0 0 0,0 0-1 0 0,0 0 1 0 0,0 0 0 0 0,-1 0-19 0 0,-3-1-29 0 0,-1 1 0 0 0,0-1 0 0 0,0 0 0 0 0,0 0 0 0 0,1-1 0 0 0,-1 0 0 0 0,0 0 0 0 0,0 0 29 0 0,-15-8-9063 0 0,14 7-4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0:35.1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421 49 14888 0 0,'-13'-6'1487'0'0,"-2"-2"-553"0"0,0 1-1 0 0,-1 0 0 0 0,0 1 0 0 0,0 1 0 0 0,-2 0-933 0 0,12 3 246 0 0,-1 1 1 0 0,1 0 0 0 0,-1 1 0 0 0,1-1-1 0 0,-1 1 1 0 0,1 0 0 0 0,0 1 0 0 0,-1 0-1 0 0,1 0 1 0 0,-1 0 0 0 0,1 1 0 0 0,0 0-1 0 0,0 0 1 0 0,-5 3-247 0 0,-2 1 134 0 0,1 2 0 0 0,0-1 0 0 0,0 2 0 0 0,1-1-1 0 0,0 2 1 0 0,1-1 0 0 0,-1 2 0 0 0,2-1 0 0 0,0 1 0 0 0,0 1-1 0 0,1-1 1 0 0,0 1 0 0 0,-3 10-134 0 0,0 1 143 0 0,1 0 0 0 0,1 1 0 0 0,1 0 0 0 0,2 0 0 0 0,0 1 0 0 0,2 0 1 0 0,-1 8-144 0 0,2-2 139 0 0,1-1 1 0 0,1 0-1 0 0,1 1 1 0 0,2-1 0 0 0,3 14-140 0 0,-3-31 10 0 0,1 0 1 0 0,0-1 0 0 0,1 1 0 0 0,0-1 0 0 0,0 0-1 0 0,2 0 1 0 0,-1-1 0 0 0,1 1 0 0 0,1-1 0 0 0,0 0-1 0 0,1-1 1 0 0,0 0 0 0 0,1 0 0 0 0,0 0-11 0 0,-3-5-7 0 0,0 0-1 0 0,0 0 1 0 0,0-1 0 0 0,1 0 0 0 0,0 0 0 0 0,-1-1-1 0 0,1 0 1 0 0,1 0 0 0 0,-1 0 0 0 0,0-1 0 0 0,5 1 7 0 0,-2-1 65 0 0,1-1 0 0 0,-1 0 1 0 0,1-1-1 0 0,-1 0 0 0 0,1 0 0 0 0,0-1 1 0 0,9-2-66 0 0,-1-2 75 0 0,0 0 0 0 0,0-1 0 0 0,-1 0-1 0 0,0-2 1 0 0,-1 0 0 0 0,0-1 0 0 0,0-1 0 0 0,15-12-75 0 0,0-2 122 0 0,-1-1-1 0 0,8-11-121 0 0,-23 20 13 0 0,-2 0-1 0 0,0-1 1 0 0,0 0-1 0 0,-2-1 0 0 0,1-3-12 0 0,-5 6 98 0 0,0 0 0 0 0,-1 0 0 0 0,0-1 0 0 0,-1 0 0 0 0,-1 0 1 0 0,-1-1-1 0 0,0 0 0 0 0,-1 1 0 0 0,-1-3-98 0 0,-1 7 15 0 0,-1 0 1 0 0,0 0 0 0 0,-1 0-1 0 0,0 0 1 0 0,0 0 0 0 0,-2 0 0 0 0,0 1-1 0 0,0-1 1 0 0,-1 1 0 0 0,0-1 0 0 0,-1 1-1 0 0,0 1 1 0 0,-3-5-16 0 0,-2-2-85 0 0,-1 1 1 0 0,-1 0-1 0 0,0 1 1 0 0,-9-8 84 0 0,14 16-116 0 0,0 0 1 0 0,-1 0 0 0 0,0 1 0 0 0,0 0-1 0 0,-1 1 1 0 0,1 0 0 0 0,-1 0-1 0 0,0 1 1 0 0,-8-3 115 0 0,12 6-268 0 0,1 0-1 0 0,-1 0 0 0 0,1 0 1 0 0,-1 0-1 0 0,0 1 1 0 0,0 0-1 0 0,-1 0 269 0 0,-11 3-1736 0 0</inkml:trace>
  <inkml:trace contextRef="#ctx0" brushRef="#br0" timeOffset="7536.942">67 1178 6448 0 0,'-2'0'59'0'0,"0"-1"0"0"0,1 1 0 0 0,-1-1 0 0 0,1 1 0 0 0,-1-1 0 0 0,1 0 0 0 0,0 1 0 0 0,-1-1 0 0 0,1 0 0 0 0,0 0 0 0 0,-1 0 0 0 0,1 0 0 0 0,0-1-59 0 0,-5-3 3114 0 0,-1 1 4674 0 0,7 4-7661 0 0,0 0 0 0 0,0 0 1 0 0,0 0-1 0 0,0 0 0 0 0,0 0 0 0 0,0 0 1 0 0,0 0-1 0 0,-1 0 0 0 0,1 0 0 0 0,0 0 1 0 0,0 0-1 0 0,0 0 0 0 0,0 0 1 0 0,0 0-1 0 0,0 0 0 0 0,-1 0 0 0 0,1 0 1 0 0,0 0-1 0 0,0 0 0 0 0,0 0 0 0 0,0 0 1 0 0,0 0-1 0 0,0 0 0 0 0,0 0 1 0 0,-1 0-1 0 0,1 0 0 0 0,0 0 0 0 0,0 0 1 0 0,0 0-1 0 0,0 0 0 0 0,0 0 0 0 0,0 1 1 0 0,0-1-1 0 0,0 0 0 0 0,0 0 1 0 0,0 0-1 0 0,-1 0 0 0 0,1 0 0 0 0,0 0 1 0 0,0 0-1 0 0,0 0 0 0 0,0 1 0 0 0,0-1 1 0 0,0 0-1 0 0,0 0 0 0 0,0 0-127 0 0,0 9 1217 0 0,2 8-1351 0 0,0-9 255 0 0,5 31 407 0 0,3-1 0 0 0,1 0 0 0 0,10 22-528 0 0,-19-56 30 0 0,0 0 0 0 0,0 1-1 0 0,1-1 1 0 0,0 0 0 0 0,0-1 0 0 0,0 1-1 0 0,0 0 1 0 0,0-1 0 0 0,1 0 0 0 0,-1 0-30 0 0,-2-2 22 0 0,0 0 1 0 0,0 0-1 0 0,0-1 1 0 0,0 1-1 0 0,0-1 1 0 0,0 1-1 0 0,0-1 1 0 0,0 1-1 0 0,0-1 0 0 0,0 1 1 0 0,0-1-1 0 0,0 0 1 0 0,0 0-1 0 0,0 0 1 0 0,1 0-1 0 0,-1 1 1 0 0,0-1-1 0 0,0-1 1 0 0,0 1-1 0 0,0 0 1 0 0,0 0-1 0 0,0 0 1 0 0,1-1-1 0 0,-1 1 1 0 0,0 0-1 0 0,0-1 1 0 0,0 1-1 0 0,0-1 1 0 0,0 1-1 0 0,0-1 0 0 0,0 0 1 0 0,0 1-1 0 0,-1-1 1 0 0,1 0-1 0 0,0 0 1 0 0,0 1-1 0 0,-1-1 1 0 0,1 0-1 0 0,0 0 1 0 0,-1 0-1 0 0,1 0 1 0 0,-1 0-1 0 0,1-1-22 0 0,4-7 99 0 0,-1-1-1 0 0,0 0 1 0 0,-1 0 0 0 0,0-1-1 0 0,-1 1 1 0 0,0 0-1 0 0,0-1 1 0 0,-1-2-99 0 0,3-15 99 0 0,2-50 109 0 0,-5 79-207 0 0,0 0 1 0 0,0 0-1 0 0,0 0 0 0 0,0 0 0 0 0,-1 0 0 0 0,1 1 1 0 0,0-1-1 0 0,0 0 0 0 0,-1 0 0 0 0,1 1-1 0 0,11 36 112 0 0,-2 0 0 0 0,6 39-112 0 0,0 3 164 0 0,-8-46-4 0 0,-1 0 1 0 0,-2 0-1 0 0,-1 0 0 0 0,-2 27-160 0 0,-3-47 220 0 0,0-1 0 0 0,-1 1-1 0 0,0 0 1 0 0,-4 10-220 0 0,5-18 47 0 0,-1-1 0 0 0,0 0 1 0 0,0 0-1 0 0,0 1 0 0 0,-1-1 0 0 0,0-1 0 0 0,0 1 1 0 0,0 0-1 0 0,0-1 0 0 0,-1 0 0 0 0,0 1 0 0 0,0-1 0 0 0,-1 0-47 0 0,3-2 7 0 0,-1-1 0 0 0,1 1 0 0 0,-1-1 0 0 0,1 0 0 0 0,-1 1 0 0 0,0-1 0 0 0,0-1 0 0 0,1 1 0 0 0,-1 0 0 0 0,0-1 0 0 0,0 1 0 0 0,0-1 0 0 0,0 0 0 0 0,0 0 0 0 0,0 0 0 0 0,0 0 0 0 0,1-1-1 0 0,-1 1 1 0 0,0-1 0 0 0,0 0 0 0 0,0 0 0 0 0,-1 0-7 0 0,-1-1-371 0 0,0 0-1 0 0,1-1 0 0 0,0 1 0 0 0,-1-1 1 0 0,1 0-1 0 0,0 0 0 0 0,0 0 0 0 0,0-1 1 0 0,1 1-1 0 0,-1-1 0 0 0,1 0 0 0 0,-2-2 372 0 0,1-4-1758 0 0,3 0-53 0 0</inkml:trace>
  <inkml:trace contextRef="#ctx0" brushRef="#br0" timeOffset="8451.157">61 1036 2760 0 0,'0'0'125'0'0,"0"0"359"0"0,0 0 1422 0 0,0 0 616 0 0,0 0 125 0 0,0 0-171 0 0,0 0-835 0 0,0 0-364 0 0,0 0-77 0 0,0 0-64 0 0,0 0-209 0 0,0 0-95 0 0,0 0-22 0 0,0 0-50 0 0,0 0-201 0 0,0 0-88 0 0,0 0-21 0 0,0 0 30 0 0,0 0 135 0 0,0 0 60 0 0,0 0 11 0 0,0 0-50 0 0,6-19 1079 0 0,7-5-810 0 0,-10 21-837 0 0,-1 0 1 0 0,0 0-1 0 0,-1 0 1 0 0,1 0 0 0 0,0-1-1 0 0,-1 1 1 0 0,0 0-1 0 0,0-1 1 0 0,0 1-1 0 0,0-3-68 0 0,0 2 93 0 0,0 0 0 0 0,0 0 0 0 0,0 0 0 0 0,0 1 0 0 0,1-1 0 0 0,-1 0 0 0 0,2-1-93 0 0,-1 3 201 0 0,-2 2-194 0 0,0-1 0 0 0,0 1 0 0 0,0 0 0 0 0,0 0-1 0 0,1-1 1 0 0,-1 1 0 0 0,0 0 0 0 0,0 0 0 0 0,0 0 0 0 0,0-1 0 0 0,0 1 0 0 0,0 0 0 0 0,1-1 0 0 0,-1 1 0 0 0,0 0-1 0 0,0 0 1 0 0,0-1 0 0 0,0 1 0 0 0,0 0 0 0 0,0 0 0 0 0,0-1 0 0 0,0 1 0 0 0,0 0 0 0 0,0-1 0 0 0,0 1 0 0 0,-1 0-1 0 0,1 0 1 0 0,0-1 0 0 0,0 1 0 0 0,0 0 0 0 0,0 0 0 0 0,0-1 0 0 0,0 1 0 0 0,-1 0 0 0 0,1 0-7 0 0,0-1 77 0 0,0 1 28 0 0,0 0 107 0 0,0 0 48 0 0,0 0 11 0 0,1 1-44 0 0,3 2-243 0 0,1 1 1 0 0,-1-1-1 0 0,0 1 1 0 0,0 0-1 0 0,-1 1 1 0 0,1-1-1 0 0,-1 1 1 0 0,1-1 0 0 0,-2 1-1 0 0,1 0 1 0 0,0 0-1 0 0,0 4 16 0 0,0-2 53 0 0,1-1 0 0 0,-1 1 0 0 0,1-1 0 0 0,1 0-1 0 0,1 3-52 0 0,4 9-45 0 0,0 0-2987 0 0,-7-16-7260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50 14712 0 0,'0'0'672'0'0,"0"-7"352"0"0,0 7-882 0 0,0 0 0 0 0,0-1 1 0 0,0 1-1 0 0,0 0 1 0 0,0-1-1 0 0,0 1 0 0 0,0-1 1 0 0,0 1-1 0 0,0 0 1 0 0,0-1-1 0 0,0 1 0 0 0,0-1 1 0 0,0 1-1 0 0,0 0 1 0 0,0-1-1 0 0,0 1 0 0 0,-1 0 1 0 0,1-1-1 0 0,0 1 1 0 0,0 0-1 0 0,-1-1 0 0 0,1 1 1 0 0,0 0-1 0 0,0 0 1 0 0,-1-1-1 0 0,1 1 0 0 0,0 0 1 0 0,0 0-1 0 0,-1-1 1 0 0,1 1-1 0 0,0 0 0 0 0,-1 0 1 0 0,1 0-1 0 0,-1 0 1 0 0,1-1-1 0 0,0 1 0 0 0,-1 0 1 0 0,1 0-1 0 0,0 0 1 0 0,-1 0-1 0 0,1 0 0 0 0,-1 0 1 0 0,1 0-1 0 0,-1 0-142 0 0,-19 8 150 0 0,-1-1 866 0 0,-26-4-256 0 0,47-2-757 0 0,0-1-1 0 0,-1 0 1 0 0,1 0 0 0 0,0 0-1 0 0,-1 0 1 0 0,1 1-1 0 0,0-1 1 0 0,-1 0-1 0 0,1 1 1 0 0,0-1-1 0 0,0 0 1 0 0,-1 0 0 0 0,1 1-1 0 0,0-1 1 0 0,0 0-1 0 0,0 1 1 0 0,-1-1-1 0 0,1 0 1 0 0,0 1 0 0 0,0-1-1 0 0,0 1 1 0 0,0-1-1 0 0,0 0 1 0 0,0 1-1 0 0,0-1 1 0 0,0 1-1 0 0,0-1 1 0 0,0 0 0 0 0,0 1-3 0 0,-1 13 66 0 0,1-12-63 0 0,9 247 1717 0 0,-9-216-759 0 0,2-1-1 0 0,2 6-960 0 0,-4-37 36 0 0,0-1-1 0 0,0 0 0 0 0,0 1 0 0 0,0-1 0 0 0,0 1 1 0 0,0-1-1 0 0,1 0 0 0 0,-1 1 0 0 0,0-1 0 0 0,0 0 1 0 0,1 1-1 0 0,-1-1 0 0 0,0 0 0 0 0,0 1 0 0 0,1-1 1 0 0,-1 0-1 0 0,0 0 0 0 0,1 1 0 0 0,-1-1 0 0 0,0 0 1 0 0,1 0-1 0 0,-1 0 0 0 0,1 0 0 0 0,-1 1 0 0 0,0-1 1 0 0,1 0-1 0 0,-1 0 0 0 0,0 0 0 0 0,1 0 0 0 0,-1 0 1 0 0,1 0-1 0 0,-1 0 0 0 0,1 0 0 0 0,-1 0 0 0 0,0 0 1 0 0,1 0-1 0 0,-1 0 0 0 0,1 0 0 0 0,-1 0 0 0 0,0-1 1 0 0,1 1-1 0 0,-1 0 0 0 0,0 0 0 0 0,1 0 0 0 0,-1-1-35 0 0,24-11 207 0 0,-15 7-146 0 0,-4 3-324 0 0,0 0 0 0 0,0 1 0 0 0,0-1-1 0 0,1 1 1 0 0,-1 0 0 0 0,0 0 0 0 0,1 1-1 0 0,-1-1 1 0 0,0 1 0 0 0,1 0 0 0 0,4 1 263 0 0,-3 1-1798 0 0</inkml:trace>
  <inkml:trace contextRef="#ctx0" brushRef="#br0" timeOffset="3768.233">168 179 7832 0 0,'-4'-17'1118'0'0,"5"14"351"0"0,0-1-1 0 0,1 1 0 0 0,-1 0 0 0 0,1 0 1 0 0,-1 0-1 0 0,2-1-1468 0 0,-1 0 708 0 0,0 1 0 0 0,1 0 0 0 0,0 0 0 0 0,-1 0 0 0 0,4-2-708 0 0,-4 3 116 0 0,0 0 0 0 0,0 1-1 0 0,0-1 1 0 0,0 1-1 0 0,1 0 1 0 0,-1-1 0 0 0,0 1-1 0 0,1 0 1 0 0,-1 1-1 0 0,1-1 1 0 0,-1 0-1 0 0,1 1 1 0 0,0-1 0 0 0,-1 1-1 0 0,1 0 1 0 0,-1 0-1 0 0,1 0 1 0 0,0 0 0 0 0,1 0-116 0 0,-3 0 37 0 0,0 0 0 0 0,0 1 0 0 0,0-1 1 0 0,0 0-1 0 0,0 0 0 0 0,-1 1 1 0 0,1-1-1 0 0,0 1 0 0 0,0-1 0 0 0,0 1 1 0 0,0-1-1 0 0,0 1 0 0 0,-1-1 1 0 0,1 1-1 0 0,0 0 0 0 0,0-1 0 0 0,-1 1 1 0 0,1 0-1 0 0,0 0 0 0 0,-1 0 1 0 0,1-1-1 0 0,-1 1 0 0 0,1 0 0 0 0,-1 0 1 0 0,0 0-1 0 0,1 0 0 0 0,-1 0 1 0 0,0 0-1 0 0,1 0 0 0 0,-1 0 0 0 0,0 0 1 0 0,0 0-1 0 0,0 0 0 0 0,0 0 1 0 0,0 0-1 0 0,0 0 0 0 0,0 0 0 0 0,0 0 1 0 0,-1 0-1 0 0,1 0 0 0 0,0 0 1 0 0,-1 0-38 0 0,-1 5 62 0 0,0 1 1 0 0,-1-1 0 0 0,0 0-1 0 0,0 0 1 0 0,-2 4-63 0 0,2-6 87 0 0,-14 29 468 0 0,11-20-266 0 0,0-2 0 0 0,-1 1 0 0 0,0-1 0 0 0,0 0 0 0 0,-2 0 0 0 0,1-1-289 0 0,8-10 223 0 0,0 0 1 0 0,0 0-16 0 0,0 0-68 0 0,0 0-32 0 0,0 0-4 0 0,0 0-7 0 0,17 7 134 0 0,78-12-1138 0 0,-80 2-92 0 0,-10 0-3009 0 0,-2 1-2131 0 0,-3 2-1215 0 0</inkml:trace>
  <inkml:trace contextRef="#ctx0" brushRef="#br0" timeOffset="5149.098">294 30 14568 0 0,'-3'-4'1744'0'0,"2"3"-999"0"0,3 0 3899 0 0,6-6-3550 0 0,15 5 665 0 0,-18 2-1582 0 0,-1 0 0 0 0,1-1 0 0 0,-1 1 0 0 0,1-1 1 0 0,-1 0-1 0 0,3-1-177 0 0,3 0 521 0 0,-9 2-454 0 0,0 0 0 0 0,0 0-1 0 0,0-1 1 0 0,0 1-1 0 0,0 0 1 0 0,0 0 0 0 0,0-1-1 0 0,0 1 1 0 0,0-1 0 0 0,0 1-1 0 0,0-1 1 0 0,0 1 0 0 0,0-1-1 0 0,0 0-66 0 0,-1 1 6 0 0,0 0 0 0 0,0 0 0 0 0,0 0 0 0 0,1 0 0 0 0,-1-1 0 0 0,0 1 0 0 0,0 0-1 0 0,0 0 1 0 0,0 0 0 0 0,0 0 0 0 0,0 0 0 0 0,1 0 0 0 0,-1 0 0 0 0,0 0 0 0 0,0 0 0 0 0,0 0 0 0 0,0 0 0 0 0,0 0-1 0 0,1 0 1 0 0,-1 0 0 0 0,0-1 0 0 0,0 1 0 0 0,0 0 0 0 0,0 1 0 0 0,1-1 0 0 0,-1 0 0 0 0,0 0 0 0 0,0 0 0 0 0,0 0-1 0 0,0 0 1 0 0,0 0 0 0 0,1 0 0 0 0,-1 0 0 0 0,0 0 0 0 0,0 0 0 0 0,0 0 0 0 0,0 0 0 0 0,0 0-6 0 0,4 7 379 0 0,-1 9 137 0 0,26 162 837 0 0,-24-154-1077 0 0,2 0-1 0 0,1-1 1 0 0,2 4-276 0 0,6 18 468 0 0,-15-43-444 0 0,0 0 1 0 0,0 0-1 0 0,-1 0 0 0 0,1 0 0 0 0,-1 1 1 0 0,0-1-1 0 0,1 0 0 0 0,-1 0 0 0 0,0 0 1 0 0,0 1-1 0 0,0-1 0 0 0,-1 0 0 0 0,1 0 1 0 0,-1 0-1 0 0,1 0 0 0 0,-1 1 0 0 0,1-1 1 0 0,-1 0-1 0 0,-1 1-24 0 0,1-2 34 0 0,-1 1 0 0 0,1 0 1 0 0,-1-1-1 0 0,1 1 0 0 0,-1-1 0 0 0,0 1 1 0 0,0-1-1 0 0,0 0 0 0 0,0 0 0 0 0,0 0 1 0 0,0 0-1 0 0,0 0 0 0 0,0-1 0 0 0,0 1 1 0 0,-1 0-1 0 0,1-1 0 0 0,0 0 0 0 0,-2 1-34 0 0,1-1 31 0 0,-1 0 0 0 0,0 0 0 0 0,0 0 0 0 0,1-1-1 0 0,-1 0 1 0 0,0 1 0 0 0,1-1 0 0 0,-1 0 0 0 0,1-1 0 0 0,-1 1-1 0 0,-1-2-30 0 0,0 1-725 0 0,1 1-1 0 0,-1-1 1 0 0,1 1-1 0 0,-1 0 1 0 0,1 0-1 0 0,-1 0 0 0 0,-4 0 727 0 0,1 1-1789 0 0,2 0-18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5.3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12 368 4608 0 0,'-8'-17'2734'0'0,"7"12"628"0"0,-2-9 2169 0 0,6-2-3529 0 0,0 9-1636 0 0,0 0 1 0 0,1 0-1 0 0,0 0 1 0 0,0 0-1 0 0,1 1 0 0 0,0 0 1 0 0,0 0-1 0 0,0 0 1 0 0,1 1-1 0 0,-1 0 1 0 0,2 0-1 0 0,-1 0 1 0 0,0 0-1 0 0,1 1 1 0 0,0 0-1 0 0,0 1 0 0 0,3-2-366 0 0,-5 3 56 0 0,0 0 0 0 0,1 0 0 0 0,-1 1 0 0 0,0-1 0 0 0,1 1 0 0 0,-1 0 0 0 0,1 1-1 0 0,-1-1 1 0 0,1 1 0 0 0,-1 0 0 0 0,1 1 0 0 0,-1-1 0 0 0,0 1 0 0 0,1 0-1 0 0,-1 0 1 0 0,0 1 0 0 0,1 0 0 0 0,-1-1 0 0 0,0 2 0 0 0,0-1 0 0 0,0 1-1 0 0,-1 0 1 0 0,1 0 0 0 0,4 3-56 0 0,-1 2 29 0 0,0 1-1 0 0,0 0 1 0 0,0 1 0 0 0,-1-1-1 0 0,-1 1 1 0 0,0 0-1 0 0,0 1 1 0 0,-1 0-1 0 0,0 0 1 0 0,-1 0 0 0 0,0 0-1 0 0,-1 1 1 0 0,1 4-29 0 0,-1 1 43 0 0,0 0 0 0 0,-1 0-1 0 0,-1 0 1 0 0,0 0 0 0 0,-2 0 0 0 0,0 0 0 0 0,0 0 0 0 0,-2 0 0 0 0,-1 1-43 0 0,-1 0 159 0 0,-1 0 0 0 0,0 0 0 0 0,-2-1 0 0 0,0 0 1 0 0,-1-1-1 0 0,0 0 0 0 0,-6 7-159 0 0,10-17 70 0 0,0 0 0 0 0,0 0 0 0 0,0-1-1 0 0,-1 0 1 0 0,0 0 0 0 0,0 0 0 0 0,0-1 0 0 0,0 0-1 0 0,-1 0 1 0 0,-2 1-70 0 0,7-4 27 0 0,0 0-1 0 0,0 0 0 0 0,-1 0 1 0 0,1 0-1 0 0,0 0 0 0 0,-1-1 1 0 0,1 1-1 0 0,-1-1 0 0 0,1 0 1 0 0,-1 0-1 0 0,1 1 1 0 0,-1-2-1 0 0,1 1 0 0 0,0 0 1 0 0,-1 0-1 0 0,1-1 0 0 0,-1 1 1 0 0,1-1-1 0 0,0 0 0 0 0,-1 0 1 0 0,1 0-1 0 0,0 0 1 0 0,0 0-1 0 0,-1 0 0 0 0,1-1 1 0 0,0 1-1 0 0,0-1 0 0 0,1 1 1 0 0,-1-1-1 0 0,0 0 0 0 0,0 0 1 0 0,1 0-1 0 0,-1 0-26 0 0,-3-7 5 0 0,0 0 0 0 0,0 0 0 0 0,1-1 0 0 0,0 1 0 0 0,0-1-1 0 0,1 0 1 0 0,1 0 0 0 0,0 0 0 0 0,0-1 0 0 0,1 1 0 0 0,0 0 0 0 0,1-1 0 0 0,0 1 0 0 0,0-1-1 0 0,1 1 1 0 0,1 0 0 0 0,0-1 0 0 0,1-3-5 0 0,-1 10 4 0 0,0 0 0 0 0,0 0 1 0 0,0 0-1 0 0,0 0 0 0 0,1 0 0 0 0,-1 0 0 0 0,1 0 0 0 0,0 1 1 0 0,0-1-1 0 0,0 1 0 0 0,1 0 0 0 0,-1 0 0 0 0,1 0 0 0 0,0 1 1 0 0,0-1-1 0 0,0 1 0 0 0,0 0 0 0 0,0 0 0 0 0,0 0 0 0 0,0 1 1 0 0,1-1-1 0 0,-1 1 0 0 0,1 0 0 0 0,-1 0 0 0 0,1 1 0 0 0,0-1 1 0 0,3 1-5 0 0,-3 0-8 0 0,0 0-1 0 0,-1 0 1 0 0,1 1 0 0 0,0-1 0 0 0,0 1 0 0 0,-1 0 0 0 0,1 0 0 0 0,-1 1 0 0 0,1 0 0 0 0,-1-1 0 0 0,1 1 0 0 0,-1 1 0 0 0,0-1 0 0 0,0 1 0 0 0,0-1 0 0 0,0 1 0 0 0,-1 0 0 0 0,1 1 0 0 0,-1-1 0 0 0,0 1 0 0 0,1-1 0 0 0,-2 1 0 0 0,1 0 0 0 0,0 0 0 0 0,-1 0 0 0 0,2 4 8 0 0,-1-2-27 0 0,-1 1 0 0 0,0 0-1 0 0,0 0 1 0 0,-1 0 0 0 0,0 0-1 0 0,0 0 1 0 0,0 0 0 0 0,-1 1 0 0 0,0-1-1 0 0,-1 0 1 0 0,0 0 0 0 0,0 0-1 0 0,-1 5 28 0 0,0 3-1463 0 0,0-3-487 0 0</inkml:trace>
  <inkml:trace contextRef="#ctx0" brushRef="#br0" timeOffset="1448.842">700 481 12984 0 0,'0'0'297'0'0,"0"0"39"0"0,2-14 455 0 0,-1 10-473 0 0,-1 0 0 0 0,1-1 0 0 0,-1 1 0 0 0,1 0 0 0 0,-1-1 1 0 0,0 1-1 0 0,-1-1 0 0 0,1 1 0 0 0,-1 0 0 0 0,0-1 0 0 0,0 1 1 0 0,0 0-1 0 0,-1 0 0 0 0,1 0 0 0 0,-1 0 0 0 0,0 0 0 0 0,0 0 1 0 0,0 0-1 0 0,-2-1-318 0 0,-1-1 551 0 0,0 1 0 0 0,0 0 0 0 0,0 1 0 0 0,-1-1 0 0 0,1 1 0 0 0,-1 0 0 0 0,0 0 0 0 0,0 1 0 0 0,-1 0 0 0 0,1 0 0 0 0,-7-2-551 0 0,8 3 16 0 0,0 1 1 0 0,-1-1-1 0 0,1 1 0 0 0,0 0 1 0 0,-1 0-1 0 0,1 0 1 0 0,0 1-1 0 0,-1 0 0 0 0,1 0 1 0 0,-1 0-1 0 0,-2 2-16 0 0,4-2 8 0 0,0 2-1 0 0,0-1 0 0 0,0 0 1 0 0,1 1-1 0 0,-1 0 1 0 0,1 0-1 0 0,-1 0 0 0 0,1 0 1 0 0,0 0-1 0 0,0 1 1 0 0,0-1-1 0 0,0 1 0 0 0,0 0 1 0 0,1 0-1 0 0,-1 0 1 0 0,0 1-8 0 0,-3 5-7 0 0,1 1 0 0 0,0-1 1 0 0,1 0-1 0 0,-1 1 1 0 0,2 0-1 0 0,0 0 1 0 0,0 1-1 0 0,1-1 1 0 0,0 0-1 0 0,0 3 7 0 0,-1 14-4 0 0,2 0 0 0 0,0 1 0 0 0,3 9 4 0 0,-2-30 13 0 0,1-1 0 0 0,0 1 0 0 0,0-1 0 0 0,1 1 0 0 0,0-1 0 0 0,0 1 0 0 0,0-1 0 0 0,1 0 0 0 0,0 0 0 0 0,3 5-13 0 0,-5-9 34 0 0,1 0 1 0 0,-1 1 0 0 0,1-1-1 0 0,0-1 1 0 0,0 1-1 0 0,0 0 1 0 0,0 0-1 0 0,0-1 1 0 0,0 1-1 0 0,0-1 1 0 0,0 1 0 0 0,0-1-1 0 0,1 0 1 0 0,-1 0-1 0 0,1 0 1 0 0,-1 0-1 0 0,1-1 1 0 0,-1 1-1 0 0,1-1 1 0 0,-1 1 0 0 0,1-1-1 0 0,-1 0 1 0 0,1 0-1 0 0,0 0 1 0 0,-1 0-1 0 0,1 0 1 0 0,-1-1-1 0 0,3 0-34 0 0,2-1 112 0 0,0-1 0 0 0,0 1 0 0 0,0-1-1 0 0,0-1 1 0 0,-1 1 0 0 0,1-1-1 0 0,-1-1 1 0 0,0 1 0 0 0,-1-1-1 0 0,1 0 1 0 0,-1 0 0 0 0,0 0-1 0 0,0-1 1 0 0,0 0 0 0 0,-1 0-1 0 0,4-6-111 0 0,-2 1 91 0 0,0-1-1 0 0,0-1 1 0 0,-1 1-1 0 0,0-1 1 0 0,-1 0-1 0 0,-1 0 1 0 0,0 0-1 0 0,1-12-90 0 0,0 0 91 0 0,4 42-38 0 0,-5-2-151 0 0,2-1-1 0 0,-1 1 1 0 0,2 0 0 0 0,0-1-1 0 0,1 0 1 0 0,8 12 98 0 0,1-2-270 0 0,1-1 0 0 0,1-1 0 0 0,8 7 270 0 0,-2-2-2096 0 0,-13-15 280 0 0</inkml:trace>
  <inkml:trace contextRef="#ctx0" brushRef="#br1" timeOffset="44096.098">1054 8 16439 0 0,'0'0'754'0'0,"0"0"-17"0"0,-1-1-333 0 0,1 0 348 0 0,0 1 205 0 0,0 0 41 0 0,0 0-17 0 0,0 0-105 0 0,0 0-48 0 0,0 0-11 0 0,0 0-75 0 0,0 0-314 0 0,0 0-138 0 0,0 0-30 0 0,0 0 7 0 0,0 0 42 0 0,0 0 13 0 0,0 0 4 0 0,0 0 5 0 0,-14 6 1023 0 0,4-2-1213 0 0,-1 0-1 0 0,1-1 0 0 0,-1-1 0 0 0,0 1 1 0 0,0-2-1 0 0,0 1 0 0 0,0-2 0 0 0,0 1 1 0 0,0-1-1 0 0,0-1 0 0 0,-1 0-140 0 0,1-2 133 0 0,10 2-126 0 0,0 0-1 0 0,0 1 1 0 0,-1 0 0 0 0,1-1 0 0 0,0 1 0 0 0,0 0 0 0 0,-1-1-1 0 0,1 1 1 0 0,0 0 0 0 0,0 0 0 0 0,-1 0 0 0 0,1 0-7 0 0,0 1 1 0 0,0-1 1 0 0,1 1-1 0 0,-1-1 1 0 0,0 1-1 0 0,1 0 1 0 0,-1-1-1 0 0,0 1 1 0 0,1 0-1 0 0,-1-1 1 0 0,1 1-1 0 0,0 0 1 0 0,-1 0-1 0 0,1-1 1 0 0,-1 1-1 0 0,1 0 1 0 0,0 0-1 0 0,0 0 1 0 0,0 0-1 0 0,-1-1 1 0 0,1 1-1 0 0,0 0 1 0 0,0 0-1 0 0,0 0 1 0 0,0 0-1 0 0,0 0 1 0 0,0 0-1 0 0,1-1 1 0 0,-1 1-1 0 0,0 0 1 0 0,0 0-1 0 0,1 0 1 0 0,-1 0-1 0 0,0-1 1 0 0,1 1-2 0 0,0 4 13 0 0,5 56 282 0 0,-3 1 0 0 0,-3-1 1 0 0,-3 0-1 0 0,-8 50-295 0 0,11-111 9 0 0,0 1-1 0 0,0-1 1 0 0,0 0-1 0 0,0 1 1 0 0,0-1-1 0 0,0 0 1 0 0,0 1 0 0 0,0-1-1 0 0,0 0 1 0 0,0 1-1 0 0,0-1 1 0 0,0 0-1 0 0,0 1 1 0 0,0-1 0 0 0,0 0-1 0 0,1 0 1 0 0,-1 1-1 0 0,0-1 1 0 0,0 0-1 0 0,0 1 1 0 0,0-1 0 0 0,1 0-1 0 0,-1 0 1 0 0,0 0-1 0 0,0 1 1 0 0,1-1-1 0 0,-1 0 1 0 0,0 0 0 0 0,0 0-1 0 0,1 1 1 0 0,-1-1-1 0 0,0 0 1 0 0,1 0-1 0 0,-1 0 1 0 0,0 0 0 0 0,0 0-1 0 0,1 0 1 0 0,-1 0-1 0 0,0 0 1 0 0,1 0-1 0 0,-1 0 1 0 0,0 0 0 0 0,1 0-1 0 0,-1 0 1 0 0,0 0-1 0 0,1 0 1 0 0,-1 0-9 0 0,14-3-54 0 0,-13 3 84 0 0,13-5 22 0 0,0-1 0 0 0,0 0 0 0 0,5-4-52 0 0,-4 2-1149 0 0,0 1 0 0 0,9-3 1149 0 0,-8 4-2246 0 0,-3 0-3070 0 0,-8 5-3150 0 0</inkml:trace>
  <inkml:trace contextRef="#ctx0" brushRef="#br1" timeOffset="44439.719">1059 139 19119 0 0,'0'0'878'0'0,"0"0"-21"0"0,0 0-425 0 0,-5 17 3587 0 0,7 22-1538 0 0,-1-21-1715 0 0,0 1 1 0 0,-2 7-767 0 0,0-14 29 0 0,1-1 0 0 0,0 1 0 0 0,1 0 1 0 0,0 0-1 0 0,0 0 0 0 0,2 2-29 0 0,-2-11-159 0 0,0-2-4023 0 0,-1-1 2356 0 0</inkml:trace>
  <inkml:trace contextRef="#ctx0" brushRef="#br1" timeOffset="44777.124">1162 23 19895 0 0,'-1'-1'340'0'0,"1"1"-172"0"0,-1-1 1 0 0,1 0 0 0 0,-1 1 0 0 0,1-1 0 0 0,-1 1 0 0 0,1-1 0 0 0,-1 1 0 0 0,1-1 0 0 0,-1 1 0 0 0,1 0 0 0 0,-1-1 0 0 0,0 1 0 0 0,1 0 0 0 0,-1-1 0 0 0,1 1-1 0 0,-1 0 1 0 0,0 0 0 0 0,0 0-169 0 0,17-9 4007 0 0,-11 8-3815 0 0,0 0 0 0 0,0 0 1 0 0,0 0-1 0 0,0 0 0 0 0,1 1 1 0 0,-1 0-1 0 0,0 0 0 0 0,3 1-192 0 0,-6-1 38 0 0,0 0 1 0 0,0 1-1 0 0,-1-1 0 0 0,1 1 0 0 0,0 0 1 0 0,-1-1-1 0 0,1 1 0 0 0,-1 0 1 0 0,1 0-1 0 0,-1 0 0 0 0,1 0 0 0 0,-1 0 1 0 0,0 0-1 0 0,0 1 0 0 0,1-1 0 0 0,-1 0 1 0 0,0 1-1 0 0,0-1 0 0 0,0 1 0 0 0,0-1 1 0 0,-1 1-1 0 0,1-1 0 0 0,0 1 1 0 0,-1 0-1 0 0,1-1 0 0 0,0 3-38 0 0,4 19 366 0 0,-1 0 0 0 0,1 18-366 0 0,-3-17 322 0 0,1 0 0 0 0,6 18-322 0 0,1-12 262 0 0,-7-24-170 0 0,0 0 0 0 0,-1 0 0 0 0,0 0-1 0 0,0 1 1 0 0,-1-1 0 0 0,0 1 0 0 0,0-1-1 0 0,0 1 1 0 0,-1 1-92 0 0,-1-7 9 0 0,1 1-1 0 0,-1 0 1 0 0,1-1-1 0 0,-1 1 1 0 0,0-1-1 0 0,1 1 1 0 0,-1-1-1 0 0,0 0 1 0 0,0 1 0 0 0,0-1-1 0 0,0 0 1 0 0,0 0-1 0 0,-1 0 1 0 0,1 1-1 0 0,0-1 1 0 0,0 0 0 0 0,-1-1-1 0 0,1 1 1 0 0,-1 0-1 0 0,1 0 1 0 0,-1-1-1 0 0,1 1 1 0 0,-1 0-1 0 0,1-1 1 0 0,-1 0 0 0 0,0 1-9 0 0,-7 1 86 0 0,-1 0 1 0 0,1 0 0 0 0,-10 0-87 0 0,14-2 5 0 0,-43 0-1393 0 0,47 0 615 0 0,1 0-10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7.27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60 14768 0 0,'0'0'678'0'0,"-1"0"-14"0"0,-2-1-305 0 0,30-3 2811 0 0,35 3 1268 0 0,11 3-4438 0 0,52-1 1514 0 0,220-28-214 0 0,-140 8-899 0 0,47 8-401 0 0,-234 11-55 0 0,-1 1 0 0 0,0 0-1 0 0,0 1 1 0 0,1 1-1 0 0,-1 0 56 0 0,-17-3-175 0 0,3 2 244 0 0,-2-2-8200 0 0,-1 0 49 0 0</inkml:trace>
  <inkml:trace contextRef="#ctx0" brushRef="#br0" timeOffset="683.95">175 382 2760 0 0,'-1'-4'1199'0'0,"1"0"1"0"0,-1 0-1 0 0,1 0 0 0 0,0 0 1 0 0,0-1-1 0 0,0 1 0 0 0,0 0 1 0 0,1 0-1 0 0,0 0 0 0 0,-1 0 1 0 0,2 0-1 0 0,-1 0 0 0 0,1-3-1199 0 0,1 1 692 0 0,0 1-1 0 0,0-1 0 0 0,1 0 0 0 0,-1 1 1 0 0,1 0-1 0 0,0 0 0 0 0,1 0 0 0 0,3-3-691 0 0,-2 3 163 0 0,-1 0 0 0 0,1 1 1 0 0,0-1-1 0 0,0 1 0 0 0,0 1 0 0 0,1-1 0 0 0,0 1 0 0 0,-1 0 0 0 0,1 1 0 0 0,0-1 0 0 0,0 2 0 0 0,0-1 0 0 0,0 1 0 0 0,1 0 0 0 0,-1 0 0 0 0,3 0-163 0 0,-4 2 54 0 0,0 0 0 0 0,0 0 0 0 0,-1 0 0 0 0,1 1 0 0 0,0-1 0 0 0,-1 1 0 0 0,1 1-1 0 0,-1-1 1 0 0,0 1 0 0 0,0 0 0 0 0,0 0 0 0 0,0 0 0 0 0,0 1 0 0 0,-1 0 0 0 0,0 0 0 0 0,1 0-54 0 0,1 3 31 0 0,0 0 0 0 0,-1 0 0 0 0,1 0 0 0 0,-1 1 0 0 0,-1 0 0 0 0,1 0 0 0 0,-1 0 0 0 0,-1 0 0 0 0,0 1 0 0 0,0 0-31 0 0,1 4 65 0 0,-1 1-1 0 0,0-1 1 0 0,-1 1-1 0 0,-1 0 0 0 0,0 0 1 0 0,-1 0-1 0 0,0-1 1 0 0,-1 1-1 0 0,-1 0 1 0 0,0 0-1 0 0,-1-1 1 0 0,0 1-1 0 0,-1-1 1 0 0,-1 0-1 0 0,0 0 1 0 0,-1 0-1 0 0,-1 2-64 0 0,0-3 123 0 0,-1 1 0 0 0,-1-1 0 0 0,1 0 0 0 0,-2-1 0 0 0,0 0 0 0 0,-2 1-123 0 0,9-8 16 0 0,-1-1-1 0 0,0 0 1 0 0,-1 1 0 0 0,1-1 0 0 0,0-1 0 0 0,-1 1 0 0 0,0-1 0 0 0,1 1 0 0 0,-1-1 0 0 0,0-1 0 0 0,0 1 0 0 0,-1-1 0 0 0,1 0-1 0 0,0 0 1 0 0,0 0 0 0 0,0-1 0 0 0,-1 0 0 0 0,-4 0-16 0 0,5-1 20 0 0,1 0 0 0 0,-1 0 1 0 0,0-1-1 0 0,1 0 0 0 0,-1 0 0 0 0,1 0 0 0 0,-1-1 1 0 0,1 1-1 0 0,0-1 0 0 0,0 0 0 0 0,0 0 0 0 0,1 0 1 0 0,-1-1-1 0 0,1 1 0 0 0,0-1 0 0 0,0 0 0 0 0,0 0 0 0 0,0 0 1 0 0,0 0-1 0 0,1-1 0 0 0,-2-3-20 0 0,0 0 30 0 0,1 0 0 0 0,0 0 0 0 0,0-1 0 0 0,1 1 0 0 0,0-1 0 0 0,0 1 0 0 0,1-1 0 0 0,0 0 0 0 0,1 1 0 0 0,0-1 0 0 0,0 0 0 0 0,1 0-30 0 0,0 2-3 0 0,1-1 0 0 0,0 1-1 0 0,0 0 1 0 0,1 0 0 0 0,0 0 0 0 0,0 0-1 0 0,0 0 1 0 0,1 1 0 0 0,0-1-1 0 0,1 1 1 0 0,-1 0 0 0 0,1 0 0 0 0,0 1-1 0 0,0-1 1 0 0,1 1 0 0 0,0 0 0 0 0,0 1-1 0 0,0 0 1 0 0,0-1 0 0 0,1 2 0 0 0,0-1-1 0 0,0 1 1 0 0,0 0 0 0 0,0 1 0 0 0,0-1-1 0 0,0 1 1 0 0,1 1 3 0 0,-1-1 1 0 0,1 1-1 0 0,-1 0 0 0 0,0 0 1 0 0,1 1-1 0 0,-1 0 1 0 0,1 0-1 0 0,-1 1 1 0 0,0 0-1 0 0,4 1 0 0 0,-7-1 5 0 0,0 1 1 0 0,0-1-1 0 0,0 1 0 0 0,0 0 0 0 0,0 0 1 0 0,0 0-1 0 0,0 0 0 0 0,0 1 0 0 0,-1 0 1 0 0,0-1-1 0 0,1 1 0 0 0,-1 0 0 0 0,0 1 1 0 0,0-1-1 0 0,-1 1 0 0 0,2 1-5 0 0,0 1 47 0 0,-1 1 0 0 0,0-1 0 0 0,0 1 0 0 0,0 0 0 0 0,-1 0 0 0 0,0 0 0 0 0,-1 0 0 0 0,1 0 0 0 0,-1 0 0 0 0,-1 0 0 0 0,1 4-47 0 0,-1 1-521 0 0,0-1-1 0 0,-1 0 1 0 0,-1 1 0 0 0,0-1 0 0 0,0 0-1 0 0,-1 0 1 0 0,0 0 521 0 0,-1 2-9916 0 0</inkml:trace>
  <inkml:trace contextRef="#ctx0" brushRef="#br1" timeOffset="2971.225">712 328 7832 0 0,'0'0'602'0'0,"-2"-7"1035"0"0,1 4 7630 0 0,4 1-8595 0 0,0-1 1 0 0,0 1-1 0 0,0 0 0 0 0,0 0 1 0 0,0 0-1 0 0,0 1 1 0 0,0-1-1 0 0,2 0-672 0 0,2 0 494 0 0,0 0 0 0 0,0 0 0 0 0,0 1 0 0 0,1-1-494 0 0,15 0 294 0 0,-1 1 1 0 0,10 1-295 0 0,-19 0 541 0 0,-12 0-524 0 0,0 0 0 0 0,0 0 0 0 0,0 0 0 0 0,0 0 0 0 0,0 0 0 0 0,0 0-1 0 0,0 0 1 0 0,0 0 0 0 0,0 0 0 0 0,0 1 0 0 0,0-1 0 0 0,0 0 0 0 0,0 1 0 0 0,-1-1 0 0 0,1 1-1 0 0,0-1 1 0 0,0 1 0 0 0,0-1 0 0 0,-1 1 0 0 0,1 0 0 0 0,0-1 0 0 0,0 1 0 0 0,-1 0 0 0 0,1-1-1 0 0,-1 1 1 0 0,1 0 0 0 0,-1 0 0 0 0,1 0 0 0 0,-1 0 0 0 0,1-1 0 0 0,-1 1 0 0 0,0 0 0 0 0,1 0 0 0 0,-1 0-1 0 0,0 0 1 0 0,0 0 0 0 0,0 0 0 0 0,0 0 0 0 0,0 0 0 0 0,0 0 0 0 0,0 0 0 0 0,0 0 0 0 0,0 0-1 0 0,0 0 1 0 0,0 0 0 0 0,-1 0 0 0 0,1 0-17 0 0,-2 7 55 0 0,-1 0 0 0 0,0 0 0 0 0,0 0 0 0 0,-1 0 0 0 0,-1 1-55 0 0,3-4 51 0 0,-84 159 1137 0 0,78-150-1086 0 0,0-1 62 0 0,0 1 1 0 0,1 0-1 0 0,1 0 1 0 0,0 0-1 0 0,1 2-164 0 0,5-15 13 0 0,-1 0 0 0 0,1 0 0 0 0,0 1 1 0 0,0-1-1 0 0,-1 0 0 0 0,1 0 0 0 0,0 0 0 0 0,0 1 0 0 0,0-1 0 0 0,0 0 0 0 0,1 0 0 0 0,-1 0 1 0 0,0 0-1 0 0,0 1 0 0 0,1-1 0 0 0,-1 0 0 0 0,1 0 0 0 0,-1 0 0 0 0,1 0 0 0 0,0 1-13 0 0,0-1 14 0 0,0 0-1 0 0,-1-1 1 0 0,1 1-1 0 0,0 0 1 0 0,0-1 0 0 0,0 1-1 0 0,0-1 1 0 0,1 1-1 0 0,-1-1 1 0 0,0 1-1 0 0,0-1 1 0 0,0 0-1 0 0,0 0 1 0 0,0 1-1 0 0,0-1 1 0 0,1 0-1 0 0,0 0-13 0 0,6-1 38 0 0,0 1-1 0 0,0-2 1 0 0,0 1-1 0 0,0-1 1 0 0,5-2-38 0 0,-8 3-16 0 0,24-8-1058 0 0,-1-2 0 0 0,-1 0-1 0 0,13-9 1075 0 0,-29 14-2735 0 0,-5 1-3448 0 0,-1 0-2275 0 0</inkml:trace>
  <inkml:trace contextRef="#ctx0" brushRef="#br1" timeOffset="3315.119">731 511 22343 0 0,'0'0'1026'0'0,"0"0"-26"0"0,0 0-608 0 0,16-8 434 0 0,28-10 2082 0 0,28-6-2908 0 0,-31 14-2160 0 0,-1 3-4154 0 0,-21 6-2283 0 0</inkml:trace>
  <inkml:trace contextRef="#ctx0" brushRef="#br2" timeOffset="44464.686">1219 72 11888 0 0,'0'0'186'0'0,"0"0"0"0"0,0 0 1 0 0,0 0-1 0 0,0 0 1 0 0,0 0-1 0 0,0 0 0 0 0,0 0 1 0 0,0 0-1 0 0,0 1 1 0 0,0-1-1 0 0,0 0 0 0 0,0 0 1 0 0,0 0-1 0 0,0 0 0 0 0,0 0 1 0 0,0 0-1 0 0,0 0 1 0 0,0 0-1 0 0,0 0 0 0 0,0 0 1 0 0,0 0-1 0 0,0 0 1 0 0,0 0-1 0 0,0 0 0 0 0,0 0 1 0 0,0 0-1 0 0,0 0 1 0 0,0 0-1 0 0,0 0 0 0 0,1 1 1 0 0,-1-1-1 0 0,0 0 0 0 0,0 0 1 0 0,0 0-1 0 0,0 0 1 0 0,0 0-1 0 0,0 0 0 0 0,0 0 1 0 0,0 0-1 0 0,0 0 1 0 0,0 0-1 0 0,0 0 0 0 0,0 0 1 0 0,0 0-1 0 0,0 0 1 0 0,0 0-1 0 0,0 0 0 0 0,0 0 1 0 0,0 0-1 0 0,0 0 0 0 0,0 0 1 0 0,1 0-1 0 0,-1 0 1 0 0,0 0-1 0 0,0 0 0 0 0,0 0 1 0 0,0 0-1 0 0,0 0 1 0 0,0 0-1 0 0,0 0 0 0 0,0 0 1 0 0,0 0-1 0 0,0 0 1 0 0,0 0-1 0 0,0 0 0 0 0,0 0 1 0 0,0 0-1 0 0,0 0-186 0 0,-4 5 2818 0 0,-10 7-2735 0 0,9-11 43 0 0,1 0-1 0 0,-1 0 1 0 0,0-1 0 0 0,1 1-1 0 0,-1-1 1 0 0,0 0-1 0 0,0-1 1 0 0,1 1 0 0 0,-1-1-1 0 0,-2 0-125 0 0,2 0 36 0 0,-1 0-1 0 0,1 1 1 0 0,0-1-1 0 0,0 1 1 0 0,-1 0-1 0 0,1 1 1 0 0,0-1-1 0 0,-1 1-35 0 0,6-1 4 0 0,-1 1 0 0 0,0-1 0 0 0,0 0 1 0 0,1 1-1 0 0,-1-1 0 0 0,0 1 0 0 0,1-1 0 0 0,-1 1 0 0 0,0-1 0 0 0,1 1 0 0 0,-1-1 1 0 0,1 1-1 0 0,-1-1 0 0 0,1 1 0 0 0,-1 0 0 0 0,1-1 0 0 0,0 1 0 0 0,-1 0 0 0 0,1-1 1 0 0,0 1-1 0 0,-1 0 0 0 0,1 0 0 0 0,0-1 0 0 0,0 1 0 0 0,0 0 0 0 0,0 0 0 0 0,0 0 1 0 0,0-1-5 0 0,0 27 143 0 0,1-19-126 0 0,4 236 1439 0 0,-5-232-1373 0 0,0-5-24 0 0,0-1 0 0 0,0 1 0 0 0,0-1-1 0 0,1 1 1 0 0,0-1 0 0 0,0 0 0 0 0,1 1-1 0 0,-1-1 1 0 0,2 2-59 0 0,-2-7 104 0 0,18-2 556 0 0,-11-2-793 0 0,0 0-1 0 0,0-1 1 0 0,0 0 0 0 0,0-1-1 0 0,4-3 134 0 0,20-15-3956 0 0,-21 15 1163 0 0,-5 3 1055 0 0,0-2-28 0 0</inkml:trace>
  <inkml:trace contextRef="#ctx0" brushRef="#br2" timeOffset="44808.748">1240 201 20735 0 0,'0'0'472'0'0,"0"0"68"0"0,0 0 32 0 0,0 0-73 0 0,0 0-211 0 0,4 12 1975 0 0,-2-4-1839 0 0,0 0 0 0 0,0 0 0 0 0,0 0 0 0 0,-1 0 0 0 0,0 0 0 0 0,-1 0 0 0 0,0 1 0 0 0,-1 6-424 0 0,1-3 135 0 0,0-1 1 0 0,1 1-1 0 0,1 10-135 0 0,-1-20-63 0 0,5 24 202 0 0,-5-25-245 0 0,-1 0-1 0 0,0 0 1 0 0,0 0-1 0 0,1-1 1 0 0,-1 1-1 0 0,1 0 1 0 0,-1 0-1 0 0,0-1 1 0 0,1 1-1 0 0,0 0 1 0 0,-1-1-1 0 0,1 1 1 0 0,-1 0-1 0 0,1-1 1 0 0,0 1-1 0 0,-1-1 1 0 0,1 1-1 0 0,0-1 1 0 0,0 1-1 0 0,-1-1 0 0 0,1 1 1 0 0,0-1-1 0 0,0 0 1 0 0,0 0-1 0 0,-1 1 1 0 0,1-1 106 0 0,1 0-1505 0 0,1-1-281 0 0</inkml:trace>
  <inkml:trace contextRef="#ctx0" brushRef="#br2" timeOffset="45165.929">1346 74 20127 0 0,'15'-3'5702'0'0,"-9"2"-5253"0"0,0-1 0 0 0,0 1 0 0 0,0 0 0 0 0,0 1 0 0 0,2 0-449 0 0,-7 0 48 0 0,1 0 0 0 0,-1 0 0 0 0,1 0 0 0 0,-1 0 1 0 0,1 0-1 0 0,-1 1 0 0 0,0-1 0 0 0,1 0 0 0 0,-1 1 0 0 0,0 0 0 0 0,1-1 0 0 0,-1 1 0 0 0,0 0 0 0 0,0-1 0 0 0,1 1 0 0 0,-1 0 0 0 0,0 0 0 0 0,0 0 0 0 0,0 0 0 0 0,0 0 0 0 0,0 0 0 0 0,0 0 0 0 0,0 1 0 0 0,-1-1 0 0 0,2 1-48 0 0,2 10 192 0 0,-1 0 0 0 0,0 1 0 0 0,0-1 0 0 0,-1 0 0 0 0,-1 1 0 0 0,1 8-192 0 0,4 31 439 0 0,-1-30-37 0 0,6 17-402 0 0,-5-23 121 0 0,-1 0 0 0 0,-2 1 0 0 0,3 12-121 0 0,-6-26 33 0 0,0 0 0 0 0,0-1 0 0 0,0 1 0 0 0,0 0 0 0 0,-1-1 0 0 0,1 1 1 0 0,-1 0-1 0 0,1-1 0 0 0,-1 1 0 0 0,0-1 0 0 0,0 1 0 0 0,0-1 0 0 0,0 1 0 0 0,-1-1 0 0 0,1 0 0 0 0,-1 1 0 0 0,1-1 0 0 0,-1 0 0 0 0,0 0 0 0 0,0 0 1 0 0,0 0-1 0 0,0-1 0 0 0,0 1 0 0 0,0-1 0 0 0,-1 1 0 0 0,-1 0-33 0 0,1 0-23 0 0,-1 0 0 0 0,1-1 0 0 0,-1 0 0 0 0,1 1 0 0 0,-1-1 1 0 0,0-1-1 0 0,1 1 0 0 0,-1-1 0 0 0,0 1 0 0 0,0-1 0 0 0,0 0 0 0 0,1 0 0 0 0,-1-1 1 0 0,0 1-1 0 0,1-1 0 0 0,-1 0 0 0 0,0 1 0 0 0,-3-3 23 0 0,6 3-149 0 0,0-1 0 0 0,0 0 1 0 0,0 1-1 0 0,0-1 0 0 0,0 0 0 0 0,0 0 1 0 0,0 0-1 0 0,0 1 0 0 0,0-1 0 0 0,0 0 1 0 0,0 0-1 0 0,0-1 149 0 0,-1-5-1703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4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44 21967 0 0,'0'0'498'0'0,"0"0"72"0"0,0 0 36 0 0,0 0-73 0 0,12-4 832 0 0,16-5-150 0 0,0 1-1 0 0,29-4-1214 0 0,-18 6-2493 0 0,-1 2-4644 0 0,-26 3-761 0 0</inkml:trace>
  <inkml:trace contextRef="#ctx0" brushRef="#br0" timeOffset="350.318">53 119 20815 0 0,'-1'1'93'0'0,"0"-1"-1"0"0,0 0 1 0 0,0 0-1 0 0,0 0 1 0 0,0 0 0 0 0,0 1-1 0 0,0-1 1 0 0,0 0-1 0 0,0 1 1 0 0,0-1-1 0 0,0 1 1 0 0,0-1-1 0 0,0 1 1 0 0,0 0-1 0 0,1-1 1 0 0,-1 1-1 0 0,0 0 1 0 0,0-1-1 0 0,0 1 1 0 0,1 0 0 0 0,-1 0-1 0 0,1 0 1 0 0,-1 0-1 0 0,0 0 1 0 0,1 0-93 0 0,-1 0 250 0 0,8 2 604 0 0,-6-2-818 0 0,0 0 1 0 0,0-1-1 0 0,0 1 1 0 0,0-1-1 0 0,0 1 1 0 0,0-1-1 0 0,0 0 1 0 0,0 1-1 0 0,0-1 0 0 0,0 0 1 0 0,1 0-1 0 0,-1 0 1 0 0,0 0-1 0 0,0 0-36 0 0,23-1 219 0 0,0-1 1 0 0,22-6-220 0 0,-12 2-1321 0 0,-15 3-277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3.1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7368 0 0,'0'0'568'0'0,"2"2"-345"0"0,4 6 319 0 0,18 31 10131 0 0,0 1-5238 0 0,80 149-3047 0 0,-92-167-2228 0 0,-1 1 0 0 0,-1 0 1 0 0,-1 1-1 0 0,-1 0 1 0 0,-1 1-1 0 0,-1 0 0 0 0,-1 0 1 0 0,-2 0-1 0 0,0 0 1 0 0,-2 1-1 0 0,0-1 0 0 0,-2 0 1 0 0,-1 1-1 0 0,-1-1 1 0 0,-1 0-1 0 0,-3 9-160 0 0,-8 16-465 0 0,-2-1 0 0 0,-1 0 0 0 0,-3-1 0 0 0,-2-1 0 0 0,-16 21 465 0 0,8-22-991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9.99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1883 178 18975 0 0,'0'0'50'0'0,"0"0"-1"0"0,0-1 0 0 0,0 1 0 0 0,0 0 0 0 0,0 0 0 0 0,1-1 1 0 0,-1 1-1 0 0,0 0 0 0 0,0 0 0 0 0,0 0 0 0 0,0-1 0 0 0,1 1 1 0 0,-1 0-1 0 0,0 0 0 0 0,0 0 0 0 0,0 0 0 0 0,1-1 0 0 0,-1 1 1 0 0,0 0-1 0 0,0 0 0 0 0,1 0 0 0 0,-1 0 0 0 0,0 0 1 0 0,0 0-1 0 0,1 0 0 0 0,-1 0 0 0 0,0 0 0 0 0,0 0 0 0 0,1 0 1 0 0,-1 0-1 0 0,0 0 0 0 0,0 0 0 0 0,1 0 0 0 0,-1 0 0 0 0,0 0 1 0 0,0 0-1 0 0,1 0 0 0 0,-1 0 0 0 0,0 0 0 0 0,0 0 0 0 0,1 0-49 0 0,11 11 877 0 0,8 18 262 0 0,2 10-326 0 0,-2 2 0 0 0,-2 0-1 0 0,-2 2 1 0 0,-1-1 0 0 0,-3 2-1 0 0,5 31-812 0 0,-13-46 203 0 0,-2 0 0 0 0,-1 0 0 0 0,-1 0 0 0 0,-2 0 0 0 0,-1 0 1 0 0,-1-1-1 0 0,-1 1 0 0 0,-1-1 0 0 0,-3 1-203 0 0,-4 13-472 0 0,-2-1 0 0 0,-8 13 472 0 0,-2 0-7641 0 0,-17 21 7641 0 0,32-56-9078 0 0</inkml:trace>
  <inkml:trace contextRef="#ctx0" brushRef="#br0" timeOffset="-1182.281">297 533 13824 0 0,'0'0'1061'0'0,"-7"12"1965"0"0,5-3-2416 0 0,1 1-1 0 0,0-1 0 0 0,0 0 0 0 0,1 0 0 0 0,1 0 0 0 0,-1 1 0 0 0,2 0-609 0 0,0 25 696 0 0,-2 3-68 0 0,1-6-71 0 0,-1 0-1 0 0,-3 2-556 0 0,3-25 157 0 0,-2-1 0 0 0,1 1 0 0 0,-1-1 0 0 0,0 1 0 0 0,-1-1 0 0 0,0 0 0 0 0,0 0 0 0 0,-1 0 0 0 0,-4 6-157 0 0,7-12 47 0 0,-1 0 0 0 0,1-1 1 0 0,0 1-1 0 0,-1-1 0 0 0,1 1 1 0 0,-1-1-1 0 0,1 1 0 0 0,-1-1 1 0 0,0 0-1 0 0,1 0 0 0 0,-1 0 1 0 0,0 0-1 0 0,0 0 0 0 0,0 0 1 0 0,0-1-1 0 0,0 1 0 0 0,0-1 1 0 0,0 1-1 0 0,-1-1-47 0 0,-1 0 66 0 0,0 0 0 0 0,0 0 0 0 0,0 0-1 0 0,0 0 1 0 0,1-1 0 0 0,-1 0 0 0 0,0 0 0 0 0,1 0 0 0 0,-1 0 0 0 0,-2-2-66 0 0,-2-1 84 0 0,1 0 0 0 0,-1 0 1 0 0,1-1-1 0 0,0 0 0 0 0,0 0 1 0 0,0-1-1 0 0,1 0 0 0 0,0 0 1 0 0,-3-4-85 0 0,-8-14 21 0 0,1 0-1 0 0,1-2 1 0 0,1 0 0 0 0,2-1 0 0 0,0 0-1 0 0,2-1 1 0 0,-1-7-21 0 0,10 34 5 0 0,1 0 0 0 0,0 0 0 0 0,0 0-1 0 0,-1-1 1 0 0,1 1 0 0 0,0 0 0 0 0,0 0 0 0 0,0 0 0 0 0,0-1-1 0 0,0 1 1 0 0,1 0 0 0 0,-1 0 0 0 0,0 0 0 0 0,0-1 0 0 0,1 1-1 0 0,-1 0 1 0 0,1 0 0 0 0,-1 0 0 0 0,1 0 0 0 0,0 0-1 0 0,-1 0 1 0 0,1 0 0 0 0,0 0 0 0 0,-1 0 0 0 0,1 0 0 0 0,0 0-1 0 0,0 1 1 0 0,0-1 0 0 0,0 0 0 0 0,0 1 0 0 0,0-1 0 0 0,0 0-1 0 0,0 1 1 0 0,0-1 0 0 0,0 1 0 0 0,1-1 0 0 0,-1 1 0 0 0,1 0-5 0 0,6-3 59 0 0,1 1 1 0 0,-1 1 0 0 0,1 0 0 0 0,-1 0 0 0 0,3 1-60 0 0,1-1 54 0 0,64-10 560 0 0,-1-3-1 0 0,60-20-613 0 0,-41 9-4134 0 0,32-1 4134 0 0,-106 23-1494 0 0</inkml:trace>
  <inkml:trace contextRef="#ctx0" brushRef="#br0" timeOffset="-737.892">908 154 20791 0 0,'0'0'66'0'0,"0"0"0"0"0,-1-1 0 0 0,1 1 0 0 0,0 0 0 0 0,-1-1 0 0 0,1 1-1 0 0,-1 0 1 0 0,1-1 0 0 0,0 1 0 0 0,-1 0 0 0 0,1 0 0 0 0,-1-1 0 0 0,1 1-1 0 0,-1 0 1 0 0,1 0 0 0 0,-1 0 0 0 0,1 0 0 0 0,-1 0 0 0 0,1 0 0 0 0,-1 0-1 0 0,1 0 1 0 0,-1 0 0 0 0,1 0 0 0 0,-1 0 0 0 0,1 0 0 0 0,-1 0 0 0 0,1 0 0 0 0,-1 0-1 0 0,1 0 1 0 0,-1 1 0 0 0,1-1 0 0 0,-1 0-66 0 0,-1 1 75 0 0,1 0 0 0 0,-1 1 1 0 0,0-1-1 0 0,1 0 0 0 0,-1 1 0 0 0,1-1 1 0 0,-1 1-1 0 0,1 0 0 0 0,-1 0-75 0 0,-3 6 248 0 0,-1 1 0 0 0,1-1 1 0 0,-1 4-249 0 0,-3 11 634 0 0,0 0 0 0 0,1 0 0 0 0,-2 13-634 0 0,-13 74 825 0 0,15-65-438 0 0,-3 12 157 0 0,3 1 0 0 0,2 0 0 0 0,3 4-544 0 0,3-29 154 0 0,1 0-1 0 0,2 0 0 0 0,1-1 1 0 0,1 1-1 0 0,2-1 0 0 0,3 6-153 0 0,-6-27 15 0 0,0 1-1 0 0,1-1 1 0 0,1 0-1 0 0,0 0 0 0 0,0-1 1 0 0,1 1-1 0 0,0-1 1 0 0,1-1-1 0 0,0 0 1 0 0,1 0-1 0 0,-1 0 1 0 0,2-1-1 0 0,-1 0 1 0 0,1-1-1 0 0,6 3-14 0 0,-5-3-1864 0 0,0-1 0 0 0,1-1 1 0 0,-1 0-1 0 0,1 0 0 0 0,11 1 1864 0 0,-6-2-8989 0 0</inkml:trace>
  <inkml:trace contextRef="#ctx0" brushRef="#br1" timeOffset="6163.218">1095 483 20215 0 0,'0'0'927'0'0,"0"-17"432"0"0,1 14-1101 0 0,0-1 0 0 0,0 1 1 0 0,1 0-1 0 0,-1-1 1 0 0,1 1-1 0 0,0 0 1 0 0,0 0-1 0 0,0 0 0 0 0,1 0 1 0 0,-1 1-1 0 0,1-1 1 0 0,-1 0-1 0 0,1 1 1 0 0,0 0-1 0 0,0 0 0 0 0,0 0 1 0 0,1-1-259 0 0,3-1 194 0 0,0 0 0 0 0,0 1 1 0 0,0 0-1 0 0,0 0 0 0 0,1 1 1 0 0,-1 0-1 0 0,7-1-194 0 0,-11 2 24 0 0,1 1 0 0 0,0-1 0 0 0,0 1 0 0 0,-1 0 0 0 0,1 0 0 0 0,0 1 0 0 0,0-1 0 0 0,-1 1-1 0 0,1 0 1 0 0,0 0 0 0 0,-1 0 0 0 0,1 0 0 0 0,1 1-24 0 0,-3-1 10 0 0,0 1 1 0 0,0-1-1 0 0,0 0 0 0 0,-1 0 0 0 0,1 1 0 0 0,0-1 0 0 0,-1 1 0 0 0,0 0 0 0 0,1-1 0 0 0,-1 1 0 0 0,0 0 0 0 0,0 0 0 0 0,0 0 0 0 0,0 0 0 0 0,0 0 1 0 0,0 0-1 0 0,-1 0 0 0 0,1 0 0 0 0,0 0 0 0 0,-1 0 0 0 0,0 0 0 0 0,0 0 0 0 0,1 0 0 0 0,-1 1-10 0 0,0 4 39 0 0,-1 1 1 0 0,0-1-1 0 0,0 0 1 0 0,0 1-1 0 0,-1-1 0 0 0,0 0 1 0 0,0 0-1 0 0,-1 0 0 0 0,-1 3-39 0 0,-8 14 385 0 0,-14 22-385 0 0,10-19 189 0 0,-30 47 257 0 0,24-41-134 0 0,2 0 0 0 0,1 2-1 0 0,0 6-311 0 0,18-38 16 0 0,-1-1 1 0 0,1 1-1 0 0,1 0 0 0 0,-1 0 0 0 0,0-1 0 0 0,1 1 0 0 0,-1 0 0 0 0,1 0 0 0 0,0 0 0 0 0,0 0 0 0 0,0 0 0 0 0,0-1 0 0 0,1 1 0 0 0,0 1-16 0 0,-1-2 5 0 0,1-1-1 0 0,0 1 0 0 0,-1-1 1 0 0,1 0-1 0 0,0 1 1 0 0,0-1-1 0 0,0 1 0 0 0,0-1 1 0 0,1 0-1 0 0,-1 0 1 0 0,0 0-1 0 0,0 0 0 0 0,1 0 1 0 0,-1 0-1 0 0,0 0 0 0 0,1 0 1 0 0,-1 0-1 0 0,1-1 1 0 0,0 1-1 0 0,-1 0 0 0 0,1-1 1 0 0,-1 0-1 0 0,1 1 1 0 0,0-1-1 0 0,0 0-4 0 0,7 1-26 0 0,0 0 0 0 0,0-1-1 0 0,0 0 1 0 0,1 0 0 0 0,-1-1 0 0 0,0-1 0 0 0,-1 1-1 0 0,2-2 27 0 0,10-2-684 0 0,0-1-1 0 0,0-1 0 0 0,0-1 685 0 0,-4-1-1684 0 0,0 1-76 0 0</inkml:trace>
  <inkml:trace contextRef="#ctx0" brushRef="#br1" timeOffset="6522.513">1036 744 25655 0 0,'-5'-2'709'0'0,"4"2"-599"0"0,0-1 0 0 0,0 1-1 0 0,1 0 1 0 0,-1-1-1 0 0,0 1 1 0 0,0 0 0 0 0,1-1-1 0 0,-1 1 1 0 0,0-1 0 0 0,1 1-1 0 0,-1-1 1 0 0,1 0-1 0 0,-1 1 1 0 0,0-1 0 0 0,1 1-1 0 0,-1-1 1 0 0,1 0-1 0 0,0 0 1 0 0,-1 0-110 0 0,1 1 5 0 0,0 0 1 0 0,0-1-1 0 0,0 1 0 0 0,0-1 1 0 0,0 1-1 0 0,0 0 0 0 0,0-1 1 0 0,0 1-1 0 0,1 0 0 0 0,-1-1 0 0 0,0 1 1 0 0,0 0-1 0 0,0-1 0 0 0,0 1 1 0 0,1 0-1 0 0,-1-1 0 0 0,0 1 1 0 0,0 0-1 0 0,1-1 0 0 0,-1 1 0 0 0,0 0 1 0 0,0 0-1 0 0,1-1 0 0 0,-1 1 1 0 0,0 0-1 0 0,1 0 0 0 0,-1 0 0 0 0,0 0 1 0 0,1-1-6 0 0,11-5 281 0 0,-11 6-260 0 0,42-16-171 0 0,1 3-1 0 0,1 1 1 0 0,33-4 150 0 0,-47 10-1141 0 0,8-1-8619 0 0</inkml:trace>
  <inkml:trace contextRef="#ctx0" brushRef="#br2" timeOffset="9500.546">1587 12 18287 0 0,'0'0'414'0'0,"0"0"56"0"0,0 0 32 0 0,0 0-60 0 0,0 0-147 0 0,0 0 448 0 0,0 0 227 0 0,0 0 44 0 0,0 0-104 0 0,0 0-467 0 0,0 0-202 0 0,0 0-38 0 0,0 0 0 0 0,0 0 37 0 0,0 0 14 0 0,-13 14 434 0 0,11-13-639 0 0,-1 1 1 0 0,1-1-1 0 0,0 0 0 0 0,0 1 0 0 0,0-1 0 0 0,-1 0 0 0 0,1 0 1 0 0,0-1-1 0 0,-1 1 0 0 0,1 0 0 0 0,-1-1 0 0 0,1 1 0 0 0,-1-1 1 0 0,1 0-1 0 0,-1 0 0 0 0,1 0 0 0 0,-3 0-49 0 0,0-1 127 0 0,0 1 0 0 0,0-1 0 0 0,0 0 0 0 0,-1 0 0 0 0,1-1 0 0 0,0 0 0 0 0,1 1 0 0 0,-1-2-127 0 0,4 3 2 0 0,1 0-1 0 0,0 0 1 0 0,0 0-1 0 0,-1 0 0 0 0,1 0 1 0 0,0 0-1 0 0,0 0 1 0 0,-1 0-1 0 0,1-1 1 0 0,0 1-1 0 0,0 0 1 0 0,-1 0-1 0 0,1 0 1 0 0,0 0-1 0 0,-1 0 1 0 0,1 1-1 0 0,0-1 1 0 0,0 0-1 0 0,-1 0 1 0 0,1 0-1 0 0,0 0 0 0 0,0 0 1 0 0,-1 0-1 0 0,1 0 1 0 0,0 0-1 0 0,0 1 1 0 0,0-1-1 0 0,-1 0 1 0 0,1 0-1 0 0,0 0 1 0 0,0 1-1 0 0,-1-1-1 0 0,-3 10 80 0 0,1 12 29 0 0,-1 78 1297 0 0,-14 76-1406 0 0,12-123 139 0 0,6-50-61 0 0,-1-1-1 0 0,1 0 0 0 0,0 0 0 0 0,0 1 0 0 0,0-1 0 0 0,0 0 1 0 0,1 0-1 0 0,-1 1 0 0 0,1-1 0 0 0,-1 0 0 0 0,1 1-77 0 0,0-2 15 0 0,-1-1 0 0 0,1 1 0 0 0,-1 0 0 0 0,1-1 0 0 0,-1 1 0 0 0,1-1 0 0 0,0 1 0 0 0,-1-1 0 0 0,1 1 0 0 0,0-1 0 0 0,-1 1 0 0 0,1-1 0 0 0,0 0 0 0 0,0 1 0 0 0,-1-1 0 0 0,1 0 0 0 0,0 0 0 0 0,0 0 0 0 0,0 1-1 0 0,-1-1 1 0 0,1 0 0 0 0,0 0 0 0 0,0 0 0 0 0,0 0 0 0 0,-1 0 0 0 0,1-1 0 0 0,0 1 0 0 0,0 0 0 0 0,0 0 0 0 0,-1 0 0 0 0,1-1 0 0 0,0 1 0 0 0,0 0-15 0 0,13-3 4 0 0,1 0-1 0 0,0 2 0 0 0,7-1-3 0 0,21-1-5422 0 0,-36 1-4038 0 0</inkml:trace>
  <inkml:trace contextRef="#ctx0" brushRef="#br2" timeOffset="10516.278">1630 138 13360 0 0,'0'0'1026'0'0,"-4"7"5646"0"0,3-4-6159 0 0,0 4-91 0 0,0 0 0 0 0,1 0 0 0 0,0 0-1 0 0,0 0 1 0 0,0 0 0 0 0,1 0-1 0 0,0 2-421 0 0,3 26-12 0 0,-4-25 37 0 0,-1 11 90 0 0,2 0 0 0 0,1 1 0 0 0,1 3-115 0 0,-3-17-506 0 0,0-5-6015 0 0,0-3-1157 0 0</inkml:trace>
  <inkml:trace contextRef="#ctx0" brushRef="#br2" timeOffset="10949.236">1643 1 19895 0 0,'0'0'455'0'0,"0"0"61"0"0,0 0 28 0 0,0 0-61 0 0,16 0 746 0 0,-16 0-1185 0 0,19 1 484 0 0,-1 2 1 0 0,0 0-1 0 0,0 1 0 0 0,6 3-528 0 0,-22-6 52 0 0,1 0-1 0 0,-1 0 0 0 0,0 0 0 0 0,0 0 1 0 0,0 1-1 0 0,-1-1 0 0 0,1 1 0 0 0,0-1 1 0 0,0 1-1 0 0,-1 0 0 0 0,1-1 1 0 0,-1 1-1 0 0,0 0 0 0 0,1 0 0 0 0,-1 0 1 0 0,0 0-1 0 0,0 1 0 0 0,0-1 1 0 0,0 0-1 0 0,-1 0 0 0 0,1 0 0 0 0,-1 1 1 0 0,1-1-1 0 0,-1 0 0 0 0,0 2-51 0 0,1 8 220 0 0,-1 0 1 0 0,-1 0-1 0 0,0 0 0 0 0,-2 9-220 0 0,0 8 853 0 0,1-9-496 0 0,1 1 1 0 0,0 0-1 0 0,2 0 0 0 0,0 0 1 0 0,2 0-1 0 0,3 15-357 0 0,15 37 64 0 0,-20-70-46 0 0,-1 0 0 0 0,1 0 0 0 0,-1 0 0 0 0,0-1-1 0 0,0 1 1 0 0,0 0 0 0 0,0 0 0 0 0,0 0 0 0 0,-1 0 0 0 0,1 0 0 0 0,-1 0-1 0 0,0 0 1 0 0,0 0 0 0 0,0 0 0 0 0,0-1 0 0 0,0 1 0 0 0,-1 0 0 0 0,1-1-1 0 0,-1 1 1 0 0,0-1 0 0 0,0 0 0 0 0,0 0 0 0 0,0 1 0 0 0,0-1 0 0 0,0 0 0 0 0,0 0-1 0 0,-1-1 1 0 0,0 2-18 0 0,-1-1-207 0 0,-1 1 1 0 0,1-1-1 0 0,-1 0 0 0 0,1 0 0 0 0,-1 0 0 0 0,0 0 0 0 0,0-1 1 0 0,0 0-1 0 0,0 0 0 0 0,0 0 0 0 0,0-1 0 0 0,0 0 0 0 0,0 0 0 0 0,0 0 1 0 0,0 0-1 0 0,-3-1 207 0 0,-5-2-9983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2.75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2923 154 19895 0 0,'0'0'911'0'0,"14"4"338"0"0,-8-1-1200 0 0,0 1-1 0 0,0 0 0 0 0,0 0 1 0 0,0 1-1 0 0,-1 0 0 0 0,0 0 0 0 0,5 5-48 0 0,31 43 818 0 0,-29-36-379 0 0,2 4-198 0 0,-1 0 1 0 0,-1 1-1 0 0,0 0 0 0 0,-2 1 1 0 0,-1 1-1 0 0,0 0 1 0 0,-2 0-1 0 0,-1 0 0 0 0,-1 1 1 0 0,-1-1-1 0 0,-1 1 0 0 0,-1 0 1 0 0,-2 24-242 0 0,-2-7-63 0 0,-1 0 0 0 0,-3-1 0 0 0,-1 0 0 0 0,-2 0 0 0 0,-2-1 0 0 0,-2 0 0 0 0,-1 0 1 0 0,-2-2 62 0 0,2-7-2132 0 0,1-1-6589 0 0</inkml:trace>
  <inkml:trace contextRef="#ctx0" brushRef="#br0" timeOffset="-2356.196">220 72 20591 0 0,'0'0'464'0'0,"-9"7"1132"0"0,4-3-1551 0 0,1 0 0 0 0,-1 0 0 0 0,1 0 0 0 0,0 1 0 0 0,0-1 0 0 0,1 1 0 0 0,-3 4-45 0 0,-20 40 652 0 0,16-29-247 0 0,-15 31 245 0 0,3 2-1 0 0,2 0 0 0 0,2 1 1 0 0,3 1-1 0 0,2 1 0 0 0,-4 46-649 0 0,12-70 162 0 0,2 0 0 0 0,2 1 0 0 0,0-1 0 0 0,2 1 0 0 0,2-1 0 0 0,1 0 0 0 0,1 0 0 0 0,7 19-162 0 0,-7-35 60 0 0,1 0-1 0 0,1 0 1 0 0,1-1-1 0 0,0 0 1 0 0,0 0-1 0 0,2-1 1 0 0,0 0-1 0 0,2 1-59 0 0,-3-4-246 0 0,0-1 1 0 0,1 0-1 0 0,0 0 0 0 0,1-1 1 0 0,0 0-1 0 0,1-1 0 0 0,0-1 0 0 0,0 0 1 0 0,0 0-1 0 0,2-1 246 0 0,2-1-2669 0 0,-1-2-6320 0 0</inkml:trace>
  <inkml:trace contextRef="#ctx0" brushRef="#br0" timeOffset="-2003.469">365 399 19807 0 0,'0'0'910'0'0,"0"0"-24"0"0,3 10-530 0 0,5 30 3436 0 0,-1 0-1 0 0,0 38-3791 0 0,-3-32 597 0 0,3 72-108 0 0,-5-57 114 0 0,9 46-603 0 0,-9-97 6 0 0,4 21-600 0 0,-6-29 362 0 0,1 0 0 0 0,0-1-1 0 0,0 1 1 0 0,0 0 0 0 0,0 0 0 0 0,0-1-1 0 0,0 1 1 0 0,0-1 0 0 0,0 1-1 0 0,0-1 1 0 0,1 1 0 0 0,-1-1-1 0 0,1 0 1 0 0,0 1 232 0 0,4 0-9928 0 0</inkml:trace>
  <inkml:trace contextRef="#ctx0" brushRef="#br0" timeOffset="-1652.528">627 672 12440 0 0,'-2'0'210'0'0,"1"0"-138"0"0,1 0-1 0 0,0 0 1 0 0,-1 0 0 0 0,1 0-1 0 0,-1 0 1 0 0,1 0 0 0 0,-1 0 0 0 0,1-1-1 0 0,-1 1 1 0 0,1 0 0 0 0,-1 0 0 0 0,1 0-1 0 0,0 0 1 0 0,-1-1 0 0 0,1 1-1 0 0,-1 0 1 0 0,1 0 0 0 0,0-1 0 0 0,-1 1-1 0 0,1 0 1 0 0,0-1 0 0 0,-1 1 0 0 0,1-1-72 0 0,-1 1 2810 0 0,23-1 9262 0 0,-1 0-9717 0 0,24-1-3018 0 0,142-2-3214 0 0,-142 1 2423 0 0</inkml:trace>
  <inkml:trace contextRef="#ctx0" brushRef="#br0" timeOffset="-1299.186">1262 523 6912 0 0,'1'-1'250'0'0,"-1"1"0"0"0,0 0 0 0 0,0 0 0 0 0,1 0 0 0 0,-1 0 0 0 0,0 0 0 0 0,0 0 0 0 0,1 0 0 0 0,-1 0 0 0 0,0 0 0 0 0,0 0 0 0 0,0 1 0 0 0,1-1 0 0 0,-1 0-1 0 0,0 0 1 0 0,0 0 0 0 0,1 0 0 0 0,-1 0 0 0 0,0 0 0 0 0,0 0 0 0 0,0 0 0 0 0,0 1 0 0 0,1-1 0 0 0,-1 0 0 0 0,0 0 0 0 0,0 0 0 0 0,0 0 0 0 0,0 1 0 0 0,0-1 0 0 0,1 0 0 0 0,-1 0 0 0 0,0 0 0 0 0,0 1 0 0 0,0-1 0 0 0,0 0 0 0 0,0 0 0 0 0,0 1 0 0 0,0-1 0 0 0,0 0 0 0 0,0 0 0 0 0,0 1 0 0 0,0-1 0 0 0,0 0 0 0 0,0 0 0 0 0,0 0 0 0 0,0 1 0 0 0,0-1 0 0 0,0 0 0 0 0,0 0 0 0 0,0 1 0 0 0,0-1-250 0 0,-4 19 5459 0 0,1-5-5089 0 0,4 8-126 0 0,-2-1 1 0 0,0 4-245 0 0,-1 20 534 0 0,-3 14-98 0 0,0-8 58 0 0,4-41-321 0 0,0 0 0 0 0,-1-1 0 0 0,0 1 0 0 0,0 0 0 0 0,-1-1 0 0 0,-1 1 0 0 0,0 0-173 0 0,4-9 20 0 0,-1 1 0 0 0,0 0 1 0 0,1-1-1 0 0,-1 0 1 0 0,0 1-1 0 0,0-1 0 0 0,0 0 1 0 0,0 1-1 0 0,0-1 0 0 0,0 0 1 0 0,0 0-1 0 0,0 0 0 0 0,-1 0 1 0 0,1 0-1 0 0,0 0 0 0 0,-1 0 1 0 0,1 0-1 0 0,0 0 0 0 0,-1-1 1 0 0,1 1-1 0 0,-1-1 0 0 0,0 1 1 0 0,1-1-1 0 0,-1 1 0 0 0,1-1 1 0 0,-1 0-1 0 0,0 0 1 0 0,1 0-1 0 0,-1 0 0 0 0,1 0 1 0 0,-1 0-1 0 0,0 0 0 0 0,0-1-20 0 0,-2 0 62 0 0,1 0 1 0 0,0-1-1 0 0,-1 0 0 0 0,1 1 0 0 0,0-1 1 0 0,0 0-1 0 0,0-1 0 0 0,0 1 0 0 0,1 0 1 0 0,-1-1-1 0 0,0 0 0 0 0,1 1 0 0 0,0-1 0 0 0,-1-1-62 0 0,-13-22-121 0 0,1 0 0 0 0,1-1 0 0 0,2-1 0 0 0,1 0 0 0 0,-1-6 121 0 0,8 19-53 0 0,1 1-1 0 0,0-1 1 0 0,1 0 0 0 0,1 0-1 0 0,0 0 1 0 0,2-6 53 0 0,-1 16 17 0 0,0 1-1 0 0,1 0 1 0 0,-1-1-1 0 0,1 1 1 0 0,0 0-1 0 0,0 0 1 0 0,1 0-1 0 0,-1 0 1 0 0,1 0-1 0 0,0 0 1 0 0,0 0-1 0 0,1 1 1 0 0,-1-1 0 0 0,1 1-1 0 0,-1-1 1 0 0,1 1-1 0 0,0 0 1 0 0,0 0-1 0 0,1 0 1 0 0,-1 1-1 0 0,0-1 1 0 0,1 1-1 0 0,0 0 1 0 0,0-1-1 0 0,-1 2 1 0 0,3-2-17 0 0,12-4 84 0 0,0 1 0 0 0,1 0-1 0 0,0 1 1 0 0,0 1 0 0 0,5 0-84 0 0,-17 3-5 0 0,77-12-1243 0 0,1 4 0 0 0,51 3 1248 0 0,-100 6-1892 0 0</inkml:trace>
  <inkml:trace contextRef="#ctx0" brushRef="#br0" timeOffset="-957.379">1911 127 21999 0 0,'-1'-1'50'0'0,"0"1"1"0"0,0 0-1 0 0,0 0 0 0 0,0-1 0 0 0,0 1 0 0 0,0 0 0 0 0,0 0 1 0 0,0 0-1 0 0,0 0 0 0 0,0 0 0 0 0,-1 0 0 0 0,1 0 0 0 0,0 0 1 0 0,0 1-1 0 0,0-1 0 0 0,0 0 0 0 0,0 1 0 0 0,0-1 0 0 0,0 1 1 0 0,0-1-1 0 0,1 1 0 0 0,-1-1 0 0 0,0 1 0 0 0,-1 0-50 0 0,-22 20 1180 0 0,21-19-1148 0 0,-15 17 320 0 0,0 1-1 0 0,1 1 1 0 0,2 0 0 0 0,0 1-1 0 0,1 0 1 0 0,1 1-1 0 0,1 1 1 0 0,-3 12-352 0 0,0 3 590 0 0,2 1 1 0 0,1 0-1 0 0,2 1 1 0 0,3 0-1 0 0,0 1-590 0 0,4-15 121 0 0,1-1-1 0 0,1 1 0 0 0,2 0 1 0 0,0 0-1 0 0,2 0 0 0 0,1-1 1 0 0,4 17-121 0 0,-4-29 19 0 0,0 1 1 0 0,1-1-1 0 0,1 0 0 0 0,0 0 1 0 0,1 0-1 0 0,1-1 1 0 0,0 0-1 0 0,0 0 1 0 0,1-1-1 0 0,1 0 1 0 0,0-1-1 0 0,1 0 1 0 0,0-1-1 0 0,2 2-19 0 0,10 5-1673 0 0,21 11 1673 0 0,-16-13-1903 0 0</inkml:trace>
  <inkml:trace contextRef="#ctx0" brushRef="#br1" timeOffset="4368.534">2060 497 7832 0 0,'-9'-25'-1204'0'0,"8"21"2140"0"0,1 0-1 0 0,-1 0 1 0 0,1 0-1 0 0,-1 0 1 0 0,1 0-1 0 0,0 0 1 0 0,1-3-936 0 0,-1 4 824 0 0,1 0 0 0 0,0 1 0 0 0,-1-1 0 0 0,1 0 0 0 0,0 1 0 0 0,0-1 0 0 0,1 0 0 0 0,-1 1 0 0 0,1 0 0 0 0,-1-1 0 0 0,1 0-824 0 0,1 0 653 0 0,0 0 1 0 0,0 0-1 0 0,-1 1 1 0 0,2-1 0 0 0,2-1-654 0 0,0 0 154 0 0,1 0 1 0 0,0 1-1 0 0,0 0 1 0 0,0 1-1 0 0,0-1 1 0 0,0 1-1 0 0,1 1 1 0 0,-1-1-1 0 0,0 1 1 0 0,1 1-1 0 0,7-1-154 0 0,-4 1 117 0 0,-1 1 1 0 0,1 0-1 0 0,-1 0 0 0 0,0 1 0 0 0,1 0 0 0 0,-1 1 1 0 0,0 0-1 0 0,4 2-117 0 0,-11-4 11 0 0,1 1 0 0 0,-1 0 1 0 0,0 0-1 0 0,1 0 0 0 0,-1 0 0 0 0,0 1 1 0 0,0-1-1 0 0,0 1 0 0 0,-1-1 0 0 0,1 1 0 0 0,0 0 1 0 0,-1 0-1 0 0,0 1 0 0 0,0-1 0 0 0,2 4-11 0 0,-2-3 38 0 0,0 1-1 0 0,-1 1 0 0 0,1-1 0 0 0,-1 0 0 0 0,0 0 0 0 0,-1 0 0 0 0,1 1 0 0 0,-1-1 0 0 0,0 0 0 0 0,-1 5-37 0 0,-1 5 121 0 0,0-1-1 0 0,-2 1 1 0 0,0-1-1 0 0,0 0 0 0 0,-2 0 1 0 0,1 0-1 0 0,-7 10-120 0 0,0-4 224 0 0,-1-1 0 0 0,0-1 0 0 0,-13 14-224 0 0,12-16 220 0 0,1 0-1 0 0,1 1 1 0 0,1 1 0 0 0,-5 8-220 0 0,16-25 9 0 0,-1 0-1 0 0,0 0 1 0 0,1 0 0 0 0,-1 0-1 0 0,1 0 1 0 0,-1 0 0 0 0,1 1-1 0 0,0-1 1 0 0,-1 0 0 0 0,1 0-1 0 0,0 0 1 0 0,0 0 0 0 0,0 1-1 0 0,0-1 1 0 0,0 0 0 0 0,0 0-1 0 0,0 0 1 0 0,0 1 0 0 0,0-1-1 0 0,1 0 1 0 0,-1 0 0 0 0,0 0-1 0 0,1 0 1 0 0,-1 0 0 0 0,1 0 0 0 0,-1 0-1 0 0,1 0 1 0 0,0 0 0 0 0,-1 0-1 0 0,1 0 1 0 0,0 0 0 0 0,0 0-1 0 0,0 0 1 0 0,0 0 0 0 0,0-1-1 0 0,0 1 1 0 0,-1 0 0 0 0,2-1-1 0 0,-1 1 1 0 0,0 0 0 0 0,0-1-1 0 0,0 0 1 0 0,0 1 0 0 0,0-1-1 0 0,0 0 1 0 0,1 1-9 0 0,5 0-12 0 0,-1 0-1 0 0,0 0 1 0 0,0 0 0 0 0,1-1-1 0 0,-1 0 1 0 0,0 0-1 0 0,1-1 1 0 0,1 0 12 0 0,35-8-1084 0 0,-1-2 0 0 0,6-3 1084 0 0,-12 3-2646 0 0,-20 6 1024 0 0</inkml:trace>
  <inkml:trace contextRef="#ctx0" brushRef="#br1" timeOffset="4721.429">2069 630 26463 0 0,'0'0'604'0'0,"0"0"85"0"0,11-4 898 0 0,30-8-1803 0 0,0 2-1 0 0,1 1 1 0 0,0 2-1 0 0,0 3 1 0 0,1 1-1 0 0,25 2 217 0 0,-43 2-685 0 0</inkml:trace>
  <inkml:trace contextRef="#ctx0" brushRef="#br2" timeOffset="9212.291">2528 59 8840 0 0,'27'-21'1155'0'0,"-21"15"1074"0"0,1 1-1 0 0,0 0 1 0 0,0 1 0 0 0,6-4-2229 0 0,-12 11 6100 0 0,-3 5-4665 0 0,-8 7-1417 0 0,4-10 25 0 0,-1 0-1 0 0,0 0 0 0 0,0-1 1 0 0,0 0-1 0 0,0-1 1 0 0,-1 1-1 0 0,0-2 0 0 0,1 1 1 0 0,-1-1-1 0 0,-1 0-42 0 0,-1 1-3 0 0,-13 3 161 0 0,22-6-99 0 0,-1 3-53 0 0,1 0 1 0 0,0 0 0 0 0,0 0-1 0 0,0 0 1 0 0,0 0 0 0 0,0 0-1 0 0,1 0 1 0 0,-1 0 0 0 0,1 0-1 0 0,0 0 1 0 0,0 0 0 0 0,0 1-7 0 0,7 37 68 0 0,-5-30 58 0 0,0 11 94 0 0,0-1-1 0 0,-1 1 1 0 0,-1 0 0 0 0,-1 0-1 0 0,-2 7-219 0 0,-1 26 395 0 0,-1-8 71 0 0,0 9 591 0 0,5-56-929 0 0,0 0-8 0 0,18 8 171 0 0,-15-7-282 0 0,0-1 1 0 0,0 1-1 0 0,-1-1 1 0 0,1 0-1 0 0,0 0 1 0 0,0 0-1 0 0,0 0 1 0 0,0 0-1 0 0,-1-1 1 0 0,1 1 0 0 0,0-1-1 0 0,0 0 1 0 0,-1 0-1 0 0,1 0-9 0 0,36-17-1970 0 0,-35 16 1424 0 0,6-5-2307 0 0,-4 1-4240 0 0,-3 1-940 0 0</inkml:trace>
  <inkml:trace contextRef="#ctx0" brushRef="#br2" timeOffset="9552.39">2594 197 10592 0 0,'0'0'818'0'0,"0"0"-250"0"0,0 0 927 0 0,1 5 3226 0 0,1 7-2506 0 0,4 43 1441 0 0,-4 27-2538 0 0,1-28-3059 0 0,-3-54 858 0 0</inkml:trace>
  <inkml:trace contextRef="#ctx0" brushRef="#br2" timeOffset="9900.9">2695 3 18255 0 0,'0'0'836'0'0,"0"0"-18"0"0,-3-2-576 0 0,3 1 3918 0 0,43 7-2595 0 0,-23-4-995 0 0,-1 1-1 0 0,15 5-569 0 0,-32-8 47 0 0,0 1 0 0 0,0 0 0 0 0,0 0 0 0 0,0 0 0 0 0,0 0 0 0 0,-1 0 0 0 0,1 0 0 0 0,0 0 0 0 0,-1 1 0 0 0,1-1 0 0 0,-1 1-1 0 0,1-1 1 0 0,-1 1 0 0 0,0 0 0 0 0,1-1 0 0 0,-1 1 0 0 0,0 0 0 0 0,0 0 0 0 0,0 0 0 0 0,-1 0 0 0 0,1 0 0 0 0,0 0 0 0 0,-1 0 0 0 0,1 0 0 0 0,-1 1-47 0 0,2 7 28 0 0,-2 0 0 0 0,1 1 0 0 0,-1-1 0 0 0,-1 0-1 0 0,1 0-27 0 0,-2 14 231 0 0,2 15-51 0 0,-1-13 150 0 0,1 1 0 0 0,1-1 0 0 0,2 0-1 0 0,0 0 1 0 0,4 12-330 0 0,-2-23 41 0 0,1 8 60 0 0,-1 0 0 0 0,0 4-101 0 0,-5-26 17 0 0,0 1 1 0 0,0-1-1 0 0,0 0 0 0 0,0 1 1 0 0,0-1-1 0 0,0 1 0 0 0,0-1 0 0 0,-1 0 1 0 0,1 1-1 0 0,0-1 0 0 0,-1 0 1 0 0,0 1-1 0 0,1-1 0 0 0,-1 0 0 0 0,0 0 1 0 0,1 1-1 0 0,-1-1 0 0 0,0 0 1 0 0,0 0-1 0 0,0 0 0 0 0,0 0 0 0 0,0 0 1 0 0,0 0-1 0 0,0 0 0 0 0,0-1 1 0 0,-1 1-1 0 0,1 0 0 0 0,0-1 0 0 0,0 1 1 0 0,-1-1-1 0 0,1 1 0 0 0,0-1 1 0 0,-1 1-1 0 0,1-1 0 0 0,-1 0 0 0 0,0 0-17 0 0,-5 2-330 0 0,0-1-1 0 0,0-1 0 0 0,0 1 0 0 0,-2-1 331 0 0,-13-1-4698 0 0,14 0 1075 0 0,-9 0-5666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0:52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22 134 19351 0 0,'-6'-20'2397'0'0,"-5"-21"-2397"0"0,7 24 649 0 0,9 49 2535 0 0,2 12-3102 0 0,4 11-30 0 0,-2-8-142 0 0,8 20 90 0 0,-13-54 9 0 0,0 1 0 0 0,2-1 0 0 0,-1 0-1 0 0,2-1 1 0 0,0 0 0 0 0,0 0 0 0 0,2 1-9 0 0,-7-10 110 0 0,-1-1-1 0 0,1 0 1 0 0,0 0 0 0 0,0 1-1 0 0,0-1 1 0 0,1 0-1 0 0,-1-1 1 0 0,0 1-1 0 0,1 0 1 0 0,-1-1 0 0 0,1 1-1 0 0,0-1 1 0 0,-1 0-1 0 0,1 0 1 0 0,2 1-110 0 0,-3-2 21 0 0,0 0 1 0 0,0 0-1 0 0,-1 0 1 0 0,1 0-1 0 0,0 0 0 0 0,0-1 1 0 0,0 1-1 0 0,0-1 1 0 0,0 1-1 0 0,0-1 0 0 0,-1 0 1 0 0,1 0-1 0 0,0 1 1 0 0,-1-1-1 0 0,1 0 0 0 0,0-1 1 0 0,-1 1-1 0 0,1 0 1 0 0,-1 0-1 0 0,0-1 0 0 0,1 1 1 0 0,-1-1-1 0 0,0 1 0 0 0,1-1-21 0 0,7-11 118 0 0,0 0 0 0 0,-1 0 0 0 0,0-1 0 0 0,-1 0-1 0 0,-1-1 1 0 0,0 1 0 0 0,-1-1 0 0 0,0 0-1 0 0,-2-1 1 0 0,1 1 0 0 0,-2-1 0 0 0,0-2-118 0 0,1-13 59 0 0,-2 0 1 0 0,-1 0-1 0 0,-2 0 1 0 0,-1 0-1 0 0,-5-21-59 0 0,5 38 237 0 0,2 23 9 0 0,2 24-405 0 0,13 42 401 0 0,2 0 0 0 0,19 49-242 0 0,10 43 281 0 0,-23-82-177 0 0,-6-23 388 0 0,-1 9-492 0 0,-12-50 174 0 0,0 0 0 0 0,-2 1 0 0 0,0-1 0 0 0,-1 0 0 0 0,-2 10-174 0 0,1-25 18 0 0,0 1 0 0 0,0 0 0 0 0,-1-1 0 0 0,0 1 0 0 0,0-1 0 0 0,-1 0 0 0 0,0 1 0 0 0,0-1 0 0 0,0-1 0 0 0,-1 1-1 0 0,0 0 1 0 0,0-1 0 0 0,0 0 0 0 0,0 1 0 0 0,-1-2 0 0 0,0 1 0 0 0,0-1 0 0 0,-1 1 0 0 0,1-2 0 0 0,-5 4-18 0 0,1-2 25 0 0,-1-1 0 0 0,0 1 0 0 0,0-1 0 0 0,0-1-1 0 0,0 0 1 0 0,-1-1 0 0 0,1 0 0 0 0,-1 0 0 0 0,0-1-1 0 0,1 0 1 0 0,-1-1 0 0 0,-9-1-25 0 0,-34-6-224 0 0,48 6 159 0 0,0-1 0 0 0,0 1 0 0 0,1-1 0 0 0,-1-1 0 0 0,1 1 0 0 0,-1-1 0 0 0,-4-3 65 0 0,9 5-145 0 0,0 1 0 0 0,0-1 0 0 0,1 0 0 0 0,-1 0 0 0 0,0 1 0 0 0,1-1 0 0 0,-1 0 0 0 0,0 0 0 0 0,1 0 0 0 0,-1 0 0 0 0,1 0 0 0 0,0 0 0 0 0,-1 0 0 0 0,1 0 0 0 0,0 0 0 0 0,-1 0 0 0 0,1 0 0 0 0,0 0 0 0 0,0 0 0 0 0,0-1 0 0 0,0 1 1 0 0,0 0-1 0 0,0 0 0 0 0,0 0 0 0 0,0 0 0 0 0,1 0 0 0 0,-1 0 0 0 0,0 0 0 0 0,1 0 0 0 0,-1 0 0 0 0,1 0 0 0 0,-1 0 0 0 0,1 0 0 0 0,0 0 145 0 0,2-6-1184 0 0,1 1 1 0 0,1-1-1 0 0,-1 1 1 0 0,5-4 1183 0 0,-2 1-763 0 0,11-16-1700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5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2.93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26 530 13216 0 0,'-12'-19'1185'0'0,"10"16"-1002"0"0,0-1-1 0 0,0 1 1 0 0,0 0 0 0 0,1-1 0 0 0,-1 1-1 0 0,1-1-182 0 0,0 3 139 0 0,1-1-1 0 0,0 1 1 0 0,0-1-1 0 0,-1 1 1 0 0,1 0-1 0 0,0-1 1 0 0,1 1-1 0 0,-1-1 1 0 0,0 1-1 0 0,0-1 1 0 0,0 1-1 0 0,1 0 1 0 0,-1-1-1 0 0,1 1 1 0 0,-1 0-1 0 0,1-1 1 0 0,0 1-1 0 0,0-1-138 0 0,7-11 661 0 0,1-1-1 0 0,1 2 1 0 0,0-1 0 0 0,0 1 0 0 0,1 1-1 0 0,11-9-660 0 0,-14 13 246 0 0,1 1 0 0 0,0-1 1 0 0,0 2-1 0 0,1-1 0 0 0,0 1 0 0 0,-1 0 0 0 0,2 1 0 0 0,-1 1 0 0 0,0-1 0 0 0,5 1-246 0 0,-9 1 57 0 0,0 2 0 0 0,0-1-1 0 0,-1 1 1 0 0,1-1 0 0 0,0 2 0 0 0,0-1-1 0 0,0 1 1 0 0,0 0 0 0 0,0 0-1 0 0,0 0 1 0 0,-1 1 0 0 0,1 0-1 0 0,-1 0 1 0 0,3 2-57 0 0,-1 0 76 0 0,0 0 1 0 0,0 0-1 0 0,-1 1 0 0 0,0 0 0 0 0,0 1 1 0 0,0-1-1 0 0,-1 1 0 0 0,1 0 0 0 0,3 7-76 0 0,2 4 89 0 0,-1 1 0 0 0,0 0 0 0 0,-2 1 0 0 0,0 0 0 0 0,-1 0 0 0 0,-1 1 0 0 0,4 19-89 0 0,-6-17 110 0 0,0 0 1 0 0,-1 0-1 0 0,-2 0 1 0 0,0 1-1 0 0,-1-1 0 0 0,-2 0 1 0 0,0 0-1 0 0,-1 1 1 0 0,-2 3-111 0 0,3-15 78 0 0,-1 0-1 0 0,-1-1 1 0 0,0 1 0 0 0,0-1 0 0 0,-1 0-1 0 0,0 0 1 0 0,-1 0 0 0 0,0-1 0 0 0,0 0 0 0 0,-1 0-1 0 0,0-1 1 0 0,-1 1 0 0 0,0-2 0 0 0,0 1 0 0 0,-1-1-1 0 0,1 0 1 0 0,-2-1 0 0 0,1 0 0 0 0,-3 1-78 0 0,5-4 58 0 0,0 1 0 0 0,0-1 0 0 0,0 0 1 0 0,-1-1-1 0 0,1 0 0 0 0,-1 0 0 0 0,1-1 0 0 0,-1 0 1 0 0,-1 0-59 0 0,6-1 20 0 0,0 0 1 0 0,0 0 0 0 0,0 0 0 0 0,0-1 0 0 0,0 1 0 0 0,0-1 0 0 0,0 0 0 0 0,0 0 0 0 0,0 0 0 0 0,1 0 0 0 0,-1-1-1 0 0,0 1 1 0 0,1-1 0 0 0,-1 1 0 0 0,1-1 0 0 0,-1 0 0 0 0,1 0 0 0 0,0 0 0 0 0,0 0 0 0 0,0 0 0 0 0,0-1 0 0 0,0 1 0 0 0,1-1-1 0 0,-1 1 1 0 0,0-2-21 0 0,-4-9-16 0 0,0-1 0 0 0,1 0-1 0 0,0-1 1 0 0,2 1-1 0 0,-1-1 1 0 0,2 0 0 0 0,0 1-1 0 0,0-1 1 0 0,2 0-1 0 0,0-13 17 0 0,1 20-20 0 0,0 1 0 0 0,0-1 0 0 0,1 0 0 0 0,0 1 0 0 0,0-1 0 0 0,1 1 0 0 0,0-1 0 0 0,0 1 0 0 0,1 0 0 0 0,0 1 0 0 0,0-1 0 0 0,1 0-1 0 0,-1 1 1 0 0,2 0 0 0 0,-1 0 0 0 0,0 1 0 0 0,1-1 0 0 0,0 1 0 0 0,1 1 0 0 0,1-2 20 0 0,-3 2-7 0 0,1 0 1 0 0,0 1-1 0 0,0 0 0 0 0,0 1 0 0 0,0-1 1 0 0,0 1-1 0 0,0 0 0 0 0,0 0 1 0 0,1 1-1 0 0,-1 0 0 0 0,1 0 0 0 0,-1 0 1 0 0,1 1-1 0 0,0 0 0 0 0,-1 1 1 0 0,1-1-1 0 0,-1 1 0 0 0,1 0 0 0 0,-1 1 1 0 0,0 0-1 0 0,1 0 0 0 0,-1 0 0 0 0,0 0 1 0 0,3 3 6 0 0,-5-3 0 0 0,0 1 0 0 0,0 0 0 0 0,0 0 1 0 0,-1 1-1 0 0,1-1 0 0 0,-1 1 0 0 0,0 0 0 0 0,0-1 1 0 0,0 1-1 0 0,-1 1 0 0 0,1-1 0 0 0,-1 0 0 0 0,0 1 1 0 0,0-1-1 0 0,0 1 0 0 0,-1-1 0 0 0,0 1 0 0 0,0 0 0 0 0,0 0 1 0 0,0-1-1 0 0,-1 1 0 0 0,2 12-166 0 0,-2-1 0 0 0,0 0-1 0 0,-1 0 1 0 0,0 1 0 0 0,-4 10 166 0 0,-5 15-4790 0 0,6-31 2984 0 0</inkml:trace>
  <inkml:trace contextRef="#ctx0" brushRef="#br0" timeOffset="1266.496">831 650 3224 0 0,'-1'-15'706'0'0,"-3"6"3100"0"0,4 9-3458 0 0,-3-18 7834 0 0,3 16-7756 0 0,0 0 0 0 0,0 0 1 0 0,0-1-1 0 0,-1 1 1 0 0,1 0-1 0 0,-1 0 0 0 0,1-1 1 0 0,-2 0-427 0 0,-14-39 2993 0 0,13 31-2474 0 0,-1 1-1 0 0,-1-1 0 0 0,1 1 1 0 0,-1 0-1 0 0,-6-7-518 0 0,7 11 144 0 0,0 1 0 0 0,0 0 1 0 0,-1 1-1 0 0,0-1 0 0 0,0 1 0 0 0,0 0 1 0 0,-5-4-145 0 0,8 7 8 0 0,0 0 1 0 0,-1-1 0 0 0,1 1 0 0 0,0 0 0 0 0,-1 0 0 0 0,1 1 0 0 0,-1-1 0 0 0,1 1-1 0 0,-1-1 1 0 0,1 1 0 0 0,-1 0 0 0 0,0-1 0 0 0,1 1 0 0 0,-1 1 0 0 0,1-1-1 0 0,-1 0 1 0 0,1 1 0 0 0,-1-1 0 0 0,1 1 0 0 0,-1 0 0 0 0,-1 0-9 0 0,-1 2 12 0 0,0 0 0 0 0,1 0 0 0 0,-1 0 0 0 0,1 0 0 0 0,0 0 1 0 0,0 1-1 0 0,0 0 0 0 0,0 0 0 0 0,1 0 0 0 0,0 0 0 0 0,0 1 0 0 0,0 0 0 0 0,0-1 0 0 0,1 1 1 0 0,-1 0-1 0 0,0 3-12 0 0,-4 12 51 0 0,1 0 0 0 0,1 0 0 0 0,-2 14-51 0 0,4-15 151 0 0,1 1 1 0 0,0 16-152 0 0,2 3 451 0 0,5 36-451 0 0,-3-64 80 0 0,0 1-1 0 0,0-1 1 0 0,1 1-1 0 0,0-1 1 0 0,1 0-1 0 0,3 5-79 0 0,-5-11 28 0 0,0-1-1 0 0,0 0 1 0 0,0 0-1 0 0,1-1 0 0 0,-1 1 1 0 0,1 0-1 0 0,0-1 1 0 0,0 1-1 0 0,0-1 1 0 0,1 0-1 0 0,-1 0 0 0 0,1 0 1 0 0,-1-1-1 0 0,1 1 1 0 0,0-1-1 0 0,0 0 0 0 0,0 0 1 0 0,1 0-28 0 0,-3-1 34 0 0,1-1 1 0 0,-1 0-1 0 0,0 1 1 0 0,1-1-1 0 0,-1 0 1 0 0,0 0-1 0 0,1 0 1 0 0,-1 0 0 0 0,0 0-1 0 0,1-1 1 0 0,-1 1-1 0 0,0-1 1 0 0,0 0-1 0 0,1 1 1 0 0,-1-1-1 0 0,1-1-34 0 0,1 0 65 0 0,1-1 0 0 0,-1 1 0 0 0,-1-1 0 0 0,1 0 0 0 0,0-1 0 0 0,-1 1 0 0 0,1-1 0 0 0,-1 0-65 0 0,6-7 155 0 0,0-2 1 0 0,-1 1-1 0 0,0-1 0 0 0,5-13-155 0 0,-7 13 49 0 0,-1-1-1 0 0,0 1 1 0 0,0-1 0 0 0,-1 0-1 0 0,-1 0 1 0 0,-1-1 0 0 0,0 1-1 0 0,-1-1 1 0 0,0 1 0 0 0,-1-1-1 0 0,0 1 1 0 0,-2-6-49 0 0,1 15 0 0 0,0 1 0 0 0,-1-1 0 0 0,1 0 0 0 0,-1 1 0 0 0,-1-3 0 0 0,-1 3 34 0 0,1 6 42 0 0,2 7 45 0 0,1-9-120 0 0,1 9-20 0 0,1 0-1 0 0,-1 0 1 0 0,2 0 0 0 0,-1 0 0 0 0,1 0-1 0 0,1 0 20 0 0,3 15-28 0 0,1 2 29 0 0,1 1 0 0 0,1-2 0 0 0,4 8-1 0 0,-8-23-2 0 0,-1 0 1 0 0,1 0-1 0 0,1-1 1 0 0,0 0-1 0 0,0 0 1 0 0,1-1-1 0 0,0 1 1 0 0,0-2-1 0 0,4 3 2 0 0,-6-5-335 0 0,0 0 0 0 0,1 0 0 0 0,0-1-1 0 0,-1 0 1 0 0,1 0 0 0 0,0-1 0 0 0,1 0-1 0 0,-1 0 1 0 0,1-1 0 0 0,-1 0-1 0 0,4 0 337 0 0,2 0-1775 0 0</inkml:trace>
  <inkml:trace contextRef="#ctx0" brushRef="#br1" timeOffset="7408.952">1176 36 18943 0 0,'0'-2'167'0'0,"1"1"-1"0"0,-1-1 1 0 0,0 1-1 0 0,0-1 1 0 0,0 1-1 0 0,0-1 1 0 0,0 0-1 0 0,0 1 1 0 0,0-1-1 0 0,0 1 0 0 0,0-1-166 0 0,-1-8 5847 0 0,-1 12-5769 0 0,0 0 0 0 0,-1 0 0 0 0,1-1 1 0 0,0 1-1 0 0,-1-1 0 0 0,1 0 1 0 0,-1 0-79 0 0,-4 3 94 0 0,1-1 0 0 0,-1 0 0 0 0,0-1 0 0 0,0 0 0 0 0,0 0 1 0 0,0 0-1 0 0,0-1 0 0 0,0 0 0 0 0,-1 0 0 0 0,1-1 1 0 0,0 0-1 0 0,-1 0 0 0 0,1-1 0 0 0,-1 0-94 0 0,5 0 45 0 0,0 0 0 0 0,0 1-1 0 0,0 0 1 0 0,0-1 0 0 0,0 1 0 0 0,0 0-1 0 0,1 1 1 0 0,-1-1 0 0 0,-1 0-45 0 0,3 1 10 0 0,0-1 0 0 0,0 0 1 0 0,0 0-1 0 0,1 1 0 0 0,-1-1 1 0 0,0 1-1 0 0,0-1 0 0 0,1 1 0 0 0,-1-1 1 0 0,0 1-1 0 0,1-1 0 0 0,-1 1 1 0 0,0 0-1 0 0,1-1 0 0 0,-1 1 0 0 0,1 0 1 0 0,-1-1-1 0 0,1 1 0 0 0,-1 0 1 0 0,1 0-1 0 0,0 0 0 0 0,-1-1 0 0 0,1 1 1 0 0,0 0-1 0 0,0 0 0 0 0,0 0 1 0 0,-1 0-1 0 0,1 0 0 0 0,0-1 1 0 0,0 1-1 0 0,0 0 0 0 0,0 1-10 0 0,7 221 416 0 0,-8-91 540 0 0,1-130-922 0 0,0 2 24 0 0,0 0 1 0 0,0 0 0 0 0,0-1 0 0 0,0 1 0 0 0,1 0-1 0 0,-1 0 1 0 0,1-1 0 0 0,0 1 0 0 0,1 2-59 0 0,-1-5 64 0 0,-1-1 56 0 0,0 0 21 0 0,15-4 223 0 0,14-7-597 0 0,0-1 1 0 0,7-5 232 0 0,-10 5-3939 0 0,-1 1-4451 0 0,-15 7 165 0 0</inkml:trace>
  <inkml:trace contextRef="#ctx0" brushRef="#br1" timeOffset="7761.441">1176 175 20591 0 0,'0'0'464'0'0,"0"0"68"0"0,0 0 34 0 0,9-12 490 0 0,-5 11-916 0 0,-1 0 1 0 0,0 0-1 0 0,1 0 1 0 0,-1 1 0 0 0,0-1-1 0 0,1 1 1 0 0,-1 0-1 0 0,1 0 1 0 0,-1 0 0 0 0,1 0-1 0 0,-1 1 1 0 0,0-1-1 0 0,1 1 1 0 0,-1 0-141 0 0,-1-1 47 0 0,-1 0 1 0 0,0 1-1 0 0,0-1 0 0 0,1 0 1 0 0,-1 1-1 0 0,0-1 1 0 0,0 1-1 0 0,0 0 0 0 0,0-1 1 0 0,0 1-1 0 0,0 0 0 0 0,0 0 1 0 0,0 0-1 0 0,0 0 0 0 0,0-1 1 0 0,0 1-1 0 0,0 0 0 0 0,-1 1 1 0 0,1-1-1 0 0,0 0 1 0 0,-1 0-1 0 0,1 0 0 0 0,-1 0 1 0 0,1 1-1 0 0,-1-1 0 0 0,1 0 1 0 0,-1 0-1 0 0,0 1 0 0 0,0-1 1 0 0,0 0-1 0 0,0 0 0 0 0,0 1 1 0 0,0-1-1 0 0,0 0 0 0 0,0 1 1 0 0,0 0-48 0 0,-3 8 274 0 0,0 1 0 0 0,0-1 0 0 0,-1 0 0 0 0,-1 0 0 0 0,1 0 0 0 0,-3 1-274 0 0,-9 16 965 0 0,-11 11-965 0 0,16-23 316 0 0,10-13-263 0 0,0 1 1 0 0,0-1-1 0 0,0 0 0 0 0,0 0 1 0 0,0 1-1 0 0,0-1 0 0 0,0 1 1 0 0,1-1-1 0 0,-1 1 0 0 0,1-1 1 0 0,0 1-1 0 0,-1 0-53 0 0,2-2 8 0 0,-1-1 0 0 0,1 1 0 0 0,-1 0 0 0 0,0 0 0 0 0,1-1 0 0 0,0 1 0 0 0,-1 0 0 0 0,1 0 0 0 0,-1-1 0 0 0,1 1 0 0 0,0-1 0 0 0,-1 1 0 0 0,1-1 0 0 0,0 1 0 0 0,0-1 1 0 0,-1 1-1 0 0,1-1 0 0 0,0 1 0 0 0,0-1 0 0 0,0 0 0 0 0,0 0 0 0 0,-1 1 0 0 0,1-1 0 0 0,1 0-8 0 0,-2 0 12 0 0,4 0-16 0 0,0 1-1 0 0,1-1 0 0 0,-1 0 0 0 0,0-1 0 0 0,0 1 0 0 0,1-1 0 0 0,-1 0 0 0 0,0 0 1 0 0,0 0-1 0 0,0 0 0 0 0,0-1 0 0 0,0 1 0 0 0,0-1 0 0 0,2-2 5 0 0,7-3-1165 0 0,-1-1 0 0 0,0-1 0 0 0,7-6 1165 0 0,-6 2-2860 0 0,-7 6 1310 0 0</inkml:trace>
  <inkml:trace contextRef="#ctx0" brushRef="#br1" timeOffset="8277.432">1293 18 16439 0 0,'0'0'754'0'0,"0"0"-17"0"0,7-2 7606 0 0,21-5-7793 0 0,-16 4-295 0 0,-8 2-122 0 0,1 0-1 0 0,0 0 0 0 0,0 0 0 0 0,-1 0 0 0 0,1 1 0 0 0,0 0 0 0 0,0 0 0 0 0,3 0-132 0 0,-7 0 27 0 0,0 1-1 0 0,-1-1 0 0 0,1 0 1 0 0,-1 1-1 0 0,1-1 0 0 0,-1 0 1 0 0,1 1-1 0 0,-1-1 1 0 0,1 1-1 0 0,-1-1 0 0 0,1 1 1 0 0,-1-1-1 0 0,1 1 1 0 0,-1-1-1 0 0,0 1 0 0 0,1-1 1 0 0,-1 1-1 0 0,0 0 0 0 0,1-1 1 0 0,-1 1-1 0 0,0 0 1 0 0,0-1-1 0 0,0 1 0 0 0,0 0 1 0 0,0-1-1 0 0,1 1 1 0 0,-1 0-1 0 0,0-1-26 0 0,0 24 327 0 0,0-17-197 0 0,0 26 210 0 0,2 0 1 0 0,1 0-1 0 0,3 6-340 0 0,-2-19 159 0 0,0-1-1 0 0,2 0 1 0 0,0-1-1 0 0,1 1 1 0 0,1-1-1 0 0,2 2-158 0 0,-9-18 1 0 0,4 6 60 0 0,-1 0 0 0 0,0 1 0 0 0,-1-1 0 0 0,0 1 0 0 0,1 3-61 0 0,-4-10 10 0 0,1-1 1 0 0,-1 1 0 0 0,1 0 0 0 0,-1-1-1 0 0,0 1 1 0 0,0 0 0 0 0,0 0 0 0 0,0-1-1 0 0,0 1 1 0 0,-1 0 0 0 0,1 0 0 0 0,0-1-1 0 0,-1 1 1 0 0,1 0 0 0 0,-1-1 0 0 0,0 1-1 0 0,1 0 1 0 0,-1-1 0 0 0,0 1 0 0 0,0-1-1 0 0,0 0 1 0 0,0 1 0 0 0,0-1 0 0 0,-1 0-1 0 0,1 1 1 0 0,0-1 0 0 0,0 0 0 0 0,-1 0-1 0 0,1 0 1 0 0,-2 1-11 0 0,-2 0 18 0 0,0 0 0 0 0,-1 0 1 0 0,1 0-1 0 0,-1 0 0 0 0,1-1 0 0 0,-1 0 0 0 0,1 0 1 0 0,-1 0-1 0 0,-1-1-18 0 0,-33 0-3808 0 0,25-1-6440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0:53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0 206 17999 0 0,'0'0'407'0'0,"0"0"60"0"0,0 0 23 0 0,0 0-51 0 0,0 0-184 0 0,0 0 305 0 0,0-14 3550 0 0,13-12-3057 0 0,-2-1 0 0 0,-1 0 0 0 0,-1-1 0 0 0,3-21-1053 0 0,-12 48 20 0 0,2-6 89 0 0,-1 4-30 0 0,0 1 0 0 0,0-1 0 0 0,0 0 0 0 0,-1 0 0 0 0,1 1-1 0 0,-1-1 1 0 0,0 0 0 0 0,0-2-79 0 0,16 25 84 0 0,-6-3-70 0 0,0 0-1 0 0,-2 1 0 0 0,6 18-13 0 0,14 27 24 0 0,-24-56-648 0 0,0 0 0 0 0,0 0 0 0 0,1 0 0 0 0,3 3 624 0 0,4 1-1408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4.8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38 16416 0 0,'-18'-11'1343'0'0,"16"10"-1255"0"0,0 0 0 0 0,0 0 0 0 0,0 0 0 0 0,0 0 0 0 0,0-1 1 0 0,0 1-1 0 0,0-1 0 0 0,0 1 0 0 0,0-1 0 0 0,1 0 1 0 0,-1 0-1 0 0,-1-1-88 0 0,2-3 1838 0 0,6 6-717 0 0,1 0-1004 0 0,9 3 294 0 0,1-1 1 0 0,-1 2-1 0 0,0 0 1 0 0,0 1 0 0 0,4 2-412 0 0,1 0 219 0 0,1 0 1 0 0,8 0-220 0 0,99 13 411 0 0,-61-14 169 0 0,60-2-580 0 0,159-15 852 0 0,-98-6-606 0 0,-93 8 125 0 0,45 2-371 0 0,-136 7-546 0 0,20 1 1475 0 0,-17 1-3225 0 0,-2 1-3512 0 0,-3-1-2417 0 0</inkml:trace>
  <inkml:trace contextRef="#ctx0" brushRef="#br0" timeOffset="1437.806">36 432 18863 0 0,'0'-2'119'0'0,"-1"0"-1"0"0,0-1 0 0 0,1 1 0 0 0,0 0 0 0 0,-1 0 0 0 0,1 0 0 0 0,0-1 0 0 0,0 1 1 0 0,0 0-1 0 0,0 0 0 0 0,1 0 0 0 0,-1-1 0 0 0,1 1 0 0 0,-1 0 0 0 0,1 0 0 0 0,0 0 1 0 0,0 0-1 0 0,0-1-118 0 0,1 0 195 0 0,0 0 0 0 0,0 1 0 0 0,0-1 0 0 0,0 0 0 0 0,1 1 0 0 0,-1-1 0 0 0,1 1 0 0 0,0 0 1 0 0,0 0-1 0 0,2-2-195 0 0,7-2 449 0 0,0 0 0 0 0,1 1 1 0 0,-1 0-1 0 0,1 1 0 0 0,8-2-449 0 0,-5 3 168 0 0,-1 0 0 0 0,1 1 0 0 0,-1 0 0 0 0,1 1 0 0 0,0 1 0 0 0,-1 1 0 0 0,1 0 0 0 0,12 3-168 0 0,-19-3 62 0 0,-1 1 1 0 0,1 0-1 0 0,-1 1 0 0 0,0-1 1 0 0,0 2-1 0 0,0-1 0 0 0,0 1 1 0 0,0 1-1 0 0,-1-1 0 0 0,0 1 1 0 0,0 0-1 0 0,0 1 0 0 0,-1 0 1 0 0,1 0-1 0 0,-2 0 0 0 0,4 5-62 0 0,-4-3 44 0 0,0 0 0 0 0,-1 1-1 0 0,1-1 1 0 0,-2 1-1 0 0,0 0 1 0 0,0 0 0 0 0,0 1-1 0 0,-1-1 1 0 0,0 0-1 0 0,-1 1 1 0 0,0 0 0 0 0,-1 1-44 0 0,0 6 132 0 0,0 1 0 0 0,-2-1 1 0 0,0 0-1 0 0,-1 1 0 0 0,0-1 1 0 0,-3 4-133 0 0,0-2 110 0 0,-1 0-1 0 0,0 0 1 0 0,-2 0 0 0 0,0-1-1 0 0,-1 0 1 0 0,-1-1 0 0 0,0 0 0 0 0,-2-1-1 0 0,1 0 1 0 0,-13 10-110 0 0,16-17 58 0 0,0 1 0 0 0,-1-1 0 0 0,-1-1 0 0 0,0 0 0 0 0,0 0-1 0 0,-5 1-57 0 0,14-7 16 0 0,-1-1-1 0 0,0 0 0 0 0,0 0 0 0 0,0 0 1 0 0,1 0-1 0 0,-1-1 0 0 0,0 1 0 0 0,0-1 0 0 0,0 1 1 0 0,0-1-1 0 0,0 0 0 0 0,0 0 0 0 0,-3-1-15 0 0,3 0 9 0 0,1 0-1 0 0,-1 1 1 0 0,1-1-1 0 0,0-1 1 0 0,0 1 0 0 0,-1 0-1 0 0,1 0 1 0 0,0-1-1 0 0,0 0 1 0 0,0 1-1 0 0,0-1 1 0 0,1 0-1 0 0,-1 0 1 0 0,0 0-1 0 0,1 0 1 0 0,-1 0-1 0 0,1 0 1 0 0,-1-2-9 0 0,-3-6-61 0 0,0 0 1 0 0,1 0-1 0 0,0 0 1 0 0,0 0 0 0 0,1-1-1 0 0,-1-7 61 0 0,0-7-181 0 0,2 0 1 0 0,-1-9 180 0 0,3 27-12 0 0,0-1 1 0 0,1 1-1 0 0,-1 0 1 0 0,1 0 0 0 0,1 0-1 0 0,-1 0 1 0 0,1 0-1 0 0,0 0 1 0 0,1 0-1 0 0,0 1 1 0 0,0-1 0 0 0,0 1-1 0 0,1 0 1 0 0,0 0-1 0 0,0 0 1 0 0,0 0-1 0 0,2 0 12 0 0,-2 2-6 0 0,0 0-1 0 0,0 0 0 0 0,1 1 0 0 0,-1 0 1 0 0,1-1-1 0 0,0 2 0 0 0,-1-1 0 0 0,2 0 1 0 0,-1 1-1 0 0,0 0 0 0 0,0 0 1 0 0,1 1-1 0 0,-1-1 0 0 0,1 1 0 0 0,-1 0 1 0 0,1 1-1 0 0,-1-1 0 0 0,1 1 0 0 0,0 0 1 0 0,-1 1-1 0 0,1-1 0 0 0,-1 1 7 0 0,0 0-41 0 0,0 0 1 0 0,0 1-1 0 0,0-1 1 0 0,0 1-1 0 0,0 0 0 0 0,-1 0 1 0 0,1 1-1 0 0,-1-1 1 0 0,0 1-1 0 0,0 0 0 0 0,0 0 1 0 0,0 1-1 0 0,0-1 1 0 0,0 1-1 0 0,-1-1 0 0 0,0 1 1 0 0,0 1-1 0 0,0-1 1 0 0,0 0-1 0 0,-1 0 0 0 0,1 1 1 0 0,0 2 40 0 0,1 4-427 0 0,0 0-1 0 0,-1 0 1 0 0,0 0 0 0 0,-1 1 0 0 0,0-1-1 0 0,-1 0 1 0 0,0 1 0 0 0,-1-1 0 0 0,-1 7 427 0 0,0-4-9093 0 0</inkml:trace>
  <inkml:trace contextRef="#ctx0" brushRef="#br1" timeOffset="3401.534">628 469 22607 0 0,'-7'-17'2554'0'0,"9"16"-2320"0"0,0 0 1 0 0,0-1-1 0 0,0 1 1 0 0,0 0-1 0 0,0 0 1 0 0,0 0-1 0 0,0 0 1 0 0,1 0-235 0 0,23-2 583 0 0,0 0 0 0 0,0 2 1 0 0,7 1-584 0 0,-28 0 25 0 0,5 0 111 0 0,-1 0-88 0 0,-1 0 0 0 0,1 0 0 0 0,0 1 0 0 0,-1 0 0 0 0,1 1 0 0 0,0 0-48 0 0,-8-2 14 0 0,1 1 1 0 0,0-1 0 0 0,-1 1-1 0 0,1 0 1 0 0,0-1 0 0 0,-1 1-1 0 0,1 0 1 0 0,-1 0 0 0 0,1 0-1 0 0,-1 1 1 0 0,0-1 0 0 0,1 0-1 0 0,-1 0 1 0 0,0 1-1 0 0,0-1 1 0 0,0 1 0 0 0,0-1-1 0 0,0 1 1 0 0,0-1 0 0 0,0 1-1 0 0,-1 0 1 0 0,1-1 0 0 0,0 1-1 0 0,-1 0 1 0 0,1 0 0 0 0,-1-1-1 0 0,0 1 1 0 0,0 0-1 0 0,0 0 1 0 0,0 0 0 0 0,0-1-15 0 0,0 9 80 0 0,-1 0-1 0 0,-1-1 1 0 0,1 1 0 0 0,-2-1-1 0 0,1 0 1 0 0,-1 0 0 0 0,-1 0 0 0 0,1 0-1 0 0,-3 3-79 0 0,-11 19 279 0 0,-20 27-279 0 0,16-26 217 0 0,-3 8 519 0 0,-17 35-736 0 0,39-70 42 0 0,0-1-1 0 0,0 1 1 0 0,0 0 0 0 0,1 0 0 0 0,0 0-1 0 0,0 0 1 0 0,0 0-42 0 0,1-4 8 0 0,0 0 1 0 0,0 0-1 0 0,0 0 0 0 0,0 0 1 0 0,0 0-1 0 0,0 0 0 0 0,0 0 1 0 0,0 0-1 0 0,0 0 0 0 0,1 0 1 0 0,-1 0-1 0 0,0 0 0 0 0,1 0 1 0 0,-1 0-1 0 0,1 0 1 0 0,-1 0-1 0 0,1 0 0 0 0,-1 0 1 0 0,1 0-1 0 0,0-1 0 0 0,-1 1 1 0 0,1 0-1 0 0,0 0 0 0 0,0-1 1 0 0,-1 1-1 0 0,1 0 0 0 0,0-1 1 0 0,0 1-1 0 0,0-1 0 0 0,0 1 1 0 0,0-1-1 0 0,0 0 0 0 0,0 1 1 0 0,0-1-1 0 0,0 0-8 0 0,4 1 1 0 0,0 0 0 0 0,0-1 0 0 0,0 0 0 0 0,0 0 0 0 0,0 0 0 0 0,0 0 0 0 0,0-1 0 0 0,4-1-1 0 0,40-12-6 0 0,-14 2-33 0 0,27-7-838 0 0,-23 1-3446 0 0,-34 16 2816 0 0</inkml:trace>
  <inkml:trace contextRef="#ctx0" brushRef="#br1" timeOffset="3744.705">637 675 25567 0 0,'0'0'1175'0'0,"0"0"-29"0"0,13 1-691 0 0,19-3-207 0 0,1-1-1 0 0,-1-2 1 0 0,26-7-248 0 0,25-4 289 0 0,-1 1-3814 0 0,-69 13-5830 0 0</inkml:trace>
  <inkml:trace contextRef="#ctx0" brushRef="#br2" timeOffset="7309.355">1124 173 19351 0 0,'0'-7'1943'0'0,"0"5"-1667"0"0,0 2 340 0 0,0 0 177 0 0,0 0 37 0 0,0 0-78 0 0,-10 12 550 0 0,10-11-1223 0 0,-1 1-1 0 0,0-1 1 0 0,0 1-1 0 0,0-1 1 0 0,0 1 0 0 0,-1-1-1 0 0,1 1 1 0 0,0-1-1 0 0,-1 0 1 0 0,1 0-1 0 0,0 0 1 0 0,-1 0-1 0 0,0 0 1 0 0,1 0-1 0 0,-1 0 1 0 0,1 0 0 0 0,-1 0-1 0 0,0-1 1 0 0,0 1-1 0 0,1-1 1 0 0,-3 1-79 0 0,-2-1 173 0 0,-1 1 1 0 0,1-1 0 0 0,0-1-1 0 0,-1 1 1 0 0,-4-2-174 0 0,-17 0 127 0 0,27 2-115 0 0,-1 0-1 0 0,1 0 0 0 0,0 0 0 0 0,0 1 0 0 0,-1-1 0 0 0,1 0 0 0 0,0 1 0 0 0,0-1 0 0 0,0 1 0 0 0,0-1 0 0 0,0 1 0 0 0,0 0 0 0 0,0 0 0 0 0,0-1 0 0 0,0 1 0 0 0,0 0 1 0 0,0 0-1 0 0,0 0 0 0 0,0 0 0 0 0,1 0 0 0 0,-1 0 0 0 0,0 0 0 0 0,1 0 0 0 0,-1 0 0 0 0,1 0 0 0 0,-1 1 0 0 0,1-1 0 0 0,0 0 0 0 0,-1 0 0 0 0,1 0 0 0 0,0 1 0 0 0,0-1 1 0 0,0 1-12 0 0,-1 6 6 0 0,0 1 1 0 0,1 0 0 0 0,0-1-1 0 0,1 6-6 0 0,-1-5 62 0 0,13 192 1172 0 0,-12-199-1207 0 0,-1 4 29 0 0,0-1-1 0 0,0 0 1 0 0,1 0-1 0 0,0 0 1 0 0,0 0 0 0 0,0 0-1 0 0,1 0 1 0 0,-1 0-1 0 0,2 1-55 0 0,-3-5 124 0 0,0-1-110 0 0,1 1 0 0 0,-1 0 0 0 0,0-1-1 0 0,0 1 1 0 0,0-1 0 0 0,1 1 0 0 0,-1-1 0 0 0,0 0 0 0 0,1 1-1 0 0,-1-1 1 0 0,0 1 0 0 0,1-1 0 0 0,-1 1 0 0 0,0-1 0 0 0,1 0-1 0 0,-1 1 1 0 0,1-1 0 0 0,-1 0 0 0 0,1 1 0 0 0,-1-1 0 0 0,1 0-1 0 0,-1 0 1 0 0,1 1 0 0 0,-1-1 0 0 0,1 0 0 0 0,-1 0 0 0 0,1 0 0 0 0,-1 0-1 0 0,1 0-13 0 0,16 2-70 0 0,-13-3 26 0 0,1-1-1 0 0,-1 1 1 0 0,0 0 0 0 0,1-1 0 0 0,-1 0 0 0 0,0 0 0 0 0,1-1 44 0 0,20-8-954 0 0,17-6-3174 0 0,-28 11 580 0 0,-6 2-4651 0 0</inkml:trace>
  <inkml:trace contextRef="#ctx0" brushRef="#br2" timeOffset="7678.933">1156 308 20735 0 0,'0'0'472'0'0,"-7"-13"1328"0"0,7 11-1741 0 0,0 1 0 0 0,1 0 0 0 0,-1-1 0 0 0,1 1 0 0 0,-1 0 0 0 0,1 0 0 0 0,-1-1 0 0 0,1 1 0 0 0,0 0 0 0 0,0 0 0 0 0,-1 0-1 0 0,1 0 1 0 0,0 0 0 0 0,0 0 0 0 0,0 0 0 0 0,0 0 0 0 0,0 0 0 0 0,0 1 0 0 0,0-1 0 0 0,1 0 0 0 0,-1 1 0 0 0,0-1 0 0 0,0 1 0 0 0,1-1 0 0 0,-1 1 0 0 0,0-1-1 0 0,1 1 1 0 0,-1 0 0 0 0,0 0 0 0 0,2-1-59 0 0,2 1 253 0 0,0-1-1 0 0,0 0 1 0 0,0 1-1 0 0,0 0 1 0 0,1 0 0 0 0,-1 1-1 0 0,4 0-252 0 0,-8-1 9 0 0,1 0 0 0 0,-1 1-1 0 0,0-1 1 0 0,1 0 0 0 0,-1 1-1 0 0,0-1 1 0 0,1 1 0 0 0,-1 0-1 0 0,0-1 1 0 0,0 1 0 0 0,0 0-1 0 0,1 0 1 0 0,-1 0 0 0 0,0 0-1 0 0,0 0 1 0 0,0 0 0 0 0,-1 0-1 0 0,1 0 1 0 0,0 0 0 0 0,0 0-1 0 0,-1 0 1 0 0,1 1-9 0 0,0 0 35 0 0,-1 0-1 0 0,1 0 1 0 0,-1 0 0 0 0,0-1-1 0 0,0 1 1 0 0,0 0-1 0 0,0 0 1 0 0,0 0 0 0 0,0 0-1 0 0,-1 0 1 0 0,1 0-1 0 0,0 0 1 0 0,-1-1 0 0 0,0 2-35 0 0,-3 5 219 0 0,1 0 1 0 0,-1 0-1 0 0,-1-1 0 0 0,1 1 1 0 0,-1-1-1 0 0,-4 3-219 0 0,-13 14 534 0 0,14-16-210 0 0,0 1-1 0 0,1-1 0 0 0,-2 3-323 0 0,9-10 18 0 0,-1-1 0 0 0,1 1 0 0 0,0-1 0 0 0,0 0 0 0 0,-1 1 0 0 0,1-1 0 0 0,0 1 0 0 0,0-1 0 0 0,-1 1 0 0 0,1-1 0 0 0,0 1 0 0 0,0-1-1 0 0,0 1 1 0 0,0-1 0 0 0,0 1 0 0 0,0-1 0 0 0,0 1 0 0 0,-1-1 0 0 0,2 1 0 0 0,-1-1 0 0 0,0 1 0 0 0,0-1 0 0 0,0 1 0 0 0,0-1 0 0 0,0 0 0 0 0,0 1 0 0 0,0-1 0 0 0,1 1 0 0 0,-1-1 0 0 0,0 1-18 0 0,1-1 8 0 0,0 1 0 0 0,-1-1 0 0 0,1 1 0 0 0,0-1 0 0 0,0 1 0 0 0,0-1 0 0 0,-1 1 0 0 0,1-1 0 0 0,0 0 0 0 0,0 0 0 0 0,0 1 0 0 0,0-1 0 0 0,0 0 0 0 0,0 0 0 0 0,0 0-8 0 0,6 0-4 0 0,0 0 0 0 0,0-1 0 0 0,1 1 0 0 0,0-2 4 0 0,6 0 32 0 0,35-7-1551 0 0,-45 7 644 0 0,1 1-1 0 0,-1-1 1 0 0,0 0 0 0 0,1 0 0 0 0,-1 0 0 0 0,0 0-1 0 0,0-1 1 0 0,0 0 0 0 0,0 0 875 0 0,2-4-1775 0 0</inkml:trace>
  <inkml:trace contextRef="#ctx0" brushRef="#br2" timeOffset="8027.561">1296 164 19807 0 0,'8'1'5433'0'0,"4"3"-3780"0"0,16 4-1460 0 0,-21-8-84 0 0,0 0 102 0 0,-1 1 1 0 0,1 0-1 0 0,0 0 1 0 0,0 1-1 0 0,3 1-211 0 0,-8-3 30 0 0,0 1 0 0 0,-1 0 0 0 0,1-1 0 0 0,-1 1 0 0 0,1 0 0 0 0,-1 0 0 0 0,0 0 0 0 0,1 0 0 0 0,-1 0 0 0 0,0 1 0 0 0,0-1 1 0 0,1 0-1 0 0,-1 0 0 0 0,0 1 0 0 0,0-1 0 0 0,-1 1 0 0 0,1-1 0 0 0,0 1 0 0 0,0-1 0 0 0,-1 1 0 0 0,1-1 0 0 0,-1 1 0 0 0,1 0 0 0 0,-1-1 0 0 0,0 1-30 0 0,3 23 902 0 0,-2 24-902 0 0,-1-33 198 0 0,0 1 0 0 0,1-1 0 0 0,1 1 0 0 0,1-1 0 0 0,2 9-198 0 0,-1-10 68 0 0,1 0 0 0 0,0-1 0 0 0,1 0 0 0 0,1 0 0 0 0,0 0 0 0 0,4 4-68 0 0,-10-17 8 0 0,-1 0 0 0 0,1-1 0 0 0,-1 1 0 0 0,1 0 0 0 0,-1 0 0 0 0,0 0 0 0 0,1-1 0 0 0,-1 1 1 0 0,0 0-1 0 0,0 0 0 0 0,1 0 0 0 0,-1 0 0 0 0,0-1 0 0 0,0 1 0 0 0,0 0 0 0 0,0 0 0 0 0,0 0 0 0 0,0 0 0 0 0,0 0 0 0 0,-1-1 0 0 0,1 1 0 0 0,0 0 0 0 0,0 0 0 0 0,-1 0 0 0 0,1 0 0 0 0,0-1 1 0 0,-1 1-1 0 0,1 0 0 0 0,-1 0 0 0 0,1-1 0 0 0,-1 1 0 0 0,1 0 0 0 0,-1-1 0 0 0,0 1 0 0 0,1-1 0 0 0,-1 1 0 0 0,0-1 0 0 0,1 1 0 0 0,-1-1 0 0 0,0 1 0 0 0,0-1 0 0 0,0 1 0 0 0,1-1 0 0 0,-1 0 0 0 0,0 0-7 0 0,-7 3 103 0 0,1 0 1 0 0,0-1-1 0 0,-1 0 1 0 0,-6 2-105 0 0,8-3 3 0 0,-13 3-775 0 0,1-1 0 0 0,-4 0 772 0 0,-4-3-8682 0 0,9-2-731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4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41 17047 0 0,'-2'-1'331'0'0,"1"1"-243"0"0,1 0 0 0 0,-1 0 1 0 0,1 0-1 0 0,-1 0 1 0 0,1-1-1 0 0,-1 1 0 0 0,1 0 1 0 0,-1 0-1 0 0,1-1 0 0 0,-1 1 1 0 0,1 0-1 0 0,0-1 1 0 0,-1 1-1 0 0,1 0 0 0 0,-1-1 1 0 0,1 1-1 0 0,0-1 0 0 0,-1 1 1 0 0,1 0-89 0 0,0-1 1024 0 0,7-1 2852 0 0,8 1-2401 0 0,-3 1-893 0 0,101-17 606 0 0,-38 5-4592 0 0,-65 11 2253 0 0</inkml:trace>
  <inkml:trace contextRef="#ctx0" brushRef="#br0" timeOffset="369.82">36 120 22663 0 0,'-33'13'2524'0'0,"45"-10"-1720"0"0,16-4-1117 0 0,1-2-1 0 0,-1-2 1 0 0,0 0-1 0 0,10-5 314 0 0,-27 8-507 0 0,13-4-452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30.62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 121 19895 0 0,'0'0'455'0'0,"0"0"61"0"0,12 11 679 0 0,11 14-634 0 0,-1 2 1 0 0,-1 0 0 0 0,-2 2-1 0 0,0 0 1 0 0,-2 1 0 0 0,-1 1-1 0 0,-2 0 1 0 0,4 16-562 0 0,-11-24 206 0 0,-1-1 0 0 0,-1 1 0 0 0,-2 0 0 0 0,0 0 0 0 0,-1 1 1 0 0,-1-1-1 0 0,-2 1 0 0 0,0-1 0 0 0,-1 0 0 0 0,-2 0 0 0 0,-5 22-206 0 0,-11 17-2722 0 0,-6-3-3380 0 0,15-40-2503 0 0</inkml:trace>
  <inkml:trace contextRef="#ctx0" brushRef="#br0" timeOffset="485.13">2837 1 19895 0 0,'0'0'455'0'0,"6"12"1088"0"0,3 10-1342 0 0,2 0-1 0 0,1 0 1 0 0,1 1-201 0 0,13 23 584 0 0,35 59 780 0 0,-34-60-211 0 0,-1 1 1 0 0,14 38-1154 0 0,-33-68 192 0 0,-2 0 0 0 0,0 0 0 0 0,-1 1 0 0 0,0-1 0 0 0,-1 1 0 0 0,-1 0 0 0 0,-1 0 0 0 0,-1 0 0 0 0,0 0 0 0 0,-2 12-192 0 0,-1-8 107 0 0,-2 1 0 0 0,0-1 0 0 0,-1 0 0 0 0,-1-1 0 0 0,-7 14-107 0 0,-6 8-923 0 0,-2-1-1 0 0,-5 3 924 0 0,15-24-719 0 0</inkml:trace>
  <inkml:trace contextRef="#ctx0" brushRef="#br0" timeOffset="-2534.336">192 31 15432 0 0,'0'0'705'0'0,"-9"5"261"0"0,1 2-860 0 0,1-1-1 0 0,0 1 1 0 0,0 1-1 0 0,1-1 0 0 0,0 1 1 0 0,0 0-1 0 0,1 1 1 0 0,0-1-1 0 0,-2 5-105 0 0,-7 18 1105 0 0,1 2 1 0 0,1 1-1106 0 0,6-17 191 0 0,-10 32 937 0 0,2 1 0 0 0,-6 40-1128 0 0,10-19 1043 0 0,2 0-1 0 0,4 1 1 0 0,2 4-1043 0 0,3-26 338 0 0,2 0 1 0 0,2 0-1 0 0,3 0 0 0 0,13 48-338 0 0,-18-88-9 0 0,0 0 0 0 0,1 0 0 0 0,0-1 0 0 0,0 0 0 0 0,1 1 0 0 0,0-1 0 0 0,1-1 0 0 0,1 3 9 0 0,-2-5-11 0 0,1 0 0 0 0,-1 0 0 0 0,1-1 1 0 0,0 0-1 0 0,0 0 0 0 0,1 0 0 0 0,-1-1 0 0 0,1 0 0 0 0,0 0 0 0 0,0-1 0 0 0,1 1 11 0 0,8 2-396 0 0,0-1-1 0 0,1 0 1 0 0,10 1 396 0 0,5-1-7651 0 0,-18-5-172 0 0</inkml:trace>
  <inkml:trace contextRef="#ctx0" brushRef="#br0" timeOffset="-2171.655">296 395 22319 0 0,'5'25'3278'0'0,"5"23"-2601"0"0,-4 50 66 0 0,-3 3-743 0 0,-2-34 73 0 0,-1-49-137 0 0,0-1 1 0 0,2 0-1 0 0,0 0 0 0 0,1 0 1 0 0,0 0-1 0 0,1 0 1 0 0,2 2 63 0 0,0-9-1506 0 0,-2-4-2830 0 0,-3-5 2518 0 0,3 4-6351 0 0</inkml:trace>
  <inkml:trace contextRef="#ctx0" brushRef="#br0" timeOffset="-1816.486">463 629 19807 0 0,'0'0'1526'0'0,"0"0"-986"0"0,20-6 3513 0 0,1 1-3398 0 0,-1 2-1 0 0,11 0-654 0 0,29-5 244 0 0,-12-1-1364 0 0,-15 3-5409 0 0,-3 1-1997 0 0</inkml:trace>
  <inkml:trace contextRef="#ctx0" brushRef="#br0" timeOffset="-1281.42">1111 435 9672 0 0,'1'-1'109'0'0,"0"1"-67"0"0,0 0-1 0 0,-1-1 1 0 0,1 1 0 0 0,-1 0 0 0 0,1 0-1 0 0,-1-1 1 0 0,1 1 0 0 0,-1 0 0 0 0,1-1-1 0 0,-1 1 1 0 0,1 0 0 0 0,-1-1 0 0 0,1 1-1 0 0,-1-1 1 0 0,0 1 0 0 0,1-1-1 0 0,-1 1 1 0 0,0-1 0 0 0,1 1 0 0 0,-1-1-1 0 0,0 1 1 0 0,0-1 0 0 0,1 1 0 0 0,-1-1-1 0 0,0 0 1 0 0,0 1 0 0 0,0-1 0 0 0,0 1-1 0 0,0-1 1 0 0,0 0-42 0 0,0 1 1707 0 0,0 0 579 0 0,0 0 107 0 0,0 1-1876 0 0,-1 0-1 0 0,1 0 1 0 0,-1 0-1 0 0,1 0 1 0 0,0 0-1 0 0,-1 1 1 0 0,1-1-1 0 0,0 0 0 0 0,0 0 1 0 0,0 0-1 0 0,0 1 1 0 0,0-1-517 0 0,2 29 1525 0 0,1-11-814 0 0,-1-8-418 0 0,-1 0 0 0 0,0 0 1 0 0,-1 9-294 0 0,0 25 392 0 0,1-26-27 0 0,-2 0 0 0 0,0 9-365 0 0,-1 8 350 0 0,3-27-271 0 0,-2 1-1 0 0,1-1 1 0 0,-1 0-1 0 0,-1 1-78 0 0,-2 14 162 0 0,4-19-118 0 0,0 0 0 0 0,-1 0 0 0 0,0-1 0 0 0,0 1 0 0 0,0-1 0 0 0,-1 1 0 0 0,0-1 1 0 0,0 1-1 0 0,0-1 0 0 0,0 0 0 0 0,-2 2-44 0 0,3-4 23 0 0,0-1-1 0 0,0 1 1 0 0,0-1 0 0 0,0 0 0 0 0,0 0 0 0 0,-1 0-1 0 0,1 0 1 0 0,0 1 0 0 0,-1-2 0 0 0,1 1-1 0 0,-1 0 1 0 0,1 0 0 0 0,-1 0 0 0 0,0 0-23 0 0,0-1 31 0 0,1 0 0 0 0,-1 0 0 0 0,0 0 0 0 0,1 0 0 0 0,-1-1 0 0 0,0 1 0 0 0,1 0 0 0 0,-1-1 0 0 0,0 1 0 0 0,1-1 0 0 0,-1 1 0 0 0,1-1 0 0 0,-1 0 0 0 0,1 0 0 0 0,-1 0-31 0 0,-7-4-23 0 0,0-1 0 0 0,1 0 0 0 0,-1 0 0 0 0,2-1 0 0 0,-1 0 0 0 0,1-1-1 0 0,0 0 1 0 0,0 0 0 0 0,1 0 0 0 0,-1-2 23 0 0,-8-14-170 0 0,2 1-1 0 0,0-2 0 0 0,-2-8 171 0 0,12 26-2 0 0,0-1 0 0 0,0 1 1 0 0,1-1-1 0 0,0 0 0 0 0,0 0 0 0 0,1 0 0 0 0,0 0 0 0 0,1 0 0 0 0,0-1 1 0 0,0 1-1 0 0,1-2 2 0 0,-1 6 22 0 0,1-1 0 0 0,0 1 0 0 0,0-1 0 0 0,1 1 0 0 0,-1-1 0 0 0,1 1 0 0 0,0 0 0 0 0,0 0 1 0 0,1 0-1 0 0,-1 0 0 0 0,1 0 0 0 0,0 0 0 0 0,0 1 0 0 0,0-1 0 0 0,0 1 0 0 0,1 0 0 0 0,-1 0 0 0 0,1 0 0 0 0,0 1 0 0 0,1-2-22 0 0,10-4 13 0 0,0 0-1 0 0,1 1 0 0 0,0 1 0 0 0,8-2-12 0 0,69-16 150 0 0,-16 4-273 0 0,68-13-1694 0 0,-114 26-868 0 0,-6 2-6517 0 0</inkml:trace>
  <inkml:trace contextRef="#ctx0" brushRef="#br0" timeOffset="-793.542">1733 76 20591 0 0,'-14'6'1562'0'0,"7"-1"-1442"0"0,-1 0 0 0 0,2 1 0 0 0,-1 0 0 0 0,1 1 0 0 0,0-1 0 0 0,0 1 0 0 0,0 1 0 0 0,-1 2-120 0 0,-10 18 685 0 0,-9 20-685 0 0,21-38 152 0 0,-15 33 255 0 0,3 0-1 0 0,1 2 1 0 0,-1 12-407 0 0,7-21 337 0 0,2 0 0 0 0,1 1 1 0 0,2 0-1 0 0,1 12-337 0 0,2-25 195 0 0,2 0 1 0 0,1 1-1 0 0,1-1 1 0 0,2 1-1 0 0,0-1 1 0 0,1-1-1 0 0,2 4-195 0 0,-2-14 8 0 0,1 0 0 0 0,0 0 0 0 0,1 0 0 0 0,0-1 1 0 0,1 0-1 0 0,0 0 0 0 0,1-1 0 0 0,0 0 0 0 0,1-1 0 0 0,0 0 0 0 0,1 0 0 0 0,0-1 0 0 0,0-1 0 0 0,1 1 0 0 0,0-2 0 0 0,6 3-8 0 0,-10-6-956 0 0,1 0 0 0 0,-1-1 0 0 0,1 0 0 0 0,0-1-1 0 0,8 2 957 0 0,2-1-8547 0 0</inkml:trace>
  <inkml:trace contextRef="#ctx0" brushRef="#br1" timeOffset="3775.106">1825 497 17855 0 0,'0'-4'178'0'0,"0"0"-1"0"0,0 0 1 0 0,1 0-1 0 0,0 0 1 0 0,0 0-1 0 0,0 0 1 0 0,0 0-1 0 0,1 0 1 0 0,0 0-1 0 0,-1 1 0 0 0,1-1 1 0 0,1 1-1 0 0,0-3-177 0 0,2 1 308 0 0,-1-1 0 0 0,1 1 0 0 0,1 0 0 0 0,-1 0 0 0 0,0 1 0 0 0,1 0 0 0 0,5-3-308 0 0,2-1 355 0 0,0 2 1 0 0,1-1-1 0 0,0 2 0 0 0,0 0 0 0 0,1 0 0 0 0,-1 1 1 0 0,5 0-356 0 0,-17 4 45 0 0,1-1 0 0 0,-1 1 0 0 0,1 0 0 0 0,0 0-1 0 0,-1 0 1 0 0,1 0 0 0 0,-1 0 0 0 0,1 0 0 0 0,0 1 0 0 0,-1-1 0 0 0,1 1 0 0 0,-1-1 0 0 0,1 1 0 0 0,-1 0 0 0 0,1 0 0 0 0,-1 1 0 0 0,0-1 0 0 0,0 0 0 0 0,1 1-45 0 0,-1 0 42 0 0,0 0-1 0 0,-1 0 1 0 0,1 0-1 0 0,-1 0 1 0 0,1 0-1 0 0,-1 0 1 0 0,0 0-1 0 0,1 1 0 0 0,-1-1 1 0 0,-1 1-1 0 0,1-1 1 0 0,0 0-1 0 0,0 1 1 0 0,-1-1-1 0 0,0 1 1 0 0,1 0-1 0 0,-1-1 1 0 0,0 1-1 0 0,0 0-41 0 0,-1 10 106 0 0,0-1 0 0 0,0 0 1 0 0,-1-1-1 0 0,0 1 0 0 0,-1 0 0 0 0,-1-1 0 0 0,0 1 0 0 0,0-1 0 0 0,-1 0 1 0 0,-2 1-107 0 0,-11 19 537 0 0,-1-1 0 0 0,-17 20-537 0 0,10-15 553 0 0,-12 23-553 0 0,24-30 337 0 0,14-26-304 0 0,-1 0 1 0 0,0 0 0 0 0,0 0 0 0 0,1 0-1 0 0,-1 0 1 0 0,1 0 0 0 0,0 0-1 0 0,-1 0 1 0 0,1 0 0 0 0,0 0 0 0 0,0 0-1 0 0,0 0 1 0 0,1 1-34 0 0,-1-2 12 0 0,1 0 0 0 0,-1 0 0 0 0,1-1 0 0 0,0 1 0 0 0,-1 0 0 0 0,1 0 0 0 0,0 0 0 0 0,0-1 0 0 0,0 1 0 0 0,0 0 0 0 0,-1-1 0 0 0,1 1 0 0 0,0-1 0 0 0,0 1 0 0 0,0-1 0 0 0,0 1 0 0 0,0-1 0 0 0,0 0 0 0 0,0 0 0 0 0,0 1 0 0 0,0-1 0 0 0,0 0 0 0 0,1 0 0 0 0,-1 0-12 0 0,28 1 89 0 0,-26-2-82 0 0,17 0 41 0 0,-1-1 0 0 0,1-1 0 0 0,-1-1-1 0 0,0-1 1 0 0,2-1-48 0 0,-4 1-1168 0 0,-1-2-1 0 0,-1 0 1 0 0,11-6 1168 0 0,-16 8-1718 0 0</inkml:trace>
  <inkml:trace contextRef="#ctx0" brushRef="#br1" timeOffset="4125.304">1817 597 21191 0 0,'0'0'115'0'0,"0"-1"0"0"0,0 0 0 0 0,0 1-1 0 0,0-1 1 0 0,0 0 0 0 0,0 1-1 0 0,1-1 1 0 0,-1 0 0 0 0,0 1 0 0 0,0-1-1 0 0,1 0 1 0 0,-1 1 0 0 0,0-1-1 0 0,1 1 1 0 0,-1-1 0 0 0,0 1 0 0 0,1-1-1 0 0,-1 1 1 0 0,1-1 0 0 0,-1 1-1 0 0,1-1 1 0 0,-1 1 0 0 0,1 0 0 0 0,-1-1-1 0 0,1 1 1 0 0,0 0 0 0 0,-1-1-1 0 0,1 1 1 0 0,0 0-115 0 0,19-10 813 0 0,19-2-614 0 0,0 1 0 0 0,0 3-1 0 0,1 1 1 0 0,31-1-199 0 0,-13 0-1451 0 0,-26 4-7368 0 0</inkml:trace>
  <inkml:trace contextRef="#ctx0" brushRef="#br2" timeOffset="8578.672">2334 59 9672 0 0,'0'0'748'0'0,"0"0"-300"0"0,0 0 573 0 0,0 0 304 0 0,0 0 62 0 0,0 0-39 0 0,0 0-211 0 0,0 0-90 0 0,0 0-21 0 0,0 0-74 0 0,0 0-302 0 0,0 0-136 0 0,0 0-30 0 0,0 0-62 0 0,0 0-245 0 0,0 0-88 0 0,-18 0 382 0 0,5 1-342 0 0,5-1 93 0 0,0 0-1 0 0,0 0 0 0 0,0-1 1 0 0,0 0-1 0 0,0 0 0 0 0,0-1-221 0 0,-12 1 399 0 0,12 2-127 0 0,8-1-191 0 0,-5 17 79 0 0,4 15 211 0 0,1 0-1 0 0,3 15-370 0 0,0 25 419 0 0,-4-26 1204 0 0,-5 39-1623 0 0,7-61 1449 0 0,21-30-730 0 0,-13 3-619 0 0,0 0 0 0 0,-1-1 0 0 0,1 0 0 0 0,5-4-100 0 0,22-10-1442 0 0,-25 14-1613 0 0,-5 0-3957 0 0,-4 1-1253 0 0</inkml:trace>
  <inkml:trace contextRef="#ctx0" brushRef="#br2" timeOffset="8946.051">2315 148 18055 0 0,'0'0'407'0'0,"0"0"60"0"0,0 0 23 0 0,0 0-50 0 0,21-1 1612 0 0,-17 1-1780 0 0,0 1 0 0 0,1-1 0 0 0,-1 1-1 0 0,0 0 1 0 0,1 1 0 0 0,-1-1 0 0 0,0 1 0 0 0,0-1-1 0 0,0 1 1 0 0,3 2-272 0 0,-6-2 37 0 0,1-1 1 0 0,-1 0-1 0 0,0 0 0 0 0,0 1 0 0 0,1-1 0 0 0,-1 1 0 0 0,0-1 0 0 0,0 1 1 0 0,0-1-1 0 0,-1 1 0 0 0,1 0 0 0 0,0-1 0 0 0,-1 1 0 0 0,1 0 1 0 0,-1 0-1 0 0,1-1 0 0 0,-1 1 0 0 0,0 0 0 0 0,0 0 0 0 0,0 0 1 0 0,0-1-1 0 0,0 1 0 0 0,0 0 0 0 0,0 0 0 0 0,-1 0 0 0 0,1-1 1 0 0,-1 2-38 0 0,-1 4 135 0 0,0 0 1 0 0,-1 0 0 0 0,0 0 0 0 0,0 0 0 0 0,-1 0 0 0 0,0 0-1 0 0,0-1 1 0 0,-1 0 0 0 0,0 1-136 0 0,-19 30 1177 0 0,23-36-1164 0 0,1-1 0 0 0,0 0-1 0 0,0 1 1 0 0,-1-1-1 0 0,1 1 1 0 0,0-1-1 0 0,0 1 1 0 0,0-1-1 0 0,-1 1 1 0 0,1-1-1 0 0,0 1 1 0 0,0-1-1 0 0,0 0 1 0 0,0 1-1 0 0,0-1 1 0 0,0 1-1 0 0,0-1 1 0 0,0 1 0 0 0,0-1-1 0 0,0 1 1 0 0,0-1-1 0 0,1 1 1 0 0,-1-1-1 0 0,0 1 1 0 0,0-1-1 0 0,0 1 1 0 0,1-1-1 0 0,-1 0 1 0 0,0 1-1 0 0,0-1 1 0 0,1 1-13 0 0,0 0 11 0 0,0-1 1 0 0,0 1-1 0 0,0-1 1 0 0,0 1-1 0 0,0-1 1 0 0,0 0-1 0 0,0 1 0 0 0,0-1 1 0 0,1 0-1 0 0,-1 1 1 0 0,0-1-1 0 0,0 0 1 0 0,1 0-12 0 0,4 0 26 0 0,1 0 0 0 0,0-1 1 0 0,-1 0-1 0 0,2 0-26 0 0,30-8-589 0 0,-14-1-3275 0 0,-16 7 1993 0 0</inkml:trace>
  <inkml:trace contextRef="#ctx0" brushRef="#br2" timeOffset="9312.898">2392 36 17879 0 0,'0'0'407'0'0,"0"0"60"0"0,0 0 22 0 0,0 0-56 0 0,17-3 413 0 0,-15 2-489 0 0,37-8 2535 0 0,-37 9-2834 0 0,0-1 0 0 0,0 1 0 0 0,0 0 0 0 0,0 0 0 0 0,0 0 0 0 0,0 0 0 0 0,0 0 0 0 0,0 1 0 0 0,0-1 0 0 0,-1 1 0 0 0,1-1 0 0 0,0 1 0 0 0,0 0 0 0 0,0-1 0 0 0,0 1 0 0 0,-1 0 0 0 0,1 0 0 0 0,0 1-58 0 0,-1-1 40 0 0,0 1 1 0 0,0-1-1 0 0,0 1 1 0 0,0-1-1 0 0,0 1 0 0 0,0 0 1 0 0,-1-1-1 0 0,1 1 1 0 0,-1 0-1 0 0,1-1 0 0 0,-1 1 1 0 0,1 0-1 0 0,-1 0 1 0 0,0-1-1 0 0,0 1-40 0 0,0 32 517 0 0,-1-22-239 0 0,2 6 140 0 0,-1 0-1 0 0,2 0 0 0 0,0 0 0 0 0,2 0 1 0 0,1 5-418 0 0,-1-11 146 0 0,0-1 1 0 0,0 0 0 0 0,1 0-1 0 0,0 0 1 0 0,1-1 0 0 0,1 1-1 0 0,-1-1 1 0 0,6 4-147 0 0,-10-11 23 0 0,8 9 198 0 0,-2-1-1 0 0,7 12-220 0 0,-13-20 19 0 0,0-1 0 0 0,-1 1 0 0 0,0 0-1 0 0,1 0 1 0 0,-1-1 0 0 0,0 1 0 0 0,0 0-1 0 0,-1 0 1 0 0,1 0 0 0 0,-1 0-1 0 0,1 0 1 0 0,-1 0 0 0 0,0 0 0 0 0,0 0-1 0 0,0 0 1 0 0,-1 3-19 0 0,0-5 3 0 0,1 0 0 0 0,-1 0 0 0 0,0 0 0 0 0,0 0 0 0 0,1 0 0 0 0,-1 0 0 0 0,0 0 1 0 0,0 0-1 0 0,0 0 0 0 0,0-1 0 0 0,0 1 0 0 0,0 0 0 0 0,0-1 0 0 0,-1 1 0 0 0,1 0 0 0 0,0-1 0 0 0,0 0 0 0 0,0 1 0 0 0,-1-1 0 0 0,1 0 0 0 0,0 1-3 0 0,-32 4 93 0 0,24-4-82 0 0,-4 0-285 0 0,0 0 0 0 0,0-1 0 0 0,-13-1 274 0 0,10 0-1410 0 0,1 1 114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6.86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1310 135 5528 0 0,'0'-8'4286'0'0,"0"8"-3975"0"0,0 0-1 0 0,0 0 0 0 0,0 0 1 0 0,0 0-1 0 0,0 0 0 0 0,0 0 0 0 0,0 0 1 0 0,0 0-1 0 0,0 0 0 0 0,0 0 1 0 0,0 0-1 0 0,0 0 0 0 0,0 0 1 0 0,0 0-1 0 0,0 0 0 0 0,0 0 0 0 0,0 0 1 0 0,0 0-1 0 0,0 0 0 0 0,0 0 1 0 0,0 0-1 0 0,0 0 0 0 0,0 0 1 0 0,0 0-1 0 0,0 0 0 0 0,0 0 0 0 0,0 0 1 0 0,0 0-1 0 0,0 0-310 0 0,2 3 2076 0 0,2 0-3752 0 0,23 28 3776 0 0,-2 0 0 0 0,-1 1 1 0 0,9 19-2101 0 0,1-1 893 0 0,-22-33-753 0 0,-1 1 0 0 0,0 1-1 0 0,-2 0 1 0 0,0 0 0 0 0,-2 0 0 0 0,0 1-1 0 0,-1 1 1 0 0,4 18-140 0 0,-8-23 85 0 0,0 1-1 0 0,-1-1 1 0 0,0 1-1 0 0,-2 0 1 0 0,0-1-1 0 0,0 1 1 0 0,-2-1 0 0 0,0 1-1 0 0,-1-1 1 0 0,0 0-1 0 0,-5 9-84 0 0,-13 25-1595 0 0,-25 42 1595 0 0,39-79-178 0 0,-5 13-809 0 0</inkml:trace>
  <inkml:trace contextRef="#ctx0" brushRef="#br0" timeOffset="-1532.791">245 415 21743 0 0,'0'0'496'0'0,"-9"15"1392"0"0,6-3-1645 0 0,1-1 0 0 0,1 1-1 0 0,-1 0 1 0 0,2 0-1 0 0,0-1 1 0 0,0 1 0 0 0,1 4-243 0 0,0 18 349 0 0,-1 9 26 0 0,-3 7-375 0 0,2-37 83 0 0,-1 1 0 0 0,0 0 0 0 0,-2-1 1 0 0,1 0-1 0 0,-5 9-83 0 0,8-20 33 0 0,-1 0 1 0 0,0 0-1 0 0,0 0 0 0 0,0 0 1 0 0,0 0-1 0 0,0-1 0 0 0,0 1 1 0 0,0 0-1 0 0,0-1 1 0 0,-1 1-1 0 0,1-1 0 0 0,-1 1 1 0 0,1-1-1 0 0,-1 0 0 0 0,1 1 1 0 0,-1-1-1 0 0,0 0 1 0 0,0 0-1 0 0,0 0 0 0 0,0-1 1 0 0,1 1-1 0 0,-1 0 0 0 0,0-1 1 0 0,0 1-1 0 0,0-1 1 0 0,0 1-1 0 0,0-1 0 0 0,-1 0 1 0 0,1 0-1 0 0,0 0 1 0 0,0 0-1 0 0,-2-1-33 0 0,-1 0 34 0 0,0-1 1 0 0,0 1-1 0 0,1-1 1 0 0,-1 0-1 0 0,0-1 1 0 0,1 1-1 0 0,-1-1 0 0 0,1 0 1 0 0,0 0-1 0 0,0 0 1 0 0,0-1-1 0 0,-2-2-34 0 0,-4-4-11 0 0,1 0 0 0 0,1 0 0 0 0,0-1-1 0 0,0 0 1 0 0,1 0 0 0 0,0-1 0 0 0,1 0 0 0 0,1 0-1 0 0,-1-1 1 0 0,2 1 0 0 0,0-1 0 0 0,1 0 0 0 0,0 0-1 0 0,1 0 1 0 0,0-3 11 0 0,2 11 6 0 0,0 1-1 0 0,0 0 0 0 0,1 0 1 0 0,0-1-1 0 0,-1 1 0 0 0,2 0 1 0 0,-1 0-1 0 0,0 0 0 0 0,1 0 1 0 0,0 0-1 0 0,0 0 0 0 0,0 0 1 0 0,0 1-1 0 0,0-1 1 0 0,1 1-1 0 0,0-1 0 0 0,0 1 1 0 0,0 0-1 0 0,0 0 0 0 0,0 0 1 0 0,1 1-1 0 0,-1-1 0 0 0,3 0-5 0 0,11-7 140 0 0,0 1 0 0 0,0 0 1 0 0,1 2-1 0 0,15-5-140 0 0,-4 2 113 0 0,64-21-74 0 0,63-11-39 0 0,-137 37-29 0 0,28-4-1287 0 0,-15 8-6883 0 0,-11 1-228 0 0</inkml:trace>
  <inkml:trace contextRef="#ctx0" brushRef="#br0" timeOffset="-1181.371">779 112 11976 0 0,'-3'0'201'0'0,"0"1"0"0"0,0-1 0 0 0,1 1 0 0 0,-1 0 0 0 0,0 0 0 0 0,1 1 0 0 0,-1-1 0 0 0,1 0 0 0 0,-1 1 0 0 0,1 0 0 0 0,0-1 0 0 0,-1 1 0 0 0,1 0 0 0 0,0 0 0 0 0,0 0 0 0 0,1 0 0 0 0,-1 1 0 0 0,-1 0-201 0 0,-4 7 2236 0 0,1 0 0 0 0,0 0 0 0 0,-5 9-2236 0 0,-12 31 4369 0 0,-5 22-4369 0 0,13-28 757 0 0,3 0 0 0 0,1 0 0 0 0,-1 16-757 0 0,9-39 161 0 0,1 0 1 0 0,0 0-1 0 0,2 1 1 0 0,0-1-1 0 0,2 1 1 0 0,0-1-1 0 0,1 0 1 0 0,2 0-1 0 0,1 6-161 0 0,-3-18-4 0 0,1 0 0 0 0,0 0 0 0 0,0 0 0 0 0,0 0 0 0 0,1-1 0 0 0,1 0 1 0 0,-1 0-1 0 0,1 0 0 0 0,6 5 4 0 0,-6-7-145 0 0,0-1 1 0 0,0 0 0 0 0,0-1 0 0 0,1 0-1 0 0,-1 0 1 0 0,1 0 0 0 0,0-1 0 0 0,0 1-1 0 0,0-2 1 0 0,1 1 0 0 0,-1-1 0 0 0,1 0-1 0 0,2 0 145 0 0,12 0-2093 0 0</inkml:trace>
  <inkml:trace contextRef="#ctx0" brushRef="#br1" timeOffset="6432.289">805 413 15200 0 0,'0'-2'208'0'0,"-1"1"0"0"0,1-1 0 0 0,-1 0 0 0 0,1 0 0 0 0,0 1 1 0 0,0-1-1 0 0,0 0 0 0 0,0 0 0 0 0,0 0 0 0 0,0 1 1 0 0,1-1-1 0 0,-1 0 0 0 0,1 0 0 0 0,-1 1 0 0 0,1-1 1 0 0,-1 0-1 0 0,1 1 0 0 0,0-1 0 0 0,0 0-208 0 0,1-1 318 0 0,0 1 1 0 0,1-1-1 0 0,-1 1 0 0 0,0-1 0 0 0,1 1 1 0 0,-1 0-1 0 0,1 0 0 0 0,0 1 1 0 0,-1-1-1 0 0,3-1-318 0 0,6-2 487 0 0,1 1 0 0 0,0-1 1 0 0,0 2-1 0 0,0 0 0 0 0,4 0-487 0 0,-11 1 102 0 0,1 2 1 0 0,1-1-1 0 0,-1 1 1 0 0,0 0-1 0 0,0 0 0 0 0,0 0 1 0 0,0 1-1 0 0,0 0 1 0 0,5 1-103 0 0,-9-1 28 0 0,1 0 1 0 0,-1 0 0 0 0,1 0-1 0 0,-1 0 1 0 0,0 0-1 0 0,0 0 1 0 0,1 0 0 0 0,-1 1-1 0 0,0-1 1 0 0,0 1 0 0 0,0 0-1 0 0,-1-1 1 0 0,1 1 0 0 0,0 0-1 0 0,-1 0 1 0 0,1 0 0 0 0,-1 1-1 0 0,1-1 1 0 0,-1 0 0 0 0,0 0-1 0 0,0 1 1 0 0,0-1 0 0 0,0 1-1 0 0,0 0-28 0 0,0 6 43 0 0,0-1 0 0 0,-1 0 0 0 0,1 1 0 0 0,-2-1 0 0 0,1 1-1 0 0,-1-1 1 0 0,0 1 0 0 0,-1-1 0 0 0,-2 6-43 0 0,-5 16 805 0 0,-12 28-805 0 0,17-50 105 0 0,-21 46 463 0 0,16-37-346 0 0,1 0 0 0 0,1 1 0 0 0,0 0 0 0 0,-1 8-222 0 0,8-24 29 0 0,-1 1 0 0 0,1-1 0 0 0,-1 0 0 0 0,1 1 1 0 0,0-1-1 0 0,0 0 0 0 0,0 1 0 0 0,0-1 0 0 0,0 0 0 0 0,1 1 0 0 0,-1-1 0 0 0,1 0 0 0 0,-1 0 0 0 0,1 1 0 0 0,0-1 1 0 0,0 0-1 0 0,0 0 0 0 0,0 0 0 0 0,1 2-29 0 0,0-3 12 0 0,-1 1 1 0 0,1-1-1 0 0,-1 0 1 0 0,1 0-1 0 0,0 0 1 0 0,-1 0-1 0 0,1 0 1 0 0,0 0-1 0 0,0 0 1 0 0,0-1-1 0 0,0 1 1 0 0,-1-1-1 0 0,1 1 1 0 0,0-1-1 0 0,0 0 1 0 0,0 0-1 0 0,0 0 1 0 0,0 0-1 0 0,0 0 1 0 0,0 0-1 0 0,0 0 1 0 0,0-1-1 0 0,0 1-12 0 0,10-2-57 0 0,0-1 0 0 0,-1 0 0 0 0,0-1-1 0 0,0 0 1 0 0,0 0 0 0 0,10-6 57 0 0,12-11-9653 0 0,-26 15 1042 0 0</inkml:trace>
  <inkml:trace contextRef="#ctx0" brushRef="#br1" timeOffset="6786.295">830 571 23439 0 0,'0'0'531'0'0,"0"0"77"0"0,0 0 33 0 0,0 0-70 0 0,6-2-60 0 0,33-9 1199 0 0,36-4-1710 0 0,-1 1 177 0 0,-43 7-1610 0 0,0 0-4881 0 0,1 1-2463 0 0</inkml:trace>
  <inkml:trace contextRef="#ctx0" brushRef="#br2" timeOffset="9954.23">1167 18 14712 0 0,'-1'-3'801'0'0,"-6"-6"6665"0"0,-21 10-5762 0 0,17 0-1420 0 0,0 0 0 0 0,0-2 0 0 0,-1 1 0 0 0,1-1 0 0 0,-2-1-284 0 0,12 2 8 0 0,1-1-1 0 0,-1 1 1 0 0,1 0 0 0 0,-1 0-1 0 0,0 0 1 0 0,1 0 0 0 0,-1 1-1 0 0,1-1 1 0 0,-1 0-1 0 0,1 0 1 0 0,-1 0 0 0 0,1 0-1 0 0,-1 0 1 0 0,1 1-1 0 0,-1-1 1 0 0,1 0 0 0 0,-1 1-1 0 0,1-1 1 0 0,-1 0 0 0 0,1 1-1 0 0,-1-1 1 0 0,1 0-1 0 0,-1 1 1 0 0,1-1 0 0 0,0 1-1 0 0,-1-1 1 0 0,1 1-1 0 0,0-1 1 0 0,0 1 0 0 0,-1-1-1 0 0,1 1 1 0 0,0-1 0 0 0,0 1-1 0 0,0-1 1 0 0,-1 1-1 0 0,1-1 1 0 0,0 1 0 0 0,0-1-1 0 0,0 1 1 0 0,0 0-1 0 0,0-1 1 0 0,0 1-8 0 0,1 29 374 0 0,-1-24-348 0 0,2 25 56 0 0,1 7 588 0 0,-3 33-670 0 0,-2-41 272 0 0,-3 111 1616 0 0,6-134-1323 0 0,3-8 137 0 0,4-3-766 0 0,65-26-2152 0 0,-42 13-5597 0 0,-26 14 16 0 0</inkml:trace>
  <inkml:trace contextRef="#ctx0" brushRef="#br2" timeOffset="10311.692">1114 142 13360 0 0,'0'-1'164'0'0,"-1"0"1"0"0,1 0-1 0 0,-1 0 1 0 0,1 1-1 0 0,0-1 1 0 0,-1 0 0 0 0,1 0-1 0 0,0 0 1 0 0,-1 0-1 0 0,1 1 1 0 0,0-1-1 0 0,0 0 1 0 0,0 0 0 0 0,0 0-1 0 0,0 0 1 0 0,0 0-1 0 0,0 0 1 0 0,0 0-1 0 0,0 0 1 0 0,0 0 0 0 0,1 1-1 0 0,-1-1 1 0 0,0 0-1 0 0,0 0 1 0 0,1 0-1 0 0,-1 0 1 0 0,1 1 0 0 0,-1-1-1 0 0,1 0 1 0 0,-1 0-1 0 0,1 1 1 0 0,-1-1-1 0 0,1 0 1 0 0,0 1 0 0 0,-1-1-1 0 0,1 1 1 0 0,0-1-1 0 0,0 0 1 0 0,-1 1-1 0 0,1 0 1 0 0,0-1 0 0 0,1 1-165 0 0,-1-1 78 0 0,0 0 1 0 0,0 1 0 0 0,0-1 0 0 0,0 1-1 0 0,0-1 1 0 0,0 1 0 0 0,1-1 0 0 0,-1 1 0 0 0,0 0-1 0 0,0 0 1 0 0,1 0 0 0 0,-1-1 0 0 0,0 1-1 0 0,0 0 1 0 0,1 0 0 0 0,-1 1 0 0 0,0-1 0 0 0,0 0-1 0 0,0 0 1 0 0,1 1 0 0 0,-1-1 0 0 0,0 1-1 0 0,0-1 1 0 0,0 1 0 0 0,0-1 0 0 0,0 1 0 0 0,0 0-1 0 0,0-1 1 0 0,0 1 0 0 0,0 0 0 0 0,0 0-1 0 0,0 0 1 0 0,0 0 0 0 0,0 0-79 0 0,0 2 82 0 0,1-1 0 0 0,-1 1 0 0 0,0 0 0 0 0,-1 0 0 0 0,1 0-1 0 0,0 0 1 0 0,-1 0 0 0 0,1 0 0 0 0,-1 0 0 0 0,0 0 0 0 0,0 0 0 0 0,0 0 0 0 0,-1 0 0 0 0,1 0 0 0 0,-1 0 0 0 0,1 0 0 0 0,-2 3-82 0 0,-3 8 511 0 0,0-1 0 0 0,0 1 0 0 0,-2 1-511 0 0,5-10 199 0 0,1-4-126 0 0,-1 3 95 0 0,1 0 0 0 0,-1-1 0 0 0,1 1-1 0 0,-1 0 1 0 0,1 0 0 0 0,1 0 0 0 0,-1-1 0 0 0,0 3-168 0 0,3-5 22 0 0,0-1 0 0 0,0 1-1 0 0,0-1 1 0 0,0 1 0 0 0,0-1 0 0 0,0 0-1 0 0,0 0 1 0 0,0 0 0 0 0,0 0-1 0 0,1 0-21 0 0,56-7-81 0 0,-21-1-3969 0 0,-30 7 2256 0 0</inkml:trace>
  <inkml:trace contextRef="#ctx0" brushRef="#br2" timeOffset="10988.464">1214 29 13416 0 0,'1'0'6804'0'0,"3"-1"-3371"0"0,16-4-2549 0 0,-10 2-588 0 0,-6 2-108 0 0,0-1 1 0 0,-1 1-1 0 0,1-1 1 0 0,0 1 0 0 0,-1-1-1 0 0,1 0 1 0 0,-1 0-1 0 0,1-1 1 0 0,-1 0-189 0 0,-2 3 124 0 0,-1 0-11 0 0,0 0-5 0 0,0 0-17 0 0,0 0-83 0 0,1 0 0 0 0,-1 0 0 0 0,0 0 0 0 0,1 1 0 0 0,-1-1 0 0 0,0 0 0 0 0,1 0 0 0 0,-1 1 1 0 0,0-1-1 0 0,0 0 0 0 0,1 1 0 0 0,-1-1 0 0 0,0 0 0 0 0,0 1 0 0 0,1-1 0 0 0,-1 0 0 0 0,0 1 0 0 0,0-1 0 0 0,0 0 0 0 0,0 1 0 0 0,0-1 1 0 0,1 0-1 0 0,-1 1 0 0 0,0-1 0 0 0,0 1 0 0 0,0-1 0 0 0,0 0 0 0 0,0 1 0 0 0,0-1 0 0 0,0 1 0 0 0,0-1-8 0 0,0 17-22 0 0,-1-13 35 0 0,1 19 71 0 0,-1-2 242 0 0,1 1 0 0 0,1-1 0 0 0,1 0 0 0 0,1 0 0 0 0,1 1 0 0 0,5 15-326 0 0,0-13 114 0 0,-5-13 41 0 0,1 1-1 0 0,-2-1 1 0 0,0 1-1 0 0,0-1 1 0 0,-1 1 0 0 0,0 0-1 0 0,-1 0 1 0 0,0 9-155 0 0,-1-19 36 0 0,-1 0 0 0 0,0 0 0 0 0,1 0 0 0 0,-1 0 1 0 0,0 0-1 0 0,0-1 0 0 0,0 1 0 0 0,0 0 0 0 0,0 0 0 0 0,0-1 0 0 0,-1 1 1 0 0,1-1-1 0 0,0 1 0 0 0,-1-1 0 0 0,1 0 0 0 0,-1 1 0 0 0,0-1 0 0 0,1 0 1 0 0,-1 0-1 0 0,0 0 0 0 0,0 0-36 0 0,1-1-90 0 0,0 1 0 0 0,0 0 0 0 0,-1-1 0 0 0,1 0 0 0 0,0 1 0 0 0,0-1 0 0 0,0 0 0 0 0,0 1 0 0 0,0-1 0 0 0,0 0 0 0 0,-1 0 0 0 0,1 0 0 0 0,0 0 0 0 0,0 0-1 0 0,0 0 1 0 0,0 0 0 0 0,0-1 0 0 0,-1 1 0 0 0,1 0 0 0 0,0-1 0 0 0,0 1 0 0 0,0-1 0 0 0,0 1 0 0 0,0-1 0 0 0,0 1 0 0 0,0-1 0 0 0,0 0 0 0 0,0 1 0 0 0,0-1 0 0 0,1 0 0 0 0,-1 0 0 0 0,0 0 0 0 0,0 1 0 0 0,1-1 0 0 0,-1 0 0 0 0,0 0 0 0 0,1-1 90 0 0,-2-1-10115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21967 0 0,'0'0'498'0'0,"0"0"72"0"0,0 0 36 0 0,0 0-73 0 0,0 0-316 0 0,17 2 561 0 0,-8 0-530 0 0,1 0 0 0 0,0-1 1 0 0,-1 0-1 0 0,1-1 0 0 0,-1 0 1 0 0,1-1-1 0 0,0 0 0 0 0,5-1-248 0 0,25-2 127 0 0,-18 2-442 0 0,10 0-3714 0 0,-22 2-4373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14 20127 0 0,'-6'0'3027'0'0,"34"-1"-617"0"0,18-4-2410 0 0,-16 2-1593 0 0,-1 1-4341 0 0,-7 0-1807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7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1 142 20159 0 0,'8'16'449'0'0,"0"0"-1"0"0,-1 1 0 0 0,0-1 1 0 0,3 17-449 0 0,16 79 84 0 0,-9-35 382 0 0,20 104 178 0 0,-17-76 268 0 0,-19-97-813 0 0,3 10 249 0 0,0 0 0 0 0,1 0 0 0 0,3 7-348 0 0,-8-25 37 0 0,0 0 0 0 0,1 1 0 0 0,-1-1 1 0 0,0 0-1 0 0,0 0 0 0 0,0 0 0 0 0,0 1 0 0 0,0-1 0 0 0,0 0 1 0 0,0 0-1 0 0,0 0 0 0 0,0 1 0 0 0,0-1 0 0 0,1 0 0 0 0,-1 0 1 0 0,0 0-1 0 0,0 0 0 0 0,0 1 0 0 0,0-1 0 0 0,0 0 0 0 0,1 0 1 0 0,-1 0-1 0 0,0 0 0 0 0,0 0 0 0 0,0 0 0 0 0,1 1 0 0 0,-1-1 1 0 0,0 0-1 0 0,0 0 0 0 0,0 0 0 0 0,1 0 0 0 0,-1 0 0 0 0,0 0 1 0 0,0 0-1 0 0,1 0 0 0 0,-1 0 0 0 0,0 0 0 0 0,0 0 0 0 0,0 0 1 0 0,1 0-1 0 0,-1 0 0 0 0,0 0 0 0 0,0 0 0 0 0,0-1 0 0 0,1 1-37 0 0,7-10 634 0 0,2-20-103 0 0,3-54 45 0 0,-4-2 1 0 0,-3-18-577 0 0,-2 22-79 0 0,3-1 1 0 0,11-36 78 0 0,-18 117-6 0 0,1 0 1 0 0,-1 1-1 0 0,0-1 1 0 0,1 1-1 0 0,-1-1 0 0 0,1 1 1 0 0,0 0-1 0 0,-1-1 0 0 0,1 1 1 0 0,0 0-1 0 0,0-1 0 0 0,0 1 1 0 0,0 0-1 0 0,0 0 0 0 0,0 0 1 0 0,1-1 5 0 0,-1 1-6 0 0,-1 1 0 0 0,1 0 0 0 0,-1 0 0 0 0,1 0 0 0 0,-1 0 0 0 0,0-1 0 0 0,1 1 0 0 0,-1 0 0 0 0,1 0 0 0 0,-1 0 0 0 0,1 0 0 0 0,-1 0 0 0 0,1 0 0 0 0,-1 0 0 0 0,1 0 0 0 0,-1 0 0 0 0,1 1 0 0 0,-1-1 0 0 0,1 0 0 0 0,-1 0 0 0 0,1 0 6 0 0,0 1-15 0 0,0 0 0 0 0,0-1 1 0 0,0 1-1 0 0,0 0 0 0 0,0 0 0 0 0,0 0 1 0 0,0 0-1 0 0,0 0 0 0 0,0 0 0 0 0,0 0 0 0 0,0 1 15 0 0,9 15-63 0 0,0 1 0 0 0,-1 0 0 0 0,-1 1 0 0 0,0-1 0 0 0,-1 3 63 0 0,26 99-52 0 0,-20-69 105 0 0,9 47 93 0 0,-8-34-127 0 0,12 30-19 0 0,-24-89 59 0 0,-1-2 25 0 0,0 1 1 0 0,0-1 0 0 0,0 0-1 0 0,1 1 1 0 0,-1-1-1 0 0,1 0 1 0 0,0 0 0 0 0,0 0-1 0 0,1 1-84 0 0,-2-3 369 0 0,-1-1 14 0 0,1-2-257 0 0,0 0 0 0 0,0-1 0 0 0,0 1 0 0 0,0 0 0 0 0,-1-1 0 0 0,1 1-1 0 0,-1-1 1 0 0,1 1-126 0 0,-1 1 81 0 0,5-26 132 0 0,-2 0 1 0 0,-1 0-1 0 0,0 0 0 0 0,-3-6-213 0 0,2-17 59 0 0,13-251 14 0 0,-9 209-66 0 0,-5 76-118 0 0,6-52-1829 0 0,-5 60 1630 0 0,0 0 0 0 0,1 1 0 0 0,0-1 0 0 0,1 1 0 0 0,-1 0 0 0 0,1 0 0 0 0,3-5 310 0 0,3 2-5995 0 0,-7 8 3045 0 0,4-4-5259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46.14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141 477 11520 0 0,'0'0'2'0'0,"0"-21"1031"0"0,3-10 1698 0 0,-2 27-2302 0 0,0 0 1 0 0,0 0 0 0 0,1-1 0 0 0,-1 1 0 0 0,1 0-1 0 0,0 0 1 0 0,0 1 0 0 0,0-1 0 0 0,0 0-1 0 0,4-3-429 0 0,-3 4 247 0 0,1-1 0 0 0,-1 1 0 0 0,1-1-1 0 0,0 1 1 0 0,0 0 0 0 0,1 1 0 0 0,-1-1-1 0 0,0 1 1 0 0,1 0 0 0 0,0 0-247 0 0,8-3 527 0 0,0 1 0 0 0,0 0-1 0 0,3 1-526 0 0,-9 2 102 0 0,0 0 0 0 0,0 0 0 0 0,1 1-1 0 0,-1 0 1 0 0,0 1 0 0 0,0 0 0 0 0,1 0 0 0 0,-1 0-1 0 0,0 1 1 0 0,0 0 0 0 0,0 1 0 0 0,0-1 0 0 0,-1 1-1 0 0,1 1 1 0 0,-1-1 0 0 0,0 1 0 0 0,0 0 0 0 0,1 1-102 0 0,1 1 80 0 0,0 0 0 0 0,0 1 1 0 0,-1 0-1 0 0,0 1 1 0 0,0-1-1 0 0,-1 1 0 0 0,0 1 1 0 0,0-1-1 0 0,-1 1 1 0 0,0 0-1 0 0,0 0 1 0 0,1 7-81 0 0,-2-5 78 0 0,-2 1 1 0 0,1-1-1 0 0,-2 1 0 0 0,1 0 1 0 0,-2 0-1 0 0,1 0 1 0 0,-2-1-1 0 0,1 1 1 0 0,-2 0-1 0 0,1 0 1 0 0,-2-1-1 0 0,0 1 1 0 0,0-1-1 0 0,-1 1 1 0 0,0-1-1 0 0,-1-1 1 0 0,0 1-1 0 0,-1-1 1 0 0,0 1-1 0 0,-1-2 1 0 0,0 1-1 0 0,-2 2-78 0 0,8-12 2 0 0,-10 15 92 0 0,-1-1 0 0 0,-1 0 0 0 0,-1-1 0 0 0,-1 0-94 0 0,11-9 38 0 0,-1-1 0 0 0,1 0 1 0 0,-1 0-1 0 0,0-1 0 0 0,0 1 0 0 0,0-1 1 0 0,-3 1-39 0 0,5-2 23 0 0,0-1 0 0 0,1 1 1 0 0,-1-1-1 0 0,0 1 0 0 0,0-1 1 0 0,0 0-1 0 0,0 0 0 0 0,1 0 1 0 0,-1-1-1 0 0,0 1 0 0 0,0 0 0 0 0,0-1 1 0 0,1 0-1 0 0,-3-1-23 0 0,2 1 44 0 0,0-1-1 0 0,0 0 1 0 0,0 0-1 0 0,0 0 1 0 0,0 0 0 0 0,1-1-1 0 0,-1 1 1 0 0,1-1-1 0 0,0 0 1 0 0,-1 0 0 0 0,1 1-1 0 0,1-1 1 0 0,-1-1-1 0 0,0 1 1 0 0,1 0 0 0 0,-1 0-1 0 0,1-2-43 0 0,-3-6 85 0 0,1 0 0 0 0,0 0-1 0 0,0 0 1 0 0,0-9-85 0 0,2 11-38 0 0,0-1 0 0 0,1 0-1 0 0,0 0 1 0 0,1 1 0 0 0,0-1 0 0 0,0 0 0 0 0,1 0-1 0 0,0 1 1 0 0,1 0 0 0 0,4-10 38 0 0,-6 16-15 0 0,1-1 0 0 0,-1 1 0 0 0,1-1 0 0 0,0 1 0 0 0,1 0 1 0 0,-1 0-1 0 0,0 0 0 0 0,1 0 0 0 0,0 0 0 0 0,-1 0 0 0 0,1 1 0 0 0,0 0 0 0 0,1-1 0 0 0,-1 1 0 0 0,0 0 0 0 0,0 0 0 0 0,1 1 0 0 0,0-1 0 0 0,-1 1 1 0 0,1 0-1 0 0,0-1 0 0 0,-1 2 0 0 0,1-1 0 0 0,0 0 0 0 0,0 1 0 0 0,0 0 0 0 0,0 0 0 0 0,3 0 15 0 0,-3 1-2 0 0,0-1 1 0 0,-1 1-1 0 0,1 0 0 0 0,0 1 1 0 0,0-1-1 0 0,-1 1 0 0 0,1-1 1 0 0,-1 1-1 0 0,1 0 0 0 0,-1 0 1 0 0,0 1-1 0 0,0-1 0 0 0,0 1 1 0 0,0 0-1 0 0,0-1 0 0 0,0 1 0 0 0,-1 0 1 0 0,1 1-1 0 0,-1 0 2 0 0,3 2-3 0 0,-1 0-1 0 0,-1 1 0 0 0,1 0 1 0 0,-1 0-1 0 0,0 0 1 0 0,-1 0-1 0 0,1 0 1 0 0,-1 1-1 0 0,0 3 4 0 0,1 14-2178 0 0,-1 20 2178 0 0,-2-1-6375 0 0,0-36 4328 0 0</inkml:trace>
  <inkml:trace contextRef="#ctx0" brushRef="#br1" timeOffset="2060.013">659 348 17247 0 0,'1'-1'225'0'0,"-1"0"0"0"0,0-1 0 0 0,1 1-1 0 0,-1-1 1 0 0,1 1 0 0 0,-1 0-1 0 0,1 0 1 0 0,-1-1 0 0 0,1 1-1 0 0,0 0 1 0 0,0 0 0 0 0,0 0 0 0 0,0 0-1 0 0,0 0 1 0 0,0 0 0 0 0,0 0-1 0 0,0 0 1 0 0,0 0 0 0 0,0 0-1 0 0,0 1 1 0 0,1-1 0 0 0,-1 0-1 0 0,0 1 1 0 0,0-1 0 0 0,1 1 0 0 0,-1-1-1 0 0,0 1 1 0 0,1 0-225 0 0,5-2 458 0 0,0 0 1 0 0,0 1-1 0 0,0 0 1 0 0,6 0-459 0 0,-6 0 154 0 0,0 1 0 0 0,0 0 0 0 0,0 1 0 0 0,0-1 0 0 0,0 2 1 0 0,0-1-1 0 0,1 1-154 0 0,-6-2 19 0 0,0 1 1 0 0,1 0-1 0 0,-1 0 0 0 0,0 0 1 0 0,0 0-1 0 0,0 0 1 0 0,0 1-1 0 0,0-1 0 0 0,0 1 1 0 0,0-1-1 0 0,0 1 1 0 0,0 0-1 0 0,-1 0 0 0 0,1 0 1 0 0,-1 0-1 0 0,1 0 1 0 0,-1 0-1 0 0,0 0 0 0 0,0 0 1 0 0,0 0-1 0 0,1 3-19 0 0,0 2 31 0 0,-1 0 0 0 0,0 1 0 0 0,0-1 0 0 0,-1 1 0 0 0,0-1 0 0 0,0 1 0 0 0,0-1 1 0 0,-1 1-1 0 0,0-1 0 0 0,-1 0 0 0 0,0 0 0 0 0,0 1 0 0 0,-1-1 0 0 0,1 0 0 0 0,-3 2-31 0 0,-8 18 318 0 0,-1-1 0 0 0,-1 0 1 0 0,-5 3-319 0 0,18-26 76 0 0,-20 29 262 0 0,5-7 1146 0 0,-13 25-1484 0 0,29-48 11 0 0,0-1 0 0 0,0 0 0 0 0,1 1 1 0 0,-1-1-1 0 0,0 0 0 0 0,1 1 0 0 0,-1-1 0 0 0,1 1 1 0 0,0-1-1 0 0,-1 1 0 0 0,1-1 0 0 0,0 1 0 0 0,0-1 1 0 0,0 1-1 0 0,0-1 0 0 0,0 1 0 0 0,1-1 1 0 0,-1 1-1 0 0,0-1 0 0 0,1 1 0 0 0,-1-1 0 0 0,1 1 1 0 0,-1-1-1 0 0,1 1 0 0 0,0-1 0 0 0,-1 0 0 0 0,1 1 1 0 0,0-1-1 0 0,0 0 0 0 0,0 0 0 0 0,0 0 0 0 0,0 0 1 0 0,0 0-1 0 0,0 0 0 0 0,1 0 0 0 0,-1 0 1 0 0,0 0-1 0 0,0 0 0 0 0,1-1 0 0 0,-1 1 0 0 0,1 0 1 0 0,-1-1-1 0 0,0 1 0 0 0,1-1 0 0 0,-1 0 0 0 0,1 0 1 0 0,-1 1-1 0 0,1-1 0 0 0,0 0-11 0 0,8 1 69 0 0,1-1 0 0 0,0 0-1 0 0,0-1 1 0 0,0 0 0 0 0,0-1 0 0 0,-1 0-1 0 0,1 0 1 0 0,4-3-69 0 0,35-13-965 0 0,-4-3-3793 0 0,-38 17-1719 0 0,-2 0-1760 0 0</inkml:trace>
  <inkml:trace contextRef="#ctx0" brushRef="#br1" timeOffset="2399.446">684 522 22543 0 0,'-20'-9'2566'0'0,"19"9"-2125"0"0,1 0 146 0 0,11-4 928 0 0,191-29-680 0 0,-148 26-2252 0 0,-29 3-166 0 0</inkml:trace>
  <inkml:trace contextRef="#ctx0" brushRef="#br0" timeOffset="4640.14">16 1071 12896 0 0,'-5'-9'1235'0'0,"4"6"-760"0"0,-1 1 0 0 0,1-1 0 0 0,-1 1 0 0 0,1-1 0 0 0,0 1 0 0 0,0-1 0 0 0,0 0 0 0 0,1 0-475 0 0,0 3 65 0 0,0-1 1 0 0,0 0-1 0 0,0 1 1 0 0,0-1-1 0 0,0 0 1 0 0,0 1-1 0 0,0-1 1 0 0,0 0-1 0 0,1 1 1 0 0,-1-1-1 0 0,0 0 1 0 0,0 1-1 0 0,1-1 1 0 0,-1 1-1 0 0,1-1 1 0 0,-1 1-1 0 0,0-1 1 0 0,1 1-1 0 0,-1-1 1 0 0,1 1-1 0 0,-1-1 1 0 0,1 1-1 0 0,-1-1 1 0 0,1 1-1 0 0,0 0 1 0 0,-1-1-1 0 0,1 1 1 0 0,-1 0-1 0 0,1 0 1 0 0,0-1-1 0 0,-1 1 1 0 0,1 0-1 0 0,0 0 1 0 0,-1 0-1 0 0,1 0 1 0 0,0 0-1 0 0,0 0-65 0 0,26-4 1045 0 0,0 1 1 0 0,0 1-1 0 0,19 2-1045 0 0,24-1 893 0 0,31-8 872 0 0,73-17-1765 0 0,96-32 1099 0 0,-144 32-535 0 0,0 6 0 0 0,78-2-564 0 0,-119 14-3437 0 0,-69 6-5605 0 0</inkml:trace>
  <inkml:trace contextRef="#ctx0" brushRef="#br0" timeOffset="6490.542">201 1310 14368 0 0,'0'0'330'0'0,"-2"-5"750"0"0,-1-7-914 0 0,2 10 115 0 0,1-1 0 0 0,0 0 0 0 0,0 0 1 0 0,1 0-1 0 0,-1 0 0 0 0,1 0 0 0 0,-1 1 1 0 0,1-1-1 0 0,0 0 0 0 0,0 0 0 0 0,0 1 1 0 0,0-1-1 0 0,0 1 0 0 0,1-1 1 0 0,-1 1-1 0 0,1-1-281 0 0,3-5 692 0 0,1 1 1 0 0,0 0-1 0 0,0 0 1 0 0,4-3-693 0 0,-6 6 76 0 0,0 1 1 0 0,0 0-1 0 0,0 0 1 0 0,1 0-1 0 0,-1 0 1 0 0,1 1-1 0 0,0 0 1 0 0,-1 0-1 0 0,1 0 1 0 0,0 0-1 0 0,0 1 1 0 0,1 0-1 0 0,-1 0 1 0 0,0 0-1 0 0,0 1 1 0 0,0 0-1 0 0,1 0 1 0 0,-1 0-1 0 0,0 0 1 0 0,0 1-1 0 0,0 0 1 0 0,0 0-1 0 0,0 0 0 0 0,0 1 1 0 0,0 0-1 0 0,0 0 1 0 0,0 0-1 0 0,0 0 1 0 0,-1 1-1 0 0,1 0 1 0 0,-1 0-1 0 0,0 0 1 0 0,0 0-1 0 0,0 1 1 0 0,0-1-1 0 0,1 4-76 0 0,4 3 34 0 0,-2 0 0 0 0,0 0 0 0 0,0 0-1 0 0,-1 1 1 0 0,0 0 0 0 0,-1 1 0 0 0,0-1-1 0 0,-1 1 1 0 0,0 0 0 0 0,-1 0 0 0 0,0 1 0 0 0,-1-1-1 0 0,0 0 1 0 0,-1 1 0 0 0,0-1 0 0 0,-1 1-1 0 0,-1-1 1 0 0,0 1 0 0 0,-1-1 0 0 0,0 1 0 0 0,-1-1-1 0 0,0 0 1 0 0,-1 0 0 0 0,0 0 0 0 0,-1-1-1 0 0,0 1 1 0 0,-3 3-34 0 0,0-3 202 0 0,1 0-1 0 0,-2-1 0 0 0,0 0 1 0 0,0 0-1 0 0,-3 1-201 0 0,8-8 44 0 0,0-1 0 0 0,0 1 0 0 0,-1-1-1 0 0,1 1 1 0 0,-1-1 0 0 0,0-1 0 0 0,0 1-1 0 0,0-1 1 0 0,0 0 0 0 0,-1 0 0 0 0,1 0 0 0 0,-1-1-1 0 0,1 1 1 0 0,-3-1-44 0 0,6-1 21 0 0,0 0 0 0 0,0 0 0 0 0,-1 0 0 0 0,1 0 0 0 0,0-1 0 0 0,0 1 0 0 0,0-1 0 0 0,-1 1 0 0 0,1-1 0 0 0,0 0 0 0 0,0 0 0 0 0,0 0 0 0 0,0 0 0 0 0,0 0 0 0 0,0 0 0 0 0,1 0 0 0 0,-2-1-21 0 0,0-1 45 0 0,0 0 0 0 0,0 0 0 0 0,1 0-1 0 0,-1-1 1 0 0,1 1 0 0 0,-1-1-1 0 0,1 1 1 0 0,0-1 0 0 0,0-1-45 0 0,-2-5 155 0 0,0-1-1 0 0,1 1 1 0 0,0-1 0 0 0,1 0-1 0 0,0 0 1 0 0,0-7-155 0 0,1 5-23 0 0,0 0 0 0 0,1 0 0 0 0,1 0 0 0 0,0 1 0 0 0,3-13 23 0 0,-3 20-42 0 0,0 1-1 0 0,0 0 1 0 0,0 0 0 0 0,1 0 0 0 0,0 1 0 0 0,0-1 0 0 0,0 0 0 0 0,0 1 0 0 0,0-1-1 0 0,1 1 1 0 0,-1-1 0 0 0,1 1 0 0 0,0 0 0 0 0,0 0 0 0 0,0 1 0 0 0,1-1-1 0 0,-1 1 1 0 0,1-1 0 0 0,3-1 42 0 0,1 0-8 0 0,1 1 0 0 0,0 0 1 0 0,1 0-1 0 0,-1 1 0 0 0,0 0 0 0 0,1 1 0 0 0,-1 0 0 0 0,1 0 1 0 0,2 1 7 0 0,-6 0 6 0 0,0 0 0 0 0,0 0 0 0 0,0 1 0 0 0,0 0 0 0 0,0 0 1 0 0,0 1-1 0 0,0-1 0 0 0,0 1 0 0 0,-1 0 0 0 0,1 1 1 0 0,-1 0-1 0 0,1-1 0 0 0,-1 2 0 0 0,5 3-6 0 0,-8-5 7 0 0,0 1 0 0 0,0-1 0 0 0,0 1 0 0 0,0 0 1 0 0,0 0-1 0 0,-1 0 0 0 0,1 0 0 0 0,-1 0 0 0 0,0 0 0 0 0,0 0 0 0 0,0 1 0 0 0,0-1 0 0 0,0 0 0 0 0,-1 1 0 0 0,1-1 0 0 0,-1 0 1 0 0,0 1-1 0 0,0-1 0 0 0,-1 0 0 0 0,1 1 0 0 0,-1-1 0 0 0,1 1 0 0 0,-2 1-7 0 0,0 5-311 0 0,-1 0 0 0 0,-1 0 0 0 0,1-1 0 0 0,-2 1 0 0 0,1-1 0 0 0,-1 0 0 0 0,-2 1 311 0 0,-2 4-1123 0 0,1-3-12 0 0</inkml:trace>
  <inkml:trace contextRef="#ctx0" brushRef="#br0" timeOffset="9624.441">868 1407 8288 0 0,'0'0'381'0'0,"0"0"-6"0"0,0 0-15 0 0,0 0 830 0 0,0 0 392 0 0,0 0 76 0 0,0 0-100 0 0,0 0-504 0 0,0 0-225 0 0,-5-20 3535 0 0,-5 0-2335 0 0,-1 0 0 0 0,-4-3-2029 0 0,10 15 162 0 0,-1 1-1 0 0,1 0 0 0 0,-2 1 0 0 0,1-1 0 0 0,-1 1 1 0 0,1 0-1 0 0,-2 0-161 0 0,3 3 6 0 0,1 0 0 0 0,0 1 0 0 0,-1-1 0 0 0,1 1 0 0 0,-1 0 0 0 0,0 0 0 0 0,0 1 0 0 0,1-1 0 0 0,-1 1 0 0 0,0 0 1 0 0,-5 0-7 0 0,6 1 3 0 0,0 0 0 0 0,1 0 0 0 0,-1 1 0 0 0,0-1 0 0 0,0 1 1 0 0,1 0-1 0 0,-1 0 0 0 0,0 0 0 0 0,1 1 0 0 0,-1-1 0 0 0,1 1 1 0 0,-1 0-1 0 0,1 0 0 0 0,0 0 0 0 0,0 0 0 0 0,0 1-3 0 0,-3 1-1 0 0,2 0 0 0 0,-1 1 0 0 0,0-1 0 0 0,1 1-1 0 0,0 0 1 0 0,0 1 0 0 0,0-1 0 0 0,1 1 0 0 0,0 0 0 0 0,0 0 0 0 0,0 0 0 0 0,0 3 1 0 0,-1 2 3 0 0,2 1 0 0 0,0-1 1 0 0,0 1-1 0 0,1 0 0 0 0,0 0 1 0 0,1 5-4 0 0,0 1 49 0 0,0-1 0 0 0,2 1-1 0 0,0-1 1 0 0,0 0 0 0 0,2 0 0 0 0,3 11-49 0 0,-6-24 33 0 0,1 0-1 0 0,0 0 1 0 0,-1 1 0 0 0,1-1 0 0 0,0-1-1 0 0,1 1 1 0 0,-1 0 0 0 0,1 0-1 0 0,0-1 1 0 0,0 0 0 0 0,0 1 0 0 0,0-1-1 0 0,0 0 1 0 0,1 0 0 0 0,0-1 0 0 0,-1 1-1 0 0,1-1 1 0 0,0 0 0 0 0,0 0-1 0 0,0 0 1 0 0,0 0 0 0 0,1-1 0 0 0,-1 0-1 0 0,0 0 1 0 0,1 0 0 0 0,-1 0-1 0 0,1-1 1 0 0,1 1-33 0 0,-1-1 65 0 0,1-1 1 0 0,-1 1-1 0 0,1-1 0 0 0,-1 0 1 0 0,1-1-1 0 0,-1 1 0 0 0,0-1 0 0 0,1 0 1 0 0,-1 0-1 0 0,0-1 0 0 0,0 1 0 0 0,-1-1 1 0 0,1 0-1 0 0,-1-1 0 0 0,1 1 1 0 0,-1-1-1 0 0,0 0 0 0 0,0 0 0 0 0,-1 0 1 0 0,1 0-1 0 0,2-5-65 0 0,0 1 104 0 0,-1-1 1 0 0,0 1-1 0 0,0-1 1 0 0,-1-1-1 0 0,0 1 1 0 0,-1-1-1 0 0,0 1 1 0 0,0-1-1 0 0,-1 0 1 0 0,0 0-1 0 0,0-6-104 0 0,-1-73 268 0 0,10 113-208 0 0,2 20-66 0 0,-8-25-11 0 0,1 1-1 0 0,1-1 1 0 0,0 0 0 0 0,6 8 17 0 0,-10-21-10 0 0,1-1 0 0 0,-1 0 1 0 0,1 1-1 0 0,0-1 1 0 0,0-1-1 0 0,1 1 0 0 0,-1-1 1 0 0,1 1-1 0 0,0-1 0 0 0,1-1 1 0 0,-1 1-1 0 0,0-1 1 0 0,1 0-1 0 0,0 0 0 0 0,0 0 1 0 0,2 0 9 0 0,-3-1-301 0 0,1-1 1 0 0,-1 1-1 0 0,1-1 1 0 0,-1 0 0 0 0,1 0-1 0 0,0-1 1 0 0,-1 1-1 0 0,1-1 1 0 0,2-1 300 0 0,2-1-2123 0 0</inkml:trace>
  <inkml:trace contextRef="#ctx0" brushRef="#br2" timeOffset="14146.521">1136 38 9240 0 0,'0'0'422'0'0,"0"0"-7"0"0,3-5 381 0 0,3-5 5952 0 0,-5 10-6199 0 0,-1 0-124 0 0,0 0-29 0 0,0 0 4 0 0,0 0 34 0 0,0 0 12 0 0,0 0 2 0 0,0 0-17 0 0,0 0-74 0 0,0 0-33 0 0,0 0-4 0 0,0 0 8 0 0,-1 1-190 0 0,1 0 0 0 0,0 0 0 0 0,-1-1 0 0 0,1 1-1 0 0,0 0 1 0 0,-1 0 0 0 0,1 0 0 0 0,-1-1 0 0 0,1 1-1 0 0,-1 0 1 0 0,0-1 0 0 0,1 1 0 0 0,-1 0 0 0 0,0-1-1 0 0,1 1 1 0 0,-1-1 0 0 0,0 1 0 0 0,0-1 0 0 0,1 1-1 0 0,-1-1 1 0 0,0 0 0 0 0,0 1 0 0 0,0-1 0 0 0,0 0-138 0 0,-1 1 78 0 0,-1 0 0 0 0,1-1 1 0 0,0 1-1 0 0,0-1 1 0 0,0 1-1 0 0,-1-1 1 0 0,1 0-1 0 0,0 0 1 0 0,-2 0-79 0 0,-8 1 168 0 0,10 0-146 0 0,1-1 1 0 0,0 0-1 0 0,0 0 0 0 0,0 1 1 0 0,-1-1-1 0 0,1 0 0 0 0,0 0 1 0 0,0 0-1 0 0,-1 0 0 0 0,1-1 1 0 0,0 1-1 0 0,0 0 0 0 0,-1-1-22 0 0,-17-7 1211 0 0,18 9-1209 0 0,0 0 1 0 0,1 1-1 0 0,-1-1 0 0 0,1 0 1 0 0,-1 0-1 0 0,1 0 1 0 0,0 1-1 0 0,-1-1 1 0 0,1 0-1 0 0,0 0 0 0 0,0 1 1 0 0,0-1-1 0 0,0 0 1 0 0,0 0-1 0 0,0 1-2 0 0,-1 5 1 0 0,-1 12-3 0 0,0-1 0 0 0,1 0 0 0 0,1 4 2 0 0,-2 22 90 0 0,0-20 253 0 0,1 0 1 0 0,0 0-1 0 0,2 0 0 0 0,1 0 1 0 0,1 0-1 0 0,1 1-343 0 0,-4-25 17 0 0,0 0 1 0 0,0 0-1 0 0,0 1 0 0 0,0-1 0 0 0,0 0 0 0 0,0 1 1 0 0,0-1-1 0 0,0 0 0 0 0,1 0 0 0 0,-1 1 1 0 0,0-1-1 0 0,0 0 0 0 0,0 0 0 0 0,0 1 1 0 0,1-1-1 0 0,-1 0 0 0 0,0 0 0 0 0,0 1 0 0 0,1-1 1 0 0,-1 0-1 0 0,0 0 0 0 0,0 0 0 0 0,1 0 1 0 0,-1 1-1 0 0,0-1 0 0 0,0 0 0 0 0,1 0 1 0 0,-1 0-1 0 0,0 0 0 0 0,1 0 0 0 0,-1 0 0 0 0,0 0 1 0 0,0 0-1 0 0,1 0 0 0 0,-1 0 0 0 0,1 0-17 0 0,11-7 273 0 0,-8 4-266 0 0,-1 0 0 0 0,0 0 0 0 0,0 0 0 0 0,0-1 0 0 0,2-3-7 0 0,-3 5-55 0 0,-1-1 0 0 0,1 1 1 0 0,-1 0-1 0 0,1-1 0 0 0,0 1 0 0 0,0 0 0 0 0,0 0 1 0 0,1 0-1 0 0,-1 1 0 0 0,0-1 0 0 0,3-1 55 0 0,1 0-1997 0 0,1 1-1 0 0,-1-1 0 0 0,1 1 1 0 0,1 0 1997 0 0,-8 2-7 0 0,4-2-2361 0 0</inkml:trace>
  <inkml:trace contextRef="#ctx0" brushRef="#br2" timeOffset="14506.013">1189 142 14712 0 0,'0'0'672'0'0,"-1"0"-10"0"0,1 0-588 0 0,0 0 0 0 0,-1 0 0 0 0,1-1-1 0 0,0 1 1 0 0,0 0 0 0 0,0 0 0 0 0,-1 0 0 0 0,1 0 0 0 0,0-1-1 0 0,0 1 1 0 0,0 0 0 0 0,-1 0 0 0 0,1 0 0 0 0,0-1 0 0 0,0 1-1 0 0,0 0 1 0 0,0 0 0 0 0,0-1 0 0 0,0 1 0 0 0,0 0-1 0 0,-1 0 1 0 0,1-1 0 0 0,0 1 0 0 0,0 0 0 0 0,0 0 0 0 0,0-1-1 0 0,0 1 1 0 0,0 0 0 0 0,0 0 0 0 0,0-1 0 0 0,0 1 0 0 0,0 0-1 0 0,0 0 1 0 0,1-1 0 0 0,-1 1 0 0 0,0 0 0 0 0,0 0-1 0 0,0-1 1 0 0,0 1 0 0 0,0 0 0 0 0,0 0 0 0 0,1-1 0 0 0,-1 1-1 0 0,0 0 1 0 0,0 0-74 0 0,8-8 2086 0 0,-7 7-2008 0 0,1 1 1 0 0,-1-1-1 0 0,1 1 0 0 0,0 0 0 0 0,-1-1 1 0 0,1 1-1 0 0,-1 0 0 0 0,1 0 0 0 0,0 0 1 0 0,-1 0-1 0 0,1 1 0 0 0,0-1 0 0 0,-1 0 1 0 0,1 1-1 0 0,0-1 0 0 0,-1 1 0 0 0,1-1 1 0 0,-1 1-1 0 0,1 0 0 0 0,-1-1 1 0 0,1 1-1 0 0,-1 0 0 0 0,0 0 0 0 0,1 0 1 0 0,-1 0-1 0 0,0 1 0 0 0,0-1 0 0 0,0 0 1 0 0,0 0-1 0 0,0 1 0 0 0,0-1 0 0 0,0 1 1 0 0,0-1-1 0 0,-1 1 0 0 0,1-1 0 0 0,0 1 1 0 0,-1-1-1 0 0,1 1 0 0 0,-1-1 1 0 0,0 1-1 0 0,1 0 0 0 0,-1-1 0 0 0,0 1 1 0 0,0 0-1 0 0,0-1 0 0 0,0 1 0 0 0,-1 0 1 0 0,1-1-1 0 0,0 1 0 0 0,-1 0-78 0 0,-4 13 733 0 0,-1 1 0 0 0,0-1 0 0 0,-5 6-733 0 0,7-13 241 0 0,-8 12 639 0 0,12-19-704 0 0,0-1-13 0 0,0 0-55 0 0,0 0-20 0 0,14 2 46 0 0,-12-2-116 0 0,0 1 1 0 0,0-1-1 0 0,-1 0 0 0 0,1 1 0 0 0,0-1 1 0 0,0 0-1 0 0,0 0 0 0 0,0-1 0 0 0,0 1 1 0 0,0 0-1 0 0,0-1 0 0 0,0 1-18 0 0,31-10-1407 0 0,-7 2-572 0 0,-20 6-363 0 0</inkml:trace>
  <inkml:trace contextRef="#ctx0" brushRef="#br2" timeOffset="14960.189">1296 12 16208 0 0,'-1'-7'2366'0'0,"2"3"3365"0"0,11 3-4678 0 0,8 3 138 0 0,-17-1-1029 0 0,0 0 0 0 0,0-1 1 0 0,0 1-1 0 0,0-1 0 0 0,0 0 0 0 0,1 0 0 0 0,-1 0 0 0 0,0 0 1 0 0,0-1-1 0 0,0 1 0 0 0,0-1 0 0 0,1 0-162 0 0,-3 1 29 0 0,0 0 0 0 0,-1 0 1 0 0,1 0-1 0 0,0 0 0 0 0,-1 0 0 0 0,1 0 0 0 0,0 1 1 0 0,-1-1-1 0 0,1 0 0 0 0,0 0 0 0 0,-1 1 0 0 0,1-1 0 0 0,-1 0 1 0 0,1 1-1 0 0,-1-1 0 0 0,1 1 0 0 0,-1-1 0 0 0,1 1-29 0 0,-1-1-32 0 0,1 2 62 0 0,1 0 0 0 0,-1 0-1 0 0,0 0 1 0 0,0 0-1 0 0,0 0 1 0 0,0 0-1 0 0,-1 0 1 0 0,1 1 0 0 0,0-1-1 0 0,-1 0 1 0 0,0 0-1 0 0,0 1 1 0 0,1 0-30 0 0,-2 36 754 0 0,1-23-650 0 0,0 12 101 0 0,2-1 0 0 0,1 1-1 0 0,1-1 1 0 0,2 0 0 0 0,6 21-205 0 0,-11-45 0 0 0,0-1 0 0 0,0 1 0 0 0,-1-1 0 0 0,1 0 0 0 0,-1 1 0 0 0,0-1 0 0 0,0 1 0 0 0,0 0 0 0 0,0-1 0 0 0,0 1 0 0 0,0-1 0 0 0,-1 1 0 0 0,1-1 0 0 0,-1 1 0 0 0,0-1 0 0 0,0 0 0 0 0,0 0 0 0 0,0 0 0 0 0,0 0 0 0 0,-1-1 0 0 0,1 1 0 0 0,-1 0 0 0 0,0-1 0 0 0,1 1 0 0 0,-1-1 0 0 0,0 0 0 0 0,0 1 0 0 0,0-1 0 0 0,0 0 0 0 0,0 0 0 0 0,0 0 0 0 0,0-1 0 0 0,-1 1 0 0 0,-9 4-1941 0 0,-1-1 1 0 0,-10 2 1940 0 0,13-4-9927 0 0</inkml:trace>
  <inkml:trace contextRef="#ctx0" brushRef="#br2" timeOffset="16075.766">1084 1014 10592 0 0,'0'0'488'0'0,"0"0"-12"0"0,0 0-95 0 0,0 0 736 0 0,0 0 355 0 0,0 0 68 0 0,0 0-99 0 0,0 0-482 0 0,0 0-207 0 0,0 0-44 0 0,0 0-60 0 0,0 0-208 0 0,0 0-89 0 0,0 0-21 0 0,0 0-19 0 0,0 0-72 0 0,0 0-30 0 0,0 0-8 0 0,0 0 27 0 0,0 0 118 0 0,0 0 50 0 0,0 0 10 0 0,-19-4 1194 0 0,10 4-1244 0 0,0 0-317 0 0,0 0 0 0 0,-1 0 0 0 0,1 1 0 0 0,-6 2-39 0 0,15-3 0 0 0,-1 0 0 0 0,1 0 0 0 0,-1 0 0 0 0,1 1 0 0 0,0-1 0 0 0,-1 0 0 0 0,1 0 0 0 0,-1 1 0 0 0,1-1 0 0 0,0 0 0 0 0,-1 1 0 0 0,1-1 0 0 0,0 1 0 0 0,-1-1 0 0 0,1 0 0 0 0,0 1 0 0 0,-1-1 0 0 0,1 1 0 0 0,0-1 0 0 0,0 1 0 0 0,0-1 0 0 0,-1 1 0 0 0,1-1 0 0 0,0 0 0 0 0,0 1 0 0 0,0-1 0 0 0,0 1 0 0 0,0-1 0 0 0,0 1 0 0 0,0-1 0 0 0,0 1 0 0 0,0-1 0 0 0,0 1 0 0 0,0-1 0 0 0,0 1 0 0 0,0 0 0 0 0,-3 203 980 0 0,1-179-600 0 0,1-20-205 0 0,1 1-1 0 0,-1-1 1 0 0,1 0 0 0 0,0 1-1 0 0,1-1 1 0 0,-1 0 0 0 0,1 0-1 0 0,1 4-174 0 0,-2-8 147 0 0,0-1-3 0 0,8 3 312 0 0,-1-2-345 0 0,0 0 1 0 0,1-1-1 0 0,-1 0 0 0 0,1-1 0 0 0,0 0-111 0 0,0 0-265 0 0,0 1 0 0 0,0 0 0 0 0,0 0 0 0 0,3 1 265 0 0,5-3-3472 0 0,-9-1-4122 0 0,-2 0-219 0 0</inkml:trace>
  <inkml:trace contextRef="#ctx0" brushRef="#br2" timeOffset="16426.953">1123 1091 8752 0 0,'0'0'673'0'0,"0"0"-101"0"0,0 0 1196 0 0,0 0 568 0 0,2 4 2943 0 0,4 8-3885 0 0,-3-4-818 0 0,0 0-1 0 0,-1-1 1 0 0,0 1-1 0 0,0 0 1 0 0,0 0-1 0 0,-1 0 1 0 0,0 7-576 0 0,0 33-1817 0 0,-1-30-764 0 0,0-18 871 0 0</inkml:trace>
  <inkml:trace contextRef="#ctx0" brushRef="#br2" timeOffset="16878.704">1176 1046 14544 0 0,'0'0'662'0'0,"-1"-1"-11"0"0,1 0-462 0 0,0 1-1 0 0,0-1 1 0 0,0 0 0 0 0,0 0-1 0 0,0 1 1 0 0,0-1 0 0 0,0 0-1 0 0,0 1 1 0 0,0-1 0 0 0,0 0 0 0 0,0 0-1 0 0,0 1 1 0 0,0-1 0 0 0,1 0-1 0 0,-1 1 1 0 0,0-1 0 0 0,1 0-1 0 0,-1 1 1 0 0,0-1 0 0 0,1 1 0 0 0,-1-1-1 0 0,1 0 1 0 0,-1 1 0 0 0,1-1-1 0 0,-1 1 1 0 0,1-1 0 0 0,-1 1-1 0 0,1 0 1 0 0,-1-1 0 0 0,1 1 0 0 0,0 0-1 0 0,-1-1 1 0 0,1 1 0 0 0,0 0-1 0 0,-1-1 1 0 0,1 1 0 0 0,0 0 0 0 0,0 0-189 0 0,27-7 981 0 0,-26 7-789 0 0,1-1-118 0 0,1 0 0 0 0,-1 1 0 0 0,1 0 0 0 0,-1 0 0 0 0,1 0 0 0 0,0 0 1 0 0,-1 0-1 0 0,0 1 0 0 0,1 0 0 0 0,2 0-74 0 0,-5 0 69 0 0,0 1 1 0 0,0-1 0 0 0,0 1-1 0 0,0-1 1 0 0,0 1-1 0 0,0-1 1 0 0,0 1-1 0 0,-1-1 1 0 0,1 1 0 0 0,-1 0-1 0 0,1-1 1 0 0,-1 1-1 0 0,0 0 1 0 0,1-1-1 0 0,-1 1 1 0 0,0 0 0 0 0,0 0-70 0 0,1 5 109 0 0,12 73 760 0 0,-5-53 218 0 0,7 14-1087 0 0,7 23 1049 0 0,-21-62-1005 0 0,-1-1 0 0 0,1 1 0 0 0,-1 0 0 0 0,1 0 0 0 0,-1-1 0 0 0,0 1 0 0 0,0 0-1 0 0,0 0 1 0 0,0-1 0 0 0,0 1 0 0 0,0 0 0 0 0,-1-1 0 0 0,1 1 0 0 0,0 0 0 0 0,-1 1-44 0 0,0-2 19 0 0,0 0-1 0 0,0-1 1 0 0,1 1 0 0 0,-1 0-1 0 0,0 0 1 0 0,0-1 0 0 0,0 1-1 0 0,0 0 1 0 0,0-1-1 0 0,0 1 1 0 0,0-1 0 0 0,0 0-1 0 0,0 1 1 0 0,0-1 0 0 0,0 0-1 0 0,0 1 1 0 0,-1-1 0 0 0,1 0-1 0 0,0 0 1 0 0,0 0 0 0 0,0 0-1 0 0,0 0 1 0 0,0 0 0 0 0,-1 0-19 0 0,-3-1-29 0 0,-1 1 0 0 0,0-1 0 0 0,0 0 0 0 0,0 0 0 0 0,1-1 0 0 0,-1 0 0 0 0,0 0 0 0 0,0 0 29 0 0,-15-8-9063 0 0,14 7-4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50 14712 0 0,'0'0'672'0'0,"0"-7"352"0"0,0 7-882 0 0,0 0 0 0 0,0-1 1 0 0,0 1-1 0 0,0 0 1 0 0,0-1-1 0 0,0 1 0 0 0,0-1 1 0 0,0 1-1 0 0,0 0 1 0 0,0-1-1 0 0,0 1 0 0 0,0-1 1 0 0,0 1-1 0 0,0 0 1 0 0,0-1-1 0 0,0 1 0 0 0,-1 0 1 0 0,1-1-1 0 0,0 1 1 0 0,0 0-1 0 0,-1-1 0 0 0,1 1 1 0 0,0 0-1 0 0,0 0 1 0 0,-1-1-1 0 0,1 1 0 0 0,0 0 1 0 0,0 0-1 0 0,-1-1 1 0 0,1 1-1 0 0,0 0 0 0 0,-1 0 1 0 0,1 0-1 0 0,-1 0 1 0 0,1-1-1 0 0,0 1 0 0 0,-1 0 1 0 0,1 0-1 0 0,0 0 1 0 0,-1 0-1 0 0,1 0 0 0 0,-1 0 1 0 0,1 0-1 0 0,-1 0-142 0 0,-19 8 150 0 0,-1-1 866 0 0,-26-4-256 0 0,47-2-757 0 0,0-1-1 0 0,-1 0 1 0 0,1 0 0 0 0,0 0-1 0 0,-1 0 1 0 0,1 1-1 0 0,0-1 1 0 0,-1 0-1 0 0,1 1 1 0 0,0-1-1 0 0,0 0 1 0 0,-1 0 0 0 0,1 1-1 0 0,0-1 1 0 0,0 0-1 0 0,0 1 1 0 0,-1-1-1 0 0,1 0 1 0 0,0 1 0 0 0,0-1-1 0 0,0 1 1 0 0,0-1-1 0 0,0 0 1 0 0,0 1-1 0 0,0-1 1 0 0,0 1-1 0 0,0-1 1 0 0,0 0 0 0 0,0 1-3 0 0,-1 13 66 0 0,1-12-63 0 0,9 247 1717 0 0,-9-216-759 0 0,2-1-1 0 0,2 6-960 0 0,-4-37 36 0 0,0-1-1 0 0,0 0 0 0 0,0 1 0 0 0,0-1 0 0 0,0 1 1 0 0,0-1-1 0 0,1 0 0 0 0,-1 1 0 0 0,0-1 0 0 0,0 0 1 0 0,1 1-1 0 0,-1-1 0 0 0,0 0 0 0 0,0 1 0 0 0,1-1 1 0 0,-1 0-1 0 0,0 0 0 0 0,1 1 0 0 0,-1-1 0 0 0,0 0 1 0 0,1 0-1 0 0,-1 0 0 0 0,1 0 0 0 0,-1 1 0 0 0,0-1 1 0 0,1 0-1 0 0,-1 0 0 0 0,0 0 0 0 0,1 0 0 0 0,-1 0 1 0 0,1 0-1 0 0,-1 0 0 0 0,1 0 0 0 0,-1 0 0 0 0,0 0 1 0 0,1 0-1 0 0,-1 0 0 0 0,1 0 0 0 0,-1 0 0 0 0,0-1 1 0 0,1 1-1 0 0,-1 0 0 0 0,0 0 0 0 0,1 0 0 0 0,-1-1-35 0 0,24-11 207 0 0,-15 7-146 0 0,-4 3-324 0 0,0 0 0 0 0,0 1 0 0 0,0-1-1 0 0,1 1 1 0 0,-1 0 0 0 0,0 0 0 0 0,1 1-1 0 0,-1-1 1 0 0,0 1 0 0 0,1 0 0 0 0,4 1 263 0 0,-3 1-1798 0 0</inkml:trace>
  <inkml:trace contextRef="#ctx0" brushRef="#br0" timeOffset="3768.233">168 179 7832 0 0,'-4'-17'1118'0'0,"5"14"351"0"0,0-1-1 0 0,1 1 0 0 0,-1 0 0 0 0,1 0 1 0 0,-1 0-1 0 0,2-1-1468 0 0,-1 0 708 0 0,0 1 0 0 0,1 0 0 0 0,0 0 0 0 0,-1 0 0 0 0,4-2-708 0 0,-4 3 116 0 0,0 0 0 0 0,0 1-1 0 0,0-1 1 0 0,0 1-1 0 0,1 0 1 0 0,-1-1 0 0 0,0 1-1 0 0,1 0 1 0 0,-1 1-1 0 0,1-1 1 0 0,-1 0-1 0 0,1 1 1 0 0,0-1 0 0 0,-1 1-1 0 0,1 0 1 0 0,-1 0-1 0 0,1 0 1 0 0,0 0 0 0 0,1 0-116 0 0,-3 0 37 0 0,0 0 0 0 0,0 1 0 0 0,0-1 1 0 0,0 0-1 0 0,0 0 0 0 0,-1 1 1 0 0,1-1-1 0 0,0 1 0 0 0,0-1 0 0 0,0 1 1 0 0,0-1-1 0 0,0 1 0 0 0,-1-1 1 0 0,1 1-1 0 0,0 0 0 0 0,0-1 0 0 0,-1 1 1 0 0,1 0-1 0 0,0 0 0 0 0,-1 0 1 0 0,1-1-1 0 0,-1 1 0 0 0,1 0 0 0 0,-1 0 1 0 0,0 0-1 0 0,1 0 0 0 0,-1 0 1 0 0,0 0-1 0 0,1 0 0 0 0,-1 0 0 0 0,0 0 1 0 0,0 0-1 0 0,0 0 0 0 0,0 0 1 0 0,0 0-1 0 0,0 0 0 0 0,0 0 0 0 0,0 0 1 0 0,-1 0-1 0 0,1 0 0 0 0,0 0 1 0 0,-1 0-38 0 0,-1 5 62 0 0,0 1 1 0 0,-1-1 0 0 0,0 0-1 0 0,0 0 1 0 0,-2 4-63 0 0,2-6 87 0 0,-14 29 468 0 0,11-20-266 0 0,0-2 0 0 0,-1 1 0 0 0,0-1 0 0 0,0 0 0 0 0,-2 0 0 0 0,1-1-289 0 0,8-10 223 0 0,0 0 1 0 0,0 0-16 0 0,0 0-68 0 0,0 0-32 0 0,0 0-4 0 0,0 0-7 0 0,17 7 134 0 0,78-12-1138 0 0,-80 2-92 0 0,-10 0-3009 0 0,-2 1-2131 0 0,-3 2-1215 0 0</inkml:trace>
  <inkml:trace contextRef="#ctx0" brushRef="#br0" timeOffset="5149.098">294 30 14568 0 0,'-3'-4'1744'0'0,"2"3"-999"0"0,3 0 3899 0 0,6-6-3550 0 0,15 5 665 0 0,-18 2-1582 0 0,-1 0 0 0 0,1-1 0 0 0,-1 1 0 0 0,1-1 1 0 0,-1 0-1 0 0,3-1-177 0 0,3 0 521 0 0,-9 2-454 0 0,0 0 0 0 0,0 0-1 0 0,0-1 1 0 0,0 1-1 0 0,0 0 1 0 0,0 0 0 0 0,0-1-1 0 0,0 1 1 0 0,0-1 0 0 0,0 1-1 0 0,0-1 1 0 0,0 1 0 0 0,0-1-1 0 0,0 0-66 0 0,-1 1 6 0 0,0 0 0 0 0,0 0 0 0 0,0 0 0 0 0,1 0 0 0 0,-1-1 0 0 0,0 1 0 0 0,0 0-1 0 0,0 0 1 0 0,0 0 0 0 0,0 0 0 0 0,0 0 0 0 0,1 0 0 0 0,-1 0 0 0 0,0 0 0 0 0,0 0 0 0 0,0 0 0 0 0,0 0 0 0 0,0 0-1 0 0,1 0 1 0 0,-1 0 0 0 0,0-1 0 0 0,0 1 0 0 0,0 0 0 0 0,0 1 0 0 0,1-1 0 0 0,-1 0 0 0 0,0 0 0 0 0,0 0 0 0 0,0 0-1 0 0,0 0 1 0 0,0 0 0 0 0,1 0 0 0 0,-1 0 0 0 0,0 0 0 0 0,0 0 0 0 0,0 0 0 0 0,0 0 0 0 0,0 0-6 0 0,4 7 379 0 0,-1 9 137 0 0,26 162 837 0 0,-24-154-1077 0 0,2 0-1 0 0,1-1 1 0 0,2 4-276 0 0,6 18 468 0 0,-15-43-444 0 0,0 0 1 0 0,0 0-1 0 0,-1 0 0 0 0,1 0 0 0 0,-1 1 1 0 0,0-1-1 0 0,1 0 0 0 0,-1 0 0 0 0,0 0 1 0 0,0 1-1 0 0,0-1 0 0 0,-1 0 0 0 0,1 0 1 0 0,-1 0-1 0 0,1 0 0 0 0,-1 1 0 0 0,1-1 1 0 0,-1 0-1 0 0,-1 1-24 0 0,1-2 34 0 0,-1 1 0 0 0,1 0 1 0 0,-1-1-1 0 0,1 1 0 0 0,-1-1 0 0 0,0 1 1 0 0,0-1-1 0 0,0 0 0 0 0,0 0 0 0 0,0 0 1 0 0,0 0-1 0 0,0 0 0 0 0,0-1 0 0 0,0 1 1 0 0,-1 0-1 0 0,1-1 0 0 0,0 0 0 0 0,-2 1-34 0 0,1-1 31 0 0,-1 0 0 0 0,0 0 0 0 0,0 0 0 0 0,1-1-1 0 0,-1 0 1 0 0,0 1 0 0 0,1-1 0 0 0,-1 0 0 0 0,1-1 0 0 0,-1 1-1 0 0,-1-2-30 0 0,0 1-725 0 0,1 1-1 0 0,-1-1 1 0 0,1 1-1 0 0,-1 0 1 0 0,1 0-1 0 0,-1 0 0 0 0,-4 0 727 0 0,1 1-1789 0 0,2 0-18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5.3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12 368 4608 0 0,'-8'-17'2734'0'0,"7"12"628"0"0,-2-9 2169 0 0,6-2-3529 0 0,0 9-1636 0 0,0 0 1 0 0,1 0-1 0 0,0 0 1 0 0,0 0-1 0 0,1 1 0 0 0,0 0 1 0 0,0 0-1 0 0,0 0 1 0 0,1 1-1 0 0,-1 0 1 0 0,2 0-1 0 0,-1 0 1 0 0,0 0-1 0 0,1 1 1 0 0,0 0-1 0 0,0 1 0 0 0,3-2-366 0 0,-5 3 56 0 0,0 0 0 0 0,1 0 0 0 0,-1 1 0 0 0,0-1 0 0 0,1 1 0 0 0,-1 0 0 0 0,1 1-1 0 0,-1-1 1 0 0,1 1 0 0 0,-1 0 0 0 0,1 1 0 0 0,-1-1 0 0 0,0 1 0 0 0,1 0-1 0 0,-1 0 1 0 0,0 1 0 0 0,1 0 0 0 0,-1-1 0 0 0,0 2 0 0 0,0-1 0 0 0,0 1-1 0 0,-1 0 1 0 0,1 0 0 0 0,4 3-56 0 0,-1 2 29 0 0,0 1-1 0 0,0 0 1 0 0,0 1 0 0 0,-1-1-1 0 0,-1 1 1 0 0,0 0-1 0 0,0 1 1 0 0,-1 0-1 0 0,0 0 1 0 0,-1 0 0 0 0,0 0-1 0 0,-1 1 1 0 0,1 4-29 0 0,-1 1 43 0 0,0 0 0 0 0,-1 0-1 0 0,-1 0 1 0 0,0 0 0 0 0,-2 0 0 0 0,0 0 0 0 0,0 0 0 0 0,-2 0 0 0 0,-1 1-43 0 0,-1 0 159 0 0,-1 0 0 0 0,0 0 0 0 0,-2-1 0 0 0,0 0 1 0 0,-1-1-1 0 0,0 0 0 0 0,-6 7-159 0 0,10-17 70 0 0,0 0 0 0 0,0 0 0 0 0,0-1-1 0 0,-1 0 1 0 0,0 0 0 0 0,0 0 0 0 0,0-1 0 0 0,0 0-1 0 0,-1 0 1 0 0,-2 1-70 0 0,7-4 27 0 0,0 0-1 0 0,0 0 0 0 0,-1 0 1 0 0,1 0-1 0 0,0 0 0 0 0,-1-1 1 0 0,1 1-1 0 0,-1-1 0 0 0,1 0 1 0 0,-1 0-1 0 0,1 1 1 0 0,-1-2-1 0 0,1 1 0 0 0,0 0 1 0 0,-1 0-1 0 0,1-1 0 0 0,-1 1 1 0 0,1-1-1 0 0,0 0 0 0 0,-1 0 1 0 0,1 0-1 0 0,0 0 1 0 0,0 0-1 0 0,-1 0 0 0 0,1-1 1 0 0,0 1-1 0 0,0-1 0 0 0,1 1 1 0 0,-1-1-1 0 0,0 0 0 0 0,0 0 1 0 0,1 0-1 0 0,-1 0-26 0 0,-3-7 5 0 0,0 0 0 0 0,0 0 0 0 0,1-1 0 0 0,0 1 0 0 0,0-1-1 0 0,1 0 1 0 0,1 0 0 0 0,0 0 0 0 0,0-1 0 0 0,1 1 0 0 0,0 0 0 0 0,1-1 0 0 0,0 1 0 0 0,0-1-1 0 0,1 1 1 0 0,1 0 0 0 0,0-1 0 0 0,1-3-5 0 0,-1 10 4 0 0,0 0 0 0 0,0 0 1 0 0,0 0-1 0 0,0 0 0 0 0,1 0 0 0 0,-1 0 0 0 0,1 0 0 0 0,0 1 1 0 0,0-1-1 0 0,0 1 0 0 0,1 0 0 0 0,-1 0 0 0 0,1 0 0 0 0,0 1 1 0 0,0-1-1 0 0,0 1 0 0 0,0 0 0 0 0,0 0 0 0 0,0 0 0 0 0,0 1 1 0 0,1-1-1 0 0,-1 1 0 0 0,1 0 0 0 0,-1 0 0 0 0,1 1 0 0 0,0-1 1 0 0,3 1-5 0 0,-3 0-8 0 0,0 0-1 0 0,-1 0 1 0 0,1 1 0 0 0,0-1 0 0 0,0 1 0 0 0,-1 0 0 0 0,1 0 0 0 0,-1 1 0 0 0,1 0 0 0 0,-1-1 0 0 0,1 1 0 0 0,-1 1 0 0 0,0-1 0 0 0,0 1 0 0 0,0-1 0 0 0,0 1 0 0 0,-1 0 0 0 0,1 1 0 0 0,-1-1 0 0 0,0 1 0 0 0,1-1 0 0 0,-2 1 0 0 0,1 0 0 0 0,0 0 0 0 0,-1 0 0 0 0,2 4 8 0 0,-1-2-27 0 0,-1 1 0 0 0,0 0-1 0 0,0 0 1 0 0,-1 0 0 0 0,0 0-1 0 0,0 0 1 0 0,0 0 0 0 0,-1 1 0 0 0,0-1-1 0 0,-1 0 1 0 0,0 0 0 0 0,0 0-1 0 0,-1 5 28 0 0,0 3-1463 0 0,0-3-487 0 0</inkml:trace>
  <inkml:trace contextRef="#ctx0" brushRef="#br0" timeOffset="1448.842">700 481 12984 0 0,'0'0'297'0'0,"0"0"39"0"0,2-14 455 0 0,-1 10-473 0 0,-1 0 0 0 0,1-1 0 0 0,-1 1 0 0 0,1 0 0 0 0,-1-1 1 0 0,0 1-1 0 0,-1-1 0 0 0,1 1 0 0 0,-1 0 0 0 0,0-1 0 0 0,0 1 1 0 0,0 0-1 0 0,-1 0 0 0 0,1 0 0 0 0,-1 0 0 0 0,0 0 0 0 0,0 0 1 0 0,0 0-1 0 0,-2-1-318 0 0,-1-1 551 0 0,0 1 0 0 0,0 0 0 0 0,0 1 0 0 0,-1-1 0 0 0,1 1 0 0 0,-1 0 0 0 0,0 0 0 0 0,0 1 0 0 0,-1 0 0 0 0,1 0 0 0 0,-7-2-551 0 0,8 3 16 0 0,0 1 1 0 0,-1-1-1 0 0,1 1 0 0 0,0 0 1 0 0,-1 0-1 0 0,1 0 1 0 0,0 1-1 0 0,-1 0 0 0 0,1 0 1 0 0,-1 0-1 0 0,-2 2-16 0 0,4-2 8 0 0,0 2-1 0 0,0-1 0 0 0,0 0 1 0 0,1 1-1 0 0,-1 0 1 0 0,1 0-1 0 0,-1 0 0 0 0,1 0 1 0 0,0 0-1 0 0,0 1 1 0 0,0-1-1 0 0,0 1 0 0 0,0 0 1 0 0,1 0-1 0 0,-1 0 1 0 0,0 1-8 0 0,-3 5-7 0 0,1 1 0 0 0,0-1 1 0 0,1 0-1 0 0,-1 1 1 0 0,2 0-1 0 0,0 0 1 0 0,0 1-1 0 0,1-1 1 0 0,0 0-1 0 0,0 3 7 0 0,-1 14-4 0 0,2 0 0 0 0,0 1 0 0 0,3 9 4 0 0,-2-30 13 0 0,1-1 0 0 0,0 1 0 0 0,0-1 0 0 0,1 1 0 0 0,0-1 0 0 0,0 1 0 0 0,0-1 0 0 0,1 0 0 0 0,0 0 0 0 0,3 5-13 0 0,-5-9 34 0 0,1 0 1 0 0,-1 1 0 0 0,1-1-1 0 0,0-1 1 0 0,0 1-1 0 0,0 0 1 0 0,0 0-1 0 0,0-1 1 0 0,0 1-1 0 0,0-1 1 0 0,0 1 0 0 0,0-1-1 0 0,1 0 1 0 0,-1 0-1 0 0,1 0 1 0 0,-1 0-1 0 0,1-1 1 0 0,-1 1-1 0 0,1-1 1 0 0,-1 1 0 0 0,1-1-1 0 0,-1 0 1 0 0,1 0-1 0 0,0 0 1 0 0,-1 0-1 0 0,1 0 1 0 0,-1-1-1 0 0,3 0-34 0 0,2-1 112 0 0,0-1 0 0 0,0 1 0 0 0,0-1-1 0 0,0-1 1 0 0,-1 1 0 0 0,1-1-1 0 0,-1-1 1 0 0,0 1 0 0 0,-1-1-1 0 0,1 0 1 0 0,-1 0 0 0 0,0 0-1 0 0,0-1 1 0 0,0 0 0 0 0,-1 0-1 0 0,4-6-111 0 0,-2 1 91 0 0,0-1-1 0 0,0-1 1 0 0,-1 1-1 0 0,0-1 1 0 0,-1 0-1 0 0,-1 0 1 0 0,0 0-1 0 0,1-12-90 0 0,0 0 91 0 0,4 42-38 0 0,-5-2-151 0 0,2-1-1 0 0,-1 1 1 0 0,2 0 0 0 0,0-1-1 0 0,1 0 1 0 0,8 12 98 0 0,1-2-270 0 0,1-1 0 0 0,1-1 0 0 0,8 7 270 0 0,-2-2-2096 0 0,-13-15 280 0 0</inkml:trace>
  <inkml:trace contextRef="#ctx0" brushRef="#br1" timeOffset="44096.098">1054 8 16439 0 0,'0'0'754'0'0,"0"0"-17"0"0,-1-1-333 0 0,1 0 348 0 0,0 1 205 0 0,0 0 41 0 0,0 0-17 0 0,0 0-105 0 0,0 0-48 0 0,0 0-11 0 0,0 0-75 0 0,0 0-314 0 0,0 0-138 0 0,0 0-30 0 0,0 0 7 0 0,0 0 42 0 0,0 0 13 0 0,0 0 4 0 0,0 0 5 0 0,-14 6 1023 0 0,4-2-1213 0 0,-1 0-1 0 0,1-1 0 0 0,-1-1 0 0 0,0 1 1 0 0,0-2-1 0 0,0 1 0 0 0,0-2 0 0 0,0 1 1 0 0,0-1-1 0 0,0-1 0 0 0,-1 0-140 0 0,1-2 133 0 0,10 2-126 0 0,0 0-1 0 0,0 1 1 0 0,-1 0 0 0 0,1-1 0 0 0,0 1 0 0 0,0 0 0 0 0,-1-1-1 0 0,1 1 1 0 0,0 0 0 0 0,0 0 0 0 0,-1 0 0 0 0,1 0-7 0 0,0 1 1 0 0,0-1 1 0 0,1 1-1 0 0,-1-1 1 0 0,0 1-1 0 0,1 0 1 0 0,-1-1-1 0 0,0 1 1 0 0,1 0-1 0 0,-1-1 1 0 0,1 1-1 0 0,0 0 1 0 0,-1 0-1 0 0,1-1 1 0 0,-1 1-1 0 0,1 0 1 0 0,0 0-1 0 0,0 0 1 0 0,0 0-1 0 0,-1-1 1 0 0,1 1-1 0 0,0 0 1 0 0,0 0-1 0 0,0 0 1 0 0,0 0-1 0 0,0 0 1 0 0,0 0-1 0 0,1-1 1 0 0,-1 1-1 0 0,0 0 1 0 0,0 0-1 0 0,1 0 1 0 0,-1 0-1 0 0,0-1 1 0 0,1 1-2 0 0,0 4 13 0 0,5 56 282 0 0,-3 1 0 0 0,-3-1 1 0 0,-3 0-1 0 0,-8 50-295 0 0,11-111 9 0 0,0 1-1 0 0,0-1 1 0 0,0 0-1 0 0,0 1 1 0 0,0-1-1 0 0,0 0 1 0 0,0 1 0 0 0,0-1-1 0 0,0 0 1 0 0,0 1-1 0 0,0-1 1 0 0,0 0-1 0 0,0 1 1 0 0,0-1 0 0 0,0 0-1 0 0,1 0 1 0 0,-1 1-1 0 0,0-1 1 0 0,0 0-1 0 0,0 1 1 0 0,0-1 0 0 0,1 0-1 0 0,-1 0 1 0 0,0 0-1 0 0,0 1 1 0 0,1-1-1 0 0,-1 0 1 0 0,0 0 0 0 0,0 0-1 0 0,1 1 1 0 0,-1-1-1 0 0,0 0 1 0 0,1 0-1 0 0,-1 0 1 0 0,0 0 0 0 0,0 0-1 0 0,1 0 1 0 0,-1 0-1 0 0,0 0 1 0 0,1 0-1 0 0,-1 0 1 0 0,0 0 0 0 0,1 0-1 0 0,-1 0 1 0 0,0 0-1 0 0,1 0 1 0 0,-1 0-9 0 0,14-3-54 0 0,-13 3 84 0 0,13-5 22 0 0,0-1 0 0 0,0 0 0 0 0,5-4-52 0 0,-4 2-1149 0 0,0 1 0 0 0,9-3 1149 0 0,-8 4-2246 0 0,-3 0-3070 0 0,-8 5-3150 0 0</inkml:trace>
  <inkml:trace contextRef="#ctx0" brushRef="#br1" timeOffset="44439.719">1059 139 19119 0 0,'0'0'878'0'0,"0"0"-21"0"0,0 0-425 0 0,-5 17 3587 0 0,7 22-1538 0 0,-1-21-1715 0 0,0 1 1 0 0,-2 7-767 0 0,0-14 29 0 0,1-1 0 0 0,0 1 0 0 0,1 0 1 0 0,0 0-1 0 0,0 0 0 0 0,2 2-29 0 0,-2-11-159 0 0,0-2-4023 0 0,-1-1 2356 0 0</inkml:trace>
  <inkml:trace contextRef="#ctx0" brushRef="#br1" timeOffset="44777.124">1162 23 19895 0 0,'-1'-1'340'0'0,"1"1"-172"0"0,-1-1 1 0 0,1 0 0 0 0,-1 1 0 0 0,1-1 0 0 0,-1 1 0 0 0,1-1 0 0 0,-1 1 0 0 0,1-1 0 0 0,-1 1 0 0 0,1 0 0 0 0,-1-1 0 0 0,0 1 0 0 0,1 0 0 0 0,-1-1 0 0 0,1 1-1 0 0,-1 0 1 0 0,0 0 0 0 0,0 0-169 0 0,17-9 4007 0 0,-11 8-3815 0 0,0 0 0 0 0,0 0 1 0 0,0 0-1 0 0,0 0 0 0 0,1 1 1 0 0,-1 0-1 0 0,0 0 0 0 0,3 1-192 0 0,-6-1 38 0 0,0 0 1 0 0,0 1-1 0 0,-1-1 0 0 0,1 1 0 0 0,0 0 1 0 0,-1-1-1 0 0,1 1 0 0 0,-1 0 1 0 0,1 0-1 0 0,-1 0 0 0 0,1 0 0 0 0,-1 0 1 0 0,0 0-1 0 0,0 1 0 0 0,1-1 0 0 0,-1 0 1 0 0,0 1-1 0 0,0-1 0 0 0,0 1 0 0 0,0-1 1 0 0,-1 1-1 0 0,1-1 0 0 0,0 1 1 0 0,-1 0-1 0 0,1-1 0 0 0,0 3-38 0 0,4 19 366 0 0,-1 0 0 0 0,1 18-366 0 0,-3-17 322 0 0,1 0 0 0 0,6 18-322 0 0,1-12 262 0 0,-7-24-170 0 0,0 0 0 0 0,-1 0 0 0 0,0 0-1 0 0,0 1 1 0 0,-1-1 0 0 0,0 1 0 0 0,0-1-1 0 0,0 1 1 0 0,-1 1-92 0 0,-1-7 9 0 0,1 1-1 0 0,-1 0 1 0 0,1-1-1 0 0,-1 1 1 0 0,0-1-1 0 0,1 1 1 0 0,-1-1-1 0 0,0 0 1 0 0,0 1 0 0 0,0-1-1 0 0,0 0 1 0 0,0 0-1 0 0,-1 0 1 0 0,1 1-1 0 0,0-1 1 0 0,0 0 0 0 0,-1-1-1 0 0,1 1 1 0 0,-1 0-1 0 0,1 0 1 0 0,-1-1-1 0 0,1 1 1 0 0,-1 0-1 0 0,1-1 1 0 0,-1 0 0 0 0,0 1-9 0 0,-7 1 86 0 0,-1 0 1 0 0,1 0 0 0 0,-10 0-87 0 0,14-2 5 0 0,-43 0-1393 0 0,47 0 615 0 0,1 0-10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39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316 185 11976 0 0,'0'0'546'0'0,"0"0"-10"0"0,-13-9 806 0 0,10 6-478 0 0,0 0 1 0 0,0 0 0 0 0,0 0 0 0 0,0-1 0 0 0,0 1 0 0 0,1-1 0 0 0,-2-3-865 0 0,-6-7 1387 0 0,5 7-917 0 0,0-1 0 0 0,0 1 1 0 0,1-1-1 0 0,1 1 0 0 0,-3-7-470 0 0,3 6 256 0 0,0 0 0 0 0,-1 1 0 0 0,0-1 0 0 0,-1 1-1 0 0,1 0 1 0 0,-3-2-256 0 0,6 8 45 0 0,-1-2 59 0 0,0 1 0 0 0,-1-1 0 0 0,1 1 0 0 0,-1 0 0 0 0,1-1 0 0 0,-1 1 0 0 0,-1 0-104 0 0,3 1 4 0 0,0 1 0 0 0,1 0 1 0 0,-1-1-1 0 0,0 1 1 0 0,1 0-1 0 0,-1 0 1 0 0,0 0-1 0 0,0 0 0 0 0,1 0 1 0 0,-1 0-1 0 0,0 0 1 0 0,0 0-1 0 0,1 0 0 0 0,-1 0 1 0 0,0 0-1 0 0,0 0 1 0 0,1 1-1 0 0,-1-1 1 0 0,0 0-1 0 0,1 0 0 0 0,-1 1 1 0 0,0-1-1 0 0,1 0 1 0 0,-1 1-1 0 0,0-1 1 0 0,1 1-1 0 0,-1-1 0 0 0,1 1 1 0 0,-1-1-1 0 0,1 1 1 0 0,-1 0-1 0 0,1-1 1 0 0,-1 1-1 0 0,1-1 0 0 0,0 1 1 0 0,-1 0-1 0 0,1 0-4 0 0,-5 8 0 0 0,0 0 0 0 0,1 1 0 0 0,0 0 1 0 0,0 0-1 0 0,1 0 0 0 0,0 0 0 0 0,1 0 0 0 0,1 1 0 0 0,-1 6 0 0 0,-1 22-2 0 0,3 0-1 0 0,1 0 3 0 0,-1 8-12 0 0,18 272-170 0 0,-8-195-389 0 0,-4-53 537 0 0,0-7 1293 0 0,-3 14-1259 0 0,0 27 336 0 0,-1-96-756 0 0,-2-7-2456 0 0,0-1-3404 0 0,0-11-1431 0 0</inkml:trace>
  <inkml:trace contextRef="#ctx0" brushRef="#br0" timeOffset="352.834">1 576 20735 0 0,'0'0'472'0'0,"0"0"68"0"0,0 0 32 0 0,0 0-73 0 0,8 3-236 0 0,6-2 27 0 0,1-1 1 0 0,0 0 0 0 0,0-1 0 0 0,0 0-1 0 0,-1-1 1 0 0,1-1 0 0 0,10-3-291 0 0,-10 3 66 0 0,103-18-1917 0 0,-101 18-6512 0 0</inkml:trace>
  <inkml:trace contextRef="#ctx0" brushRef="#br0" timeOffset="715.415">362 687 8288 0 0,'0'0'638'0'0,"2"8"994"0"0,0-4 4070 0 0,5-2-3429 0 0,-6-1-2128 0 0,0-1 0 0 0,0 1 0 0 0,0-1 0 0 0,0 1 0 0 0,0-1 0 0 0,0 0 0 0 0,0 0 0 0 0,1 0 0 0 0,-1 1 0 0 0,0-1 0 0 0,0 0 0 0 0,0-1 0 0 0,0 1 0 0 0,0 0 0 0 0,0 0 0 0 0,1 0-145 0 0,5-3 329 0 0,0 0 1 0 0,-1 0 0 0 0,1 0 0 0 0,-1 0-1 0 0,0-1 1 0 0,0 0 0 0 0,0-1 0 0 0,1-1-330 0 0,7-7 14 0 0,-1 0 0 0 0,7-9-14 0 0,-17 18 82 0 0,0 0-1 0 0,0 0 1 0 0,-1 0-1 0 0,0-1 0 0 0,0 1 1 0 0,0 0-1 0 0,0-1 1 0 0,0 1-1 0 0,-1-1 0 0 0,0 0 1 0 0,0 1-1 0 0,-1-1 1 0 0,1 0-1 0 0,-1 0 0 0 0,0-4-81 0 0,0 7 11 0 0,0 0 0 0 0,0 0 0 0 0,-1 0 0 0 0,1 0 0 0 0,0 0 0 0 0,-1 0 0 0 0,0 0 0 0 0,1 0-1 0 0,-1 0 1 0 0,0 0 0 0 0,0 1 0 0 0,0-1 0 0 0,0 0 0 0 0,0 1 0 0 0,-1-1 0 0 0,1 0-1 0 0,0 1 1 0 0,-1-1 0 0 0,1 1 0 0 0,-1 0 0 0 0,0 0 0 0 0,1-1 0 0 0,-1 1 0 0 0,0 0 0 0 0,0 1-1 0 0,0-1 1 0 0,1 0 0 0 0,-1 0 0 0 0,0 1 0 0 0,0-1 0 0 0,0 1 0 0 0,0-1 0 0 0,0 1 0 0 0,0 0-1 0 0,0 0 1 0 0,0 0 0 0 0,-1 0-11 0 0,-3 1 23 0 0,0 1 0 0 0,0-1-1 0 0,0 1 1 0 0,0 0 0 0 0,0 1-1 0 0,1-1 1 0 0,-1 1 0 0 0,1 0-1 0 0,0 1 1 0 0,0-1 0 0 0,0 1-1 0 0,-4 3-22 0 0,2-1 8 0 0,1 1 0 0 0,-1-1-1 0 0,1 1 1 0 0,0 0 0 0 0,1 1-1 0 0,0-1 1 0 0,0 1 0 0 0,0 0 0 0 0,1 0-1 0 0,1 1 1 0 0,-1-1 0 0 0,1 1-1 0 0,1 0 1 0 0,-1 0 0 0 0,1 0-1 0 0,1 0 1 0 0,0 0 0 0 0,0 3-8 0 0,1 0 14 0 0,1 1 0 0 0,0-1-1 0 0,1 0 1 0 0,0 0 0 0 0,1 0 0 0 0,0 0 0 0 0,1 0 0 0 0,2 5-14 0 0,-3-10 0 0 0,0-1 0 0 0,1 0 1 0 0,0 0-1 0 0,0 0 1 0 0,0 0-1 0 0,0 0 1 0 0,1-1-1 0 0,0 0 1 0 0,0 0-1 0 0,1 0 0 0 0,-1-1 1 0 0,1 0-1 0 0,0 0 1 0 0,0 0-1 0 0,2 0 0 0 0,1 1 38 0 0,0-2 0 0 0,0 1 0 0 0,0-1 0 0 0,0-1 0 0 0,0 0 0 0 0,9 1-38 0 0,-14-2-280 0 0,1-1 1 0 0,-1 0-1 0 0,1 0 0 0 0,-1 0 0 0 0,1-1 1 0 0,-1 0-1 0 0,1 1 0 0 0,-1-1 1 0 0,1-1-1 0 0,-1 1 0 0 0,0-1 0 0 0,0 0 1 0 0,0 0-1 0 0,0 0 0 0 0,3-2 280 0 0,6-6-7935 0 0</inkml:trace>
  <inkml:trace contextRef="#ctx0" brushRef="#br0" timeOffset="1054.985">735 687 4608 0 0,'0'0'208'0'0,"0"-2"-9"0"0,-2-33 2778 0 0,1 22-335 0 0,-2-1-1 0 0,0 0 0 0 0,0 1 1 0 0,-2 0-1 0 0,-1-5-2641 0 0,2 10 408 0 0,0 0-1 0 0,0 0 1 0 0,-1 0 0 0 0,-4-6-408 0 0,7 11 147 0 0,-1 1 0 0 0,1-1-1 0 0,-1 1 1 0 0,0-1 0 0 0,0 1 0 0 0,0 0 0 0 0,-2-2-147 0 0,4 3 38 0 0,0 1 1 0 0,0-1-1 0 0,0 1 1 0 0,0-1 0 0 0,0 1-1 0 0,-1-1 1 0 0,1 1 0 0 0,0 0-1 0 0,0 0 1 0 0,0-1-1 0 0,0 1 1 0 0,0 0 0 0 0,0 0-1 0 0,-1 0 1 0 0,1 0 0 0 0,0 0-1 0 0,0 0 1 0 0,0 1-1 0 0,0-1 1 0 0,0 0 0 0 0,0 0-1 0 0,0 1 1 0 0,-1-1 0 0 0,1 1-1 0 0,0-1 1 0 0,0 1-39 0 0,-2 2 20 0 0,0 0 0 0 0,0 0-1 0 0,0 1 1 0 0,0-1 0 0 0,1 1 0 0 0,-1-1 0 0 0,1 1-1 0 0,0 0 1 0 0,0 0 0 0 0,1 0 0 0 0,-1 0 0 0 0,0 1-20 0 0,-3 12 91 0 0,1 1 0 0 0,-1 6-91 0 0,4-17 61 0 0,-2 13-36 0 0,0 0-1 0 0,1 1 0 0 0,1-1 1 0 0,1 1-1 0 0,1-1 1 0 0,0 1-1 0 0,2 3-24 0 0,-2-22 3 0 0,-1 1 0 0 0,1-1 0 0 0,0 1 1 0 0,0-1-1 0 0,0 1 0 0 0,0-1 0 0 0,0 0 0 0 0,0 1 0 0 0,1-1 1 0 0,-1 0-1 0 0,1 0 0 0 0,0 0 0 0 0,-1 0 0 0 0,1 0 0 0 0,0 0 1 0 0,0-1-1 0 0,0 1 0 0 0,0-1 0 0 0,1 1 0 0 0,0-1-3 0 0,-2 0 26 0 0,0-1 0 0 0,0 1 0 0 0,0-1-1 0 0,1 0 1 0 0,-1 1 0 0 0,0-1 0 0 0,0 0-1 0 0,0 0 1 0 0,1 0 0 0 0,-1 0 0 0 0,0 0-1 0 0,0 0 1 0 0,0 0 0 0 0,1 0 0 0 0,-1-1 0 0 0,0 1-1 0 0,0 0 1 0 0,1-1-26 0 0,-1 0 45 0 0,1 0 0 0 0,-1 0-1 0 0,1 0 1 0 0,-1 0 0 0 0,1 0 0 0 0,-1-1-1 0 0,0 1 1 0 0,0 0 0 0 0,1-1 0 0 0,-1 1-1 0 0,0-1 1 0 0,0 1 0 0 0,0-1 0 0 0,-1 1 0 0 0,2-2-45 0 0,7-17 422 0 0,3-7-202 0 0,0-1 0 0 0,3-15-220 0 0,1-26 80 0 0,-16 69-81 0 0,0 0 0 0 0,0 0 0 0 0,0 0-1 0 0,0 0 1 0 0,0 0 0 0 0,0 0 0 0 0,0 0 0 0 0,0 0 0 0 0,0 0-1 0 0,0 0 1 0 0,0 0 0 0 0,0 0 0 0 0,0 0 0 0 0,0 0-1 0 0,0-1 1 0 0,0 1 0 0 0,0 0 0 0 0,0 0 0 0 0,0 0-1 0 0,0 0 1 0 0,0 0 0 0 0,0 0 0 0 0,0 0 0 0 0,0 0 0 0 0,0 0-1 0 0,0 0 1 0 0,0 0 0 0 0,0 0 0 0 0,0 0 0 0 0,0 0-1 0 0,1 0 1 0 0,-1 0 0 0 0,0 0 0 0 0,0 0 0 0 0,0 0 0 0 0,0 0-1 0 0,0 0 1 0 0,0 0 0 0 0,0 0 0 0 0,0 0 0 0 0,0 0-1 0 0,0 0 1 0 0,0 0 0 0 0,0 0 0 0 0,0 0 0 0 0,0 0 0 0 0,0 0-1 0 0,0 0 1 0 0,0 0 0 0 0,0 0 0 0 0,1 0 0 0 0,-1 0-1 0 0,0 0 1 0 0,0 0 0 0 0,0 0 0 0 0,0 0 0 0 0,0 0 0 0 0,0 0-1 0 0,0 0 1 0 0,0 0 0 0 0,0 0 0 0 0,0 0 0 0 0,0 0-1 0 0,0 0 1 0 0,0 0 0 0 0,0 0 0 0 0,0 0 1 0 0,4 6-28 0 0,1 5-6 0 0,21 83-65 0 0,-17-57 95 0 0,2-1 0 0 0,8 18 4 0 0,3-10-1968 0 0,-17-35-7151 0 0</inkml:trace>
  <inkml:trace contextRef="#ctx0" brushRef="#br0" timeOffset="1502.904">908 0 16871 0 0,'-1'10'1802'0'0,"1"-4"-1703"0"0,0 0 0 0 0,0 0 0 0 0,1 0 0 0 0,-1-1 0 0 0,1 1 0 0 0,0 0 0 0 0,2 4-99 0 0,0 1 380 0 0,22 105 1782 0 0,20 107-564 0 0,-11 57-97 0 0,-23-200-1170 0 0,-1-9 16 0 0,-8-60-168 0 0,1 2-2725 0 0,-3-13 1147 0 0</inkml:trace>
  <inkml:trace contextRef="#ctx0" brushRef="#br0" timeOffset="1835.256">843 555 12440 0 0,'0'0'957'0'0,"0"0"-309"0"0,0 0 1017 0 0,0 0 508 0 0,0 0 106 0 0,0 0-202 0 0,6-6 451 0 0,-1 2-2402 0 0,0 0 1 0 0,1 1-1 0 0,-1-1 0 0 0,1 1 0 0 0,0 0 0 0 0,-1 1 1 0 0,1 0-1 0 0,0 0 0 0 0,1 0 0 0 0,4-1-126 0 0,15-5-280 0 0,10-5 468 0 0,12-1-188 0 0,-34 10-926 0 0,0 1 0 0 0,10 0 926 0 0,11 3-6303 0 0,-19 1-1343 0 0</inkml:trace>
  <inkml:trace contextRef="#ctx0" brushRef="#br0" timeOffset="2199.019">1210 422 9216 0 0,'0'0'421'0'0,"0"0"-12"0"0,-8 13-247 0 0,6-5 374 0 0,0 0 0 0 0,0 0 0 0 0,0 0 0 0 0,1 0 0 0 0,0 1 0 0 0,1-1 0 0 0,0 0 0 0 0,0 0 0 0 0,1 0 0 0 0,0 1 0 0 0,1 4-536 0 0,4 10 2659 0 0,1 0 1 0 0,1-1-1 0 0,4 8-2659 0 0,-1-3 621 0 0,-9-23-574 0 0,0 0 0 0 0,0 0-1 0 0,0 0 1 0 0,1-1 0 0 0,-1 1 0 0 0,1-1-1 0 0,0 1 1 0 0,0-1 0 0 0,0 0 0 0 0,1 0-1 0 0,-1 0 1 0 0,1-1 0 0 0,-1 1 0 0 0,1-1-1 0 0,0 0 1 0 0,2 1-47 0 0,-4-2 48 0 0,0 0 1 0 0,0-1-1 0 0,0 1 1 0 0,0 0-1 0 0,0-1 1 0 0,1 1-1 0 0,-1-1 1 0 0,0 0-1 0 0,0 0 1 0 0,1 0-1 0 0,-1 0 1 0 0,0 0-1 0 0,1 0 1 0 0,-1-1-1 0 0,0 1 0 0 0,0-1 1 0 0,0 0-1 0 0,0 1 1 0 0,1-1-1 0 0,-1 0 1 0 0,0 0-1 0 0,0 0 1 0 0,0-1-1 0 0,-1 1 1 0 0,1 0-1 0 0,0-1 1 0 0,0 1-1 0 0,-1-1 0 0 0,1 0 1 0 0,-1 1-1 0 0,1-1 1 0 0,-1-1-49 0 0,4-4 70 0 0,0-1 0 0 0,-1 1-1 0 0,0-1 1 0 0,-1 0 0 0 0,0-1 0 0 0,0 1 0 0 0,0-1 0 0 0,-1 1 0 0 0,0-5-70 0 0,0 0-57 0 0,-1-1 0 0 0,0 0 1 0 0,-1 0-1 0 0,0 0 0 0 0,-2-9 57 0 0,-2-10-260 0 0,4 32 196 0 0,0 1 0 0 0,-2 17-53 0 0,13 78-1054 0 0,18 71 1171 0 0,-28-162-22 0 0,0-1 1 0 0,0 1-1 0 0,1-1 0 0 0,0 1 0 0 0,-1-1 0 0 0,1 0 1 0 0,0 0-1 0 0,1 1 22 0 0,-2-3-60 0 0,-1 0-1150 0 0,0-1-378 0 0</inkml:trace>
  <inkml:trace contextRef="#ctx0" brushRef="#br0" timeOffset="2576.077">1486 439 17103 0 0,'0'0'786'0'0,"0"0"-21"0"0,6 12-384 0 0,1 1 72 0 0,0 1 0 0 0,-1 0 0 0 0,-1 0 0 0 0,0 0 0 0 0,-1 1 0 0 0,0 0 0 0 0,0 7-453 0 0,4 14 553 0 0,-2 6 276 0 0,-6-31-368 0 0,1-1 0 0 0,1 0 0 0 0,1 6-461 0 0,6 23 1523 0 0,-8-37-1162 0 0,-1-2-1 0 0,0 0 0 0 0,0 0-9 0 0,0-20 538 0 0,-1 6-749 0 0,-1 0-1 0 0,0 0 0 0 0,-1 1 1 0 0,0-1-1 0 0,-5-11-139 0 0,-5-20-145 0 0,3 7 76 0 0,6 28 67 0 0,0-1 0 0 0,2 0 1 0 0,-1-1-1 0 0,1 1 0 0 0,1 0 1 0 0,0 0-1 0 0,1-1 0 0 0,0-10 2 0 0,2 17-34 0 0,-1 1-1 0 0,1-1 0 0 0,0 0 0 0 0,0 1 1 0 0,0-1-1 0 0,0 1 0 0 0,1 0 0 0 0,0 0 1 0 0,0 0-1 0 0,0 0 0 0 0,1 0 0 0 0,-1 1 1 0 0,1-1-1 0 0,-1 1 0 0 0,1 0 0 0 0,0 0 0 0 0,1 1 1 0 0,2-2 34 0 0,-3 1-269 0 0,0 1 0 0 0,0 1 1 0 0,0-1-1 0 0,1 0 1 0 0,-1 1-1 0 0,1 0 1 0 0,-1 0-1 0 0,1 0 0 0 0,3 1 269 0 0,-5 0-495 0 0,0 0-1 0 0,1 0 0 0 0,-1 0 1 0 0,0 1-1 0 0,0-1 0 0 0,0 1 1 0 0,0 0-1 0 0,0 0 0 0 0,0 0 1 0 0,0 0-1 0 0,-1 1 0 0 0,1-1 1 0 0,0 1-1 0 0,1 1 496 0 0,6 3-1855 0 0</inkml:trace>
  <inkml:trace contextRef="#ctx0" brushRef="#br0" timeOffset="2916.315">1718 531 14600 0 0,'0'0'664'0'0,"8"12"256"0"0,-8-11-758 0 0,0 1 1 0 0,0-1 0 0 0,1 0 0 0 0,-1 1 0 0 0,0-1 0 0 0,1 0 0 0 0,-1 0 0 0 0,1 1 0 0 0,0-1 0 0 0,-1 0 0 0 0,1 0 0 0 0,0 0 0 0 0,0 0-1 0 0,-1 0 1 0 0,1 0 0 0 0,0 0 0 0 0,0 0 0 0 0,0 0 0 0 0,0 0 0 0 0,0 0 0 0 0,1-1 0 0 0,-1 1 0 0 0,0 0 0 0 0,0-1 0 0 0,0 1 0 0 0,1-1-1 0 0,-1 0 1 0 0,0 1 0 0 0,0-1 0 0 0,1 0 0 0 0,-1 1 0 0 0,0-1 0 0 0,1 0 0 0 0,-1 0 0 0 0,0 0 0 0 0,1 0 0 0 0,-1-1 0 0 0,0 1-1 0 0,1 0-162 0 0,3-1 211 0 0,-1-1-1 0 0,1 1 1 0 0,-1-1-1 0 0,0 0 1 0 0,0 0-1 0 0,1 0 1 0 0,-1-1-1 0 0,-1 0 0 0 0,1 1 1 0 0,2-3-211 0 0,0-1 167 0 0,-1 1-1 0 0,0-1 1 0 0,0 0-1 0 0,0 0 1 0 0,-1 0 0 0 0,0-1-1 0 0,2-3-166 0 0,-5 8 19 0 0,1-1-1 0 0,-1 0 1 0 0,0 0 0 0 0,0-1-1 0 0,0 1 1 0 0,0 0-1 0 0,-1 0 1 0 0,1 0 0 0 0,-1 0-1 0 0,1-1 1 0 0,-1 1 0 0 0,-1 0-1 0 0,1 0 1 0 0,0-1-1 0 0,-1 1 1 0 0,1 0 0 0 0,-1 0-1 0 0,-1-2-18 0 0,2 3 0 0 0,-1 1 0 0 0,0 0 0 0 0,0 0 0 0 0,1-1 0 0 0,-1 1 0 0 0,0 0 0 0 0,0 0 0 0 0,0 0 0 0 0,0 0 0 0 0,0 0 0 0 0,-1 0 0 0 0,1 1 0 0 0,0-1 0 0 0,0 0 0 0 0,-1 1 0 0 0,1-1 0 0 0,0 1 0 0 0,-1-1 0 0 0,1 1 0 0 0,0-1 0 0 0,-1 1 0 0 0,1 0 0 0 0,-1 0 0 0 0,1 0 0 0 0,-1-1 0 0 0,1 2 0 0 0,-1-1 0 0 0,1 0 0 0 0,0 0 0 0 0,-3 0 0 0 0,0 1 0 0 0,0 0 0 0 0,0 0 0 0 0,1 0 0 0 0,-1 0 0 0 0,1 0 0 0 0,-1 1 0 0 0,1-1 0 0 0,-1 1 0 0 0,0 1 0 0 0,-1 0 29 0 0,0 1 0 0 0,1 0-1 0 0,-1 0 1 0 0,1 1 0 0 0,0-1-1 0 0,0 1 1 0 0,0 0 0 0 0,1 0-1 0 0,0 0 1 0 0,0 0 0 0 0,0 1-1 0 0,1-1 1 0 0,-1 1 0 0 0,1 0-1 0 0,-1 4-28 0 0,2-2 51 0 0,0-1-1 0 0,0 1 0 0 0,0-1 1 0 0,1 1-1 0 0,0 0 1 0 0,0-1-1 0 0,1 1 0 0 0,0 0 1 0 0,0-1-1 0 0,1 1 0 0 0,0-1 1 0 0,0 2-51 0 0,1-2 26 0 0,-1-1-1 0 0,1 1 1 0 0,0 0 0 0 0,1-1-1 0 0,-1 0 1 0 0,1 0 0 0 0,0 0 0 0 0,1 0-1 0 0,0-1 1 0 0,0 1 0 0 0,0-1 0 0 0,0 0-1 0 0,1-1 1 0 0,0 1 0 0 0,0-1-1 0 0,0 0 1 0 0,0-1-26 0 0,-4-2-26 0 0,0-1 0 0 0,-1 0 0 0 0,1 1 0 0 0,0-1 0 0 0,-1 0 0 0 0,1 0 0 0 0,0 0 0 0 0,-1 0 0 0 0,1 0 0 0 0,0-1 0 0 0,-1 1-1 0 0,1 0 1 0 0,-1-1 0 0 0,1 1 0 0 0,0-1 0 0 0,-1 0 0 0 0,1 1 0 0 0,-1-1 0 0 0,1 0 0 0 0,0-1 26 0 0,30-23-2320 0 0,-23 18 867 0 0,-1 0-7076 0 0</inkml:trace>
  <inkml:trace contextRef="#ctx0" brushRef="#br0" timeOffset="3237.532">2105 418 16184 0 0,'0'0'737'0'0,"-6"-12"277"0"0,4 5-635 0 0,0 2 349 0 0,1 0 1 0 0,-1 0 0 0 0,-1 0 0 0 0,1 0 0 0 0,0 0 0 0 0,-1 0 0 0 0,-2-2-729 0 0,4 6 117 0 0,0 0-1 0 0,-1-1 1 0 0,1 1-1 0 0,-1 0 1 0 0,1 0 0 0 0,-1 0-1 0 0,1 0 1 0 0,-1 0 0 0 0,0 0-1 0 0,1 0 1 0 0,-1 1 0 0 0,0-1-1 0 0,0 1 1 0 0,0-1-1 0 0,1 1 1 0 0,-1 0 0 0 0,0 0-1 0 0,0-1 1 0 0,0 1 0 0 0,0 1-1 0 0,0-1 1 0 0,0 0 0 0 0,1 0-1 0 0,-2 1-116 0 0,-2 0 97 0 0,1 0-1 0 0,-1 1 1 0 0,1-1 0 0 0,-1 1-1 0 0,1 0 1 0 0,0 0-1 0 0,0 1 1 0 0,0-1-1 0 0,0 1 1 0 0,1 0 0 0 0,-1 0-1 0 0,1 0 1 0 0,0 1-1 0 0,0-1 1 0 0,0 1 0 0 0,-3 3-97 0 0,4-4 37 0 0,0 0 1 0 0,0 0 0 0 0,0 0-1 0 0,1 1 1 0 0,-1-1 0 0 0,1 1-1 0 0,0-1 1 0 0,0 1 0 0 0,0 0-1 0 0,0-1 1 0 0,1 1-1 0 0,-1 0 1 0 0,1 0 0 0 0,0-1-1 0 0,0 1 1 0 0,0 0 0 0 0,1-1-1 0 0,-1 1 1 0 0,1 0 0 0 0,1 3-38 0 0,0-3 26 0 0,0 0 0 0 0,1-1 0 0 0,0 1 1 0 0,-1-1-1 0 0,1 0 0 0 0,0 1 0 0 0,1-1 1 0 0,-1 0-1 0 0,0-1 0 0 0,1 1 0 0 0,0-1 0 0 0,1 1-26 0 0,45 23 224 0 0,6-1-224 0 0,-22-11 11 0 0,22 17 181 0 0,-54-30-159 0 0,0 0 0 0 0,-1 0 0 0 0,1 0 0 0 0,-1 0 0 0 0,1 0 0 0 0,-1 1 0 0 0,1-1 0 0 0,-1 0-1 0 0,0 1 1 0 0,1 0 0 0 0,-1-1 0 0 0,0 1 0 0 0,0-1 0 0 0,0 1 0 0 0,0 0 0 0 0,0 0 0 0 0,0 1-33 0 0,-1-2 28 0 0,0 0 0 0 0,0 0 0 0 0,0 0 0 0 0,0 0 1 0 0,0 0-1 0 0,0 1 0 0 0,0-1 0 0 0,0 0 0 0 0,-1 0 0 0 0,1 0 0 0 0,0 0 0 0 0,-1 0 1 0 0,1 0-1 0 0,-1 0 0 0 0,1 0 0 0 0,-1 0 0 0 0,1 0 0 0 0,-1 0 0 0 0,1-1 0 0 0,-1 1 1 0 0,0 0-1 0 0,0 0 0 0 0,1 0 0 0 0,-1-1 0 0 0,0 1 0 0 0,0 0 0 0 0,0-1 1 0 0,0 1-1 0 0,0-1 0 0 0,0 1 0 0 0,0-1 0 0 0,-1 1-28 0 0,-7 2 143 0 0,0 1-1 0 0,0-2 1 0 0,-1 1-1 0 0,1-1 1 0 0,-1-1 0 0 0,0 1-1 0 0,1-2 1 0 0,-10 1-143 0 0,-2-2-271 0 0,0-1 0 0 0,0 0 0 0 0,-13-4 271 0 0,8-4-3197 0 0,14 5-6882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0:53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23 17047 0 0,'-1'0'323'0'0,"1"1"-1"0"0,-1-1 0 0 0,1 0 0 0 0,-1 0 0 0 0,1 0 0 0 0,0 0 0 0 0,-1 1 0 0 0,1-1 1 0 0,-1 0-1 0 0,1 1 0 0 0,0-1 0 0 0,-1 0 0 0 0,1 1 0 0 0,0-1 0 0 0,-1 0 0 0 0,1 1 1 0 0,0-1-1 0 0,-1 0 0 0 0,1 1 0 0 0,0-1 0 0 0,0 1 0 0 0,0-1 0 0 0,-1 1-322 0 0,5 3 3457 0 0,2-2-4936 0 0,1 0 1509 0 0,-1-1 0 0 0,0-1 0 0 0,0 1-1 0 0,1-1 1 0 0,-1 0 0 0 0,0 0 0 0 0,0-1 0 0 0,0 0 0 0 0,1 0-30 0 0,56-15 100 0 0,-10-2-3168 0 0,-43 14 1412 0 0</inkml:trace>
  <inkml:trace contextRef="#ctx0" brushRef="#br0" timeOffset="392.688">19 136 21191 0 0,'0'0'480'0'0,"0"0"67"0"0,0 0 32 0 0,0 0-58 0 0,10 0-248 0 0,24-4 686 0 0,1-2 0 0 0,4-3-959 0 0,-7 2 58 0 0,-14 2-1760 0 0,-3 1-6811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7.27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60 14768 0 0,'0'0'678'0'0,"-1"0"-14"0"0,-2-1-305 0 0,30-3 2811 0 0,35 3 1268 0 0,11 3-4438 0 0,52-1 1514 0 0,220-28-214 0 0,-140 8-899 0 0,47 8-401 0 0,-234 11-55 0 0,-1 1 0 0 0,0 0-1 0 0,0 1 1 0 0,1 1-1 0 0,-1 0 56 0 0,-17-3-175 0 0,3 2 244 0 0,-2-2-8200 0 0,-1 0 49 0 0</inkml:trace>
  <inkml:trace contextRef="#ctx0" brushRef="#br0" timeOffset="683.95">175 382 2760 0 0,'-1'-4'1199'0'0,"1"0"1"0"0,-1 0-1 0 0,1 0 0 0 0,0 0 1 0 0,0-1-1 0 0,0 1 0 0 0,0 0 1 0 0,1 0-1 0 0,0 0 0 0 0,-1 0 1 0 0,2 0-1 0 0,-1 0 0 0 0,1-3-1199 0 0,1 1 692 0 0,0 1-1 0 0,0-1 0 0 0,1 0 0 0 0,-1 1 1 0 0,1 0-1 0 0,0 0 0 0 0,1 0 0 0 0,3-3-691 0 0,-2 3 163 0 0,-1 0 0 0 0,1 1 1 0 0,0-1-1 0 0,0 1 0 0 0,0 1 0 0 0,1-1 0 0 0,0 1 0 0 0,-1 0 0 0 0,1 1 0 0 0,0-1 0 0 0,0 2 0 0 0,0-1 0 0 0,0 1 0 0 0,1 0 0 0 0,-1 0 0 0 0,3 0-163 0 0,-4 2 54 0 0,0 0 0 0 0,0 0 0 0 0,-1 0 0 0 0,1 1 0 0 0,0-1 0 0 0,-1 1 0 0 0,1 1-1 0 0,-1-1 1 0 0,0 1 0 0 0,0 0 0 0 0,0 0 0 0 0,0 0 0 0 0,0 1 0 0 0,-1 0 0 0 0,0 0 0 0 0,1 0-54 0 0,1 3 31 0 0,0 0 0 0 0,-1 0 0 0 0,1 0 0 0 0,-1 1 0 0 0,-1 0 0 0 0,1 0 0 0 0,-1 0 0 0 0,-1 0 0 0 0,0 1 0 0 0,0 0-31 0 0,1 4 65 0 0,-1 1-1 0 0,0-1 1 0 0,-1 1-1 0 0,-1 0 0 0 0,0 0 1 0 0,-1 0-1 0 0,0-1 1 0 0,-1 1-1 0 0,-1 0 1 0 0,0 0-1 0 0,-1-1 1 0 0,0 1-1 0 0,-1-1 1 0 0,-1 0-1 0 0,0 0 1 0 0,-1 0-1 0 0,-1 2-64 0 0,0-3 123 0 0,-1 1 0 0 0,-1-1 0 0 0,1 0 0 0 0,-2-1 0 0 0,0 0 0 0 0,-2 1-123 0 0,9-8 16 0 0,-1-1-1 0 0,0 0 1 0 0,-1 1 0 0 0,1-1 0 0 0,0-1 0 0 0,-1 1 0 0 0,0-1 0 0 0,1 1 0 0 0,-1-1 0 0 0,0-1 0 0 0,0 1 0 0 0,-1-1 0 0 0,1 0-1 0 0,0 0 1 0 0,0 0 0 0 0,0-1 0 0 0,-1 0 0 0 0,-4 0-16 0 0,5-1 20 0 0,1 0 0 0 0,-1 0 1 0 0,0-1-1 0 0,1 0 0 0 0,-1 0 0 0 0,1 0 0 0 0,-1-1 1 0 0,1 1-1 0 0,0-1 0 0 0,0 0 0 0 0,0 0 0 0 0,1 0 1 0 0,-1-1-1 0 0,1 1 0 0 0,0-1 0 0 0,0 0 0 0 0,0 0 0 0 0,0 0 1 0 0,0 0-1 0 0,1-1 0 0 0,-2-3-20 0 0,0 0 30 0 0,1 0 0 0 0,0 0 0 0 0,0-1 0 0 0,1 1 0 0 0,0-1 0 0 0,0 1 0 0 0,1-1 0 0 0,0 0 0 0 0,1 1 0 0 0,0-1 0 0 0,0 0 0 0 0,1 0-30 0 0,0 2-3 0 0,1-1 0 0 0,0 1-1 0 0,0 0 1 0 0,1 0 0 0 0,0 0 0 0 0,0 0-1 0 0,0 0 1 0 0,1 1 0 0 0,0-1-1 0 0,1 1 1 0 0,-1 0 0 0 0,1 0 0 0 0,0 1-1 0 0,0-1 1 0 0,1 1 0 0 0,0 0 0 0 0,0 1-1 0 0,0 0 1 0 0,0-1 0 0 0,1 2 0 0 0,0-1-1 0 0,0 1 1 0 0,0 0 0 0 0,0 1 0 0 0,0-1-1 0 0,0 1 1 0 0,1 1 3 0 0,-1-1 1 0 0,1 1-1 0 0,-1 0 0 0 0,0 0 1 0 0,1 1-1 0 0,-1 0 1 0 0,1 0-1 0 0,-1 1 1 0 0,0 0-1 0 0,4 1 0 0 0,-7-1 5 0 0,0 1 1 0 0,0-1-1 0 0,0 1 0 0 0,0 0 0 0 0,0 0 1 0 0,0 0-1 0 0,0 0 0 0 0,0 1 0 0 0,-1 0 1 0 0,0-1-1 0 0,1 1 0 0 0,-1 0 0 0 0,0 1 1 0 0,0-1-1 0 0,-1 1 0 0 0,2 1-5 0 0,0 1 47 0 0,-1 1 0 0 0,0-1 0 0 0,0 1 0 0 0,0 0 0 0 0,-1 0 0 0 0,0 0 0 0 0,-1 0 0 0 0,1 0 0 0 0,-1 0 0 0 0,-1 0 0 0 0,1 4-47 0 0,-1 1-521 0 0,0-1-1 0 0,-1 0 1 0 0,-1 1 0 0 0,0-1 0 0 0,0 0-1 0 0,-1 0 1 0 0,0 0 521 0 0,-1 2-9916 0 0</inkml:trace>
  <inkml:trace contextRef="#ctx0" brushRef="#br1" timeOffset="2971.225">712 328 7832 0 0,'0'0'602'0'0,"-2"-7"1035"0"0,1 4 7630 0 0,4 1-8595 0 0,0-1 1 0 0,0 1-1 0 0,0 0 0 0 0,0 0 1 0 0,0 0-1 0 0,0 1 1 0 0,0-1-1 0 0,2 0-672 0 0,2 0 494 0 0,0 0 0 0 0,0 0 0 0 0,0 1 0 0 0,1-1-494 0 0,15 0 294 0 0,-1 1 1 0 0,10 1-295 0 0,-19 0 541 0 0,-12 0-524 0 0,0 0 0 0 0,0 0 0 0 0,0 0 0 0 0,0 0 0 0 0,0 0 0 0 0,0 0-1 0 0,0 0 1 0 0,0 0 0 0 0,0 0 0 0 0,0 1 0 0 0,0-1 0 0 0,0 0 0 0 0,0 1 0 0 0,-1-1 0 0 0,1 1-1 0 0,0-1 1 0 0,0 1 0 0 0,0-1 0 0 0,-1 1 0 0 0,1 0 0 0 0,0-1 0 0 0,0 1 0 0 0,-1 0 0 0 0,1-1-1 0 0,-1 1 1 0 0,1 0 0 0 0,-1 0 0 0 0,1 0 0 0 0,-1 0 0 0 0,1-1 0 0 0,-1 1 0 0 0,0 0 0 0 0,1 0 0 0 0,-1 0-1 0 0,0 0 1 0 0,0 0 0 0 0,0 0 0 0 0,0 0 0 0 0,0 0 0 0 0,0 0 0 0 0,0 0 0 0 0,0 0 0 0 0,0 0-1 0 0,0 0 1 0 0,0 0 0 0 0,-1 0 0 0 0,1 0-17 0 0,-2 7 55 0 0,-1 0 0 0 0,0 0 0 0 0,0 0 0 0 0,-1 0 0 0 0,-1 1-55 0 0,3-4 51 0 0,-84 159 1137 0 0,78-150-1086 0 0,0-1 62 0 0,0 1 1 0 0,1 0-1 0 0,1 0 1 0 0,0 0-1 0 0,1 2-164 0 0,5-15 13 0 0,-1 0 0 0 0,1 0 0 0 0,0 1 1 0 0,0-1-1 0 0,-1 0 0 0 0,1 0 0 0 0,0 0 0 0 0,0 1 0 0 0,0-1 0 0 0,0 0 0 0 0,1 0 0 0 0,-1 0 1 0 0,0 0-1 0 0,0 1 0 0 0,1-1 0 0 0,-1 0 0 0 0,1 0 0 0 0,-1 0 0 0 0,1 0 0 0 0,0 1-13 0 0,0-1 14 0 0,0 0-1 0 0,-1-1 1 0 0,1 1-1 0 0,0 0 1 0 0,0-1 0 0 0,0 1-1 0 0,0-1 1 0 0,1 1-1 0 0,-1-1 1 0 0,0 1-1 0 0,0-1 1 0 0,0 0-1 0 0,0 0 1 0 0,0 1-1 0 0,0-1 1 0 0,1 0-1 0 0,0 0-13 0 0,6-1 38 0 0,0 1-1 0 0,0-2 1 0 0,0 1-1 0 0,0-1 1 0 0,5-2-38 0 0,-8 3-16 0 0,24-8-1058 0 0,-1-2 0 0 0,-1 0-1 0 0,13-9 1075 0 0,-29 14-2735 0 0,-5 1-3448 0 0,-1 0-2275 0 0</inkml:trace>
  <inkml:trace contextRef="#ctx0" brushRef="#br1" timeOffset="3315.119">731 511 22343 0 0,'0'0'1026'0'0,"0"0"-26"0"0,0 0-608 0 0,16-8 434 0 0,28-10 2082 0 0,28-6-2908 0 0,-31 14-2160 0 0,-1 3-4154 0 0,-21 6-2283 0 0</inkml:trace>
  <inkml:trace contextRef="#ctx0" brushRef="#br2" timeOffset="44464.686">1219 72 11888 0 0,'0'0'186'0'0,"0"0"0"0"0,0 0 1 0 0,0 0-1 0 0,0 0 1 0 0,0 0-1 0 0,0 0 0 0 0,0 0 1 0 0,0 0-1 0 0,0 1 1 0 0,0-1-1 0 0,0 0 0 0 0,0 0 1 0 0,0 0-1 0 0,0 0 0 0 0,0 0 1 0 0,0 0-1 0 0,0 0 1 0 0,0 0-1 0 0,0 0 0 0 0,0 0 1 0 0,0 0-1 0 0,0 0 1 0 0,0 0-1 0 0,0 0 0 0 0,0 0 1 0 0,0 0-1 0 0,0 0 1 0 0,0 0-1 0 0,0 0 0 0 0,1 1 1 0 0,-1-1-1 0 0,0 0 0 0 0,0 0 1 0 0,0 0-1 0 0,0 0 1 0 0,0 0-1 0 0,0 0 0 0 0,0 0 1 0 0,0 0-1 0 0,0 0 1 0 0,0 0-1 0 0,0 0 0 0 0,0 0 1 0 0,0 0-1 0 0,0 0 1 0 0,0 0-1 0 0,0 0 0 0 0,0 0 1 0 0,0 0-1 0 0,0 0 0 0 0,0 0 1 0 0,1 0-1 0 0,-1 0 1 0 0,0 0-1 0 0,0 0 0 0 0,0 0 1 0 0,0 0-1 0 0,0 0 1 0 0,0 0-1 0 0,0 0 0 0 0,0 0 1 0 0,0 0-1 0 0,0 0 1 0 0,0 0-1 0 0,0 0 0 0 0,0 0 1 0 0,0 0-1 0 0,0 0-186 0 0,-4 5 2818 0 0,-10 7-2735 0 0,9-11 43 0 0,1 0-1 0 0,-1 0 1 0 0,0-1 0 0 0,1 1-1 0 0,-1-1 1 0 0,0 0-1 0 0,0-1 1 0 0,1 1 0 0 0,-1-1-1 0 0,-2 0-125 0 0,2 0 36 0 0,-1 0-1 0 0,1 1 1 0 0,0-1-1 0 0,0 1 1 0 0,-1 0-1 0 0,1 1 1 0 0,0-1-1 0 0,-1 1-35 0 0,6-1 4 0 0,-1 1 0 0 0,0-1 0 0 0,0 0 1 0 0,1 1-1 0 0,-1-1 0 0 0,0 1 0 0 0,1-1 0 0 0,-1 1 0 0 0,0-1 0 0 0,1 1 0 0 0,-1-1 1 0 0,1 1-1 0 0,-1-1 0 0 0,1 1 0 0 0,-1 0 0 0 0,1-1 0 0 0,0 1 0 0 0,-1 0 0 0 0,1-1 1 0 0,0 1-1 0 0,-1 0 0 0 0,1 0 0 0 0,0-1 0 0 0,0 1 0 0 0,0 0 0 0 0,0 0 0 0 0,0 0 1 0 0,0-1-5 0 0,0 27 143 0 0,1-19-126 0 0,4 236 1439 0 0,-5-232-1373 0 0,0-5-24 0 0,0-1 0 0 0,0 1 0 0 0,0-1-1 0 0,1 1 1 0 0,0-1 0 0 0,0 0 0 0 0,1 1-1 0 0,-1-1 1 0 0,2 2-59 0 0,-2-7 104 0 0,18-2 556 0 0,-11-2-793 0 0,0 0-1 0 0,0-1 1 0 0,0 0 0 0 0,0-1-1 0 0,4-3 134 0 0,20-15-3956 0 0,-21 15 1163 0 0,-5 3 1055 0 0,0-2-28 0 0</inkml:trace>
  <inkml:trace contextRef="#ctx0" brushRef="#br2" timeOffset="44808.748">1240 201 20735 0 0,'0'0'472'0'0,"0"0"68"0"0,0 0 32 0 0,0 0-73 0 0,0 0-211 0 0,4 12 1975 0 0,-2-4-1839 0 0,0 0 0 0 0,0 0 0 0 0,0 0 0 0 0,-1 0 0 0 0,0 0 0 0 0,-1 0 0 0 0,0 1 0 0 0,-1 6-424 0 0,1-3 135 0 0,0-1 1 0 0,1 1-1 0 0,1 10-135 0 0,-1-20-63 0 0,5 24 202 0 0,-5-25-245 0 0,-1 0-1 0 0,0 0 1 0 0,0 0-1 0 0,1-1 1 0 0,-1 1-1 0 0,1 0 1 0 0,-1 0-1 0 0,0-1 1 0 0,1 1-1 0 0,0 0 1 0 0,-1-1-1 0 0,1 1 1 0 0,-1 0-1 0 0,1-1 1 0 0,0 1-1 0 0,-1-1 1 0 0,1 1-1 0 0,0-1 1 0 0,0 1-1 0 0,-1-1 0 0 0,1 1 1 0 0,0-1-1 0 0,0 0 1 0 0,0 0-1 0 0,-1 1 1 0 0,1-1 106 0 0,1 0-1505 0 0,1-1-281 0 0</inkml:trace>
  <inkml:trace contextRef="#ctx0" brushRef="#br2" timeOffset="45165.929">1346 74 20127 0 0,'15'-3'5702'0'0,"-9"2"-5253"0"0,0-1 0 0 0,0 1 0 0 0,0 0 0 0 0,0 1 0 0 0,2 0-449 0 0,-7 0 48 0 0,1 0 0 0 0,-1 0 0 0 0,1 0 0 0 0,-1 0 1 0 0,1 0-1 0 0,-1 1 0 0 0,0-1 0 0 0,1 0 0 0 0,-1 1 0 0 0,0 0 0 0 0,1-1 0 0 0,-1 1 0 0 0,0 0 0 0 0,0-1 0 0 0,1 1 0 0 0,-1 0 0 0 0,0 0 0 0 0,0 0 0 0 0,0 0 0 0 0,0 0 0 0 0,0 0 0 0 0,0 0 0 0 0,0 1 0 0 0,-1-1 0 0 0,2 1-48 0 0,2 10 192 0 0,-1 0 0 0 0,0 1 0 0 0,0-1 0 0 0,-1 0 0 0 0,-1 1 0 0 0,1 8-192 0 0,4 31 439 0 0,-1-30-37 0 0,6 17-402 0 0,-5-23 121 0 0,-1 0 0 0 0,-2 1 0 0 0,3 12-121 0 0,-6-26 33 0 0,0 0 0 0 0,0-1 0 0 0,0 1 0 0 0,0 0 0 0 0,-1-1 0 0 0,1 1 1 0 0,-1 0-1 0 0,1-1 0 0 0,-1 1 0 0 0,0-1 0 0 0,0 1 0 0 0,0-1 0 0 0,0 1 0 0 0,-1-1 0 0 0,1 0 0 0 0,-1 1 0 0 0,1-1 0 0 0,-1 0 0 0 0,0 0 0 0 0,0 0 1 0 0,0 0-1 0 0,0-1 0 0 0,0 1 0 0 0,0-1 0 0 0,-1 1 0 0 0,-1 0-33 0 0,1 0-23 0 0,-1 0 0 0 0,1-1 0 0 0,-1 0 0 0 0,1 1 0 0 0,-1-1 1 0 0,0-1-1 0 0,1 1 0 0 0,-1-1 0 0 0,0 1 0 0 0,0-1 0 0 0,0 0 0 0 0,1 0 0 0 0,-1-1 1 0 0,0 1-1 0 0,1-1 0 0 0,-1 0 0 0 0,0 1 0 0 0,-3-3 23 0 0,6 3-149 0 0,0-1 0 0 0,0 0 1 0 0,0 1-1 0 0,0-1 0 0 0,0 0 0 0 0,0 0 1 0 0,0 0-1 0 0,0 1 0 0 0,0-1 0 0 0,0 0 1 0 0,0 0-1 0 0,0-1 149 0 0,-1-5-1703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4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44 21967 0 0,'0'0'498'0'0,"0"0"72"0"0,0 0 36 0 0,0 0-73 0 0,12-4 832 0 0,16-5-150 0 0,0 1-1 0 0,29-4-1214 0 0,-18 6-2493 0 0,-1 2-4644 0 0,-26 3-761 0 0</inkml:trace>
  <inkml:trace contextRef="#ctx0" brushRef="#br0" timeOffset="350.318">53 119 20815 0 0,'-1'1'93'0'0,"0"-1"-1"0"0,0 0 1 0 0,0 0-1 0 0,0 0 1 0 0,0 0 0 0 0,0 1-1 0 0,0-1 1 0 0,0 0-1 0 0,0 1 1 0 0,0-1-1 0 0,0 1 1 0 0,0-1-1 0 0,0 1 1 0 0,0 0-1 0 0,1-1 1 0 0,-1 1-1 0 0,0 0 1 0 0,0-1-1 0 0,0 1 1 0 0,1 0 0 0 0,-1 0-1 0 0,1 0 1 0 0,-1 0-1 0 0,0 0 1 0 0,1 0-93 0 0,-1 0 250 0 0,8 2 604 0 0,-6-2-818 0 0,0 0 1 0 0,0-1-1 0 0,0 1 1 0 0,0-1-1 0 0,0 1 1 0 0,0-1-1 0 0,0 0 1 0 0,0 1-1 0 0,0-1 0 0 0,0 0 1 0 0,1 0-1 0 0,-1 0 1 0 0,0 0-1 0 0,0 0-36 0 0,23-1 219 0 0,0-1 1 0 0,22-6-220 0 0,-12 2-1321 0 0,-15 3-277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3.1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7368 0 0,'0'0'568'0'0,"2"2"-345"0"0,4 6 319 0 0,18 31 10131 0 0,0 1-5238 0 0,80 149-3047 0 0,-92-167-2228 0 0,-1 1 0 0 0,-1 0 1 0 0,-1 1-1 0 0,-1 0 1 0 0,-1 1-1 0 0,-1 0 0 0 0,-1 0 1 0 0,-2 0-1 0 0,0 0 1 0 0,-2 1-1 0 0,0-1 0 0 0,-2 0 1 0 0,-1 1-1 0 0,-1-1 1 0 0,-1 0-1 0 0,-3 9-160 0 0,-8 16-465 0 0,-2-1 0 0 0,-1 0 0 0 0,-3-1 0 0 0,-2-1 0 0 0,-16 21 465 0 0,8-22-991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9.99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1883 178 18975 0 0,'0'0'50'0'0,"0"0"-1"0"0,0-1 0 0 0,0 1 0 0 0,0 0 0 0 0,0 0 0 0 0,1-1 1 0 0,-1 1-1 0 0,0 0 0 0 0,0 0 0 0 0,0 0 0 0 0,0-1 0 0 0,1 1 1 0 0,-1 0-1 0 0,0 0 0 0 0,0 0 0 0 0,0 0 0 0 0,1-1 0 0 0,-1 1 1 0 0,0 0-1 0 0,0 0 0 0 0,1 0 0 0 0,-1 0 0 0 0,0 0 1 0 0,0 0-1 0 0,1 0 0 0 0,-1 0 0 0 0,0 0 0 0 0,0 0 0 0 0,1 0 1 0 0,-1 0-1 0 0,0 0 0 0 0,0 0 0 0 0,1 0 0 0 0,-1 0 0 0 0,0 0 1 0 0,0 0-1 0 0,1 0 0 0 0,-1 0 0 0 0,0 0 0 0 0,0 0 0 0 0,1 0-49 0 0,11 11 877 0 0,8 18 262 0 0,2 10-326 0 0,-2 2 0 0 0,-2 0-1 0 0,-2 2 1 0 0,-1-1 0 0 0,-3 2-1 0 0,5 31-812 0 0,-13-46 203 0 0,-2 0 0 0 0,-1 0 0 0 0,-1 0 0 0 0,-2 0 0 0 0,-1 0 1 0 0,-1-1-1 0 0,-1 1 0 0 0,-1-1 0 0 0,-3 1-203 0 0,-4 13-472 0 0,-2-1 0 0 0,-8 13 472 0 0,-2 0-7641 0 0,-17 21 7641 0 0,32-56-9078 0 0</inkml:trace>
  <inkml:trace contextRef="#ctx0" brushRef="#br0" timeOffset="-1182.281">297 533 13824 0 0,'0'0'1061'0'0,"-7"12"1965"0"0,5-3-2416 0 0,1 1-1 0 0,0-1 0 0 0,0 0 0 0 0,1 0 0 0 0,1 0 0 0 0,-1 1 0 0 0,2 0-609 0 0,0 25 696 0 0,-2 3-68 0 0,1-6-71 0 0,-1 0-1 0 0,-3 2-556 0 0,3-25 157 0 0,-2-1 0 0 0,1 1 0 0 0,-1-1 0 0 0,0 1 0 0 0,-1-1 0 0 0,0 0 0 0 0,0 0 0 0 0,-1 0 0 0 0,-4 6-157 0 0,7-12 47 0 0,-1 0 0 0 0,1-1 1 0 0,0 1-1 0 0,-1-1 0 0 0,1 1 1 0 0,-1-1-1 0 0,1 1 0 0 0,-1-1 1 0 0,0 0-1 0 0,1 0 0 0 0,-1 0 1 0 0,0 0-1 0 0,0 0 0 0 0,0 0 1 0 0,0-1-1 0 0,0 1 0 0 0,0-1 1 0 0,0 1-1 0 0,-1-1-47 0 0,-1 0 66 0 0,0 0 0 0 0,0 0 0 0 0,0 0-1 0 0,0 0 1 0 0,1-1 0 0 0,-1 0 0 0 0,0 0 0 0 0,1 0 0 0 0,-1 0 0 0 0,-2-2-66 0 0,-2-1 84 0 0,1 0 0 0 0,-1 0 1 0 0,1-1-1 0 0,0 0 0 0 0,0 0 1 0 0,0-1-1 0 0,1 0 0 0 0,0 0 1 0 0,-3-4-85 0 0,-8-14 21 0 0,1 0-1 0 0,1-2 1 0 0,1 0 0 0 0,2-1 0 0 0,0 0-1 0 0,2-1 1 0 0,-1-7-21 0 0,10 34 5 0 0,1 0 0 0 0,0 0 0 0 0,0 0-1 0 0,-1-1 1 0 0,1 1 0 0 0,0 0 0 0 0,0 0 0 0 0,0 0 0 0 0,0-1-1 0 0,0 1 1 0 0,1 0 0 0 0,-1 0 0 0 0,0 0 0 0 0,0-1 0 0 0,1 1-1 0 0,-1 0 1 0 0,1 0 0 0 0,-1 0 0 0 0,1 0 0 0 0,0 0-1 0 0,-1 0 1 0 0,1 0 0 0 0,0 0 0 0 0,-1 0 0 0 0,1 0 0 0 0,0 0-1 0 0,0 1 1 0 0,0-1 0 0 0,0 0 0 0 0,0 1 0 0 0,0-1 0 0 0,0 0-1 0 0,0 1 1 0 0,0-1 0 0 0,0 1 0 0 0,1-1 0 0 0,-1 1 0 0 0,1 0-5 0 0,6-3 59 0 0,1 1 1 0 0,-1 1 0 0 0,1 0 0 0 0,-1 0 0 0 0,3 1-60 0 0,1-1 54 0 0,64-10 560 0 0,-1-3-1 0 0,60-20-613 0 0,-41 9-4134 0 0,32-1 4134 0 0,-106 23-1494 0 0</inkml:trace>
  <inkml:trace contextRef="#ctx0" brushRef="#br0" timeOffset="-737.892">908 154 20791 0 0,'0'0'66'0'0,"0"0"0"0"0,-1-1 0 0 0,1 1 0 0 0,0 0 0 0 0,-1-1 0 0 0,1 1-1 0 0,-1 0 1 0 0,1-1 0 0 0,0 1 0 0 0,-1 0 0 0 0,1 0 0 0 0,-1-1 0 0 0,1 1-1 0 0,-1 0 1 0 0,1 0 0 0 0,-1 0 0 0 0,1 0 0 0 0,-1 0 0 0 0,1 0 0 0 0,-1 0-1 0 0,1 0 1 0 0,-1 0 0 0 0,1 0 0 0 0,-1 0 0 0 0,1 0 0 0 0,-1 0 0 0 0,1 0 0 0 0,-1 0-1 0 0,1 0 1 0 0,-1 1 0 0 0,1-1 0 0 0,-1 0-66 0 0,-1 1 75 0 0,1 0 0 0 0,-1 1 1 0 0,0-1-1 0 0,1 0 0 0 0,-1 1 0 0 0,1-1 1 0 0,-1 1-1 0 0,1 0 0 0 0,-1 0-75 0 0,-3 6 248 0 0,-1 1 0 0 0,1-1 1 0 0,-1 4-249 0 0,-3 11 634 0 0,0 0 0 0 0,1 0 0 0 0,-2 13-634 0 0,-13 74 825 0 0,15-65-438 0 0,-3 12 157 0 0,3 1 0 0 0,2 0 0 0 0,3 4-544 0 0,3-29 154 0 0,1 0-1 0 0,2 0 0 0 0,1-1 1 0 0,1 1-1 0 0,2-1 0 0 0,3 6-153 0 0,-6-27 15 0 0,0 1-1 0 0,1-1 1 0 0,1 0-1 0 0,0 0 0 0 0,0-1 1 0 0,1 1-1 0 0,0-1 1 0 0,1-1-1 0 0,0 0 1 0 0,1 0-1 0 0,-1 0 1 0 0,2-1-1 0 0,-1 0 1 0 0,1-1-1 0 0,6 3-14 0 0,-5-3-1864 0 0,0-1 0 0 0,1-1 1 0 0,-1 0-1 0 0,1 0 0 0 0,11 1 1864 0 0,-6-2-8989 0 0</inkml:trace>
  <inkml:trace contextRef="#ctx0" brushRef="#br1" timeOffset="6163.218">1095 483 20215 0 0,'0'0'927'0'0,"0"-17"432"0"0,1 14-1101 0 0,0-1 0 0 0,0 1 1 0 0,1 0-1 0 0,-1-1 1 0 0,1 1-1 0 0,0 0 1 0 0,0 0-1 0 0,0 0 0 0 0,1 0 1 0 0,-1 1-1 0 0,1-1 1 0 0,-1 0-1 0 0,1 1 1 0 0,0 0-1 0 0,0 0 0 0 0,0 0 1 0 0,1-1-259 0 0,3-1 194 0 0,0 0 0 0 0,0 1 1 0 0,0 0-1 0 0,0 0 0 0 0,1 1 1 0 0,-1 0-1 0 0,7-1-194 0 0,-11 2 24 0 0,1 1 0 0 0,0-1 0 0 0,0 1 0 0 0,-1 0 0 0 0,1 0 0 0 0,0 1 0 0 0,0-1 0 0 0,-1 1-1 0 0,1 0 1 0 0,0 0 0 0 0,-1 0 0 0 0,1 0 0 0 0,1 1-24 0 0,-3-1 10 0 0,0 1 1 0 0,0-1-1 0 0,0 0 0 0 0,-1 0 0 0 0,1 1 0 0 0,0-1 0 0 0,-1 1 0 0 0,0 0 0 0 0,1-1 0 0 0,-1 1 0 0 0,0 0 0 0 0,0 0 0 0 0,0 0 0 0 0,0 0 0 0 0,0 0 1 0 0,0 0-1 0 0,-1 0 0 0 0,1 0 0 0 0,0 0 0 0 0,-1 0 0 0 0,0 0 0 0 0,0 0 0 0 0,1 0 0 0 0,-1 1-10 0 0,0 4 39 0 0,-1 1 1 0 0,0-1-1 0 0,0 0 1 0 0,0 1-1 0 0,-1-1 0 0 0,0 0 1 0 0,0 0-1 0 0,-1 0 0 0 0,-1 3-39 0 0,-8 14 385 0 0,-14 22-385 0 0,10-19 189 0 0,-30 47 257 0 0,24-41-134 0 0,2 0 0 0 0,1 2-1 0 0,0 6-311 0 0,18-38 16 0 0,-1-1 1 0 0,1 1-1 0 0,1 0 0 0 0,-1 0 0 0 0,0-1 0 0 0,1 1 0 0 0,-1 0 0 0 0,1 0 0 0 0,0 0 0 0 0,0 0 0 0 0,0 0 0 0 0,0-1 0 0 0,1 1 0 0 0,0 1-16 0 0,-1-2 5 0 0,1-1-1 0 0,0 1 0 0 0,-1-1 1 0 0,1 0-1 0 0,0 1 1 0 0,0-1-1 0 0,0 1 0 0 0,0-1 1 0 0,1 0-1 0 0,-1 0 1 0 0,0 0-1 0 0,0 0 0 0 0,1 0 1 0 0,-1 0-1 0 0,0 0 0 0 0,1 0 1 0 0,-1 0-1 0 0,1-1 1 0 0,0 1-1 0 0,-1 0 0 0 0,1-1 1 0 0,-1 0-1 0 0,1 1 1 0 0,0-1-1 0 0,0 0-4 0 0,7 1-26 0 0,0 0 0 0 0,0-1-1 0 0,0 0 1 0 0,1 0 0 0 0,-1-1 0 0 0,0-1 0 0 0,-1 1-1 0 0,2-2 27 0 0,10-2-684 0 0,0-1-1 0 0,0-1 0 0 0,0-1 685 0 0,-4-1-1684 0 0,0 1-76 0 0</inkml:trace>
  <inkml:trace contextRef="#ctx0" brushRef="#br1" timeOffset="6522.513">1036 744 25655 0 0,'-5'-2'709'0'0,"4"2"-599"0"0,0-1 0 0 0,0 1-1 0 0,1 0 1 0 0,-1-1-1 0 0,0 1 1 0 0,0 0 0 0 0,1-1-1 0 0,-1 1 1 0 0,0-1 0 0 0,1 1-1 0 0,-1-1 1 0 0,1 0-1 0 0,-1 1 1 0 0,0-1 0 0 0,1 1-1 0 0,-1-1 1 0 0,1 0-1 0 0,0 0 1 0 0,-1 0-110 0 0,1 1 5 0 0,0 0 1 0 0,0-1-1 0 0,0 1 0 0 0,0-1 1 0 0,0 1-1 0 0,0 0 0 0 0,0-1 1 0 0,0 1-1 0 0,1 0 0 0 0,-1-1 0 0 0,0 1 1 0 0,0 0-1 0 0,0-1 0 0 0,0 1 1 0 0,1 0-1 0 0,-1-1 0 0 0,0 1 1 0 0,0 0-1 0 0,1-1 0 0 0,-1 1 0 0 0,0 0 1 0 0,0 0-1 0 0,1-1 0 0 0,-1 1 1 0 0,0 0-1 0 0,1 0 0 0 0,-1 0 0 0 0,0 0 1 0 0,1-1-6 0 0,11-5 281 0 0,-11 6-260 0 0,42-16-171 0 0,1 3-1 0 0,1 1 1 0 0,33-4 150 0 0,-47 10-1141 0 0,8-1-8619 0 0</inkml:trace>
  <inkml:trace contextRef="#ctx0" brushRef="#br2" timeOffset="9500.546">1587 12 18287 0 0,'0'0'414'0'0,"0"0"56"0"0,0 0 32 0 0,0 0-60 0 0,0 0-147 0 0,0 0 448 0 0,0 0 227 0 0,0 0 44 0 0,0 0-104 0 0,0 0-467 0 0,0 0-202 0 0,0 0-38 0 0,0 0 0 0 0,0 0 37 0 0,0 0 14 0 0,-13 14 434 0 0,11-13-639 0 0,-1 1 1 0 0,1-1-1 0 0,0 0 0 0 0,0 1 0 0 0,0-1 0 0 0,-1 0 0 0 0,1 0 1 0 0,0-1-1 0 0,-1 1 0 0 0,1 0 0 0 0,-1-1 0 0 0,1 1 0 0 0,-1-1 1 0 0,1 0-1 0 0,-1 0 0 0 0,1 0 0 0 0,-3 0-49 0 0,0-1 127 0 0,0 1 0 0 0,0-1 0 0 0,0 0 0 0 0,-1 0 0 0 0,1-1 0 0 0,0 0 0 0 0,1 1 0 0 0,-1-2-127 0 0,4 3 2 0 0,1 0-1 0 0,0 0 1 0 0,0 0-1 0 0,-1 0 0 0 0,1 0 1 0 0,0 0-1 0 0,0 0 1 0 0,-1 0-1 0 0,1-1 1 0 0,0 1-1 0 0,0 0 1 0 0,-1 0-1 0 0,1 0 1 0 0,0 0-1 0 0,-1 0 1 0 0,1 1-1 0 0,0-1 1 0 0,0 0-1 0 0,-1 0 1 0 0,1 0-1 0 0,0 0 0 0 0,0 0 1 0 0,-1 0-1 0 0,1 0 1 0 0,0 0-1 0 0,0 1 1 0 0,0-1-1 0 0,-1 0 1 0 0,1 0-1 0 0,0 0 1 0 0,0 1-1 0 0,-1-1-1 0 0,-3 10 80 0 0,1 12 29 0 0,-1 78 1297 0 0,-14 76-1406 0 0,12-123 139 0 0,6-50-61 0 0,-1-1-1 0 0,1 0 0 0 0,0 0 0 0 0,0 1 0 0 0,0-1 0 0 0,0 0 1 0 0,1 0-1 0 0,-1 1 0 0 0,1-1 0 0 0,-1 0 0 0 0,1 1-77 0 0,0-2 15 0 0,-1-1 0 0 0,1 1 0 0 0,-1 0 0 0 0,1-1 0 0 0,-1 1 0 0 0,1-1 0 0 0,0 1 0 0 0,-1-1 0 0 0,1 1 0 0 0,0-1 0 0 0,-1 1 0 0 0,1-1 0 0 0,0 0 0 0 0,0 1 0 0 0,-1-1 0 0 0,1 0 0 0 0,0 0 0 0 0,0 0 0 0 0,0 1-1 0 0,-1-1 1 0 0,1 0 0 0 0,0 0 0 0 0,0 0 0 0 0,0 0 0 0 0,-1 0 0 0 0,1-1 0 0 0,0 1 0 0 0,0 0 0 0 0,0 0 0 0 0,-1 0 0 0 0,1-1 0 0 0,0 1 0 0 0,0 0-15 0 0,13-3 4 0 0,1 0-1 0 0,0 2 0 0 0,7-1-3 0 0,21-1-5422 0 0,-36 1-4038 0 0</inkml:trace>
  <inkml:trace contextRef="#ctx0" brushRef="#br2" timeOffset="10516.278">1630 138 13360 0 0,'0'0'1026'0'0,"-4"7"5646"0"0,3-4-6159 0 0,0 4-91 0 0,0 0 0 0 0,1 0 0 0 0,0 0-1 0 0,0 0 1 0 0,0 0 0 0 0,1 0-1 0 0,0 2-421 0 0,3 26-12 0 0,-4-25 37 0 0,-1 11 90 0 0,2 0 0 0 0,1 1 0 0 0,1 3-115 0 0,-3-17-506 0 0,0-5-6015 0 0,0-3-1157 0 0</inkml:trace>
  <inkml:trace contextRef="#ctx0" brushRef="#br2" timeOffset="10949.236">1643 1 19895 0 0,'0'0'455'0'0,"0"0"61"0"0,0 0 28 0 0,0 0-61 0 0,16 0 746 0 0,-16 0-1185 0 0,19 1 484 0 0,-1 2 1 0 0,0 0-1 0 0,0 1 0 0 0,6 3-528 0 0,-22-6 52 0 0,1 0-1 0 0,-1 0 0 0 0,0 0 0 0 0,0 0 1 0 0,0 1-1 0 0,-1-1 0 0 0,1 1 0 0 0,0-1 1 0 0,0 1-1 0 0,-1 0 0 0 0,1-1 1 0 0,-1 1-1 0 0,0 0 0 0 0,1 0 0 0 0,-1 0 1 0 0,0 0-1 0 0,0 1 0 0 0,0-1 1 0 0,0 0-1 0 0,-1 0 0 0 0,1 0 0 0 0,-1 1 1 0 0,1-1-1 0 0,-1 0 0 0 0,0 2-51 0 0,1 8 220 0 0,-1 0 1 0 0,-1 0-1 0 0,0 0 0 0 0,-2 9-220 0 0,0 8 853 0 0,1-9-496 0 0,1 1 1 0 0,0 0-1 0 0,2 0 0 0 0,0 0 1 0 0,2 0-1 0 0,3 15-357 0 0,15 37 64 0 0,-20-70-46 0 0,-1 0 0 0 0,1 0 0 0 0,-1 0 0 0 0,0-1-1 0 0,0 1 1 0 0,0 0 0 0 0,0 0 0 0 0,0 0 0 0 0,-1 0 0 0 0,1 0 0 0 0,-1 0-1 0 0,0 0 1 0 0,0 0 0 0 0,0 0 0 0 0,0-1 0 0 0,0 1 0 0 0,-1 0 0 0 0,1-1-1 0 0,-1 1 1 0 0,0-1 0 0 0,0 0 0 0 0,0 0 0 0 0,0 1 0 0 0,0-1 0 0 0,0 0 0 0 0,0 0-1 0 0,-1-1 1 0 0,0 2-18 0 0,-1-1-207 0 0,-1 1 1 0 0,1-1-1 0 0,-1 0 0 0 0,1 0 0 0 0,-1 0 0 0 0,0 0 0 0 0,0-1 1 0 0,0 0-1 0 0,0 0 0 0 0,0 0 0 0 0,0-1 0 0 0,0 0 0 0 0,0 0 0 0 0,0 0 1 0 0,0 0-1 0 0,-3-1 207 0 0,-5-2-9983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2.75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2923 154 19895 0 0,'0'0'911'0'0,"14"4"338"0"0,-8-1-1200 0 0,0 1-1 0 0,0 0 0 0 0,0 0 1 0 0,0 1-1 0 0,-1 0 0 0 0,0 0 0 0 0,5 5-48 0 0,31 43 818 0 0,-29-36-379 0 0,2 4-198 0 0,-1 0 1 0 0,-1 1-1 0 0,0 0 0 0 0,-2 1 1 0 0,-1 1-1 0 0,0 0 1 0 0,-2 0-1 0 0,-1 0 0 0 0,-1 1 1 0 0,-1-1-1 0 0,-1 1 0 0 0,-1 0 1 0 0,-2 24-242 0 0,-2-7-63 0 0,-1 0 0 0 0,-3-1 0 0 0,-1 0 0 0 0,-2 0 0 0 0,-2-1 0 0 0,-2 0 0 0 0,-1 0 1 0 0,-2-2 62 0 0,2-7-2132 0 0,1-1-6589 0 0</inkml:trace>
  <inkml:trace contextRef="#ctx0" brushRef="#br0" timeOffset="-2356.196">220 72 20591 0 0,'0'0'464'0'0,"-9"7"1132"0"0,4-3-1551 0 0,1 0 0 0 0,-1 0 0 0 0,1 0 0 0 0,0 1 0 0 0,0-1 0 0 0,1 1 0 0 0,-3 4-45 0 0,-20 40 652 0 0,16-29-247 0 0,-15 31 245 0 0,3 2-1 0 0,2 0 0 0 0,2 1 1 0 0,3 1-1 0 0,2 1 0 0 0,-4 46-649 0 0,12-70 162 0 0,2 0 0 0 0,2 1 0 0 0,0-1 0 0 0,2 1 0 0 0,2-1 0 0 0,1 0 0 0 0,1 0 0 0 0,7 19-162 0 0,-7-35 60 0 0,1 0-1 0 0,1 0 1 0 0,1-1-1 0 0,0 0 1 0 0,0 0-1 0 0,2-1 1 0 0,0 0-1 0 0,2 1-59 0 0,-3-4-246 0 0,0-1 1 0 0,1 0-1 0 0,0 0 0 0 0,1-1 1 0 0,0 0-1 0 0,1-1 0 0 0,0-1 0 0 0,0 0 1 0 0,0 0-1 0 0,2-1 246 0 0,2-1-2669 0 0,-1-2-6320 0 0</inkml:trace>
  <inkml:trace contextRef="#ctx0" brushRef="#br0" timeOffset="-2003.469">365 399 19807 0 0,'0'0'910'0'0,"0"0"-24"0"0,3 10-530 0 0,5 30 3436 0 0,-1 0-1 0 0,0 38-3791 0 0,-3-32 597 0 0,3 72-108 0 0,-5-57 114 0 0,9 46-603 0 0,-9-97 6 0 0,4 21-600 0 0,-6-29 362 0 0,1 0 0 0 0,0-1-1 0 0,0 1 1 0 0,0 0 0 0 0,0 0 0 0 0,0-1-1 0 0,0 1 1 0 0,0-1 0 0 0,0 1-1 0 0,0-1 1 0 0,1 1 0 0 0,-1-1-1 0 0,1 0 1 0 0,0 1 232 0 0,4 0-9928 0 0</inkml:trace>
  <inkml:trace contextRef="#ctx0" brushRef="#br0" timeOffset="-1652.528">627 672 12440 0 0,'-2'0'210'0'0,"1"0"-138"0"0,1 0-1 0 0,0 0 1 0 0,-1 0 0 0 0,1 0-1 0 0,-1 0 1 0 0,1 0 0 0 0,-1 0 0 0 0,1-1-1 0 0,-1 1 1 0 0,1 0 0 0 0,-1 0 0 0 0,1 0-1 0 0,0 0 1 0 0,-1-1 0 0 0,1 1-1 0 0,-1 0 1 0 0,1 0 0 0 0,0-1 0 0 0,-1 1-1 0 0,1 0 1 0 0,0-1 0 0 0,-1 1 0 0 0,1-1-72 0 0,-1 1 2810 0 0,23-1 9262 0 0,-1 0-9717 0 0,24-1-3018 0 0,142-2-3214 0 0,-142 1 2423 0 0</inkml:trace>
  <inkml:trace contextRef="#ctx0" brushRef="#br0" timeOffset="-1299.186">1262 523 6912 0 0,'1'-1'250'0'0,"-1"1"0"0"0,0 0 0 0 0,0 0 0 0 0,1 0 0 0 0,-1 0 0 0 0,0 0 0 0 0,0 0 0 0 0,1 0 0 0 0,-1 0 0 0 0,0 0 0 0 0,0 0 0 0 0,0 1 0 0 0,1-1 0 0 0,-1 0-1 0 0,0 0 1 0 0,0 0 0 0 0,1 0 0 0 0,-1 0 0 0 0,0 0 0 0 0,0 0 0 0 0,0 0 0 0 0,0 1 0 0 0,1-1 0 0 0,-1 0 0 0 0,0 0 0 0 0,0 0 0 0 0,0 0 0 0 0,0 1 0 0 0,0-1 0 0 0,1 0 0 0 0,-1 0 0 0 0,0 0 0 0 0,0 1 0 0 0,0-1 0 0 0,0 0 0 0 0,0 0 0 0 0,0 1 0 0 0,0-1 0 0 0,0 0 0 0 0,0 0 0 0 0,0 1 0 0 0,0-1 0 0 0,0 0 0 0 0,0 0 0 0 0,0 0 0 0 0,0 1 0 0 0,0-1 0 0 0,0 0 0 0 0,0 0 0 0 0,0 1 0 0 0,0-1-250 0 0,-4 19 5459 0 0,1-5-5089 0 0,4 8-126 0 0,-2-1 1 0 0,0 4-245 0 0,-1 20 534 0 0,-3 14-98 0 0,0-8 58 0 0,4-41-321 0 0,0 0 0 0 0,-1-1 0 0 0,0 1 0 0 0,0 0 0 0 0,-1-1 0 0 0,-1 1 0 0 0,0 0-173 0 0,4-9 20 0 0,-1 1 0 0 0,0 0 1 0 0,1-1-1 0 0,-1 0 1 0 0,0 1-1 0 0,0-1 0 0 0,0 0 1 0 0,0 1-1 0 0,0-1 0 0 0,0 0 1 0 0,0 0-1 0 0,0 0 0 0 0,-1 0 1 0 0,1 0-1 0 0,0 0 0 0 0,-1 0 1 0 0,1 0-1 0 0,0 0 0 0 0,-1-1 1 0 0,1 1-1 0 0,-1-1 0 0 0,0 1 1 0 0,1-1-1 0 0,-1 1 0 0 0,1-1 1 0 0,-1 0-1 0 0,0 0 1 0 0,1 0-1 0 0,-1 0 0 0 0,1 0 1 0 0,-1 0-1 0 0,0 0 0 0 0,0-1-20 0 0,-2 0 62 0 0,1 0 1 0 0,0-1-1 0 0,-1 0 0 0 0,1 1 0 0 0,0-1 1 0 0,0 0-1 0 0,0-1 0 0 0,0 1 0 0 0,1 0 1 0 0,-1-1-1 0 0,0 0 0 0 0,1 1 0 0 0,0-1 0 0 0,-1-1-62 0 0,-13-22-121 0 0,1 0 0 0 0,1-1 0 0 0,2-1 0 0 0,1 0 0 0 0,-1-6 121 0 0,8 19-53 0 0,1 1-1 0 0,0-1 1 0 0,1 0 0 0 0,1 0-1 0 0,0 0 1 0 0,2-6 53 0 0,-1 16 17 0 0,0 1-1 0 0,1 0 1 0 0,-1-1-1 0 0,1 1 1 0 0,0 0-1 0 0,0 0 1 0 0,1 0-1 0 0,-1 0 1 0 0,1 0-1 0 0,0 0 1 0 0,0 0-1 0 0,1 1 1 0 0,-1-1 0 0 0,1 1-1 0 0,-1-1 1 0 0,1 1-1 0 0,0 0 1 0 0,0 0-1 0 0,1 0 1 0 0,-1 1-1 0 0,0-1 1 0 0,1 1-1 0 0,0 0 1 0 0,0-1-1 0 0,-1 2 1 0 0,3-2-17 0 0,12-4 84 0 0,0 1 0 0 0,1 0-1 0 0,0 1 1 0 0,0 1 0 0 0,5 0-84 0 0,-17 3-5 0 0,77-12-1243 0 0,1 4 0 0 0,51 3 1248 0 0,-100 6-1892 0 0</inkml:trace>
  <inkml:trace contextRef="#ctx0" brushRef="#br0" timeOffset="-957.379">1911 127 21999 0 0,'-1'-1'50'0'0,"0"1"1"0"0,0 0-1 0 0,0 0 0 0 0,0-1 0 0 0,0 1 0 0 0,0 0 0 0 0,0 0 1 0 0,0 0-1 0 0,0 0 0 0 0,0 0 0 0 0,-1 0 0 0 0,1 0 0 0 0,0 0 1 0 0,0 1-1 0 0,0-1 0 0 0,0 0 0 0 0,0 1 0 0 0,0-1 0 0 0,0 1 1 0 0,0-1-1 0 0,1 1 0 0 0,-1-1 0 0 0,0 1 0 0 0,-1 0-50 0 0,-22 20 1180 0 0,21-19-1148 0 0,-15 17 320 0 0,0 1-1 0 0,1 1 1 0 0,2 0 0 0 0,0 1-1 0 0,1 0 1 0 0,1 1-1 0 0,1 1 1 0 0,-3 12-352 0 0,0 3 590 0 0,2 1 1 0 0,1 0-1 0 0,2 1 1 0 0,3 0-1 0 0,0 1-590 0 0,4-15 121 0 0,1-1-1 0 0,1 1 0 0 0,2 0 1 0 0,0 0-1 0 0,2 0 0 0 0,1-1 1 0 0,4 17-121 0 0,-4-29 19 0 0,0 1 1 0 0,1-1-1 0 0,1 0 0 0 0,0 0 1 0 0,1 0-1 0 0,1-1 1 0 0,0 0-1 0 0,0 0 1 0 0,1-1-1 0 0,1 0 1 0 0,0-1-1 0 0,1 0 1 0 0,0-1-1 0 0,2 2-19 0 0,10 5-1673 0 0,21 11 1673 0 0,-16-13-1903 0 0</inkml:trace>
  <inkml:trace contextRef="#ctx0" brushRef="#br1" timeOffset="4368.534">2060 497 7832 0 0,'-9'-25'-1204'0'0,"8"21"2140"0"0,1 0-1 0 0,-1 0 1 0 0,1 0-1 0 0,-1 0 1 0 0,1 0-1 0 0,0 0 1 0 0,1-3-936 0 0,-1 4 824 0 0,1 0 0 0 0,0 1 0 0 0,-1-1 0 0 0,1 0 0 0 0,0 1 0 0 0,0-1 0 0 0,1 0 0 0 0,-1 1 0 0 0,1 0 0 0 0,-1-1 0 0 0,1 0-824 0 0,1 0 653 0 0,0 0 1 0 0,0 0-1 0 0,-1 1 1 0 0,2-1 0 0 0,2-1-654 0 0,0 0 154 0 0,1 0 1 0 0,0 1-1 0 0,0 0 1 0 0,0 1-1 0 0,0-1 1 0 0,0 1-1 0 0,1 1 1 0 0,-1-1-1 0 0,0 1 1 0 0,1 1-1 0 0,7-1-154 0 0,-4 1 117 0 0,-1 1 1 0 0,1 0-1 0 0,-1 0 0 0 0,0 1 0 0 0,1 0 0 0 0,-1 1 1 0 0,0 0-1 0 0,4 2-117 0 0,-11-4 11 0 0,1 1 0 0 0,-1 0 1 0 0,0 0-1 0 0,1 0 0 0 0,-1 0 0 0 0,0 1 1 0 0,0-1-1 0 0,0 1 0 0 0,-1-1 0 0 0,1 1 0 0 0,0 0 1 0 0,-1 0-1 0 0,0 1 0 0 0,0-1 0 0 0,2 4-11 0 0,-2-3 38 0 0,0 1-1 0 0,-1 1 0 0 0,1-1 0 0 0,-1 0 0 0 0,0 0 0 0 0,-1 0 0 0 0,1 1 0 0 0,-1-1 0 0 0,0 0 0 0 0,-1 5-37 0 0,-1 5 121 0 0,0-1-1 0 0,-2 1 1 0 0,0-1-1 0 0,0 0 0 0 0,-2 0 1 0 0,1 0-1 0 0,-7 10-120 0 0,0-4 224 0 0,-1-1 0 0 0,0-1 0 0 0,-13 14-224 0 0,12-16 220 0 0,1 0-1 0 0,1 1 1 0 0,1 1 0 0 0,-5 8-220 0 0,16-25 9 0 0,-1 0-1 0 0,0 0 1 0 0,1 0 0 0 0,-1 0-1 0 0,1 0 1 0 0,-1 0 0 0 0,1 1-1 0 0,0-1 1 0 0,-1 0 0 0 0,1 0-1 0 0,0 0 1 0 0,0 0 0 0 0,0 1-1 0 0,0-1 1 0 0,0 0 0 0 0,0 0-1 0 0,0 0 1 0 0,0 1 0 0 0,0-1-1 0 0,1 0 1 0 0,-1 0 0 0 0,0 0-1 0 0,1 0 1 0 0,-1 0 0 0 0,1 0 0 0 0,-1 0-1 0 0,1 0 1 0 0,0 0 0 0 0,-1 0-1 0 0,1 0 1 0 0,0 0 0 0 0,0 0-1 0 0,0 0 1 0 0,0 0 0 0 0,0-1-1 0 0,0 1 1 0 0,-1 0 0 0 0,2-1-1 0 0,-1 1 1 0 0,0 0 0 0 0,0-1-1 0 0,0 0 1 0 0,0 1 0 0 0,0-1-1 0 0,0 0 1 0 0,1 1-9 0 0,5 0-12 0 0,-1 0-1 0 0,0 0 1 0 0,0 0 0 0 0,1-1-1 0 0,-1 0 1 0 0,0 0-1 0 0,1-1 1 0 0,1 0 12 0 0,35-8-1084 0 0,-1-2 0 0 0,6-3 1084 0 0,-12 3-2646 0 0,-20 6 1024 0 0</inkml:trace>
  <inkml:trace contextRef="#ctx0" brushRef="#br1" timeOffset="4721.429">2069 630 26463 0 0,'0'0'604'0'0,"0"0"85"0"0,11-4 898 0 0,30-8-1803 0 0,0 2-1 0 0,1 1 1 0 0,0 2-1 0 0,0 3 1 0 0,1 1-1 0 0,25 2 217 0 0,-43 2-685 0 0</inkml:trace>
  <inkml:trace contextRef="#ctx0" brushRef="#br2" timeOffset="9212.291">2528 59 8840 0 0,'27'-21'1155'0'0,"-21"15"1074"0"0,1 1-1 0 0,0 0 1 0 0,0 1 0 0 0,6-4-2229 0 0,-12 11 6100 0 0,-3 5-4665 0 0,-8 7-1417 0 0,4-10 25 0 0,-1 0-1 0 0,0 0 0 0 0,0-1 1 0 0,0 0-1 0 0,0-1 1 0 0,-1 1-1 0 0,0-2 0 0 0,1 1 1 0 0,-1-1-1 0 0,-1 0-42 0 0,-1 1-3 0 0,-13 3 161 0 0,22-6-99 0 0,-1 3-53 0 0,1 0 1 0 0,0 0 0 0 0,0 0-1 0 0,0 0 1 0 0,0 0 0 0 0,0 0-1 0 0,1 0 1 0 0,-1 0 0 0 0,1 0-1 0 0,0 0 1 0 0,0 0 0 0 0,0 1-7 0 0,7 37 68 0 0,-5-30 58 0 0,0 11 94 0 0,0-1-1 0 0,-1 1 1 0 0,-1 0 0 0 0,-1 0-1 0 0,-2 7-219 0 0,-1 26 395 0 0,-1-8 71 0 0,0 9 591 0 0,5-56-929 0 0,0 0-8 0 0,18 8 171 0 0,-15-7-282 0 0,0-1 1 0 0,0 1-1 0 0,-1-1 1 0 0,1 0-1 0 0,0 0 1 0 0,0 0-1 0 0,0 0 1 0 0,0 0-1 0 0,-1-1 1 0 0,1 1 0 0 0,0-1-1 0 0,0 0 1 0 0,-1 0-1 0 0,1 0-9 0 0,36-17-1970 0 0,-35 16 1424 0 0,6-5-2307 0 0,-4 1-4240 0 0,-3 1-940 0 0</inkml:trace>
  <inkml:trace contextRef="#ctx0" brushRef="#br2" timeOffset="9552.39">2594 197 10592 0 0,'0'0'818'0'0,"0"0"-250"0"0,0 0 927 0 0,1 5 3226 0 0,1 7-2506 0 0,4 43 1441 0 0,-4 27-2538 0 0,1-28-3059 0 0,-3-54 858 0 0</inkml:trace>
  <inkml:trace contextRef="#ctx0" brushRef="#br2" timeOffset="9900.9">2695 3 18255 0 0,'0'0'836'0'0,"0"0"-18"0"0,-3-2-576 0 0,3 1 3918 0 0,43 7-2595 0 0,-23-4-995 0 0,-1 1-1 0 0,15 5-569 0 0,-32-8 47 0 0,0 1 0 0 0,0 0 0 0 0,0 0 0 0 0,0 0 0 0 0,0 0 0 0 0,-1 0 0 0 0,1 0 0 0 0,0 0 0 0 0,-1 1 0 0 0,1-1 0 0 0,-1 1-1 0 0,1-1 1 0 0,-1 1 0 0 0,0 0 0 0 0,1-1 0 0 0,-1 1 0 0 0,0 0 0 0 0,0 0 0 0 0,0 0 0 0 0,-1 0 0 0 0,1 0 0 0 0,0 0 0 0 0,-1 0 0 0 0,1 0 0 0 0,-1 1-47 0 0,2 7 28 0 0,-2 0 0 0 0,1 1 0 0 0,-1-1 0 0 0,-1 0-1 0 0,1 0-27 0 0,-2 14 231 0 0,2 15-51 0 0,-1-13 150 0 0,1 1 0 0 0,1-1 0 0 0,2 0-1 0 0,0 0 1 0 0,4 12-330 0 0,-2-23 41 0 0,1 8 60 0 0,-1 0 0 0 0,0 4-101 0 0,-5-26 17 0 0,0 1 1 0 0,0-1-1 0 0,0 0 0 0 0,0 1 1 0 0,0-1-1 0 0,0 1 0 0 0,0-1 0 0 0,-1 0 1 0 0,1 1-1 0 0,0-1 0 0 0,-1 0 1 0 0,0 1-1 0 0,1-1 0 0 0,-1 0 0 0 0,0 0 1 0 0,1 1-1 0 0,-1-1 0 0 0,0 0 1 0 0,0 0-1 0 0,0 0 0 0 0,0 0 0 0 0,0 0 1 0 0,0 0-1 0 0,0 0 0 0 0,0-1 1 0 0,-1 1-1 0 0,1 0 0 0 0,0-1 0 0 0,0 1 1 0 0,-1-1-1 0 0,1 1 0 0 0,0-1 1 0 0,-1 1-1 0 0,1-1 0 0 0,-1 0 0 0 0,0 0-17 0 0,-5 2-330 0 0,0-1-1 0 0,0-1 0 0 0,0 1 0 0 0,-2-1 331 0 0,-13-1-4698 0 0,14 0 1075 0 0,-9 0-5666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4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15200 0 0,'0'0'1172'0'0,"7"10"7298"0"0,18 26-4155 0 0,19 14-3050 0 0,0 0-908 0 0,-20-19-336 0 0,1-1-1 0 0,2-2 1 0 0,0 0-1 0 0,2-2 1 0 0,1-1-1 0 0,1-2 1 0 0,22 12-21 0 0,-29-19-82 0 0,-15-10-1196 0 0,1 0 0 0 0,-1-1 0 0 0,9 4 1278 0 0,-14-10-2993 0 0,-3-3 1466 0 0</inkml:trace>
  <inkml:trace contextRef="#ctx0" brushRef="#br0" timeOffset="343.296">364 1 10592 0 0,'0'0'818'0'0,"0"0"-36"0"0,-1 1 4709 0 0,-5 6-1273 0 0,-30 47 2371 0 0,5 3-4489 0 0,15-27-1828 0 0,0-2 1 0 0,-2 1-1 0 0,-4 1-272 0 0,-47 53 565 0 0,19-23-277 0 0,-16 26-288 0 0,60-77-348 0 0,0 1 0 0 0,0-1 0 0 0,0 5 348 0 0,-1 4-8463 0 0,6-6-1314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17 23727 0 0,'-10'1'4373'0'0,"20"1"-3461"0"0,11 0-1440 0 0,-11-1 864 0 0,20-3-26 0 0,0 0-1 0 0,19-6-309 0 0,-18 3-2742 0 0,1 1-4433 0 0,-22 3-1235 0 0</inkml:trace>
  <inkml:trace contextRef="#ctx0" brushRef="#br0" timeOffset="341.003">24 143 22543 0 0,'-9'1'2318'0'0,"12"1"-1163"0"0,17 0-636 0 0,33-6-398 0 0,20-5-121 0 0,-19-1-8367 0 0,-39 7 494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55.72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1386 18919 0 0,'0'-5'140'0'0,"0"1"-1"0"0,0 0 0 0 0,0-1 0 0 0,1 1 0 0 0,0 0 0 0 0,0 0 0 0 0,0-1 0 0 0,0 1 1 0 0,0 0-1 0 0,1 0 0 0 0,0 0 0 0 0,0 0 0 0 0,0 0 0 0 0,0 1 0 0 0,1-1 0 0 0,-1 1 1 0 0,1-1-1 0 0,0 1 0 0 0,0 0 0 0 0,0 0 0 0 0,1 0 0 0 0,-1 1 0 0 0,1-1 0 0 0,-1 1 0 0 0,1 0 1 0 0,0 0-1 0 0,0 0 0 0 0,0 0 0 0 0,3 0-139 0 0,3-2 203 0 0,1 1 1 0 0,-1 1 0 0 0,1 0-1 0 0,0 0 1 0 0,0 1-1 0 0,0 1 1 0 0,0 0-1 0 0,0 0 1 0 0,0 1-1 0 0,0 0 1 0 0,-1 1-1 0 0,1 0 1 0 0,0 1-1 0 0,7 3-203 0 0,-10-3 42 0 0,0 0 0 0 0,-1 0-1 0 0,1 1 1 0 0,-1 0-1 0 0,0 0 1 0 0,0 1 0 0 0,-1 0-1 0 0,1 0 1 0 0,-1 1-1 0 0,0-1 1 0 0,-1 1 0 0 0,1 1-1 0 0,-1-1 1 0 0,0 1-1 0 0,-1 0 1 0 0,0 0 0 0 0,0 0-1 0 0,0 0 1 0 0,1 6-42 0 0,-1 0 64 0 0,-1-1 0 0 0,-1 1 0 0 0,0-1 1 0 0,-1 1-1 0 0,0 0 0 0 0,-1 0 0 0 0,0-1 0 0 0,-1 1 1 0 0,0 0-1 0 0,-1 0 0 0 0,-1-1 0 0 0,0 0 1 0 0,-1 1-1 0 0,0-1 0 0 0,0 0 0 0 0,-2-1 0 0 0,1 1 1 0 0,-1-1-1 0 0,-1 0 0 0 0,0 0 0 0 0,-1-1 0 0 0,0 0 1 0 0,0 0-1 0 0,-1-1 0 0 0,-1 0 0 0 0,-4 2-64 0 0,10-7 33 0 0,-1 0-1 0 0,0 0 1 0 0,0-1-1 0 0,0 0 1 0 0,0 0 0 0 0,-1 0-1 0 0,1-1 1 0 0,-1 1-1 0 0,0-2 1 0 0,0 1-33 0 0,3-1 27 0 0,0-1 0 0 0,0 1 0 0 0,0-1 1 0 0,0 0-1 0 0,0 0 0 0 0,0-1 0 0 0,0 1 0 0 0,0 0 0 0 0,0-1 0 0 0,1 0 1 0 0,-1 0-1 0 0,0 0 0 0 0,0 0 0 0 0,1 0 0 0 0,-1 0 0 0 0,1-1 1 0 0,-1 1-1 0 0,1-1 0 0 0,-1 0 0 0 0,1 0 0 0 0,-1-1-27 0 0,-3-3 6 0 0,0 0 1 0 0,1-1-1 0 0,0 0 1 0 0,0 0-1 0 0,1 0 0 0 0,0-1 1 0 0,0 1-1 0 0,1-1 0 0 0,0 0 1 0 0,0 0-1 0 0,1 0 1 0 0,0 0-1 0 0,1 0 0 0 0,-1-1 1 0 0,2 1-1 0 0,-1-3-6 0 0,0 4 2 0 0,1 0 1 0 0,0 0-1 0 0,1 0 0 0 0,-1 0 0 0 0,1 0 0 0 0,0 0 1 0 0,1 1-1 0 0,0-1 0 0 0,0 0 0 0 0,0 1 0 0 0,1-1 1 0 0,0 1-1 0 0,0 0 0 0 0,1 0 0 0 0,0 0 0 0 0,0 0 1 0 0,0 1-1 0 0,1-1 0 0 0,4-3-2 0 0,-5 6-2 0 0,2-1 1 0 0,-1 1-1 0 0,0 0 0 0 0,1 0 1 0 0,-1 1-1 0 0,1 0 0 0 0,-1 0 0 0 0,1 0 1 0 0,0 1-1 0 0,0 0 0 0 0,0 0 1 0 0,0 0-1 0 0,0 1 0 0 0,0-1 0 0 0,0 2 1 0 0,1-1-1 0 0,-1 1 0 0 0,0 0 1 0 0,0 0-1 0 0,-1 0 0 0 0,5 2 2 0 0,-5-1-1 0 0,0-1-1 0 0,-1 1 1 0 0,1 0-1 0 0,0 0 1 0 0,-1 1-1 0 0,0-1 1 0 0,1 1 0 0 0,-1 0-1 0 0,0 0 1 0 0,-1 0-1 0 0,1 1 1 0 0,0-1-1 0 0,-1 1 1 0 0,0 0 0 0 0,0 0-1 0 0,0 0 1 0 0,0 1-1 0 0,-1-1 1 0 0,1 1-1 0 0,-1-1 1 0 0,0 1-1 0 0,-1 0 1 0 0,1 0 0 0 0,-1-1-1 0 0,1 6 2 0 0,-2 20-1887 0 0,-4-1-4291 0 0,2-16-2916 0 0</inkml:trace>
  <inkml:trace contextRef="#ctx0" brushRef="#br0" timeOffset="15501.992">683 1274 17967 0 0,'0'0'407'0'0,"-2"-5"1138"0"0,0 3-1415 0 0,2 2 456 0 0,0 0 197 0 0,0 0 32 0 0,0 0-54 0 0,13 17 883 0 0,-2-1-1090 0 0,-2 1-1 0 0,0 1 1 0 0,0-1 0 0 0,4 20-554 0 0,-11-34 42 0 0,21 66 1269 0 0,9 46-1311 0 0,3 13 198 0 0,-29-109-128 0 0,-5-11 57 0 0,1-1 0 0 0,1 1 0 0 0,2 5-127 0 0,1-30 577 0 0,-2-24-271 0 0,-2 0 0 0 0,-2-1 0 0 0,-2-19-306 0 0,0 14 78 0 0,-1-1-112 0 0,1 22-8 0 0,1 0 0 0 0,1 0 0 0 0,2 0-1 0 0,0 0 1 0 0,3-5 42 0 0,-5 30 0 0 0,0 0 1 0 0,0 0-1 0 0,0 1 0 0 0,0-1 0 0 0,0 0 0 0 0,1 0 1 0 0,-1 1-1 0 0,0-1 0 0 0,1 0 0 0 0,-1 0 1 0 0,0 1-1 0 0,1-1 0 0 0,-1 0 0 0 0,1 1 1 0 0,-1-1-1 0 0,1 0 0 0 0,0 1 0 0 0,-1-1 0 0 0,1 1 1 0 0,0-1-1 0 0,-1 1 0 0 0,1-1 0 0 0,0 1 0 0 0,0 0 0 0 0,0 0-1 0 0,-1 0 0 0 0,1 0 1 0 0,0 0-1 0 0,0 0 0 0 0,0 0 1 0 0,-1 0-1 0 0,1 0 0 0 0,0 0 1 0 0,-1 1-1 0 0,1-1 0 0 0,0 0 1 0 0,0 1-1 0 0,-1-1 1 0 0,1 1-1 0 0,0-1 0 0 0,-1 0 1 0 0,1 1-1 0 0,-1-1 0 0 0,1 1 1 0 0,3 3 17 0 0,-1 0 0 0 0,1-1 0 0 0,-1 2 0 0 0,0-1 0 0 0,0 0-1 0 0,2 4-16 0 0,17 40 162 0 0,-3 0-1 0 0,-1 2 0 0 0,6 32-161 0 0,19 52 234 0 0,-40-126-214 0 0,18 44 91 0 0,-2-21 110 0 0,-19-31-209 0 0,0 1 0 0 0,1-1 0 0 0,-1 0-1 0 0,0 0 1 0 0,0 0 0 0 0,0 0 0 0 0,0 1 0 0 0,0-1 0 0 0,0 0 0 0 0,1 0 0 0 0,-1 0 0 0 0,0 0 0 0 0,0 0 0 0 0,0 0 0 0 0,0 0 0 0 0,1 0-1 0 0,-1 1 1 0 0,0-1 0 0 0,0 0 0 0 0,0 0 0 0 0,1 0 0 0 0,-1 0 0 0 0,0 0 0 0 0,0 0 0 0 0,0 0 0 0 0,0 0 0 0 0,1 0 0 0 0,-1 0 0 0 0,0 0 0 0 0,0 0-1 0 0,0 0 1 0 0,1 0 0 0 0,-1-1 0 0 0,0 1 0 0 0,0 0 0 0 0,0 0 0 0 0,1 0-12 0 0,4-8 177 0 0,2-11 10 0 0,-3 3-165 0 0,-1 0 1 0 0,-1 0-1 0 0,-1-1 0 0 0,0 1 1 0 0,-1-11-23 0 0,-4-27 89 0 0,-2-4-89 0 0,-2-18 23 0 0,7 63-54 0 0,-2-25-859 0 0,2 1-1 0 0,2-4 891 0 0,-1 31-268 0 0,1-1 0 0 0,0 1 1 0 0,1-1-1 0 0,1 1 0 0 0,0-1 1 0 0,0 1-1 0 0,1 0 0 0 0,0 0 1 0 0,3-5 267 0 0,-3 10-1915 0 0</inkml:trace>
  <inkml:trace contextRef="#ctx0" brushRef="#br0" timeOffset="-22175.592">168 491 18055 0 0,'-3'-7'256'0'0,"1"1"0"0"0,0-1 0 0 0,0 0-1 0 0,0 1 1 0 0,1-1 0 0 0,0 0 0 0 0,0 0-1 0 0,1 0 1 0 0,0 0 0 0 0,0 0 0 0 0,1 0-1 0 0,0 1 1 0 0,0-1 0 0 0,0 0 0 0 0,1 0-1 0 0,0 1 1 0 0,0-1 0 0 0,1 1 0 0 0,0-1-1 0 0,0 0-255 0 0,-1 3 127 0 0,0 0-1 0 0,1 0 0 0 0,-1 0 0 0 0,1 1 0 0 0,0-1 0 0 0,0 0 0 0 0,0 1 0 0 0,1 0 0 0 0,-1 0 0 0 0,1 0 0 0 0,-1 0 0 0 0,1 1 0 0 0,0-1 0 0 0,0 1 0 0 0,0 0 0 0 0,1 0 0 0 0,-1 0 0 0 0,0 1 0 0 0,1-1 0 0 0,-1 1 0 0 0,1 0 0 0 0,-1 1 0 0 0,1-1 0 0 0,0 1 0 0 0,-1 0 0 0 0,1 0 0 0 0,-1 0 0 0 0,1 1 0 0 0,0-1 0 0 0,0 1-126 0 0,5 2 127 0 0,-1 0 0 0 0,0 0 0 0 0,0 1 0 0 0,0 0 0 0 0,-1 0 0 0 0,1 1 0 0 0,-1 0 0 0 0,0 0 0 0 0,0 1 0 0 0,-1 0 0 0 0,5 5-127 0 0,-2 0 56 0 0,0 0 1 0 0,-1 0-1 0 0,0 0 0 0 0,-1 1 0 0 0,0 1 1 0 0,-1-1-1 0 0,2 9-56 0 0,-6-14 29 0 0,0 1 1 0 0,-1 0-1 0 0,0 0 1 0 0,0 0-1 0 0,-1 0 1 0 0,0 0-1 0 0,-1 0 1 0 0,0 1-1 0 0,0-1 1 0 0,-1 0-1 0 0,0 0 1 0 0,0 0-1 0 0,-1 0 1 0 0,0 0-1 0 0,-2 6-29 0 0,-2 3 72 0 0,-1 0-1 0 0,-1 0 0 0 0,0 0 0 0 0,-1-1 0 0 0,-1-1 0 0 0,-6 8-71 0 0,7-12 38 0 0,0 0 0 0 0,0-1 0 0 0,-1 0-1 0 0,-7 6-37 0 0,12-13 33 0 0,0 1-1 0 0,0 0 1 0 0,0-1-1 0 0,0 0 0 0 0,-1 0 1 0 0,1-1-1 0 0,-1 1 1 0 0,1-1-1 0 0,-1-1 0 0 0,0 1 1 0 0,0-1-1 0 0,0 0-32 0 0,4 0 15 0 0,0-1 0 0 0,1 0 0 0 0,-1 0 1 0 0,0 0-1 0 0,0-1 0 0 0,1 1 0 0 0,-1 0 0 0 0,0-1 0 0 0,0 1 0 0 0,1-1 0 0 0,-1 1 1 0 0,1-1-1 0 0,-1 0 0 0 0,0 0 0 0 0,1 0 0 0 0,-1 0 0 0 0,1 0 0 0 0,0 0 0 0 0,-2-1-15 0 0,1 0 15 0 0,0-1 0 0 0,0 0 0 0 0,0 0-1 0 0,0 0 1 0 0,0 1 0 0 0,1-2-1 0 0,-1 1 1 0 0,1 0 0 0 0,0 0-1 0 0,0-1-14 0 0,-2-8-14 0 0,0 1-1 0 0,2-1 0 0 0,-1 0 0 0 0,1 0 0 0 0,1-6 15 0 0,0 13-29 0 0,1-1-1 0 0,-1 1 1 0 0,1 0-1 0 0,0 0 1 0 0,0 0-1 0 0,0 0 0 0 0,1 0 1 0 0,0 0-1 0 0,0 0 1 0 0,0 1-1 0 0,1-1 1 0 0,-1 1-1 0 0,1-1 1 0 0,0 1-1 0 0,1 0 1 0 0,-1 0-1 0 0,1 0 1 0 0,-1 1-1 0 0,1-1 1 0 0,2 0 29 0 0,-3 1 6 0 0,1 1 0 0 0,-1 0-1 0 0,1 0 1 0 0,0 1 0 0 0,-1-1 0 0 0,1 1 0 0 0,0-1 0 0 0,0 1 0 0 0,0 0 0 0 0,0 1 0 0 0,0-1-1 0 0,0 1 1 0 0,0 0 0 0 0,0 0 0 0 0,0 0 0 0 0,0 0 0 0 0,0 1 0 0 0,0-1 0 0 0,0 1-1 0 0,0 0 1 0 0,0 0 0 0 0,0 1 0 0 0,0-1 0 0 0,-1 1 0 0 0,1 0 0 0 0,0 0-6 0 0,0 1 30 0 0,-1-1 0 0 0,1 0 0 0 0,-1 1 0 0 0,0 0 0 0 0,0 0 0 0 0,0 0 0 0 0,-1 0 0 0 0,1 0 0 0 0,-1 1-1 0 0,0-1 1 0 0,0 1 0 0 0,0-1 0 0 0,0 1 0 0 0,0 0 0 0 0,-1 0 0 0 0,0 0 0 0 0,1 2-30 0 0,0 4-418 0 0,0 1-1 0 0,0-1 0 0 0,-1 5 419 0 0,1 16-4855 0 0,-1-15 226 0 0,0-4-3926 0 0</inkml:trace>
  <inkml:trace contextRef="#ctx0" brushRef="#br0" timeOffset="-692.805">8 1064 17047 0 0,'-1'-2'158'0'0,"0"1"0"0"0,0-1 0 0 0,0 1 0 0 0,1-1 0 0 0,-1 0 0 0 0,1 0 0 0 0,-1 1 0 0 0,1-1 0 0 0,-1 0 0 0 0,1 0 0 0 0,0-1-158 0 0,0 3 35 0 0,0-1 0 0 0,0 1 0 0 0,1-1 0 0 0,-1 0 0 0 0,0 1 0 0 0,0-1 0 0 0,1 1 0 0 0,-1-1 0 0 0,0 1 0 0 0,1-1 0 0 0,-1 1 0 0 0,1-1 0 0 0,-1 1 0 0 0,0-1 0 0 0,1 1 0 0 0,-1-1 0 0 0,1 1 0 0 0,-1 0 0 0 0,1-1 0 0 0,0 1 0 0 0,-1 0 0 0 0,1 0 0 0 0,-1-1 0 0 0,1 1 0 0 0,0 0 0 0 0,-1 0 0 0 0,1 0 0 0 0,-1 0 0 0 0,1-1 0 0 0,0 1 0 0 0,-1 0 0 0 0,1 0 0 0 0,0 0 0 0 0,0 1-35 0 0,222-15 2031 0 0,-148 11-1785 0 0,100-6 143 0 0,216-18 1375 0 0,-223 17-1298 0 0,-49-3-222 0 0,-25 1-101 0 0,-84 10-102 0 0,-2 1-2036 0 0,-3 1-3178 0 0,-1 0-2622 0 0</inkml:trace>
  <inkml:trace contextRef="#ctx0" brushRef="#br0" timeOffset="8690.975">1671 903 20815 0 0,'-9'-3'486'0'0,"6"6"286"0"0,3-3-734 0 0,1 1 1 0 0,-1-1-1 0 0,0 1 0 0 0,1-1 0 0 0,-1 1 0 0 0,0-1 0 0 0,1 0 1 0 0,-1 1-1 0 0,1-1 0 0 0,-1 1 0 0 0,0-1 0 0 0,1 0 0 0 0,-1 1 0 0 0,1-1 1 0 0,-1 0-1 0 0,1 0 0 0 0,-1 0 0 0 0,1 1 0 0 0,0-1 0 0 0,-1 0 0 0 0,1 0 1 0 0,-1 0-1 0 0,1 0 0 0 0,-1 0 0 0 0,1 0 0 0 0,-1 0 0 0 0,2 0-38 0 0,20 1-707 0 0,1-1 0 0 0,18-2 707 0 0,-13-1-2412 0 0,-1-1 1 0 0,4-2 2411 0 0,-13 1-7242 0 0</inkml:trace>
  <inkml:trace contextRef="#ctx0" brushRef="#br0" timeOffset="9043.54">1706 1015 21743 0 0,'0'0'496'0'0,"0"0"67"0"0,0 0 29 0 0,0 0-67 0 0,12 0-77 0 0,35-5-171 0 0,39-3-1870 0 0,-65 8 725 0 0</inkml:trace>
  <inkml:trace contextRef="#ctx0" brushRef="#br1" timeOffset="24905.929">722 469 20127 0 0,'-1'-1'144'0'0,"0"0"0"0"0,0-1 0 0 0,1 1 0 0 0,-1 0 0 0 0,0-1 0 0 0,1 1 0 0 0,-1 0 0 0 0,1-1 1 0 0,-1 1-1 0 0,1-1 0 0 0,0 1 0 0 0,0-1 0 0 0,0 1 0 0 0,-1-1 0 0 0,1 1 0 0 0,0-1 0 0 0,1 1 0 0 0,-1-1 0 0 0,0 1 0 0 0,0-1 0 0 0,1 0-144 0 0,0 0 183 0 0,0 0 0 0 0,0 0 1 0 0,1 0-1 0 0,-1 0 1 0 0,0 1-1 0 0,1-1 0 0 0,-1 0 1 0 0,1 1-1 0 0,-1 0 1 0 0,1-1-1 0 0,0 1 0 0 0,0 0 1 0 0,1-1-184 0 0,5-3 299 0 0,1 2 1 0 0,-1-1 0 0 0,1 1-1 0 0,-1 0 1 0 0,1 1 0 0 0,8-1-300 0 0,-14 2 33 0 0,9-1 119 0 0,0 0 0 0 0,0 1 0 0 0,1 0 0 0 0,1 1-152 0 0,-11 0 35 0 0,-1 0 0 0 0,1 0 0 0 0,-1 0 0 0 0,0 1 0 0 0,1-1 0 0 0,-1 1 0 0 0,0-1 0 0 0,1 1 0 0 0,-1 0 0 0 0,0 0 0 0 0,0 0 0 0 0,0 0 0 0 0,0 0 0 0 0,0 0 0 0 0,0 1 0 0 0,0-1 0 0 0,0 1 0 0 0,0-1 0 0 0,-1 1 0 0 0,1 0 0 0 0,0 0 0 0 0,-1 0 0 0 0,0 0 0 0 0,1 1-35 0 0,-1-1 30 0 0,0 1 0 0 0,-1-1 0 0 0,1 1 0 0 0,-1-1 1 0 0,0 1-1 0 0,0 0 0 0 0,0-1 0 0 0,0 1 0 0 0,0-1 0 0 0,-1 1 0 0 0,1-1 0 0 0,-1 1 0 0 0,0-1 0 0 0,1 1 0 0 0,-1-1 0 0 0,-1 1-30 0 0,-18 38 345 0 0,19-39-331 0 0,-24 47 551 0 0,3 2 0 0 0,-8 26-565 0 0,12-29 427 0 0,16-44-393 0 0,1 0-1 0 0,-1-1 1 0 0,1 1-1 0 0,0 0 1 0 0,1 0-1 0 0,-1 0 1 0 0,1 0-1 0 0,0 0 1 0 0,0 4-34 0 0,0-7 7 0 0,0 0 1 0 0,0 0-1 0 0,1 1 0 0 0,-1-1 1 0 0,1 0-1 0 0,-1 0 1 0 0,1 0-1 0 0,-1 1 0 0 0,1-1 1 0 0,-1 0-1 0 0,1 0 1 0 0,0 0-1 0 0,0 0 1 0 0,0 0-1 0 0,0 0 0 0 0,0-1 1 0 0,0 1-1 0 0,0 0 1 0 0,0 0-1 0 0,0 0 0 0 0,0-1 1 0 0,0 1-1 0 0,0-1 1 0 0,0 1-1 0 0,0-1 1 0 0,1 1-1 0 0,-1-1 0 0 0,0 0 1 0 0,0 0-1 0 0,1 1 1 0 0,-1-1-1 0 0,1 0-7 0 0,7 0 8 0 0,1 0 0 0 0,0-1 0 0 0,-1 0 0 0 0,1-1 0 0 0,0 0 0 0 0,7-2-8 0 0,-1 0-55 0 0,-5 2-566 0 0,0-1-1 0 0,-1 0 0 0 0,1-1 0 0 0,-1 0 0 0 0,0-1 0 0 0,0 0 1 0 0,0 0-1 0 0,3-3 622 0 0,-3-1-1611 0 0</inkml:trace>
  <inkml:trace contextRef="#ctx0" brushRef="#br1" timeOffset="25273.127">758 645 24191 0 0,'-7'-2'874'0'0,"6"2"-739"0"0,0 0 0 0 0,-1-1 0 0 0,1 1 0 0 0,0-1-1 0 0,0 1 1 0 0,-1-1 0 0 0,1 1 0 0 0,0-1 0 0 0,0 1-1 0 0,0-1 1 0 0,0 0 0 0 0,0 0 0 0 0,-1 0-135 0 0,2 0 10 0 0,0 1 1 0 0,0 0-1 0 0,0 0 1 0 0,0 0-1 0 0,-1 0 0 0 0,1-1 1 0 0,0 1-1 0 0,0 0 1 0 0,0 0-1 0 0,0 0 0 0 0,0 0 1 0 0,0-1-1 0 0,0 1 1 0 0,0 0-1 0 0,0 0 1 0 0,0 0-1 0 0,0 0 0 0 0,0-1 1 0 0,0 1-1 0 0,0 0 1 0 0,0 0-1 0 0,0 0 1 0 0,0-1-1 0 0,0 1 0 0 0,0 0 1 0 0,0 0-1 0 0,0 0 1 0 0,0 0-1 0 0,0-1 0 0 0,1 1 1 0 0,-1 0-1 0 0,0 0 1 0 0,0 0-1 0 0,0 0 1 0 0,0 0-1 0 0,0-1 0 0 0,0 1 1 0 0,1 0-1 0 0,-1 0-10 0 0,10-7 708 0 0,11-1 431 0 0,-21 8-1134 0 0,41-13-263 0 0,0 3 0 0 0,1 1 0 0 0,0 2 0 0 0,3 1 258 0 0,-21 5-669 0 0</inkml:trace>
  <inkml:trace contextRef="#ctx0" brushRef="#br2" timeOffset="27306.848">1241 97 10448 0 0,'0'0'480'0'0,"0"0"-11"0"0,6-8 2203 0 0,-4 5 7929 0 0,-5 4-10469 0 0,0 1 0 0 0,1-1-1 0 0,-1 0 1 0 0,0 0 0 0 0,0 0 0 0 0,-1 0 0 0 0,1-1 0 0 0,0 1 0 0 0,0-1 0 0 0,0 0-1 0 0,0 0 1 0 0,0 0 0 0 0,-1 0 0 0 0,0 0-132 0 0,-4-2 236 0 0,-1 1 1 0 0,1-1-1 0 0,0-1 1 0 0,-7-2-237 0 0,14 5 11 0 0,1 0 1 0 0,0 0-1 0 0,0 0 1 0 0,-1 0-1 0 0,1-1 0 0 0,0 1 1 0 0,-1 0-1 0 0,1 0 1 0 0,0 0-1 0 0,-1 0 1 0 0,1 0-1 0 0,0 0 0 0 0,0 0 1 0 0,-1 1-1 0 0,1-1 1 0 0,0 0-1 0 0,-1 0 1 0 0,1 0-1 0 0,0 0 0 0 0,0 0 1 0 0,-1 0-1 0 0,1 0 1 0 0,0 1-1 0 0,0-1 1 0 0,-1 0-1 0 0,1 0 1 0 0,0 0-1 0 0,0 1 0 0 0,-1-1 1 0 0,1 0-1 0 0,0 0-11 0 0,-4 12 137 0 0,2 16-64 0 0,2-25-39 0 0,-7 149 987 0 0,4-113-711 0 0,1-12-7 0 0,0-15-45 0 0,1 0 0 0 0,0 0 1 0 0,1 0-1 0 0,1 0 0 0 0,0 0 0 0 0,1 7-258 0 0,-1-19 92 0 0,7-1-177 0 0,0 1 0 0 0,0-1 0 0 0,0 0 1 0 0,-1-1-1 0 0,1 0 0 0 0,-1 0 0 0 0,3-2 85 0 0,26-13-6751 0 0,-23 6 3247 0 0,-6 6 1729 0 0</inkml:trace>
  <inkml:trace contextRef="#ctx0" brushRef="#br2" timeOffset="28291.677">1348 176 9672 0 0,'0'0'748'0'0,"0"0"-206"0"0,0 0 970 0 0,0 0 472 0 0,0 0 96 0 0,0 0-136 0 0,0 0-657 0 0,0 15 2014 0 0,2 34-2026 0 0,-1-24-1065 0 0,-1-1 0 0 0,-2 22-210 0 0,-1-19 62 0 0,3-16-4188 0 0,0-10-3471 0 0</inkml:trace>
  <inkml:trace contextRef="#ctx0" brushRef="#br2" timeOffset="28724.853">1396 0 20447 0 0,'0'0'464'0'0,"0"0"68"0"0,0 0 32 0 0,0 0-72 0 0,0 0-202 0 0,0 0 348 0 0,16 3 2297 0 0,11-1-2579 0 0,-16-1-88 0 0,1 0 1 0 0,-1 1-1 0 0,3 1-268 0 0,-12-3 29 0 0,0 1-1 0 0,-1 0 1 0 0,1 0-1 0 0,0-1 0 0 0,-1 1 1 0 0,1 0-1 0 0,-1 0 1 0 0,1 0-1 0 0,-1 1 1 0 0,0-1-1 0 0,1 0 1 0 0,-1 0-1 0 0,0 1 1 0 0,0-1-1 0 0,0 1 0 0 0,0-1 1 0 0,0 1-1 0 0,0 0 1 0 0,0-1-1 0 0,-1 1 1 0 0,1 0-1 0 0,-1-1 1 0 0,1 1-1 0 0,-1 0 1 0 0,1 0-1 0 0,-1 1-28 0 0,1 7 117 0 0,0 0 1 0 0,-1 1-1 0 0,0-1 1 0 0,-2 6-118 0 0,1 9 234 0 0,2 0 26 0 0,1 0 0 0 0,1 0 0 0 0,1 0 0 0 0,2-1 0 0 0,0 1 0 0 0,4 6-260 0 0,-7-16 48 0 0,0-1-1 0 0,0 1 1 0 0,-1 12-48 0 0,-2-24 19 0 0,0 0 0 0 0,-1 0 1 0 0,1 0-1 0 0,0 0 0 0 0,-1 0 0 0 0,0 0 1 0 0,0 0-1 0 0,0 0 0 0 0,0-1 1 0 0,-1 1-1 0 0,1 0 0 0 0,-1 0 0 0 0,1-1 1 0 0,-1 1-1 0 0,0-1 0 0 0,0 0 1 0 0,0 1-1 0 0,0-1 0 0 0,0 0 0 0 0,-1 0 1 0 0,1 0-1 0 0,-1-1 0 0 0,1 1 0 0 0,-1-1 1 0 0,-2 2-20 0 0,1-1-20 0 0,1-1 1 0 0,0 1-1 0 0,0-1 0 0 0,-1 0 1 0 0,1 0-1 0 0,-1 0 1 0 0,1 0-1 0 0,-1 0 0 0 0,1-1 1 0 0,-1 0-1 0 0,1 0 1 0 0,-1 0-1 0 0,0 0 1 0 0,1 0-1 0 0,-1-1 0 0 0,1 1 1 0 0,-1-1-1 0 0,1 0 1 0 0,-1 0-1 0 0,1-1 0 0 0,-3-1 20 0 0,5 3-2512 0 0,1 0-7693 0 0</inkml:trace>
  <inkml:trace contextRef="#ctx0" brushRef="#br2" timeOffset="29829.833">1380 1101 12816 0 0,'0'0'586'0'0,"0"0"-15"0"0,-3 1 9479 0 0,-12 1-8902 0 0,-10-3 73 0 0,16 0-1050 0 0,1 1-1 0 0,-1 0 1 0 0,0 0 0 0 0,1 1 0 0 0,-2 1-171 0 0,9-2 10 0 0,0 0 0 0 0,0 1 1 0 0,-1-1-1 0 0,1 0 0 0 0,0 1 0 0 0,0-1 0 0 0,0 1 1 0 0,1 0-1 0 0,-1-1 0 0 0,0 1 0 0 0,0 0 0 0 0,0 0 1 0 0,0 0-1 0 0,1-1 0 0 0,-1 1 0 0 0,0 0 1 0 0,1 0-1 0 0,-1 0 0 0 0,0 0 0 0 0,1 1-10 0 0,-1 1 31 0 0,-1 0 0 0 0,1 0 0 0 0,1 0-1 0 0,-1 0 1 0 0,0 0 0 0 0,1 1 0 0 0,-1 1-31 0 0,1 8 169 0 0,1-1 1 0 0,0 0 0 0 0,1 8-170 0 0,3 30 337 0 0,-2-1 1 0 0,-3 13-338 0 0,3 49 602 0 0,-1-76 425 0 0,-2-35-908 0 0,0 0 27 0 0,0 0 13 0 0,0 0 1 0 0,14-13 53 0 0,-10 10-147 0 0,0 0-1 0 0,0 1 0 0 0,0 0 1 0 0,0-1-1 0 0,1 2 1 0 0,-1-1-1 0 0,0 0 0 0 0,1 1 1 0 0,0 0-1 0 0,3-1-65 0 0,12 0-2480 0 0,1-1-7633 0 0,-15 3 1760 0 0</inkml:trace>
  <inkml:trace contextRef="#ctx0" brushRef="#br2" timeOffset="30175.903">1380 1225 18199 0 0,'0'0'414'0'0,"0"0"56"0"0,0 0 32 0 0,0 0-61 0 0,0 0-148 0 0,0 0 467 0 0,6 13 2232 0 0,-3-5-2713 0 0,0-1 0 0 0,-1 1 0 0 0,0-1 0 0 0,0 1 1 0 0,-1 0-1 0 0,0 0 0 0 0,0 0 0 0 0,-1 0 0 0 0,0 1-279 0 0,0 0 64 0 0,0 1 0 0 0,1-1 0 0 0,1 1 0 0 0,-1-1 0 0 0,4 9-64 0 0,5 3-2214 0 0,-10-20 908 0 0</inkml:trace>
  <inkml:trace contextRef="#ctx0" brushRef="#br2" timeOffset="30949.138">1467 1076 14280 0 0,'0'0'654'0'0,"0"0"-11"0"0,-1-1-414 0 0,1-1-38 0 0,-1 1 662 0 0,1 1 279 0 0,0 0 55 0 0,0 0-42 0 0,0 0-964 0 0,1-1 0 0 0,-1 1 0 0 0,0-1 0 0 0,0 1 0 0 0,1-1 0 0 0,-1 1 0 0 0,0-1 0 0 0,1 1 0 0 0,-1-1 0 0 0,1 1 0 0 0,-1-1 0 0 0,0 1 0 0 0,1 0 0 0 0,-1-1 0 0 0,1 1 0 0 0,-1 0 0 0 0,1-1 0 0 0,-1 1 0 0 0,1 0 0 0 0,-1 0 0 0 0,1-1 0 0 0,-1 1 0 0 0,1 0 0 0 0,0 0-181 0 0,16-5 1124 0 0,-12 4-660 0 0,9-3-90 0 0,-9 1-29 0 0,1 2-1 0 0,0-1 1 0 0,0 1 0 0 0,0 0-1 0 0,2 0-344 0 0,-7 1 53 0 0,1 1-52 0 0,-1 1 0 0 0,1-1-1 0 0,-1 1 1 0 0,1-1 0 0 0,-1 1-1 0 0,0-1 1 0 0,1 1 0 0 0,-1 0-1 0 0,0 0 1 0 0,0-1 0 0 0,0 1-1 0 0,-1 0 1 0 0,1 0 0 0 0,0 0-1 0 0,-1 0 1 0 0,1 0 0 0 0,-1 0-1 0 0,0 0 1 0 0,0 0 0 0 0,1 0-1 0 0,-1 2 0 0 0,0 3 14 0 0,18 73 930 0 0,2 0-1 0 0,10 15-943 0 0,-13-23 319 0 0,-15-65-202 0 0,-1 1 0 0 0,0 0 0 0 0,-1-1 1 0 0,1 8-118 0 0,-1-12 82 0 0,-1-1 1 0 0,1 1 0 0 0,0 0 0 0 0,-1 0 0 0 0,1-1-1 0 0,-1 1 1 0 0,0 0 0 0 0,0-1 0 0 0,0 1 0 0 0,0 0-1 0 0,-1-1 1 0 0,1 0 0 0 0,-1 1 0 0 0,0 0-83 0 0,1-2 5 0 0,0 0 1 0 0,0 0-1 0 0,0 0 0 0 0,0-1 1 0 0,-1 1-1 0 0,1 0 1 0 0,0-1-1 0 0,0 1 1 0 0,0-1-1 0 0,-1 0 0 0 0,1 1 1 0 0,0-1-1 0 0,0 0 1 0 0,-1 0-1 0 0,1 1 0 0 0,0-1 1 0 0,-1 0-1 0 0,1-1 1 0 0,0 1-1 0 0,-1 0 1 0 0,1 0-1 0 0,0 0 0 0 0,-1-1-5 0 0,-31-10 304 0 0,21 5-228 0 0,-21-7-677 0 0,20 5-9115 0 0,10 6 55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2.89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242 503 5528 0 0,'7'-9'11883'0'0,"-4"0"-6428"0"0,-2 6-5310 0 0,-1 1 0 0 0,0-1 1 0 0,0 1-1 0 0,-1-1 0 0 0,1 0 0 0 0,0 1 0 0 0,-1-1 0 0 0,0 1 0 0 0,0-2-145 0 0,0-2 1161 0 0,-3-6-834 0 0,0 0 0 0 0,0 1 0 0 0,-1-1 0 0 0,-1 1 0 0 0,0 0 0 0 0,0 0 0 0 0,-3-3-327 0 0,6 9 53 0 0,-1 1-1 0 0,0-1 0 0 0,1 1 0 0 0,-2 0 0 0 0,1 0 0 0 0,0 0 0 0 0,-1 1 0 0 0,1-1 0 0 0,-1 1 0 0 0,0 0 0 0 0,0 0 0 0 0,0 1 0 0 0,-1 0 0 0 0,1 0 0 0 0,-1 0 0 0 0,-4-1-52 0 0,8 3 20 0 0,-1 0 0 0 0,1-1-1 0 0,0 1 1 0 0,-1 0 0 0 0,1 1 0 0 0,-1-1-1 0 0,1 0 1 0 0,-1 1 0 0 0,1-1-1 0 0,0 1 1 0 0,-1 0 0 0 0,1 0 0 0 0,0-1-1 0 0,0 2 1 0 0,-1-1 0 0 0,1 0 0 0 0,0 1-20 0 0,-2 0 10 0 0,1 1 0 0 0,0 0 0 0 0,-1 0 0 0 0,1 1 0 0 0,1-1 0 0 0,-1 1 1 0 0,0-1-1 0 0,1 1 0 0 0,-1 1-10 0 0,-4 9-3 0 0,1 0 0 0 0,0 1 1 0 0,2 0-1 0 0,-4 13 3 0 0,3-5 0 0 0,0 0 0 0 0,2 1-1 0 0,0-1 1 0 0,2 16 0 0 0,1-24 2 0 0,0 0 0 0 0,2-1 0 0 0,0 1 0 0 0,0 0 0 0 0,2 0 0 0 0,-1-1 0 0 0,7 13-2 0 0,-9-23 24 0 0,1-1-1 0 0,0 1 0 0 0,0-1 0 0 0,1 1 0 0 0,-1-1 0 0 0,1 0 0 0 0,0 0 0 0 0,-1 0 0 0 0,1 0 0 0 0,0-1 1 0 0,1 1-1 0 0,-1-1 0 0 0,0 0 0 0 0,1 1 0 0 0,0-2 0 0 0,-1 1 0 0 0,1 0-23 0 0,-1-1 31 0 0,0 0-1 0 0,0 0 0 0 0,-1 0 1 0 0,1-1-1 0 0,0 1 1 0 0,0-1-1 0 0,0 0 1 0 0,0 0-1 0 0,0 0 0 0 0,0 0 1 0 0,0 0-1 0 0,0-1 1 0 0,-1 1-1 0 0,1-1 0 0 0,0 0 1 0 0,0 1-1 0 0,0-1 1 0 0,-1-1-1 0 0,1 1 0 0 0,-1 0 1 0 0,1-1-1 0 0,-1 1 1 0 0,1-1-1 0 0,-1 0-30 0 0,6-5 74 0 0,0-1 0 0 0,0 0 0 0 0,-1 0 0 0 0,0-1 0 0 0,-1 1 0 0 0,0-2 0 0 0,0 1 0 0 0,-1-1 0 0 0,4-8-74 0 0,-2-1 74 0 0,0-1-1 0 0,-1 0 1 0 0,-1-1-1 0 0,2-13-73 0 0,1-38 187 0 0,-7 61-122 0 0,8 38-5 0 0,9 39-55 0 0,-9-29-47 0 0,1 0 1 0 0,15 31 41 0 0,-20-57-46 0 0,0 0 0 0 0,1 0 0 0 0,0-1 1 0 0,1 0-1 0 0,0 0 0 0 0,0-1 1 0 0,1 1-1 0 0,1-2 0 0 0,-1 1 0 0 0,1-1 1 0 0,3 1 45 0 0,-2-2-1088 0 0,-1-3-51 0 0</inkml:trace>
  <inkml:trace contextRef="#ctx0" brushRef="#br1" timeOffset="16277.768">504 23 6912 0 0,'0'0'528'0'0,"0"0"-47"0"0,0 0 1070 0 0,-4-11 14375 0 0,1 10-15851 0 0,1 0 0 0 0,0 0 0 0 0,0 1 1 0 0,-1-1-1 0 0,1 1 0 0 0,0-1 0 0 0,-1 1 0 0 0,1 0 0 0 0,0 0 1 0 0,-1 0-1 0 0,1 1 0 0 0,-1-1 0 0 0,1 0 0 0 0,-2 1-75 0 0,-16 1 35 0 0,-20-4 295 0 0,39 2-319 0 0,0 0-1 0 0,1 0 1 0 0,0 0-1 0 0,-1 1 1 0 0,1-1-1 0 0,-1 0 1 0 0,1 0 0 0 0,-1 1-1 0 0,1-1 1 0 0,-1 0-1 0 0,1 1 1 0 0,0-1-1 0 0,-1 1 1 0 0,1-1-1 0 0,0 0 1 0 0,-1 1 0 0 0,1-1-1 0 0,0 1 1 0 0,0-1-1 0 0,-1 1 1 0 0,1-1-1 0 0,0 1 1 0 0,0-1-1 0 0,0 1 1 0 0,0-1-1 0 0,0 1 1 0 0,-1-1 0 0 0,1 1-1 0 0,0-1 1 0 0,0 1-11 0 0,-1 20-9 0 0,2-18 27 0 0,-1 39 138 0 0,-2 92 922 0 0,0 12 87 0 0,2-98-235 0 0,0-48-865 0 0,0 0-1 0 0,0 0 5 0 0,0 0 22 0 0,0 0 5 0 0,19-3 96 0 0,35-15-541 0 0,-26 9-4619 0 0,-25 7 2205 0 0,0-1-5700 0 0</inkml:trace>
  <inkml:trace contextRef="#ctx0" brushRef="#br1" timeOffset="16626.532">513 213 17535 0 0,'-3'-6'1433'0'0,"-1"2"-880"0"0,3 3-136 0 0,-4 12 1722 0 0,5-6-1938 0 0,0 0 1 0 0,1-1-1 0 0,0 1 1 0 0,0 0-1 0 0,0-1 1 0 0,0 1-1 0 0,1-1 1 0 0,-1 1 0 0 0,1-1-1 0 0,0 0 1 0 0,1 0-1 0 0,1 4-201 0 0,-2-7 56 0 0,-1 1-1 0 0,0 0 1 0 0,0-1-1 0 0,1 1 0 0 0,-1-1 1 0 0,1 0-1 0 0,0 1 1 0 0,-1-1-1 0 0,1 0 1 0 0,0 0-1 0 0,-1 0 1 0 0,1 0-1 0 0,0 0 1 0 0,0 0-1 0 0,0-1 1 0 0,0 1-1 0 0,0-1 1 0 0,0 1-1 0 0,0-1 1 0 0,0 0-1 0 0,0 0 0 0 0,0 0 1 0 0,0 0-1 0 0,0 0 1 0 0,0 0-1 0 0,0-1 1 0 0,0 1-1 0 0,0 0 1 0 0,0-1-1 0 0,2 0-55 0 0,-2 0 39 0 0,0 0-1 0 0,0-1 1 0 0,0 1 0 0 0,0 0-1 0 0,0-1 1 0 0,0 1 0 0 0,0-1-1 0 0,0 0 1 0 0,-1 1-1 0 0,1-1 1 0 0,0 0 0 0 0,-1 0-1 0 0,0 0 1 0 0,1 0 0 0 0,-1 0-1 0 0,0-1 1 0 0,0 1-1 0 0,0 0 1 0 0,-1 0 0 0 0,1-1-1 0 0,0 1 1 0 0,-1-1 0 0 0,0 1-39 0 0,1-3-30 0 0,0 0 1 0 0,-1 0-1 0 0,0 1 1 0 0,0-1-1 0 0,0 0 1 0 0,-1 0-1 0 0,1 1 1 0 0,-1-1-1 0 0,0 0 1 0 0,-1 1-1 0 0,0-3 30 0 0,2 6-53 0 0,-1-1 0 0 0,0 1 0 0 0,1-1 1 0 0,-1 1-1 0 0,0-1 0 0 0,0 1 0 0 0,0 0 0 0 0,0-1 0 0 0,0 1 0 0 0,0 0 0 0 0,0 0 0 0 0,0 0 0 0 0,0 0 0 0 0,-1 0 0 0 0,1 0 1 0 0,-1 0-1 0 0,1 0 0 0 0,0 0 0 0 0,-1 0 0 0 0,1 1 0 0 0,-1-1 0 0 0,0 1 0 0 0,1-1 0 0 0,-1 1 0 0 0,1 0 0 0 0,-1 0 1 0 0,0-1-1 0 0,1 1 0 0 0,-1 0 0 0 0,0 0 0 0 0,1 1 0 0 0,-1-1 0 0 0,1 0 0 0 0,-1 0 0 0 0,-1 1 53 0 0,0 0-143 0 0,0 0 0 0 0,1 0-1 0 0,-1 1 1 0 0,0-1 0 0 0,1 1-1 0 0,-1-1 1 0 0,0 1 0 0 0,1 0-1 0 0,0 0 1 0 0,-1 0 0 0 0,1 0-1 0 0,0 1 1 0 0,0-1 0 0 0,0 0-1 0 0,1 1 1 0 0,-1 0 0 0 0,1-1-1 0 0,-1 2 144 0 0,-2 10-3518 0 0,4-9-3431 0 0</inkml:trace>
  <inkml:trace contextRef="#ctx0" brushRef="#br1" timeOffset="17080.749">659 18 18743 0 0,'0'0'860'0'0,"0"0"-21"0"0,0 0-539 0 0,0-1-186 0 0,0 0 0 0 0,0 1 1 0 0,0-1-1 0 0,0 0 0 0 0,0 0 0 0 0,0 1 0 0 0,1-1 1 0 0,-1 0-1 0 0,0 0 0 0 0,1 1 0 0 0,-1-1 0 0 0,0 0 1 0 0,1 1-1 0 0,-1-1 0 0 0,1 1 0 0 0,-1-1 0 0 0,1 1 1 0 0,-1-1-1 0 0,1 0 0 0 0,-1 1 0 0 0,1 0 0 0 0,0-1 1 0 0,-1 1-1 0 0,1-1 0 0 0,0 1 0 0 0,-1 0 0 0 0,1-1 1 0 0,0 1-1 0 0,0 0 0 0 0,-1 0 0 0 0,1 0 0 0 0,0 0 1 0 0,-1-1-1 0 0,1 1 0 0 0,0 0 0 0 0,0 0 0 0 0,0 0 1 0 0,-1 1-1 0 0,1-1 0 0 0,0 0 0 0 0,0 0 1 0 0,-1 0-1 0 0,1 0-114 0 0,3 1 174 0 0,-1 0 1 0 0,1 0-1 0 0,0 0 0 0 0,-1 0 1 0 0,1 0-1 0 0,-1 0 1 0 0,3 2-175 0 0,1 2 50 0 0,-2-3 45 0 0,-1 1 0 0 0,0-1 0 0 0,0 1 0 0 0,0 0 0 0 0,0 0 0 0 0,0 1 0 0 0,0-1 0 0 0,-1 1 0 0 0,0-1 0 0 0,1 1 0 0 0,-1 0 0 0 0,-1 1 0 0 0,3 3-95 0 0,3 14 309 0 0,-1 1 0 0 0,-2-1 0 0 0,0 1 1 0 0,0 9-310 0 0,6 29 475 0 0,3-17 3 0 0,-9-30-251 0 0,-1-1 1 0 0,2 11-228 0 0,-6-23 16 0 0,0 0 0 0 0,0 0 0 0 0,1 0 0 0 0,-1 0 0 0 0,0 0 0 0 0,-1 0 0 0 0,1 1 0 0 0,0-1 0 0 0,0 0 0 0 0,0 0 0 0 0,-1 0-1 0 0,1 0 1 0 0,0 0 0 0 0,-1 0 0 0 0,1 0 0 0 0,-1 0 0 0 0,1 0 0 0 0,-1 0 0 0 0,1 0 0 0 0,-1 0 0 0 0,0-1 0 0 0,0 2-16 0 0,-1-1 31 0 0,0 1 0 0 0,0-1 1 0 0,0 0-1 0 0,0 0 0 0 0,0 0 0 0 0,0 0 1 0 0,0 0-1 0 0,0 0 0 0 0,0-1 1 0 0,0 1-1 0 0,-1 0-31 0 0,-5 0-42 0 0,-1 0 1 0 0,1 0-1 0 0,-1-1 1 0 0,0 0-1 0 0,-4-1 42 0 0,5 0-1303 0 0,0-2-422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12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21 112 3224 0 0,'-4'-27'171'0'0,"2"5"2186"0"0,-7-37 11924 0 0,7 56-12686 0 0,0 7-150 0 0,1 8-653 0 0,1-9-772 0 0,21 170 1338 0 0,-16-145-1235 0 0,1 0 1 0 0,2 0-1 0 0,1 0 1 0 0,1-1 0 0 0,2 1-124 0 0,-11-24 23 0 0,1-1 0 0 0,0 1 1 0 0,1-1-1 0 0,-1 1 1 0 0,1-1-1 0 0,-1 0 1 0 0,1 0-1 0 0,0 0 1 0 0,0-1-1 0 0,1 1 1 0 0,-1-1-1 0 0,0 1 1 0 0,3 0-24 0 0,-5-2 21 0 0,1-1 1 0 0,-1 1 0 0 0,1 0 0 0 0,-1-1-1 0 0,1 1 1 0 0,0-1 0 0 0,-1 0-1 0 0,1 1 1 0 0,0-1 0 0 0,-1 0-1 0 0,1 0 1 0 0,0 0 0 0 0,0 0 0 0 0,-1 0-1 0 0,1-1 1 0 0,0 1 0 0 0,-1-1-1 0 0,1 1 1 0 0,0-1 0 0 0,-1 1-1 0 0,1-1 1 0 0,-1 0 0 0 0,1 0 0 0 0,-1 1-1 0 0,1-1 1 0 0,-1 0 0 0 0,0-1-1 0 0,0 1 1 0 0,1 0 0 0 0,-1 0-1 0 0,0 0 1 0 0,0-1 0 0 0,0 0-22 0 0,3-2 71 0 0,-1-1 1 0 0,0-1-1 0 0,0 1 0 0 0,-1 0 1 0 0,0-1-1 0 0,0 1 0 0 0,1-5-71 0 0,9-44 331 0 0,-10 41-260 0 0,1-10-70 0 0,-1 1-1 0 0,-2 0 1 0 0,0-1-1 0 0,-2-11 0 0 0,-1-26 29 0 0,3 59-131 0 0,2 24 164 0 0,1 0-1 0 0,0-1 1 0 0,2 0-1 0 0,0 2-61 0 0,1-1-80 0 0,17 91 1068 0 0,-3 8-988 0 0,-14-66 327 0 0,-2-1 0 0 0,-2 0 0 0 0,-4 19-327 0 0,1-62 88 0 0,0-1 1 0 0,-1 1-1 0 0,0-1 1 0 0,-1 1-1 0 0,-1-1 0 0 0,0 0 1 0 0,0 0-1 0 0,-1-1 0 0 0,0 1 1 0 0,-1-1-1 0 0,-1 1-88 0 0,4-7 30 0 0,1 0-1 0 0,-1 0 1 0 0,0-1 0 0 0,0 0-1 0 0,0 1 1 0 0,-1-1 0 0 0,1 0-1 0 0,-1 0 1 0 0,0-1 0 0 0,0 1-1 0 0,0-1 1 0 0,0 0 0 0 0,0 0-1 0 0,0 0 1 0 0,0-1 0 0 0,-1 1-1 0 0,1-1 1 0 0,-1 0-1 0 0,1 0 1 0 0,-1-1 0 0 0,1 1-1 0 0,-1-1 1 0 0,0 0 0 0 0,1 0-1 0 0,-1-1 1 0 0,1 1 0 0 0,-1-1-1 0 0,1 0 1 0 0,-2-1-30 0 0,1 0-197 0 0,0 1 1 0 0,1-2-1 0 0,-1 1 1 0 0,0-1-1 0 0,1 1 1 0 0,0-1-1 0 0,0 0 0 0 0,0-1 1 0 0,0 1-1 0 0,0-1 1 0 0,1 0-1 0 0,-3-3 197 0 0,1 1-665 0 0,1 0-1 0 0,-1-1 0 0 0,1 0 1 0 0,1 0-1 0 0,-1 0 0 0 0,1 0 1 0 0,0-1-1 0 0,1 0 666 0 0,-2-7-8867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5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12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23 250 13824 0 0,'-10'-4'2177'0'0,"9"3"-1614"0"0,0 1 0 0 0,0-1 0 0 0,0 1-1 0 0,0-1 1 0 0,0 1 0 0 0,1-1 0 0 0,-1 1 0 0 0,0-1 0 0 0,0 0 0 0 0,0 0 0 0 0,0 0-563 0 0,0 0 135 0 0,1 1 1 0 0,0-1 0 0 0,0 0 0 0 0,0 1 0 0 0,0-1 0 0 0,0 1 0 0 0,0-1 0 0 0,0 0 0 0 0,0 1-1 0 0,0-1 1 0 0,0 0 0 0 0,0 1 0 0 0,0-1 0 0 0,0 0 0 0 0,0 1 0 0 0,1-1 0 0 0,-1 1 0 0 0,0-1 0 0 0,0 0-1 0 0,1 1 1 0 0,-1-1 0 0 0,1 1 0 0 0,-1-1 0 0 0,0 1 0 0 0,1-1-136 0 0,19-28 2801 0 0,3-12-2801 0 0,-17 30 138 0 0,-1-1 0 0 0,0 1 1 0 0,-1-1-1 0 0,0 0 0 0 0,1-6-138 0 0,0-5 20 0 0,-2 14 174 0 0,-1-1 1 0 0,0 1-1 0 0,-1-1 0 0 0,1-4-194 0 0,-2 13 128 0 0,0 1 0 0 0,5 13 53 0 0,5 17-168 0 0,-5-11 4 0 0,2-1 0 0 0,0 0 0 0 0,2 3-17 0 0,-2-8-133 0 0,1 0 0 0 0,1-1 0 0 0,0 0 0 0 0,1 0 0 0 0,0-1 0 0 0,0 0 0 0 0,1-1 0 0 0,1-1 0 0 0,-1 1 0 0 0,5 1 133 0 0,2 3-819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2.93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26 530 13216 0 0,'-12'-19'1185'0'0,"10"16"-1002"0"0,0-1-1 0 0,0 1 1 0 0,0 0 0 0 0,1-1 0 0 0,-1 1-1 0 0,1-1-182 0 0,0 3 139 0 0,1-1-1 0 0,0 1 1 0 0,0-1-1 0 0,-1 1 1 0 0,1 0-1 0 0,0-1 1 0 0,1 1-1 0 0,-1-1 1 0 0,0 1-1 0 0,0-1 1 0 0,0 1-1 0 0,1 0 1 0 0,-1-1-1 0 0,1 1 1 0 0,-1 0-1 0 0,1-1 1 0 0,0 1-1 0 0,0-1-138 0 0,7-11 661 0 0,1-1-1 0 0,1 2 1 0 0,0-1 0 0 0,0 1 0 0 0,1 1-1 0 0,11-9-660 0 0,-14 13 246 0 0,1 1 0 0 0,0-1 1 0 0,0 2-1 0 0,1-1 0 0 0,0 1 0 0 0,-1 0 0 0 0,2 1 0 0 0,-1 1 0 0 0,0-1 0 0 0,5 1-246 0 0,-9 1 57 0 0,0 2 0 0 0,0-1-1 0 0,-1 1 1 0 0,1-1 0 0 0,0 2 0 0 0,0-1-1 0 0,0 1 1 0 0,0 0 0 0 0,0 0-1 0 0,0 0 1 0 0,-1 1 0 0 0,1 0-1 0 0,-1 0 1 0 0,3 2-57 0 0,-1 0 76 0 0,0 0 1 0 0,0 0-1 0 0,-1 1 0 0 0,0 0 0 0 0,0 1 1 0 0,0-1-1 0 0,-1 1 0 0 0,1 0 0 0 0,3 7-76 0 0,2 4 89 0 0,-1 1 0 0 0,0 0 0 0 0,-2 1 0 0 0,0 0 0 0 0,-1 0 0 0 0,-1 1 0 0 0,4 19-89 0 0,-6-17 110 0 0,0 0 1 0 0,-1 0-1 0 0,-2 0 1 0 0,0 1-1 0 0,-1-1 0 0 0,-2 0 1 0 0,0 0-1 0 0,-1 1 1 0 0,-2 3-111 0 0,3-15 78 0 0,-1 0-1 0 0,-1-1 1 0 0,0 1 0 0 0,0-1 0 0 0,-1 0-1 0 0,0 0 1 0 0,-1 0 0 0 0,0-1 0 0 0,0 0 0 0 0,-1 0-1 0 0,0-1 1 0 0,-1 1 0 0 0,0-2 0 0 0,0 1 0 0 0,-1-1-1 0 0,1 0 1 0 0,-2-1 0 0 0,1 0 0 0 0,-3 1-78 0 0,5-4 58 0 0,0 1 0 0 0,0-1 0 0 0,0 0 1 0 0,-1-1-1 0 0,1 0 0 0 0,-1 0 0 0 0,1-1 0 0 0,-1 0 1 0 0,-1 0-59 0 0,6-1 20 0 0,0 0 1 0 0,0 0 0 0 0,0 0 0 0 0,0-1 0 0 0,0 1 0 0 0,0-1 0 0 0,0 0 0 0 0,0 0 0 0 0,0 0 0 0 0,1 0 0 0 0,-1-1-1 0 0,0 1 1 0 0,1-1 0 0 0,-1 1 0 0 0,1-1 0 0 0,-1 0 0 0 0,1 0 0 0 0,0 0 0 0 0,0 0 0 0 0,0 0 0 0 0,0-1 0 0 0,0 1 0 0 0,1-1-1 0 0,-1 1 1 0 0,0-2-21 0 0,-4-9-16 0 0,0-1 0 0 0,1 0-1 0 0,0-1 1 0 0,2 1-1 0 0,-1-1 1 0 0,2 0 0 0 0,0 1-1 0 0,0-1 1 0 0,2 0-1 0 0,0-13 17 0 0,1 20-20 0 0,0 1 0 0 0,0-1 0 0 0,1 0 0 0 0,0 1 0 0 0,0-1 0 0 0,1 1 0 0 0,0-1 0 0 0,0 1 0 0 0,1 0 0 0 0,0 1 0 0 0,0-1 0 0 0,1 0-1 0 0,-1 1 1 0 0,2 0 0 0 0,-1 0 0 0 0,0 1 0 0 0,1-1 0 0 0,0 1 0 0 0,1 1 0 0 0,1-2 20 0 0,-3 2-7 0 0,1 0 1 0 0,0 1-1 0 0,0 0 0 0 0,0 1 0 0 0,0-1 1 0 0,0 1-1 0 0,0 0 0 0 0,0 0 1 0 0,1 1-1 0 0,-1 0 0 0 0,1 0 0 0 0,-1 0 1 0 0,1 1-1 0 0,0 0 0 0 0,-1 1 1 0 0,1-1-1 0 0,-1 1 0 0 0,1 0 0 0 0,-1 1 1 0 0,0 0-1 0 0,1 0 0 0 0,-1 0 0 0 0,0 0 1 0 0,3 3 6 0 0,-5-3 0 0 0,0 1 0 0 0,0 0 0 0 0,0 0 1 0 0,-1 1-1 0 0,1-1 0 0 0,-1 1 0 0 0,0 0 0 0 0,0-1 1 0 0,0 1-1 0 0,-1 1 0 0 0,1-1 0 0 0,-1 0 0 0 0,0 1 1 0 0,0-1-1 0 0,0 1 0 0 0,-1-1 0 0 0,0 1 0 0 0,0 0 0 0 0,0 0 1 0 0,0-1-1 0 0,-1 1 0 0 0,2 12-166 0 0,-2-1 0 0 0,0 0-1 0 0,-1 0 1 0 0,0 1 0 0 0,-4 10 166 0 0,-5 15-4790 0 0,6-31 2984 0 0</inkml:trace>
  <inkml:trace contextRef="#ctx0" brushRef="#br0" timeOffset="1266.496">831 650 3224 0 0,'-1'-15'706'0'0,"-3"6"3100"0"0,4 9-3458 0 0,-3-18 7834 0 0,3 16-7756 0 0,0 0 0 0 0,0 0 1 0 0,0-1-1 0 0,-1 1 1 0 0,1 0-1 0 0,-1 0 0 0 0,1-1 1 0 0,-2 0-427 0 0,-14-39 2993 0 0,13 31-2474 0 0,-1 1-1 0 0,-1-1 0 0 0,1 1 1 0 0,-1 0-1 0 0,-6-7-518 0 0,7 11 144 0 0,0 1 0 0 0,0 0 1 0 0,-1 1-1 0 0,0-1 0 0 0,0 1 0 0 0,0 0 1 0 0,-5-4-145 0 0,8 7 8 0 0,0 0 1 0 0,-1-1 0 0 0,1 1 0 0 0,0 0 0 0 0,-1 0 0 0 0,1 1 0 0 0,-1-1 0 0 0,1 1-1 0 0,-1-1 1 0 0,1 1 0 0 0,-1 0 0 0 0,0-1 0 0 0,1 1 0 0 0,-1 1 0 0 0,1-1-1 0 0,-1 0 1 0 0,1 1 0 0 0,-1-1 0 0 0,1 1 0 0 0,-1 0 0 0 0,-1 0-9 0 0,-1 2 12 0 0,0 0 0 0 0,1 0 0 0 0,-1 0 0 0 0,1 0 0 0 0,0 0 1 0 0,0 1-1 0 0,0 0 0 0 0,0 0 0 0 0,1 0 0 0 0,0 0 0 0 0,0 1 0 0 0,0 0 0 0 0,0-1 0 0 0,1 1 1 0 0,-1 0-1 0 0,0 3-12 0 0,-4 12 51 0 0,1 0 0 0 0,1 0 0 0 0,-2 14-51 0 0,4-15 151 0 0,1 1 1 0 0,0 16-152 0 0,2 3 451 0 0,5 36-451 0 0,-3-64 80 0 0,0 1-1 0 0,0-1 1 0 0,1 1-1 0 0,0-1 1 0 0,1 0-1 0 0,3 5-79 0 0,-5-11 28 0 0,0-1-1 0 0,0 0 1 0 0,0 0-1 0 0,1-1 0 0 0,-1 1 1 0 0,1 0-1 0 0,0-1 1 0 0,0 1-1 0 0,0-1 1 0 0,1 0-1 0 0,-1 0 0 0 0,1 0 1 0 0,-1-1-1 0 0,1 1 1 0 0,0-1-1 0 0,0 0 0 0 0,0 0 1 0 0,1 0-28 0 0,-3-1 34 0 0,1-1 1 0 0,-1 0-1 0 0,0 1 1 0 0,1-1-1 0 0,-1 0 1 0 0,0 0-1 0 0,1 0 1 0 0,-1 0 0 0 0,0 0-1 0 0,1-1 1 0 0,-1 1-1 0 0,0-1 1 0 0,0 0-1 0 0,1 1 1 0 0,-1-1-1 0 0,1-1-34 0 0,1 0 65 0 0,1-1 0 0 0,-1 1 0 0 0,-1-1 0 0 0,1 0 0 0 0,0-1 0 0 0,-1 1 0 0 0,1-1 0 0 0,-1 0-65 0 0,6-7 155 0 0,0-2 1 0 0,-1 1-1 0 0,0-1 0 0 0,5-13-155 0 0,-7 13 49 0 0,-1-1-1 0 0,0 1 1 0 0,0-1 0 0 0,-1 0-1 0 0,-1 0 1 0 0,-1-1 0 0 0,0 1-1 0 0,-1-1 1 0 0,0 1 0 0 0,-1-1-1 0 0,0 1 1 0 0,-2-6-49 0 0,1 15 0 0 0,0 1 0 0 0,-1-1 0 0 0,1 0 0 0 0,-1 1 0 0 0,-1-3 0 0 0,-1 3 34 0 0,1 6 42 0 0,2 7 45 0 0,1-9-120 0 0,1 9-20 0 0,1 0-1 0 0,-1 0 1 0 0,2 0 0 0 0,-1 0 0 0 0,1 0-1 0 0,1 0 20 0 0,3 15-28 0 0,1 2 29 0 0,1 1 0 0 0,1-2 0 0 0,4 8-1 0 0,-8-23-2 0 0,-1 0 1 0 0,1 0-1 0 0,1-1 1 0 0,0 0-1 0 0,0 0 1 0 0,1-1-1 0 0,0 1 1 0 0,0-2-1 0 0,4 3 2 0 0,-6-5-335 0 0,0 0 0 0 0,1 0 0 0 0,0-1-1 0 0,-1 0 1 0 0,1 0 0 0 0,0-1 0 0 0,1 0-1 0 0,-1 0 1 0 0,1-1 0 0 0,-1 0-1 0 0,4 0 337 0 0,2 0-1775 0 0</inkml:trace>
  <inkml:trace contextRef="#ctx0" brushRef="#br1" timeOffset="7408.952">1176 36 18943 0 0,'0'-2'167'0'0,"1"1"-1"0"0,-1-1 1 0 0,0 1-1 0 0,0-1 1 0 0,0 1-1 0 0,0-1 1 0 0,0 0-1 0 0,0 1 1 0 0,0-1-1 0 0,0 1 0 0 0,0-1-166 0 0,-1-8 5847 0 0,-1 12-5769 0 0,0 0 0 0 0,-1 0 0 0 0,1-1 1 0 0,0 1-1 0 0,-1-1 0 0 0,1 0 1 0 0,-1 0-79 0 0,-4 3 94 0 0,1-1 0 0 0,-1 0 0 0 0,0-1 0 0 0,0 0 0 0 0,0 0 1 0 0,0 0-1 0 0,0-1 0 0 0,0 0 0 0 0,-1 0 0 0 0,1-1 1 0 0,0 0-1 0 0,-1 0 0 0 0,1-1 0 0 0,-1 0-94 0 0,5 0 45 0 0,0 0 0 0 0,0 1-1 0 0,0 0 1 0 0,0-1 0 0 0,0 1 0 0 0,0 0-1 0 0,1 1 1 0 0,-1-1 0 0 0,-1 0-45 0 0,3 1 10 0 0,0-1 0 0 0,0 0 1 0 0,0 0-1 0 0,1 1 0 0 0,-1-1 1 0 0,0 1-1 0 0,0-1 0 0 0,1 1 0 0 0,-1-1 1 0 0,0 1-1 0 0,1-1 0 0 0,-1 1 1 0 0,0 0-1 0 0,1-1 0 0 0,-1 1 0 0 0,1 0 1 0 0,-1-1-1 0 0,1 1 0 0 0,-1 0 1 0 0,1 0-1 0 0,0 0 0 0 0,-1-1 0 0 0,1 1 1 0 0,0 0-1 0 0,0 0 0 0 0,0 0 1 0 0,-1 0-1 0 0,1 0 0 0 0,0-1 1 0 0,0 1-1 0 0,0 0 0 0 0,0 1-10 0 0,7 221 416 0 0,-8-91 540 0 0,1-130-922 0 0,0 2 24 0 0,0 0 1 0 0,0 0 0 0 0,0-1 0 0 0,0 1 0 0 0,1 0-1 0 0,-1 0 1 0 0,1-1 0 0 0,0 1 0 0 0,1 2-59 0 0,-1-5 64 0 0,-1-1 56 0 0,0 0 21 0 0,15-4 223 0 0,14-7-597 0 0,0-1 1 0 0,7-5 232 0 0,-10 5-3939 0 0,-1 1-4451 0 0,-15 7 165 0 0</inkml:trace>
  <inkml:trace contextRef="#ctx0" brushRef="#br1" timeOffset="7761.441">1176 175 20591 0 0,'0'0'464'0'0,"0"0"68"0"0,0 0 34 0 0,9-12 490 0 0,-5 11-916 0 0,-1 0 1 0 0,0 0-1 0 0,1 0 1 0 0,-1 1 0 0 0,0-1-1 0 0,1 1 1 0 0,-1 0-1 0 0,1 0 1 0 0,-1 0 0 0 0,1 0-1 0 0,-1 1 1 0 0,0-1-1 0 0,1 1 1 0 0,-1 0-141 0 0,-1-1 47 0 0,-1 0 1 0 0,0 1-1 0 0,0-1 0 0 0,1 0 1 0 0,-1 1-1 0 0,0-1 1 0 0,0 1-1 0 0,0 0 0 0 0,0-1 1 0 0,0 1-1 0 0,0 0 0 0 0,0 0 1 0 0,0 0-1 0 0,0 0 0 0 0,0-1 1 0 0,0 1-1 0 0,0 0 0 0 0,-1 1 1 0 0,1-1-1 0 0,0 0 1 0 0,-1 0-1 0 0,1 0 0 0 0,-1 0 1 0 0,1 1-1 0 0,-1-1 0 0 0,1 0 1 0 0,-1 0-1 0 0,0 1 0 0 0,0-1 1 0 0,0 0-1 0 0,0 0 0 0 0,0 1 1 0 0,0-1-1 0 0,0 0 0 0 0,0 1 1 0 0,0 0-48 0 0,-3 8 274 0 0,0 1 0 0 0,0-1 0 0 0,-1 0 0 0 0,-1 0 0 0 0,1 0 0 0 0,-3 1-274 0 0,-9 16 965 0 0,-11 11-965 0 0,16-23 316 0 0,10-13-263 0 0,0 1 1 0 0,0-1-1 0 0,0 0 0 0 0,0 0 1 0 0,0 1-1 0 0,0-1 0 0 0,0 1 1 0 0,1-1-1 0 0,-1 1 0 0 0,1-1 1 0 0,0 1-1 0 0,-1 0-53 0 0,2-2 8 0 0,-1-1 0 0 0,1 1 0 0 0,-1 0 0 0 0,0 0 0 0 0,1-1 0 0 0,0 1 0 0 0,-1 0 0 0 0,1 0 0 0 0,-1-1 0 0 0,1 1 0 0 0,0-1 0 0 0,-1 1 0 0 0,1-1 0 0 0,0 1 0 0 0,0-1 1 0 0,-1 1-1 0 0,1-1 0 0 0,0 1 0 0 0,0-1 0 0 0,0 0 0 0 0,0 0 0 0 0,-1 1 0 0 0,1-1 0 0 0,1 0-8 0 0,-2 0 12 0 0,4 0-16 0 0,0 1-1 0 0,1-1 0 0 0,-1 0 0 0 0,0-1 0 0 0,0 1 0 0 0,1-1 0 0 0,-1 0 0 0 0,0 0 1 0 0,0 0-1 0 0,0 0 0 0 0,0-1 0 0 0,0 1 0 0 0,0-1 0 0 0,2-2 5 0 0,7-3-1165 0 0,-1-1 0 0 0,0-1 0 0 0,7-6 1165 0 0,-6 2-2860 0 0,-7 6 1310 0 0</inkml:trace>
  <inkml:trace contextRef="#ctx0" brushRef="#br1" timeOffset="8277.432">1293 18 16439 0 0,'0'0'754'0'0,"0"0"-17"0"0,7-2 7606 0 0,21-5-7793 0 0,-16 4-295 0 0,-8 2-122 0 0,1 0-1 0 0,0 0 0 0 0,0 0 0 0 0,-1 0 0 0 0,1 1 0 0 0,0 0 0 0 0,0 0 0 0 0,3 0-132 0 0,-7 0 27 0 0,0 1-1 0 0,-1-1 0 0 0,1 0 1 0 0,-1 1-1 0 0,1-1 0 0 0,-1 0 1 0 0,1 1-1 0 0,-1-1 1 0 0,1 1-1 0 0,-1-1 0 0 0,1 1 1 0 0,-1-1-1 0 0,1 1 1 0 0,-1-1-1 0 0,0 1 0 0 0,1-1 1 0 0,-1 1-1 0 0,0 0 0 0 0,1-1 1 0 0,-1 1-1 0 0,0 0 1 0 0,0-1-1 0 0,0 1 0 0 0,0 0 1 0 0,0-1-1 0 0,1 1 1 0 0,-1 0-1 0 0,0-1-26 0 0,0 24 327 0 0,0-17-197 0 0,0 26 210 0 0,2 0 1 0 0,1 0-1 0 0,3 6-340 0 0,-2-19 159 0 0,0-1-1 0 0,2 0 1 0 0,0-1-1 0 0,1 1 1 0 0,1-1-1 0 0,2 2-158 0 0,-9-18 1 0 0,4 6 60 0 0,-1 0 0 0 0,0 1 0 0 0,-1-1 0 0 0,0 1 0 0 0,1 3-61 0 0,-4-10 10 0 0,1-1 1 0 0,-1 1 0 0 0,1 0 0 0 0,-1-1-1 0 0,0 1 1 0 0,0 0 0 0 0,0 0 0 0 0,0-1-1 0 0,0 1 1 0 0,-1 0 0 0 0,1 0 0 0 0,0-1-1 0 0,-1 1 1 0 0,1 0 0 0 0,-1-1 0 0 0,0 1-1 0 0,1 0 1 0 0,-1-1 0 0 0,0 1 0 0 0,0-1-1 0 0,0 0 1 0 0,0 1 0 0 0,0-1 0 0 0,-1 0-1 0 0,1 1 1 0 0,0-1 0 0 0,0 0 0 0 0,-1 0-1 0 0,1 0 1 0 0,-2 1-11 0 0,-2 0 18 0 0,0 0 0 0 0,-1 0 1 0 0,1 0-1 0 0,-1 0 0 0 0,1-1 0 0 0,-1 0 0 0 0,1 0 1 0 0,-1 0-1 0 0,-1-1-18 0 0,-33 0-3808 0 0,25-1-6440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4.8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38 16416 0 0,'-18'-11'1343'0'0,"16"10"-1255"0"0,0 0 0 0 0,0 0 0 0 0,0 0 0 0 0,0 0 0 0 0,0-1 1 0 0,0 1-1 0 0,0-1 0 0 0,0 1 0 0 0,0-1 0 0 0,1 0 1 0 0,-1 0-1 0 0,-1-1-88 0 0,2-3 1838 0 0,6 6-717 0 0,1 0-1004 0 0,9 3 294 0 0,1-1 1 0 0,-1 2-1 0 0,0 0 1 0 0,0 1 0 0 0,4 2-412 0 0,1 0 219 0 0,1 0 1 0 0,8 0-220 0 0,99 13 411 0 0,-61-14 169 0 0,60-2-580 0 0,159-15 852 0 0,-98-6-606 0 0,-93 8 125 0 0,45 2-371 0 0,-136 7-546 0 0,20 1 1475 0 0,-17 1-3225 0 0,-2 1-3512 0 0,-3-1-2417 0 0</inkml:trace>
  <inkml:trace contextRef="#ctx0" brushRef="#br0" timeOffset="1437.806">36 432 18863 0 0,'0'-2'119'0'0,"-1"0"-1"0"0,0-1 0 0 0,1 1 0 0 0,0 0 0 0 0,-1 0 0 0 0,1 0 0 0 0,0-1 0 0 0,0 1 1 0 0,0 0-1 0 0,0 0 0 0 0,1 0 0 0 0,-1-1 0 0 0,1 1 0 0 0,-1 0 0 0 0,1 0 0 0 0,0 0 1 0 0,0 0-1 0 0,0-1-118 0 0,1 0 195 0 0,0 0 0 0 0,0 1 0 0 0,0-1 0 0 0,0 0 0 0 0,1 1 0 0 0,-1-1 0 0 0,1 1 0 0 0,0 0 1 0 0,0 0-1 0 0,2-2-195 0 0,7-2 449 0 0,0 0 0 0 0,1 1 1 0 0,-1 0-1 0 0,1 1 0 0 0,8-2-449 0 0,-5 3 168 0 0,-1 0 0 0 0,1 1 0 0 0,-1 0 0 0 0,1 1 0 0 0,0 1 0 0 0,-1 1 0 0 0,1 0 0 0 0,12 3-168 0 0,-19-3 62 0 0,-1 1 1 0 0,1 0-1 0 0,-1 1 0 0 0,0-1 1 0 0,0 2-1 0 0,0-1 0 0 0,0 1 1 0 0,0 1-1 0 0,-1-1 0 0 0,0 1 1 0 0,0 0-1 0 0,0 1 0 0 0,-1 0 1 0 0,1 0-1 0 0,-2 0 0 0 0,4 5-62 0 0,-4-3 44 0 0,0 0 0 0 0,-1 1-1 0 0,1-1 1 0 0,-2 1-1 0 0,0 0 1 0 0,0 0 0 0 0,0 1-1 0 0,-1-1 1 0 0,0 0-1 0 0,-1 1 1 0 0,0 0 0 0 0,-1 1-44 0 0,0 6 132 0 0,0 1 0 0 0,-2-1 1 0 0,0 0-1 0 0,-1 1 0 0 0,0-1 1 0 0,-3 4-133 0 0,0-2 110 0 0,-1 0-1 0 0,0 0 1 0 0,-2 0 0 0 0,0-1-1 0 0,-1 0 1 0 0,-1-1 0 0 0,0 0 0 0 0,-2-1-1 0 0,1 0 1 0 0,-13 10-110 0 0,16-17 58 0 0,0 1 0 0 0,-1-1 0 0 0,-1-1 0 0 0,0 0 0 0 0,0 0-1 0 0,-5 1-57 0 0,14-7 16 0 0,-1-1-1 0 0,0 0 0 0 0,0 0 0 0 0,0 0 1 0 0,1 0-1 0 0,-1-1 0 0 0,0 1 0 0 0,0-1 0 0 0,0 1 1 0 0,0-1-1 0 0,0 0 0 0 0,0 0 0 0 0,-3-1-15 0 0,3 0 9 0 0,1 0-1 0 0,-1 1 1 0 0,1-1-1 0 0,0-1 1 0 0,0 1 0 0 0,-1 0-1 0 0,1 0 1 0 0,0-1-1 0 0,0 0 1 0 0,0 1-1 0 0,0-1 1 0 0,1 0-1 0 0,-1 0 1 0 0,0 0-1 0 0,1 0 1 0 0,-1 0-1 0 0,1 0 1 0 0,-1-2-9 0 0,-3-6-61 0 0,0 0 1 0 0,1 0-1 0 0,0 0 1 0 0,0 0 0 0 0,1-1-1 0 0,-1-7 61 0 0,0-7-181 0 0,2 0 1 0 0,-1-9 180 0 0,3 27-12 0 0,0-1 1 0 0,1 1-1 0 0,-1 0 1 0 0,1 0 0 0 0,1 0-1 0 0,-1 0 1 0 0,1 0-1 0 0,0 0 1 0 0,1 0-1 0 0,0 1 1 0 0,0-1 0 0 0,0 1-1 0 0,1 0 1 0 0,0 0-1 0 0,0 0 1 0 0,0 0-1 0 0,2 0 12 0 0,-2 2-6 0 0,0 0-1 0 0,0 0 0 0 0,1 1 0 0 0,-1 0 1 0 0,1-1-1 0 0,0 2 0 0 0,-1-1 0 0 0,2 0 1 0 0,-1 1-1 0 0,0 0 0 0 0,0 0 1 0 0,1 1-1 0 0,-1-1 0 0 0,1 1 0 0 0,-1 0 1 0 0,1 1-1 0 0,-1-1 0 0 0,1 1 0 0 0,0 0 1 0 0,-1 1-1 0 0,1-1 0 0 0,-1 1 7 0 0,0 0-41 0 0,0 0 1 0 0,0 1-1 0 0,0-1 1 0 0,0 1-1 0 0,0 0 0 0 0,-1 0 1 0 0,1 1-1 0 0,-1-1 1 0 0,0 1-1 0 0,0 0 0 0 0,0 0 1 0 0,0 1-1 0 0,0-1 1 0 0,0 1-1 0 0,-1-1 0 0 0,0 1 1 0 0,0 1-1 0 0,0-1 1 0 0,0 0-1 0 0,-1 0 0 0 0,1 1 1 0 0,0 2 40 0 0,1 4-427 0 0,0 0-1 0 0,-1 0 1 0 0,0 0 0 0 0,-1 1 0 0 0,0-1-1 0 0,-1 0 1 0 0,0 1 0 0 0,-1-1 0 0 0,-1 7 427 0 0,0-4-9093 0 0</inkml:trace>
  <inkml:trace contextRef="#ctx0" brushRef="#br1" timeOffset="3401.534">628 469 22607 0 0,'-7'-17'2554'0'0,"9"16"-2320"0"0,0 0 1 0 0,0-1-1 0 0,0 1 1 0 0,0 0-1 0 0,0 0 1 0 0,0 0-1 0 0,0 0 1 0 0,1 0-235 0 0,23-2 583 0 0,0 0 0 0 0,0 2 1 0 0,7 1-584 0 0,-28 0 25 0 0,5 0 111 0 0,-1 0-88 0 0,-1 0 0 0 0,1 0 0 0 0,0 1 0 0 0,-1 0 0 0 0,1 1 0 0 0,0 0-48 0 0,-8-2 14 0 0,1 1 1 0 0,0-1 0 0 0,-1 1-1 0 0,1 0 1 0 0,0-1 0 0 0,-1 1-1 0 0,1 0 1 0 0,-1 0 0 0 0,1 0-1 0 0,-1 1 1 0 0,0-1 0 0 0,1 0-1 0 0,-1 0 1 0 0,0 1-1 0 0,0-1 1 0 0,0 1 0 0 0,0-1-1 0 0,0 1 1 0 0,0-1 0 0 0,0 1-1 0 0,-1 0 1 0 0,1-1 0 0 0,0 1-1 0 0,-1 0 1 0 0,1 0 0 0 0,-1-1-1 0 0,0 1 1 0 0,0 0-1 0 0,0 0 1 0 0,0 0 0 0 0,0-1-15 0 0,0 9 80 0 0,-1 0-1 0 0,-1-1 1 0 0,1 1 0 0 0,-2-1-1 0 0,1 0 1 0 0,-1 0 0 0 0,-1 0 0 0 0,1 0-1 0 0,-3 3-79 0 0,-11 19 279 0 0,-20 27-279 0 0,16-26 217 0 0,-3 8 519 0 0,-17 35-736 0 0,39-70 42 0 0,0-1-1 0 0,0 1 1 0 0,0 0 0 0 0,1 0 0 0 0,0 0-1 0 0,0 0 1 0 0,0 0-42 0 0,1-4 8 0 0,0 0 1 0 0,0 0-1 0 0,0 0 0 0 0,0 0 1 0 0,0 0-1 0 0,0 0 0 0 0,0 0 1 0 0,0 0-1 0 0,0 0 0 0 0,1 0 1 0 0,-1 0-1 0 0,0 0 0 0 0,1 0 1 0 0,-1 0-1 0 0,1 0 1 0 0,-1 0-1 0 0,1 0 0 0 0,-1 0 1 0 0,1 0-1 0 0,0-1 0 0 0,-1 1 1 0 0,1 0-1 0 0,0 0 0 0 0,0-1 1 0 0,-1 1-1 0 0,1 0 0 0 0,0-1 1 0 0,0 1-1 0 0,0-1 0 0 0,0 1 1 0 0,0-1-1 0 0,0 0 0 0 0,0 1 1 0 0,0-1-1 0 0,0 0-8 0 0,4 1 1 0 0,0 0 0 0 0,0-1 0 0 0,0 0 0 0 0,0 0 0 0 0,0 0 0 0 0,0 0 0 0 0,0-1 0 0 0,4-1-1 0 0,40-12-6 0 0,-14 2-33 0 0,27-7-838 0 0,-23 1-3446 0 0,-34 16 2816 0 0</inkml:trace>
  <inkml:trace contextRef="#ctx0" brushRef="#br1" timeOffset="3744.705">637 675 25567 0 0,'0'0'1175'0'0,"0"0"-29"0"0,13 1-691 0 0,19-3-207 0 0,1-1-1 0 0,-1-2 1 0 0,26-7-248 0 0,25-4 289 0 0,-1 1-3814 0 0,-69 13-5830 0 0</inkml:trace>
  <inkml:trace contextRef="#ctx0" brushRef="#br2" timeOffset="7309.355">1124 173 19351 0 0,'0'-7'1943'0'0,"0"5"-1667"0"0,0 2 340 0 0,0 0 177 0 0,0 0 37 0 0,0 0-78 0 0,-10 12 550 0 0,10-11-1223 0 0,-1 1-1 0 0,0-1 1 0 0,0 1-1 0 0,0-1 1 0 0,0 1 0 0 0,-1-1-1 0 0,1 1 1 0 0,0-1-1 0 0,-1 0 1 0 0,1 0-1 0 0,0 0 1 0 0,-1 0-1 0 0,0 0 1 0 0,1 0-1 0 0,-1 0 1 0 0,1 0 0 0 0,-1 0-1 0 0,0-1 1 0 0,0 1-1 0 0,1-1 1 0 0,-3 1-79 0 0,-2-1 173 0 0,-1 1 1 0 0,1-1 0 0 0,0-1-1 0 0,-1 1 1 0 0,-4-2-174 0 0,-17 0 127 0 0,27 2-115 0 0,-1 0-1 0 0,1 0 0 0 0,0 0 0 0 0,0 1 0 0 0,-1-1 0 0 0,1 0 0 0 0,0 1 0 0 0,0-1 0 0 0,0 1 0 0 0,0-1 0 0 0,0 1 0 0 0,0 0 0 0 0,0 0 0 0 0,0-1 0 0 0,0 1 0 0 0,0 0 1 0 0,0 0-1 0 0,0 0 0 0 0,0 0 0 0 0,1 0 0 0 0,-1 0 0 0 0,0 0 0 0 0,1 0 0 0 0,-1 0 0 0 0,1 0 0 0 0,-1 1 0 0 0,1-1 0 0 0,0 0 0 0 0,-1 0 0 0 0,1 0 0 0 0,0 1 0 0 0,0-1 1 0 0,0 1-12 0 0,-1 6 6 0 0,0 1 1 0 0,1 0 0 0 0,0-1-1 0 0,1 6-6 0 0,-1-5 62 0 0,13 192 1172 0 0,-12-199-1207 0 0,-1 4 29 0 0,0-1-1 0 0,0 0 1 0 0,1 0-1 0 0,0 0 1 0 0,0 0 0 0 0,0 0-1 0 0,1 0 1 0 0,-1 0-1 0 0,2 1-55 0 0,-3-5 124 0 0,0-1-110 0 0,1 1 0 0 0,-1 0 0 0 0,0-1-1 0 0,0 1 1 0 0,0-1 0 0 0,1 1 0 0 0,-1-1 0 0 0,0 0 0 0 0,1 1-1 0 0,-1-1 1 0 0,0 1 0 0 0,1-1 0 0 0,-1 1 0 0 0,0-1 0 0 0,1 0-1 0 0,-1 1 1 0 0,1-1 0 0 0,-1 0 0 0 0,1 1 0 0 0,-1-1 0 0 0,1 0-1 0 0,-1 0 1 0 0,1 1 0 0 0,-1-1 0 0 0,1 0 0 0 0,-1 0 0 0 0,1 0 0 0 0,-1 0-1 0 0,1 0-13 0 0,16 2-70 0 0,-13-3 26 0 0,1-1-1 0 0,-1 1 1 0 0,0 0 0 0 0,1-1 0 0 0,-1 0 0 0 0,0 0 0 0 0,1-1 44 0 0,20-8-954 0 0,17-6-3174 0 0,-28 11 580 0 0,-6 2-4651 0 0</inkml:trace>
  <inkml:trace contextRef="#ctx0" brushRef="#br2" timeOffset="7678.933">1156 308 20735 0 0,'0'0'472'0'0,"-7"-13"1328"0"0,7 11-1741 0 0,0 1 0 0 0,1 0 0 0 0,-1-1 0 0 0,1 1 0 0 0,-1 0 0 0 0,1 0 0 0 0,-1-1 0 0 0,1 1 0 0 0,0 0 0 0 0,0 0 0 0 0,-1 0-1 0 0,1 0 1 0 0,0 0 0 0 0,0 0 0 0 0,0 0 0 0 0,0 0 0 0 0,0 0 0 0 0,0 1 0 0 0,0-1 0 0 0,1 0 0 0 0,-1 1 0 0 0,0-1 0 0 0,0 1 0 0 0,1-1 0 0 0,-1 1 0 0 0,0-1-1 0 0,1 1 1 0 0,-1 0 0 0 0,0 0 0 0 0,2-1-59 0 0,2 1 253 0 0,0-1-1 0 0,0 0 1 0 0,0 1-1 0 0,0 0 1 0 0,1 0 0 0 0,-1 1-1 0 0,4 0-252 0 0,-8-1 9 0 0,1 0 0 0 0,-1 1-1 0 0,0-1 1 0 0,1 0 0 0 0,-1 1-1 0 0,0-1 1 0 0,1 1 0 0 0,-1 0-1 0 0,0-1 1 0 0,0 1 0 0 0,0 0-1 0 0,1 0 1 0 0,-1 0 0 0 0,0 0-1 0 0,0 0 1 0 0,0 0 0 0 0,-1 0-1 0 0,1 0 1 0 0,0 0 0 0 0,0 0-1 0 0,-1 0 1 0 0,1 1-9 0 0,0 0 35 0 0,-1 0-1 0 0,1 0 1 0 0,-1 0 0 0 0,0-1-1 0 0,0 1 1 0 0,0 0-1 0 0,0 0 1 0 0,0 0 0 0 0,0 0-1 0 0,-1 0 1 0 0,1 0-1 0 0,0 0 1 0 0,-1-1 0 0 0,0 2-35 0 0,-3 5 219 0 0,1 0 1 0 0,-1 0-1 0 0,-1-1 0 0 0,1 1 1 0 0,-1-1-1 0 0,-4 3-219 0 0,-13 14 534 0 0,14-16-210 0 0,0 1-1 0 0,1-1 0 0 0,-2 3-323 0 0,9-10 18 0 0,-1-1 0 0 0,1 1 0 0 0,0-1 0 0 0,0 0 0 0 0,-1 1 0 0 0,1-1 0 0 0,0 1 0 0 0,0-1 0 0 0,-1 1 0 0 0,1-1 0 0 0,0 1 0 0 0,0-1-1 0 0,0 1 1 0 0,0-1 0 0 0,0 1 0 0 0,0-1 0 0 0,0 1 0 0 0,-1-1 0 0 0,2 1 0 0 0,-1-1 0 0 0,0 1 0 0 0,0-1 0 0 0,0 1 0 0 0,0-1 0 0 0,0 0 0 0 0,0 1 0 0 0,0-1 0 0 0,1 1 0 0 0,-1-1 0 0 0,0 1-18 0 0,1-1 8 0 0,0 1 0 0 0,-1-1 0 0 0,1 1 0 0 0,0-1 0 0 0,0 1 0 0 0,0-1 0 0 0,-1 1 0 0 0,1-1 0 0 0,0 0 0 0 0,0 0 0 0 0,0 1 0 0 0,0-1 0 0 0,0 0 0 0 0,0 0 0 0 0,0 0-8 0 0,6 0-4 0 0,0 0 0 0 0,0-1 0 0 0,1 1 0 0 0,0-2 4 0 0,6 0 32 0 0,35-7-1551 0 0,-45 7 644 0 0,1 1-1 0 0,-1-1 1 0 0,0 0 0 0 0,1 0 0 0 0,-1 0 0 0 0,0 0-1 0 0,0-1 1 0 0,0 0 0 0 0,0 0 875 0 0,2-4-1775 0 0</inkml:trace>
  <inkml:trace contextRef="#ctx0" brushRef="#br2" timeOffset="8027.561">1296 164 19807 0 0,'8'1'5433'0'0,"4"3"-3780"0"0,16 4-1460 0 0,-21-8-84 0 0,0 0 102 0 0,-1 1 1 0 0,1 0-1 0 0,0 0 1 0 0,0 1-1 0 0,3 1-211 0 0,-8-3 30 0 0,0 1 0 0 0,-1 0 0 0 0,1-1 0 0 0,-1 1 0 0 0,1 0 0 0 0,-1 0 0 0 0,0 0 0 0 0,1 0 0 0 0,-1 0 0 0 0,0 1 0 0 0,0-1 1 0 0,1 0-1 0 0,-1 0 0 0 0,0 1 0 0 0,0-1 0 0 0,-1 1 0 0 0,1-1 0 0 0,0 1 0 0 0,0-1 0 0 0,-1 1 0 0 0,1-1 0 0 0,-1 1 0 0 0,1 0 0 0 0,-1-1 0 0 0,0 1-30 0 0,3 23 902 0 0,-2 24-902 0 0,-1-33 198 0 0,0 1 0 0 0,1-1 0 0 0,1 1 0 0 0,1-1 0 0 0,2 9-198 0 0,-1-10 68 0 0,1 0 0 0 0,0-1 0 0 0,1 0 0 0 0,1 0 0 0 0,0 0 0 0 0,4 4-68 0 0,-10-17 8 0 0,-1 0 0 0 0,1-1 0 0 0,-1 1 0 0 0,1 0 0 0 0,-1 0 0 0 0,0 0 0 0 0,1-1 0 0 0,-1 1 1 0 0,0 0-1 0 0,0 0 0 0 0,1 0 0 0 0,-1 0 0 0 0,0-1 0 0 0,0 1 0 0 0,0 0 0 0 0,0 0 0 0 0,0 0 0 0 0,0 0 0 0 0,0 0 0 0 0,-1-1 0 0 0,1 1 0 0 0,0 0 0 0 0,0 0 0 0 0,-1 0 0 0 0,1 0 0 0 0,0-1 1 0 0,-1 1-1 0 0,1 0 0 0 0,-1 0 0 0 0,1-1 0 0 0,-1 1 0 0 0,1 0 0 0 0,-1-1 0 0 0,0 1 0 0 0,1-1 0 0 0,-1 1 0 0 0,0-1 0 0 0,1 1 0 0 0,-1-1 0 0 0,0 1 0 0 0,0-1 0 0 0,0 1 0 0 0,1-1 0 0 0,-1 0 0 0 0,0 0-7 0 0,-7 3 103 0 0,1 0 1 0 0,0-1-1 0 0,-1 0 1 0 0,-6 2-105 0 0,8-3 3 0 0,-13 3-775 0 0,1-1 0 0 0,-4 0 772 0 0,-4-3-8682 0 0,9-2-731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4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41 17047 0 0,'-2'-1'331'0'0,"1"1"-243"0"0,1 0 0 0 0,-1 0 1 0 0,1 0-1 0 0,-1 0 1 0 0,1-1-1 0 0,-1 1 0 0 0,1 0 1 0 0,-1 0-1 0 0,1-1 0 0 0,-1 1 1 0 0,1 0-1 0 0,0-1 1 0 0,-1 1-1 0 0,1 0 0 0 0,-1-1 1 0 0,1 1-1 0 0,0-1 0 0 0,-1 1 1 0 0,1 0-89 0 0,0-1 1024 0 0,7-1 2852 0 0,8 1-2401 0 0,-3 1-893 0 0,101-17 606 0 0,-38 5-4592 0 0,-65 11 2253 0 0</inkml:trace>
  <inkml:trace contextRef="#ctx0" brushRef="#br0" timeOffset="369.82">36 120 22663 0 0,'-33'13'2524'0'0,"45"-10"-1720"0"0,16-4-1117 0 0,1-2-1 0 0,-1-2 1 0 0,0 0-1 0 0,10-5 314 0 0,-27 8-507 0 0,13-4-452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30.62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 121 19895 0 0,'0'0'455'0'0,"0"0"61"0"0,12 11 679 0 0,11 14-634 0 0,-1 2 1 0 0,-1 0 0 0 0,-2 2-1 0 0,0 0 1 0 0,-2 1 0 0 0,-1 1-1 0 0,-2 0 1 0 0,4 16-562 0 0,-11-24 206 0 0,-1-1 0 0 0,-1 1 0 0 0,-2 0 0 0 0,0 0 0 0 0,-1 1 1 0 0,-1-1-1 0 0,-2 1 0 0 0,0-1 0 0 0,-1 0 0 0 0,-2 0 0 0 0,-5 22-206 0 0,-11 17-2722 0 0,-6-3-3380 0 0,15-40-2503 0 0</inkml:trace>
  <inkml:trace contextRef="#ctx0" brushRef="#br0" timeOffset="485.13">2837 1 19895 0 0,'0'0'455'0'0,"6"12"1088"0"0,3 10-1342 0 0,2 0-1 0 0,1 0 1 0 0,1 1-201 0 0,13 23 584 0 0,35 59 780 0 0,-34-60-211 0 0,-1 1 1 0 0,14 38-1154 0 0,-33-68 192 0 0,-2 0 0 0 0,0 0 0 0 0,-1 1 0 0 0,0-1 0 0 0,-1 1 0 0 0,-1 0 0 0 0,-1 0 0 0 0,-1 0 0 0 0,0 0 0 0 0,-2 12-192 0 0,-1-8 107 0 0,-2 1 0 0 0,0-1 0 0 0,-1 0 0 0 0,-1-1 0 0 0,-7 14-107 0 0,-6 8-923 0 0,-2-1-1 0 0,-5 3 924 0 0,15-24-719 0 0</inkml:trace>
  <inkml:trace contextRef="#ctx0" brushRef="#br0" timeOffset="-2534.336">192 31 15432 0 0,'0'0'705'0'0,"-9"5"261"0"0,1 2-860 0 0,1-1-1 0 0,0 1 1 0 0,0 1-1 0 0,1-1 0 0 0,0 1 1 0 0,0 0-1 0 0,1 1 1 0 0,0-1-1 0 0,-2 5-105 0 0,-7 18 1105 0 0,1 2 1 0 0,1 1-1106 0 0,6-17 191 0 0,-10 32 937 0 0,2 1 0 0 0,-6 40-1128 0 0,10-19 1043 0 0,2 0-1 0 0,4 1 1 0 0,2 4-1043 0 0,3-26 338 0 0,2 0 1 0 0,2 0-1 0 0,3 0 0 0 0,13 48-338 0 0,-18-88-9 0 0,0 0 0 0 0,1 0 0 0 0,0-1 0 0 0,0 0 0 0 0,1 1 0 0 0,0-1 0 0 0,1-1 0 0 0,1 3 9 0 0,-2-5-11 0 0,1 0 0 0 0,-1 0 0 0 0,1-1 1 0 0,0 0-1 0 0,0 0 0 0 0,1 0 0 0 0,-1-1 0 0 0,1 0 0 0 0,0 0 0 0 0,0-1 0 0 0,1 1 11 0 0,8 2-396 0 0,0-1-1 0 0,1 0 1 0 0,10 1 396 0 0,5-1-7651 0 0,-18-5-172 0 0</inkml:trace>
  <inkml:trace contextRef="#ctx0" brushRef="#br0" timeOffset="-2171.655">296 395 22319 0 0,'5'25'3278'0'0,"5"23"-2601"0"0,-4 50 66 0 0,-3 3-743 0 0,-2-34 73 0 0,-1-49-137 0 0,0-1 1 0 0,2 0-1 0 0,0 0 0 0 0,1 0 1 0 0,0 0-1 0 0,1 0 1 0 0,2 2 63 0 0,0-9-1506 0 0,-2-4-2830 0 0,-3-5 2518 0 0,3 4-6351 0 0</inkml:trace>
  <inkml:trace contextRef="#ctx0" brushRef="#br0" timeOffset="-1816.486">463 629 19807 0 0,'0'0'1526'0'0,"0"0"-986"0"0,20-6 3513 0 0,1 1-3398 0 0,-1 2-1 0 0,11 0-654 0 0,29-5 244 0 0,-12-1-1364 0 0,-15 3-5409 0 0,-3 1-1997 0 0</inkml:trace>
  <inkml:trace contextRef="#ctx0" brushRef="#br0" timeOffset="-1281.42">1111 435 9672 0 0,'1'-1'109'0'0,"0"1"-67"0"0,0 0-1 0 0,-1-1 1 0 0,1 1 0 0 0,-1 0 0 0 0,1 0-1 0 0,-1-1 1 0 0,1 1 0 0 0,-1 0 0 0 0,1-1-1 0 0,-1 1 1 0 0,1 0 0 0 0,-1-1 0 0 0,1 1-1 0 0,-1-1 1 0 0,0 1 0 0 0,1-1-1 0 0,-1 1 1 0 0,0-1 0 0 0,1 1 0 0 0,-1-1-1 0 0,0 1 1 0 0,0-1 0 0 0,1 1 0 0 0,-1-1-1 0 0,0 0 1 0 0,0 1 0 0 0,0-1 0 0 0,0 1-1 0 0,0-1 1 0 0,0 0-42 0 0,0 1 1707 0 0,0 0 579 0 0,0 0 107 0 0,0 1-1876 0 0,-1 0-1 0 0,1 0 1 0 0,-1 0-1 0 0,1 0 1 0 0,0 0-1 0 0,-1 1 1 0 0,1-1-1 0 0,0 0 0 0 0,0 0 1 0 0,0 0-1 0 0,0 1 1 0 0,0-1-517 0 0,2 29 1525 0 0,1-11-814 0 0,-1-8-418 0 0,-1 0 0 0 0,0 0 1 0 0,-1 9-294 0 0,0 25 392 0 0,1-26-27 0 0,-2 0 0 0 0,0 9-365 0 0,-1 8 350 0 0,3-27-271 0 0,-2 1-1 0 0,1-1 1 0 0,-1 0-1 0 0,-1 1-78 0 0,-2 14 162 0 0,4-19-118 0 0,0 0 0 0 0,-1 0 0 0 0,0-1 0 0 0,0 1 0 0 0,0-1 0 0 0,-1 1 0 0 0,0-1 1 0 0,0 1-1 0 0,0-1 0 0 0,0 0 0 0 0,-2 2-44 0 0,3-4 23 0 0,0-1-1 0 0,0 1 1 0 0,0-1 0 0 0,0 0 0 0 0,0 0 0 0 0,-1 0-1 0 0,1 0 1 0 0,0 1 0 0 0,-1-2 0 0 0,1 1-1 0 0,-1 0 1 0 0,1 0 0 0 0,-1 0 0 0 0,0 0-23 0 0,0-1 31 0 0,1 0 0 0 0,-1 0 0 0 0,0 0 0 0 0,1 0 0 0 0,-1-1 0 0 0,0 1 0 0 0,1 0 0 0 0,-1-1 0 0 0,0 1 0 0 0,1-1 0 0 0,-1 1 0 0 0,1-1 0 0 0,-1 0 0 0 0,1 0 0 0 0,-1 0-31 0 0,-7-4-23 0 0,0-1 0 0 0,1 0 0 0 0,-1 0 0 0 0,2-1 0 0 0,-1 0 0 0 0,1-1-1 0 0,0 0 1 0 0,0 0 0 0 0,1 0 0 0 0,-1-2 23 0 0,-8-14-170 0 0,2 1-1 0 0,0-2 0 0 0,-2-8 171 0 0,12 26-2 0 0,0-1 0 0 0,0 1 1 0 0,1-1-1 0 0,0 0 0 0 0,0 0 0 0 0,1 0 0 0 0,0 0 0 0 0,1 0 0 0 0,0-1 1 0 0,0 1-1 0 0,1-2 2 0 0,-1 6 22 0 0,1-1 0 0 0,0 1 0 0 0,0-1 0 0 0,1 1 0 0 0,-1-1 0 0 0,1 1 0 0 0,0 0 0 0 0,0 0 1 0 0,1 0-1 0 0,-1 0 0 0 0,1 0 0 0 0,0 0 0 0 0,0 1 0 0 0,0-1 0 0 0,0 1 0 0 0,1 0 0 0 0,-1 0 0 0 0,1 0 0 0 0,0 1 0 0 0,1-2-22 0 0,10-4 13 0 0,0 0-1 0 0,1 1 0 0 0,0 1 0 0 0,8-2-12 0 0,69-16 150 0 0,-16 4-273 0 0,68-13-1694 0 0,-114 26-868 0 0,-6 2-6517 0 0</inkml:trace>
  <inkml:trace contextRef="#ctx0" brushRef="#br0" timeOffset="-793.542">1733 76 20591 0 0,'-14'6'1562'0'0,"7"-1"-1442"0"0,-1 0 0 0 0,2 1 0 0 0,-1 0 0 0 0,1 1 0 0 0,0-1 0 0 0,0 1 0 0 0,0 1 0 0 0,-1 2-120 0 0,-10 18 685 0 0,-9 20-685 0 0,21-38 152 0 0,-15 33 255 0 0,3 0-1 0 0,1 2 1 0 0,-1 12-407 0 0,7-21 337 0 0,2 0 0 0 0,1 1 1 0 0,2 0-1 0 0,1 12-337 0 0,2-25 195 0 0,2 0 1 0 0,1 1-1 0 0,1-1 1 0 0,2 1-1 0 0,0-1 1 0 0,1-1-1 0 0,2 4-195 0 0,-2-14 8 0 0,1 0 0 0 0,0 0 0 0 0,1 0 0 0 0,0-1 1 0 0,1 0-1 0 0,0 0 0 0 0,1-1 0 0 0,0 0 0 0 0,1-1 0 0 0,0 0 0 0 0,1 0 0 0 0,0-1 0 0 0,0-1 0 0 0,1 1 0 0 0,0-2 0 0 0,6 3-8 0 0,-10-6-956 0 0,1 0 0 0 0,-1-1 0 0 0,1 0 0 0 0,0-1-1 0 0,8 2 957 0 0,2-1-8547 0 0</inkml:trace>
  <inkml:trace contextRef="#ctx0" brushRef="#br1" timeOffset="3775.106">1825 497 17855 0 0,'0'-4'178'0'0,"0"0"-1"0"0,0 0 1 0 0,1 0-1 0 0,0 0 1 0 0,0 0-1 0 0,0 0 1 0 0,0 0-1 0 0,1 0 1 0 0,0 0-1 0 0,-1 1 0 0 0,1-1 1 0 0,1 1-1 0 0,0-3-177 0 0,2 1 308 0 0,-1-1 0 0 0,1 1 0 0 0,1 0 0 0 0,-1 0 0 0 0,0 1 0 0 0,1 0 0 0 0,5-3-308 0 0,2-1 355 0 0,0 2 1 0 0,1-1-1 0 0,0 2 0 0 0,0 0 0 0 0,1 0 0 0 0,-1 1 1 0 0,5 0-356 0 0,-17 4 45 0 0,1-1 0 0 0,-1 1 0 0 0,1 0 0 0 0,0 0-1 0 0,-1 0 1 0 0,1 0 0 0 0,-1 0 0 0 0,1 0 0 0 0,0 1 0 0 0,-1-1 0 0 0,1 1 0 0 0,-1-1 0 0 0,1 1 0 0 0,-1 0 0 0 0,1 0 0 0 0,-1 1 0 0 0,0-1 0 0 0,0 0 0 0 0,1 1-45 0 0,-1 0 42 0 0,0 0-1 0 0,-1 0 1 0 0,1 0-1 0 0,-1 0 1 0 0,1 0-1 0 0,-1 0 1 0 0,0 0-1 0 0,1 1 0 0 0,-1-1 1 0 0,-1 1-1 0 0,1-1 1 0 0,0 0-1 0 0,0 1 1 0 0,-1-1-1 0 0,0 1 1 0 0,1 0-1 0 0,-1-1 1 0 0,0 1-1 0 0,0 0-41 0 0,-1 10 106 0 0,0-1 0 0 0,0 0 1 0 0,-1-1-1 0 0,0 1 0 0 0,-1 0 0 0 0,-1-1 0 0 0,0 1 0 0 0,0-1 0 0 0,-1 0 1 0 0,-2 1-107 0 0,-11 19 537 0 0,-1-1 0 0 0,-17 20-537 0 0,10-15 553 0 0,-12 23-553 0 0,24-30 337 0 0,14-26-304 0 0,-1 0 1 0 0,0 0 0 0 0,0 0 0 0 0,1 0-1 0 0,-1 0 1 0 0,1 0 0 0 0,0 0-1 0 0,-1 0 1 0 0,1 0 0 0 0,0 0 0 0 0,0 0-1 0 0,0 0 1 0 0,1 1-34 0 0,-1-2 12 0 0,1 0 0 0 0,-1 0 0 0 0,1-1 0 0 0,0 1 0 0 0,-1 0 0 0 0,1 0 0 0 0,0 0 0 0 0,0-1 0 0 0,0 1 0 0 0,0 0 0 0 0,-1-1 0 0 0,1 1 0 0 0,0-1 0 0 0,0 1 0 0 0,0-1 0 0 0,0 1 0 0 0,0-1 0 0 0,0 0 0 0 0,0 0 0 0 0,0 1 0 0 0,0-1 0 0 0,0 0 0 0 0,1 0 0 0 0,-1 0-12 0 0,28 1 89 0 0,-26-2-82 0 0,17 0 41 0 0,-1-1 0 0 0,1-1 0 0 0,-1-1-1 0 0,0-1 1 0 0,2-1-48 0 0,-4 1-1168 0 0,-1-2-1 0 0,-1 0 1 0 0,11-6 1168 0 0,-16 8-1718 0 0</inkml:trace>
  <inkml:trace contextRef="#ctx0" brushRef="#br1" timeOffset="4125.304">1817 597 21191 0 0,'0'0'115'0'0,"0"-1"0"0"0,0 0 0 0 0,0 1-1 0 0,0-1 1 0 0,0 0 0 0 0,0 1-1 0 0,1-1 1 0 0,-1 0 0 0 0,0 1 0 0 0,0-1-1 0 0,1 0 1 0 0,-1 1 0 0 0,0-1-1 0 0,1 1 1 0 0,-1-1 0 0 0,0 1 0 0 0,1-1-1 0 0,-1 1 1 0 0,1-1 0 0 0,-1 1-1 0 0,1-1 1 0 0,-1 1 0 0 0,1 0 0 0 0,-1-1-1 0 0,1 1 1 0 0,0 0 0 0 0,-1-1-1 0 0,1 1 1 0 0,0 0-115 0 0,19-10 813 0 0,19-2-614 0 0,0 1 0 0 0,0 3-1 0 0,1 1 1 0 0,31-1-199 0 0,-13 0-1451 0 0,-26 4-7368 0 0</inkml:trace>
  <inkml:trace contextRef="#ctx0" brushRef="#br2" timeOffset="8578.672">2334 59 9672 0 0,'0'0'748'0'0,"0"0"-300"0"0,0 0 573 0 0,0 0 304 0 0,0 0 62 0 0,0 0-39 0 0,0 0-211 0 0,0 0-90 0 0,0 0-21 0 0,0 0-74 0 0,0 0-302 0 0,0 0-136 0 0,0 0-30 0 0,0 0-62 0 0,0 0-245 0 0,0 0-88 0 0,-18 0 382 0 0,5 1-342 0 0,5-1 93 0 0,0 0-1 0 0,0 0 0 0 0,0-1 1 0 0,0 0-1 0 0,0 0 0 0 0,0-1-221 0 0,-12 1 399 0 0,12 2-127 0 0,8-1-191 0 0,-5 17 79 0 0,4 15 211 0 0,1 0-1 0 0,3 15-370 0 0,0 25 419 0 0,-4-26 1204 0 0,-5 39-1623 0 0,7-61 1449 0 0,21-30-730 0 0,-13 3-619 0 0,0 0 0 0 0,-1-1 0 0 0,1 0 0 0 0,5-4-100 0 0,22-10-1442 0 0,-25 14-1613 0 0,-5 0-3957 0 0,-4 1-1253 0 0</inkml:trace>
  <inkml:trace contextRef="#ctx0" brushRef="#br2" timeOffset="8946.051">2315 148 18055 0 0,'0'0'407'0'0,"0"0"60"0"0,0 0 23 0 0,0 0-50 0 0,21-1 1612 0 0,-17 1-1780 0 0,0 1 0 0 0,1-1 0 0 0,-1 1-1 0 0,0 0 1 0 0,1 1 0 0 0,-1-1 0 0 0,0 1 0 0 0,0-1-1 0 0,0 1 1 0 0,3 2-272 0 0,-6-2 37 0 0,1-1 1 0 0,-1 0-1 0 0,0 0 0 0 0,0 1 0 0 0,1-1 0 0 0,-1 1 0 0 0,0-1 0 0 0,0 1 1 0 0,0-1-1 0 0,-1 1 0 0 0,1 0 0 0 0,0-1 0 0 0,-1 1 0 0 0,1 0 1 0 0,-1 0-1 0 0,1-1 0 0 0,-1 1 0 0 0,0 0 0 0 0,0 0 0 0 0,0 0 1 0 0,0-1-1 0 0,0 1 0 0 0,0 0 0 0 0,0 0 0 0 0,-1 0 0 0 0,1-1 1 0 0,-1 2-38 0 0,-1 4 135 0 0,0 0 1 0 0,-1 0 0 0 0,0 0 0 0 0,0 0 0 0 0,-1 0 0 0 0,0 0-1 0 0,0-1 1 0 0,-1 0 0 0 0,0 1-136 0 0,-19 30 1177 0 0,23-36-1164 0 0,1-1 0 0 0,0 0-1 0 0,0 1 1 0 0,-1-1-1 0 0,1 1 1 0 0,0-1-1 0 0,0 1 1 0 0,0-1-1 0 0,-1 1 1 0 0,1-1-1 0 0,0 1 1 0 0,0-1-1 0 0,0 0 1 0 0,0 1-1 0 0,0-1 1 0 0,0 1-1 0 0,0-1 1 0 0,0 1 0 0 0,0-1-1 0 0,0 1 1 0 0,0-1-1 0 0,1 1 1 0 0,-1-1-1 0 0,0 1 1 0 0,0-1-1 0 0,0 1 1 0 0,1-1-1 0 0,-1 0 1 0 0,0 1-1 0 0,0-1 1 0 0,1 1-13 0 0,0 0 11 0 0,0-1 1 0 0,0 1-1 0 0,0-1 1 0 0,0 1-1 0 0,0-1 1 0 0,0 0-1 0 0,0 1 0 0 0,0-1 1 0 0,1 0-1 0 0,-1 1 1 0 0,0-1-1 0 0,0 0 1 0 0,1 0-12 0 0,4 0 26 0 0,1 0 0 0 0,0-1 1 0 0,-1 0-1 0 0,2 0-26 0 0,30-8-589 0 0,-14-1-3275 0 0,-16 7 1993 0 0</inkml:trace>
  <inkml:trace contextRef="#ctx0" brushRef="#br2" timeOffset="9312.898">2392 36 17879 0 0,'0'0'407'0'0,"0"0"60"0"0,0 0 22 0 0,0 0-56 0 0,17-3 413 0 0,-15 2-489 0 0,37-8 2535 0 0,-37 9-2834 0 0,0-1 0 0 0,0 1 0 0 0,0 0 0 0 0,0 0 0 0 0,0 0 0 0 0,0 0 0 0 0,0 0 0 0 0,0 1 0 0 0,0-1 0 0 0,-1 1 0 0 0,1-1 0 0 0,0 1 0 0 0,0 0 0 0 0,0-1 0 0 0,0 1 0 0 0,-1 0 0 0 0,1 0 0 0 0,0 1-58 0 0,-1-1 40 0 0,0 1 1 0 0,0-1-1 0 0,0 1 1 0 0,0-1-1 0 0,0 1 0 0 0,0 0 1 0 0,-1-1-1 0 0,1 1 1 0 0,-1 0-1 0 0,1-1 0 0 0,-1 1 1 0 0,1 0-1 0 0,-1 0 1 0 0,0-1-1 0 0,0 1-40 0 0,0 32 517 0 0,-1-22-239 0 0,2 6 140 0 0,-1 0-1 0 0,2 0 0 0 0,0 0 0 0 0,2 0 1 0 0,1 5-418 0 0,-1-11 146 0 0,0-1 1 0 0,0 0 0 0 0,1 0-1 0 0,0 0 1 0 0,1-1 0 0 0,1 1-1 0 0,-1-1 1 0 0,6 4-147 0 0,-10-11 23 0 0,8 9 198 0 0,-2-1-1 0 0,7 12-220 0 0,-13-20 19 0 0,0-1 0 0 0,-1 1 0 0 0,0 0-1 0 0,1 0 1 0 0,-1-1 0 0 0,0 1 0 0 0,0 0-1 0 0,-1 0 1 0 0,1 0 0 0 0,-1 0-1 0 0,1 0 1 0 0,-1 0 0 0 0,0 0 0 0 0,0 0-1 0 0,0 0 1 0 0,-1 3-19 0 0,0-5 3 0 0,1 0 0 0 0,-1 0 0 0 0,0 0 0 0 0,0 0 0 0 0,1 0 0 0 0,-1 0 0 0 0,0 0 1 0 0,0 0-1 0 0,0 0 0 0 0,0-1 0 0 0,0 1 0 0 0,0 0 0 0 0,0-1 0 0 0,-1 1 0 0 0,1 0 0 0 0,0-1 0 0 0,0 0 0 0 0,0 1 0 0 0,-1-1 0 0 0,1 0 0 0 0,0 1-3 0 0,-32 4 93 0 0,24-4-82 0 0,-4 0-285 0 0,0 0 0 0 0,0-1 0 0 0,-13-1 274 0 0,10 0-1410 0 0,1 1 114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6.86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1310 135 5528 0 0,'0'-8'4286'0'0,"0"8"-3975"0"0,0 0-1 0 0,0 0 0 0 0,0 0 1 0 0,0 0-1 0 0,0 0 0 0 0,0 0 0 0 0,0 0 1 0 0,0 0-1 0 0,0 0 0 0 0,0 0 1 0 0,0 0-1 0 0,0 0 0 0 0,0 0 1 0 0,0 0-1 0 0,0 0 0 0 0,0 0 0 0 0,0 0 1 0 0,0 0-1 0 0,0 0 0 0 0,0 0 1 0 0,0 0-1 0 0,0 0 0 0 0,0 0 1 0 0,0 0-1 0 0,0 0 0 0 0,0 0 0 0 0,0 0 1 0 0,0 0-1 0 0,0 0-310 0 0,2 3 2076 0 0,2 0-3752 0 0,23 28 3776 0 0,-2 0 0 0 0,-1 1 1 0 0,9 19-2101 0 0,1-1 893 0 0,-22-33-753 0 0,-1 1 0 0 0,0 1-1 0 0,-2 0 1 0 0,0 0 0 0 0,-2 0 0 0 0,0 1-1 0 0,-1 1 1 0 0,4 18-140 0 0,-8-23 85 0 0,0 1-1 0 0,-1-1 1 0 0,0 1-1 0 0,-2 0 1 0 0,0-1-1 0 0,0 1 1 0 0,-2-1 0 0 0,0 1-1 0 0,-1-1 1 0 0,0 0-1 0 0,-5 9-84 0 0,-13 25-1595 0 0,-25 42 1595 0 0,39-79-178 0 0,-5 13-809 0 0</inkml:trace>
  <inkml:trace contextRef="#ctx0" brushRef="#br0" timeOffset="-1532.791">245 415 21743 0 0,'0'0'496'0'0,"-9"15"1392"0"0,6-3-1645 0 0,1-1 0 0 0,1 1-1 0 0,-1 0 1 0 0,2 0-1 0 0,0-1 1 0 0,0 1 0 0 0,1 4-243 0 0,0 18 349 0 0,-1 9 26 0 0,-3 7-375 0 0,2-37 83 0 0,-1 1 0 0 0,0 0 0 0 0,-2-1 1 0 0,1 0-1 0 0,-5 9-83 0 0,8-20 33 0 0,-1 0 1 0 0,0 0-1 0 0,0 0 0 0 0,0 0 1 0 0,0 0-1 0 0,0-1 0 0 0,0 1 1 0 0,0 0-1 0 0,0-1 1 0 0,-1 1-1 0 0,1-1 0 0 0,-1 1 1 0 0,1-1-1 0 0,-1 0 0 0 0,1 1 1 0 0,-1-1-1 0 0,0 0 1 0 0,0 0-1 0 0,0 0 0 0 0,0-1 1 0 0,1 1-1 0 0,-1 0 0 0 0,0-1 1 0 0,0 1-1 0 0,0-1 1 0 0,0 1-1 0 0,0-1 0 0 0,-1 0 1 0 0,1 0-1 0 0,0 0 1 0 0,0 0-1 0 0,-2-1-33 0 0,-1 0 34 0 0,0-1 1 0 0,0 1-1 0 0,1-1 1 0 0,-1 0-1 0 0,0-1 1 0 0,1 1-1 0 0,-1-1 0 0 0,1 0 1 0 0,0 0-1 0 0,0 0 1 0 0,0-1-1 0 0,-2-2-34 0 0,-4-4-11 0 0,1 0 0 0 0,1 0 0 0 0,0-1-1 0 0,0 0 1 0 0,1 0 0 0 0,0-1 0 0 0,1 0 0 0 0,1 0-1 0 0,-1-1 1 0 0,2 1 0 0 0,0-1 0 0 0,1 0 0 0 0,0 0-1 0 0,1 0 1 0 0,0-3 11 0 0,2 11 6 0 0,0 1-1 0 0,0 0 0 0 0,1 0 1 0 0,0-1-1 0 0,-1 1 0 0 0,2 0 1 0 0,-1 0-1 0 0,0 0 0 0 0,1 0 1 0 0,0 0-1 0 0,0 0 0 0 0,0 0 1 0 0,0 1-1 0 0,0-1 1 0 0,1 1-1 0 0,0-1 0 0 0,0 1 1 0 0,0 0-1 0 0,0 0 0 0 0,0 0 1 0 0,1 1-1 0 0,-1-1 0 0 0,3 0-5 0 0,11-7 140 0 0,0 1 0 0 0,0 0 1 0 0,1 2-1 0 0,15-5-140 0 0,-4 2 113 0 0,64-21-74 0 0,63-11-39 0 0,-137 37-29 0 0,28-4-1287 0 0,-15 8-6883 0 0,-11 1-228 0 0</inkml:trace>
  <inkml:trace contextRef="#ctx0" brushRef="#br0" timeOffset="-1181.371">779 112 11976 0 0,'-3'0'201'0'0,"0"1"0"0"0,0-1 0 0 0,1 1 0 0 0,-1 0 0 0 0,0 0 0 0 0,1 1 0 0 0,-1-1 0 0 0,1 0 0 0 0,-1 1 0 0 0,1 0 0 0 0,0-1 0 0 0,-1 1 0 0 0,1 0 0 0 0,0 0 0 0 0,0 0 0 0 0,1 0 0 0 0,-1 1 0 0 0,-1 0-201 0 0,-4 7 2236 0 0,1 0 0 0 0,0 0 0 0 0,-5 9-2236 0 0,-12 31 4369 0 0,-5 22-4369 0 0,13-28 757 0 0,3 0 0 0 0,1 0 0 0 0,-1 16-757 0 0,9-39 161 0 0,1 0 1 0 0,0 0-1 0 0,2 1 1 0 0,0-1-1 0 0,2 1 1 0 0,0-1-1 0 0,1 0 1 0 0,2 0-1 0 0,1 6-161 0 0,-3-18-4 0 0,1 0 0 0 0,0 0 0 0 0,0 0 0 0 0,0 0 0 0 0,1-1 0 0 0,1 0 1 0 0,-1 0-1 0 0,1 0 0 0 0,6 5 4 0 0,-6-7-145 0 0,0-1 1 0 0,0 0 0 0 0,0-1 0 0 0,1 0-1 0 0,-1 0 1 0 0,1 0 0 0 0,0-1 0 0 0,0 1-1 0 0,0-2 1 0 0,1 1 0 0 0,-1-1 0 0 0,1 0-1 0 0,2 0 145 0 0,12 0-2093 0 0</inkml:trace>
  <inkml:trace contextRef="#ctx0" brushRef="#br1" timeOffset="6432.289">805 413 15200 0 0,'0'-2'208'0'0,"-1"1"0"0"0,1-1 0 0 0,-1 0 0 0 0,1 0 0 0 0,0 1 1 0 0,0-1-1 0 0,0 0 0 0 0,0 0 0 0 0,0 0 0 0 0,0 1 1 0 0,1-1-1 0 0,-1 0 0 0 0,1 0 0 0 0,-1 1 0 0 0,1-1 1 0 0,-1 0-1 0 0,1 1 0 0 0,0-1 0 0 0,0 0-208 0 0,1-1 318 0 0,0 1 1 0 0,1-1-1 0 0,-1 1 0 0 0,0-1 0 0 0,1 1 1 0 0,-1 0-1 0 0,1 0 0 0 0,0 1 1 0 0,-1-1-1 0 0,3-1-318 0 0,6-2 487 0 0,1 1 0 0 0,0-1 1 0 0,0 2-1 0 0,0 0 0 0 0,4 0-487 0 0,-11 1 102 0 0,1 2 1 0 0,1-1-1 0 0,-1 1 1 0 0,0 0-1 0 0,0 0 0 0 0,0 0 1 0 0,0 1-1 0 0,0 0 1 0 0,5 1-103 0 0,-9-1 28 0 0,1 0 1 0 0,-1 0 0 0 0,1 0-1 0 0,-1 0 1 0 0,0 0-1 0 0,0 0 1 0 0,1 0 0 0 0,-1 1-1 0 0,0-1 1 0 0,0 1 0 0 0,0 0-1 0 0,-1-1 1 0 0,1 1 0 0 0,0 0-1 0 0,-1 0 1 0 0,1 0 0 0 0,-1 1-1 0 0,1-1 1 0 0,-1 0 0 0 0,0 0-1 0 0,0 1 1 0 0,0-1 0 0 0,0 1-1 0 0,0 0-28 0 0,0 6 43 0 0,0-1 0 0 0,-1 0 0 0 0,1 1 0 0 0,-2-1 0 0 0,1 1-1 0 0,-1-1 1 0 0,0 1 0 0 0,-1-1 0 0 0,-2 6-43 0 0,-5 16 805 0 0,-12 28-805 0 0,17-50 105 0 0,-21 46 463 0 0,16-37-346 0 0,1 0 0 0 0,1 1 0 0 0,0 0 0 0 0,-1 8-222 0 0,8-24 29 0 0,-1 1 0 0 0,1-1 0 0 0,-1 0 0 0 0,1 1 1 0 0,0-1-1 0 0,0 0 0 0 0,0 1 0 0 0,0-1 0 0 0,0 0 0 0 0,1 1 0 0 0,-1-1 0 0 0,1 0 0 0 0,-1 0 0 0 0,1 1 0 0 0,0-1 1 0 0,0 0-1 0 0,0 0 0 0 0,0 0 0 0 0,1 2-29 0 0,0-3 12 0 0,-1 1 1 0 0,1-1-1 0 0,-1 0 1 0 0,1 0-1 0 0,0 0 1 0 0,-1 0-1 0 0,1 0 1 0 0,0 0-1 0 0,0 0 1 0 0,0-1-1 0 0,0 1 1 0 0,-1-1-1 0 0,1 1 1 0 0,0-1-1 0 0,0 0 1 0 0,0 0-1 0 0,0 0 1 0 0,0 0-1 0 0,0 0 1 0 0,0 0-1 0 0,0 0 1 0 0,0-1-1 0 0,0 1-12 0 0,10-2-57 0 0,0-1 0 0 0,-1 0 0 0 0,0-1-1 0 0,0 0 1 0 0,0 0 0 0 0,10-6 57 0 0,12-11-9653 0 0,-26 15 1042 0 0</inkml:trace>
  <inkml:trace contextRef="#ctx0" brushRef="#br1" timeOffset="6786.295">830 571 23439 0 0,'0'0'531'0'0,"0"0"77"0"0,0 0 33 0 0,0 0-70 0 0,6-2-60 0 0,33-9 1199 0 0,36-4-1710 0 0,-1 1 177 0 0,-43 7-1610 0 0,0 0-4881 0 0,1 1-2463 0 0</inkml:trace>
  <inkml:trace contextRef="#ctx0" brushRef="#br2" timeOffset="9954.23">1167 18 14712 0 0,'-1'-3'801'0'0,"-6"-6"6665"0"0,-21 10-5762 0 0,17 0-1420 0 0,0 0 0 0 0,0-2 0 0 0,-1 1 0 0 0,1-1 0 0 0,-2-1-284 0 0,12 2 8 0 0,1-1-1 0 0,-1 1 1 0 0,1 0 0 0 0,-1 0-1 0 0,0 0 1 0 0,1 0 0 0 0,-1 1-1 0 0,1-1 1 0 0,-1 0-1 0 0,1 0 1 0 0,-1 0 0 0 0,1 0-1 0 0,-1 0 1 0 0,1 1-1 0 0,-1-1 1 0 0,1 0 0 0 0,-1 1-1 0 0,1-1 1 0 0,-1 0 0 0 0,1 1-1 0 0,-1-1 1 0 0,1 0-1 0 0,-1 1 1 0 0,1-1 0 0 0,0 1-1 0 0,-1-1 1 0 0,1 1-1 0 0,0-1 1 0 0,0 1 0 0 0,-1-1-1 0 0,1 1 1 0 0,0-1 0 0 0,0 1-1 0 0,0-1 1 0 0,-1 1-1 0 0,1-1 1 0 0,0 1 0 0 0,0-1-1 0 0,0 1 1 0 0,0 0-1 0 0,0-1 1 0 0,0 1-8 0 0,1 29 374 0 0,-1-24-348 0 0,2 25 56 0 0,1 7 588 0 0,-3 33-670 0 0,-2-41 272 0 0,-3 111 1616 0 0,6-134-1323 0 0,3-8 137 0 0,4-3-766 0 0,65-26-2152 0 0,-42 13-5597 0 0,-26 14 16 0 0</inkml:trace>
  <inkml:trace contextRef="#ctx0" brushRef="#br2" timeOffset="10311.692">1114 142 13360 0 0,'0'-1'164'0'0,"-1"0"1"0"0,1 0-1 0 0,-1 0 1 0 0,1 1-1 0 0,0-1 1 0 0,-1 0 0 0 0,1 0-1 0 0,0 0 1 0 0,-1 0-1 0 0,1 1 1 0 0,0-1-1 0 0,0 0 1 0 0,0 0 0 0 0,0 0-1 0 0,0 0 1 0 0,0 0-1 0 0,0 0 1 0 0,0 0-1 0 0,0 0 1 0 0,0 0 0 0 0,1 1-1 0 0,-1-1 1 0 0,0 0-1 0 0,0 0 1 0 0,1 0-1 0 0,-1 0 1 0 0,1 1 0 0 0,-1-1-1 0 0,1 0 1 0 0,-1 0-1 0 0,1 1 1 0 0,-1-1-1 0 0,1 0 1 0 0,0 1 0 0 0,-1-1-1 0 0,1 1 1 0 0,0-1-1 0 0,0 0 1 0 0,-1 1-1 0 0,1 0 1 0 0,0-1 0 0 0,1 1-165 0 0,-1-1 78 0 0,0 0 1 0 0,0 1 0 0 0,0-1 0 0 0,0 1-1 0 0,0-1 1 0 0,0 1 0 0 0,1-1 0 0 0,-1 1 0 0 0,0 0-1 0 0,0 0 1 0 0,1 0 0 0 0,-1-1 0 0 0,0 1-1 0 0,0 0 1 0 0,1 0 0 0 0,-1 1 0 0 0,0-1 0 0 0,0 0-1 0 0,0 0 1 0 0,1 1 0 0 0,-1-1 0 0 0,0 1-1 0 0,0-1 1 0 0,0 1 0 0 0,0-1 0 0 0,0 1 0 0 0,0 0-1 0 0,0-1 1 0 0,0 1 0 0 0,0 0 0 0 0,0 0-1 0 0,0 0 1 0 0,0 0 0 0 0,0 0-79 0 0,0 2 82 0 0,1-1 0 0 0,-1 1 0 0 0,0 0 0 0 0,-1 0 0 0 0,1 0-1 0 0,0 0 1 0 0,-1 0 0 0 0,1 0 0 0 0,-1 0 0 0 0,0 0 0 0 0,0 0 0 0 0,0 0 0 0 0,-1 0 0 0 0,1 0 0 0 0,-1 0 0 0 0,1 0 0 0 0,-2 3-82 0 0,-3 8 511 0 0,0-1 0 0 0,0 1 0 0 0,-2 1-511 0 0,5-10 199 0 0,1-4-126 0 0,-1 3 95 0 0,1 0 0 0 0,-1-1 0 0 0,1 1-1 0 0,-1 0 1 0 0,1 0 0 0 0,1 0 0 0 0,-1-1 0 0 0,0 3-168 0 0,3-5 22 0 0,0-1 0 0 0,0 1-1 0 0,0-1 1 0 0,0 1 0 0 0,0-1 0 0 0,0 0-1 0 0,0 0 1 0 0,0 0 0 0 0,0 0-1 0 0,1 0-21 0 0,56-7-81 0 0,-21-1-3969 0 0,-30 7 2256 0 0</inkml:trace>
  <inkml:trace contextRef="#ctx0" brushRef="#br2" timeOffset="10988.464">1214 29 13416 0 0,'1'0'6804'0'0,"3"-1"-3371"0"0,16-4-2549 0 0,-10 2-588 0 0,-6 2-108 0 0,0-1 1 0 0,-1 1-1 0 0,1-1 1 0 0,0 1 0 0 0,-1-1-1 0 0,1 0 1 0 0,-1 0-1 0 0,1-1 1 0 0,-1 0-189 0 0,-2 3 124 0 0,-1 0-11 0 0,0 0-5 0 0,0 0-17 0 0,0 0-83 0 0,1 0 0 0 0,-1 0 0 0 0,0 0 0 0 0,1 1 0 0 0,-1-1 0 0 0,0 0 0 0 0,1 0 0 0 0,-1 1 1 0 0,0-1-1 0 0,0 0 0 0 0,1 1 0 0 0,-1-1 0 0 0,0 0 0 0 0,0 1 0 0 0,1-1 0 0 0,-1 0 0 0 0,0 1 0 0 0,0-1 0 0 0,0 0 0 0 0,0 1 0 0 0,0-1 1 0 0,1 0-1 0 0,-1 1 0 0 0,0-1 0 0 0,0 1 0 0 0,0-1 0 0 0,0 0 0 0 0,0 1 0 0 0,0-1 0 0 0,0 1 0 0 0,0-1-8 0 0,0 17-22 0 0,-1-13 35 0 0,1 19 71 0 0,-1-2 242 0 0,1 1 0 0 0,1-1 0 0 0,1 0 0 0 0,1 0 0 0 0,1 1 0 0 0,5 15-326 0 0,0-13 114 0 0,-5-13 41 0 0,1 1-1 0 0,-2-1 1 0 0,0 1-1 0 0,0-1 1 0 0,-1 1 0 0 0,0 0-1 0 0,-1 0 1 0 0,0 9-155 0 0,-1-19 36 0 0,-1 0 0 0 0,0 0 0 0 0,1 0 0 0 0,-1 0 1 0 0,0 0-1 0 0,0-1 0 0 0,0 1 0 0 0,0 0 0 0 0,0 0 0 0 0,0-1 0 0 0,-1 1 1 0 0,1-1-1 0 0,0 1 0 0 0,-1-1 0 0 0,1 0 0 0 0,-1 1 0 0 0,0-1 0 0 0,1 0 1 0 0,-1 0-1 0 0,0 0 0 0 0,0 0-36 0 0,1-1-90 0 0,0 1 0 0 0,0 0 0 0 0,-1-1 0 0 0,1 0 0 0 0,0 1 0 0 0,0-1 0 0 0,0 0 0 0 0,0 1 0 0 0,0-1 0 0 0,0 0 0 0 0,-1 0 0 0 0,1 0 0 0 0,0 0 0 0 0,0 0-1 0 0,0 0 1 0 0,0 0 0 0 0,0-1 0 0 0,-1 1 0 0 0,1 0 0 0 0,0-1 0 0 0,0 1 0 0 0,0-1 0 0 0,0 1 0 0 0,0-1 0 0 0,0 1 0 0 0,0-1 0 0 0,0 0 0 0 0,0 1 0 0 0,0-1 0 0 0,1 0 0 0 0,-1 0 0 0 0,0 0 0 0 0,0 1 0 0 0,1-1 0 0 0,-1 0 0 0 0,0 0 0 0 0,1-1 90 0 0,-2-1-10115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21967 0 0,'0'0'498'0'0,"0"0"72"0"0,0 0 36 0 0,0 0-73 0 0,0 0-316 0 0,17 2 561 0 0,-8 0-530 0 0,1 0 0 0 0,0-1 1 0 0,-1 0-1 0 0,1-1 0 0 0,-1 0 1 0 0,1-1-1 0 0,0 0 0 0 0,5-1-248 0 0,25-2 127 0 0,-18 2-442 0 0,10 0-3714 0 0,-22 2-4373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14 20127 0 0,'-6'0'3027'0'0,"34"-1"-617"0"0,18-4-2410 0 0,-16 2-1593 0 0,-1 1-4341 0 0,-7 0-1807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7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1 142 20159 0 0,'8'16'449'0'0,"0"0"-1"0"0,-1 1 0 0 0,0-1 1 0 0,3 17-449 0 0,16 79 84 0 0,-9-35 382 0 0,20 104 178 0 0,-17-76 268 0 0,-19-97-813 0 0,3 10 249 0 0,0 0 0 0 0,1 0 0 0 0,3 7-348 0 0,-8-25 37 0 0,0 0 0 0 0,1 1 0 0 0,-1-1 1 0 0,0 0-1 0 0,0 0 0 0 0,0 0 0 0 0,0 1 0 0 0,0-1 0 0 0,0 0 1 0 0,0 0-1 0 0,0 0 0 0 0,0 1 0 0 0,0-1 0 0 0,1 0 0 0 0,-1 0 1 0 0,0 0-1 0 0,0 0 0 0 0,0 1 0 0 0,0-1 0 0 0,0 0 0 0 0,1 0 1 0 0,-1 0-1 0 0,0 0 0 0 0,0 0 0 0 0,0 0 0 0 0,1 1 0 0 0,-1-1 1 0 0,0 0-1 0 0,0 0 0 0 0,0 0 0 0 0,1 0 0 0 0,-1 0 0 0 0,0 0 1 0 0,0 0-1 0 0,1 0 0 0 0,-1 0 0 0 0,0 0 0 0 0,0 0 0 0 0,0 0 1 0 0,1 0-1 0 0,-1 0 0 0 0,0 0 0 0 0,0 0 0 0 0,0-1 0 0 0,1 1-37 0 0,7-10 634 0 0,2-20-103 0 0,3-54 45 0 0,-4-2 1 0 0,-3-18-577 0 0,-2 22-79 0 0,3-1 1 0 0,11-36 78 0 0,-18 117-6 0 0,1 0 1 0 0,-1 1-1 0 0,0-1 1 0 0,1 1-1 0 0,-1-1 0 0 0,1 1 1 0 0,0 0-1 0 0,-1-1 0 0 0,1 1 1 0 0,0 0-1 0 0,0-1 0 0 0,0 1 1 0 0,0 0-1 0 0,0 0 0 0 0,0 0 1 0 0,1-1 5 0 0,-1 1-6 0 0,-1 1 0 0 0,1 0 0 0 0,-1 0 0 0 0,1 0 0 0 0,-1 0 0 0 0,0-1 0 0 0,1 1 0 0 0,-1 0 0 0 0,1 0 0 0 0,-1 0 0 0 0,1 0 0 0 0,-1 0 0 0 0,1 0 0 0 0,-1 0 0 0 0,1 0 0 0 0,-1 0 0 0 0,1 1 0 0 0,-1-1 0 0 0,1 0 0 0 0,-1 0 0 0 0,1 0 6 0 0,0 1-15 0 0,0 0 0 0 0,0-1 1 0 0,0 1-1 0 0,0 0 0 0 0,0 0 0 0 0,0 0 1 0 0,0 0-1 0 0,0 0 0 0 0,0 0 0 0 0,0 0 0 0 0,0 1 15 0 0,9 15-63 0 0,0 1 0 0 0,-1 0 0 0 0,-1 1 0 0 0,0-1 0 0 0,-1 3 63 0 0,26 99-52 0 0,-20-69 105 0 0,9 47 93 0 0,-8-34-127 0 0,12 30-19 0 0,-24-89 59 0 0,-1-2 25 0 0,0 1 1 0 0,0-1 0 0 0,0 0-1 0 0,1 1 1 0 0,-1-1-1 0 0,1 0 1 0 0,0 0 0 0 0,0 0-1 0 0,1 1-84 0 0,-2-3 369 0 0,-1-1 14 0 0,1-2-257 0 0,0 0 0 0 0,0-1 0 0 0,0 1 0 0 0,0 0 0 0 0,-1-1 0 0 0,1 1-1 0 0,-1-1 1 0 0,1 1-126 0 0,-1 1 81 0 0,5-26 132 0 0,-2 0 1 0 0,-1 0-1 0 0,0 0 0 0 0,-3-6-213 0 0,2-17 59 0 0,13-251 14 0 0,-9 209-66 0 0,-5 76-118 0 0,6-52-1829 0 0,-5 60 1630 0 0,0 0 0 0 0,1 1 0 0 0,0-1 0 0 0,1 1 0 0 0,-1 0 0 0 0,1 0 0 0 0,3-5 310 0 0,3 2-5995 0 0,-7 8 3045 0 0,4-4-5259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46.14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141 477 11520 0 0,'0'0'2'0'0,"0"-21"1031"0"0,3-10 1698 0 0,-2 27-2302 0 0,0 0 1 0 0,0 0 0 0 0,1-1 0 0 0,-1 1 0 0 0,1 0-1 0 0,0 0 1 0 0,0 1 0 0 0,0-1 0 0 0,0 0-1 0 0,4-3-429 0 0,-3 4 247 0 0,1-1 0 0 0,-1 1 0 0 0,1-1-1 0 0,0 1 1 0 0,0 0 0 0 0,1 1 0 0 0,-1-1-1 0 0,0 1 1 0 0,1 0 0 0 0,0 0-247 0 0,8-3 527 0 0,0 1 0 0 0,0 0-1 0 0,3 1-526 0 0,-9 2 102 0 0,0 0 0 0 0,0 0 0 0 0,1 1-1 0 0,-1 0 1 0 0,0 1 0 0 0,0 0 0 0 0,1 0 0 0 0,-1 0-1 0 0,0 1 1 0 0,0 0 0 0 0,0 1 0 0 0,0-1 0 0 0,-1 1-1 0 0,1 1 1 0 0,-1-1 0 0 0,0 1 0 0 0,0 0 0 0 0,1 1-102 0 0,1 1 80 0 0,0 0 0 0 0,0 1 1 0 0,-1 0-1 0 0,0 1 1 0 0,0-1-1 0 0,-1 1 0 0 0,0 1 1 0 0,0-1-1 0 0,-1 1 1 0 0,0 0-1 0 0,0 0 1 0 0,1 7-81 0 0,-2-5 78 0 0,-2 1 1 0 0,1-1-1 0 0,-2 1 0 0 0,1 0 1 0 0,-2 0-1 0 0,1 0 1 0 0,-2-1-1 0 0,1 1 1 0 0,-2 0-1 0 0,1 0 1 0 0,-2-1-1 0 0,0 1 1 0 0,0-1-1 0 0,-1 1 1 0 0,0-1-1 0 0,-1-1 1 0 0,0 1-1 0 0,-1-1 1 0 0,0 1-1 0 0,-1-2 1 0 0,0 1-1 0 0,-2 2-78 0 0,8-12 2 0 0,-10 15 92 0 0,-1-1 0 0 0,-1 0 0 0 0,-1-1 0 0 0,-1 0-94 0 0,11-9 38 0 0,-1-1 0 0 0,1 0 1 0 0,-1 0-1 0 0,0-1 0 0 0,0 1 0 0 0,0-1 1 0 0,-3 1-39 0 0,5-2 23 0 0,0-1 0 0 0,1 1 1 0 0,-1-1-1 0 0,0 1 0 0 0,0-1 1 0 0,0 0-1 0 0,0 0 0 0 0,1 0 1 0 0,-1-1-1 0 0,0 1 0 0 0,0 0 0 0 0,0-1 1 0 0,1 0-1 0 0,-3-1-23 0 0,2 1 44 0 0,0-1-1 0 0,0 0 1 0 0,0 0-1 0 0,0 0 1 0 0,0 0 0 0 0,1-1-1 0 0,-1 1 1 0 0,1-1-1 0 0,0 0 1 0 0,-1 0 0 0 0,1 1-1 0 0,1-1 1 0 0,-1-1-1 0 0,0 1 1 0 0,1 0 0 0 0,-1 0-1 0 0,1-2-43 0 0,-3-6 85 0 0,1 0 0 0 0,0 0-1 0 0,0 0 1 0 0,0-9-85 0 0,2 11-38 0 0,0-1 0 0 0,1 0-1 0 0,0 0 1 0 0,1 1 0 0 0,0-1 0 0 0,0 0 0 0 0,1 0-1 0 0,0 1 1 0 0,1 0 0 0 0,4-10 38 0 0,-6 16-15 0 0,1-1 0 0 0,-1 1 0 0 0,1-1 0 0 0,0 1 0 0 0,1 0 1 0 0,-1 0-1 0 0,0 0 0 0 0,1 0 0 0 0,0 0 0 0 0,-1 0 0 0 0,1 1 0 0 0,0 0 0 0 0,1-1 0 0 0,-1 1 0 0 0,0 0 0 0 0,0 0 0 0 0,1 1 0 0 0,0-1 0 0 0,-1 1 1 0 0,1 0-1 0 0,0-1 0 0 0,-1 2 0 0 0,1-1 0 0 0,0 0 0 0 0,0 1 0 0 0,0 0 0 0 0,0 0 0 0 0,3 0 15 0 0,-3 1-2 0 0,0-1 1 0 0,-1 1-1 0 0,1 0 0 0 0,0 1 1 0 0,0-1-1 0 0,-1 1 0 0 0,1-1 1 0 0,-1 1-1 0 0,1 0 0 0 0,-1 0 1 0 0,0 1-1 0 0,0-1 0 0 0,0 1 1 0 0,0 0-1 0 0,0-1 0 0 0,0 1 0 0 0,-1 0 1 0 0,1 1-1 0 0,-1 0 2 0 0,3 2-3 0 0,-1 0-1 0 0,-1 1 0 0 0,1 0 1 0 0,-1 0-1 0 0,0 0 1 0 0,-1 0-1 0 0,1 0 1 0 0,-1 1-1 0 0,0 3 4 0 0,1 14-2178 0 0,-1 20 2178 0 0,-2-1-6375 0 0,0-36 4328 0 0</inkml:trace>
  <inkml:trace contextRef="#ctx0" brushRef="#br1" timeOffset="2060.013">659 348 17247 0 0,'1'-1'225'0'0,"-1"0"0"0"0,0-1 0 0 0,1 1-1 0 0,-1-1 1 0 0,1 1 0 0 0,-1 0-1 0 0,1 0 1 0 0,-1-1 0 0 0,1 1-1 0 0,0 0 1 0 0,0 0 0 0 0,0 0 0 0 0,0 0-1 0 0,0 0 1 0 0,0 0 0 0 0,0 0-1 0 0,0 0 1 0 0,0 0 0 0 0,0 0-1 0 0,0 1 1 0 0,1-1 0 0 0,-1 0-1 0 0,0 1 1 0 0,0-1 0 0 0,1 1 0 0 0,-1-1-1 0 0,0 1 1 0 0,1 0-225 0 0,5-2 458 0 0,0 0 1 0 0,0 1-1 0 0,0 0 1 0 0,6 0-459 0 0,-6 0 154 0 0,0 1 0 0 0,0 0 0 0 0,0 1 0 0 0,0-1 0 0 0,0 2 1 0 0,0-1-1 0 0,1 1-154 0 0,-6-2 19 0 0,0 1 1 0 0,1 0-1 0 0,-1 0 0 0 0,0 0 1 0 0,0 0-1 0 0,0 0 1 0 0,0 1-1 0 0,0-1 0 0 0,0 1 1 0 0,0-1-1 0 0,0 1 1 0 0,0 0-1 0 0,-1 0 0 0 0,1 0 1 0 0,-1 0-1 0 0,1 0 1 0 0,-1 0-1 0 0,0 0 0 0 0,0 0 1 0 0,0 0-1 0 0,1 3-19 0 0,0 2 31 0 0,-1 0 0 0 0,0 1 0 0 0,0-1 0 0 0,-1 1 0 0 0,0-1 0 0 0,0 1 0 0 0,0-1 1 0 0,-1 1-1 0 0,0-1 0 0 0,-1 0 0 0 0,0 0 0 0 0,0 1 0 0 0,-1-1 0 0 0,1 0 0 0 0,-3 2-31 0 0,-8 18 318 0 0,-1-1 0 0 0,-1 0 1 0 0,-5 3-319 0 0,18-26 76 0 0,-20 29 262 0 0,5-7 1146 0 0,-13 25-1484 0 0,29-48 11 0 0,0-1 0 0 0,0 0 0 0 0,1 1 1 0 0,-1-1-1 0 0,0 0 0 0 0,1 1 0 0 0,-1-1 0 0 0,1 1 1 0 0,0-1-1 0 0,-1 1 0 0 0,1-1 0 0 0,0 1 0 0 0,0-1 1 0 0,0 1-1 0 0,0-1 0 0 0,0 1 0 0 0,1-1 1 0 0,-1 1-1 0 0,0-1 0 0 0,1 1 0 0 0,-1-1 0 0 0,1 1 1 0 0,-1-1-1 0 0,1 1 0 0 0,0-1 0 0 0,-1 0 0 0 0,1 1 1 0 0,0-1-1 0 0,0 0 0 0 0,0 0 0 0 0,0 0 0 0 0,0 0 1 0 0,0 0-1 0 0,0 0 0 0 0,1 0 0 0 0,-1 0 1 0 0,0 0-1 0 0,0 0 0 0 0,1-1 0 0 0,-1 1 0 0 0,1 0 1 0 0,-1-1-1 0 0,0 1 0 0 0,1-1 0 0 0,-1 0 0 0 0,1 0 1 0 0,-1 1-1 0 0,1-1 0 0 0,0 0-11 0 0,8 1 69 0 0,1-1 0 0 0,0 0-1 0 0,0-1 1 0 0,0 0 0 0 0,0-1 0 0 0,-1 0-1 0 0,1 0 1 0 0,4-3-69 0 0,35-13-965 0 0,-4-3-3793 0 0,-38 17-1719 0 0,-2 0-1760 0 0</inkml:trace>
  <inkml:trace contextRef="#ctx0" brushRef="#br1" timeOffset="2399.446">684 522 22543 0 0,'-20'-9'2566'0'0,"19"9"-2125"0"0,1 0 146 0 0,11-4 928 0 0,191-29-680 0 0,-148 26-2252 0 0,-29 3-166 0 0</inkml:trace>
  <inkml:trace contextRef="#ctx0" brushRef="#br0" timeOffset="4640.14">16 1071 12896 0 0,'-5'-9'1235'0'0,"4"6"-760"0"0,-1 1 0 0 0,1-1 0 0 0,-1 1 0 0 0,1-1 0 0 0,0 1 0 0 0,0-1 0 0 0,0 0 0 0 0,1 0-475 0 0,0 3 65 0 0,0-1 1 0 0,0 0-1 0 0,0 1 1 0 0,0-1-1 0 0,0 0 1 0 0,0 1-1 0 0,0-1 1 0 0,0 0-1 0 0,1 1 1 0 0,-1-1-1 0 0,0 0 1 0 0,0 1-1 0 0,1-1 1 0 0,-1 1-1 0 0,1-1 1 0 0,-1 1-1 0 0,0-1 1 0 0,1 1-1 0 0,-1-1 1 0 0,1 1-1 0 0,-1-1 1 0 0,1 1-1 0 0,-1-1 1 0 0,1 1-1 0 0,0 0 1 0 0,-1-1-1 0 0,1 1 1 0 0,-1 0-1 0 0,1 0 1 0 0,0-1-1 0 0,-1 1 1 0 0,1 0-1 0 0,0 0 1 0 0,-1 0-1 0 0,1 0 1 0 0,0 0-1 0 0,0 0-65 0 0,26-4 1045 0 0,0 1 1 0 0,0 1-1 0 0,19 2-1045 0 0,24-1 893 0 0,31-8 872 0 0,73-17-1765 0 0,96-32 1099 0 0,-144 32-535 0 0,0 6 0 0 0,78-2-564 0 0,-119 14-3437 0 0,-69 6-5605 0 0</inkml:trace>
  <inkml:trace contextRef="#ctx0" brushRef="#br0" timeOffset="6490.542">201 1310 14368 0 0,'0'0'330'0'0,"-2"-5"750"0"0,-1-7-914 0 0,2 10 115 0 0,1-1 0 0 0,0 0 0 0 0,0 0 1 0 0,1 0-1 0 0,-1 0 0 0 0,1 0 0 0 0,-1 1 1 0 0,1-1-1 0 0,0 0 0 0 0,0 0 0 0 0,0 1 1 0 0,0-1-1 0 0,0 1 0 0 0,1-1 1 0 0,-1 1-1 0 0,1-1-281 0 0,3-5 692 0 0,1 1 1 0 0,0 0-1 0 0,0 0 1 0 0,4-3-693 0 0,-6 6 76 0 0,0 1 1 0 0,0 0-1 0 0,0 0 1 0 0,1 0-1 0 0,-1 0 1 0 0,1 1-1 0 0,0 0 1 0 0,-1 0-1 0 0,1 0 1 0 0,0 0-1 0 0,0 1 1 0 0,1 0-1 0 0,-1 0 1 0 0,0 0-1 0 0,0 1 1 0 0,0 0-1 0 0,1 0 1 0 0,-1 0-1 0 0,0 0 1 0 0,0 1-1 0 0,0 0 1 0 0,0 0-1 0 0,0 0 0 0 0,0 1 1 0 0,0 0-1 0 0,0 0 1 0 0,0 0-1 0 0,0 0 1 0 0,-1 1-1 0 0,1 0 1 0 0,-1 0-1 0 0,0 0 1 0 0,0 0-1 0 0,0 1 1 0 0,0-1-1 0 0,1 4-76 0 0,4 3 34 0 0,-2 0 0 0 0,0 0 0 0 0,0 0-1 0 0,-1 1 1 0 0,0 0 0 0 0,-1 1 0 0 0,0-1-1 0 0,-1 1 1 0 0,0 0 0 0 0,-1 0 0 0 0,0 1 0 0 0,-1-1-1 0 0,0 0 1 0 0,-1 1 0 0 0,0-1 0 0 0,-1 1-1 0 0,-1-1 1 0 0,0 1 0 0 0,-1-1 0 0 0,0 1 0 0 0,-1-1-1 0 0,0 0 1 0 0,-1 0 0 0 0,0 0 0 0 0,-1-1-1 0 0,0 1 1 0 0,-3 3-34 0 0,0-3 202 0 0,1 0-1 0 0,-2-1 0 0 0,0 0 1 0 0,0 0-1 0 0,-3 1-201 0 0,8-8 44 0 0,0-1 0 0 0,0 1 0 0 0,-1-1-1 0 0,1 1 1 0 0,-1-1 0 0 0,0-1 0 0 0,0 1-1 0 0,0-1 1 0 0,0 0 0 0 0,-1 0 0 0 0,1 0 0 0 0,-1-1-1 0 0,1 1 1 0 0,-3-1-44 0 0,6-1 21 0 0,0 0 0 0 0,0 0 0 0 0,-1 0 0 0 0,1 0 0 0 0,0-1 0 0 0,0 1 0 0 0,0-1 0 0 0,-1 1 0 0 0,1-1 0 0 0,0 0 0 0 0,0 0 0 0 0,0 0 0 0 0,0 0 0 0 0,0 0 0 0 0,0 0 0 0 0,1 0 0 0 0,-2-1-21 0 0,0-1 45 0 0,0 0 0 0 0,0 0 0 0 0,1 0-1 0 0,-1-1 1 0 0,1 1 0 0 0,-1-1-1 0 0,1 1 1 0 0,0-1 0 0 0,0-1-45 0 0,-2-5 155 0 0,0-1-1 0 0,1 1 1 0 0,0-1 0 0 0,1 0-1 0 0,0 0 1 0 0,0-7-155 0 0,1 5-23 0 0,0 0 0 0 0,1 0 0 0 0,1 0 0 0 0,0 1 0 0 0,3-13 23 0 0,-3 20-42 0 0,0 1-1 0 0,0 0 1 0 0,0 0 0 0 0,1 0 0 0 0,0 1 0 0 0,0-1 0 0 0,0 0 0 0 0,0 1 0 0 0,0-1-1 0 0,1 1 1 0 0,-1-1 0 0 0,1 1 0 0 0,0 0 0 0 0,0 0 0 0 0,0 1 0 0 0,1-1-1 0 0,-1 1 1 0 0,1-1 0 0 0,3-1 42 0 0,1 0-8 0 0,1 1 0 0 0,0 0 1 0 0,1 0-1 0 0,-1 1 0 0 0,0 0 0 0 0,1 1 0 0 0,-1 0 0 0 0,1 0 1 0 0,2 1 7 0 0,-6 0 6 0 0,0 0 0 0 0,0 0 0 0 0,0 1 0 0 0,0 0 0 0 0,0 0 1 0 0,0 1-1 0 0,0-1 0 0 0,0 1 0 0 0,-1 0 0 0 0,1 1 1 0 0,-1 0-1 0 0,1-1 0 0 0,-1 2 0 0 0,5 3-6 0 0,-8-5 7 0 0,0 1 0 0 0,0-1 0 0 0,0 1 0 0 0,0 0 1 0 0,0 0-1 0 0,-1 0 0 0 0,1 0 0 0 0,-1 0 0 0 0,0 0 0 0 0,0 0 0 0 0,0 1 0 0 0,0-1 0 0 0,0 0 0 0 0,-1 1 0 0 0,1-1 0 0 0,-1 0 1 0 0,0 1-1 0 0,0-1 0 0 0,-1 0 0 0 0,1 1 0 0 0,-1-1 0 0 0,1 1 0 0 0,-2 1-7 0 0,0 5-311 0 0,-1 0 0 0 0,-1 0 0 0 0,1-1 0 0 0,-2 1 0 0 0,1-1 0 0 0,-1 0 0 0 0,-2 1 311 0 0,-2 4-1123 0 0,1-3-12 0 0</inkml:trace>
  <inkml:trace contextRef="#ctx0" brushRef="#br0" timeOffset="9624.441">868 1407 8288 0 0,'0'0'381'0'0,"0"0"-6"0"0,0 0-15 0 0,0 0 830 0 0,0 0 392 0 0,0 0 76 0 0,0 0-100 0 0,0 0-504 0 0,0 0-225 0 0,-5-20 3535 0 0,-5 0-2335 0 0,-1 0 0 0 0,-4-3-2029 0 0,10 15 162 0 0,-1 1-1 0 0,1 0 0 0 0,-2 1 0 0 0,1-1 0 0 0,-1 1 1 0 0,1 0-1 0 0,-2 0-161 0 0,3 3 6 0 0,1 0 0 0 0,0 1 0 0 0,-1-1 0 0 0,1 1 0 0 0,-1 0 0 0 0,0 0 0 0 0,0 1 0 0 0,1-1 0 0 0,-1 1 0 0 0,0 0 1 0 0,-5 0-7 0 0,6 1 3 0 0,0 0 0 0 0,1 0 0 0 0,-1 1 0 0 0,0-1 0 0 0,0 1 1 0 0,1 0-1 0 0,-1 0 0 0 0,0 0 0 0 0,1 1 0 0 0,-1-1 0 0 0,1 1 1 0 0,-1 0-1 0 0,1 0 0 0 0,0 0 0 0 0,0 0 0 0 0,0 1-3 0 0,-3 1-1 0 0,2 0 0 0 0,-1 1 0 0 0,0-1 0 0 0,1 1-1 0 0,0 0 1 0 0,0 1 0 0 0,0-1 0 0 0,1 1 0 0 0,0 0 0 0 0,0 0 0 0 0,0 0 0 0 0,0 3 1 0 0,-1 2 3 0 0,2 1 0 0 0,0-1 1 0 0,0 1-1 0 0,1 0 0 0 0,0 0 1 0 0,1 5-4 0 0,0 1 49 0 0,0-1 0 0 0,2 1-1 0 0,0-1 1 0 0,0 0 0 0 0,2 0 0 0 0,3 11-49 0 0,-6-24 33 0 0,1 0-1 0 0,0 0 1 0 0,-1 1 0 0 0,1-1 0 0 0,0-1-1 0 0,1 1 1 0 0,-1 0 0 0 0,1 0-1 0 0,0-1 1 0 0,0 0 0 0 0,0 1 0 0 0,0-1-1 0 0,0 0 1 0 0,1 0 0 0 0,0-1 0 0 0,-1 1-1 0 0,1-1 1 0 0,0 0 0 0 0,0 0-1 0 0,0 0 1 0 0,0 0 0 0 0,1-1 0 0 0,-1 0-1 0 0,0 0 1 0 0,1 0 0 0 0,-1 0-1 0 0,1-1 1 0 0,1 1-33 0 0,-1-1 65 0 0,1-1 1 0 0,-1 1-1 0 0,1-1 0 0 0,-1 0 1 0 0,1-1-1 0 0,-1 1 0 0 0,0-1 0 0 0,1 0 1 0 0,-1 0-1 0 0,0-1 0 0 0,0 1 0 0 0,-1-1 1 0 0,1 0-1 0 0,-1-1 0 0 0,1 1 1 0 0,-1-1-1 0 0,0 0 0 0 0,0 0 0 0 0,-1 0 1 0 0,1 0-1 0 0,2-5-65 0 0,0 1 104 0 0,-1-1 1 0 0,0 1-1 0 0,0-1 1 0 0,-1-1-1 0 0,0 1 1 0 0,-1-1-1 0 0,0 1 1 0 0,0-1-1 0 0,-1 0 1 0 0,0 0-1 0 0,0-6-104 0 0,-1-73 268 0 0,10 113-208 0 0,2 20-66 0 0,-8-25-11 0 0,1 1-1 0 0,1-1 1 0 0,0 0 0 0 0,6 8 17 0 0,-10-21-10 0 0,1-1 0 0 0,-1 0 1 0 0,1 1-1 0 0,0-1 1 0 0,0-1-1 0 0,1 1 0 0 0,-1-1 1 0 0,1 1-1 0 0,0-1 0 0 0,1-1 1 0 0,-1 1-1 0 0,0-1 1 0 0,1 0-1 0 0,0 0 0 0 0,0 0 1 0 0,2 0 9 0 0,-3-1-301 0 0,1-1 1 0 0,-1 1-1 0 0,1-1 1 0 0,-1 0 0 0 0,1 0-1 0 0,0-1 1 0 0,-1 1-1 0 0,1-1 1 0 0,2-1 300 0 0,2-1-2123 0 0</inkml:trace>
  <inkml:trace contextRef="#ctx0" brushRef="#br2" timeOffset="14146.521">1136 38 9240 0 0,'0'0'422'0'0,"0"0"-7"0"0,3-5 381 0 0,3-5 5952 0 0,-5 10-6199 0 0,-1 0-124 0 0,0 0-29 0 0,0 0 4 0 0,0 0 34 0 0,0 0 12 0 0,0 0 2 0 0,0 0-17 0 0,0 0-74 0 0,0 0-33 0 0,0 0-4 0 0,0 0 8 0 0,-1 1-190 0 0,1 0 0 0 0,0 0 0 0 0,-1-1 0 0 0,1 1-1 0 0,0 0 1 0 0,-1 0 0 0 0,1 0 0 0 0,-1-1 0 0 0,1 1-1 0 0,-1 0 1 0 0,0-1 0 0 0,1 1 0 0 0,-1 0 0 0 0,0-1-1 0 0,1 1 1 0 0,-1-1 0 0 0,0 1 0 0 0,0-1 0 0 0,1 1-1 0 0,-1-1 1 0 0,0 0 0 0 0,0 1 0 0 0,0-1 0 0 0,0 0-138 0 0,-1 1 78 0 0,-1 0 0 0 0,1-1 1 0 0,0 1-1 0 0,0-1 1 0 0,0 1-1 0 0,-1-1 1 0 0,1 0-1 0 0,0 0 1 0 0,-2 0-79 0 0,-8 1 168 0 0,10 0-146 0 0,1-1 1 0 0,0 0-1 0 0,0 0 0 0 0,0 1 1 0 0,-1-1-1 0 0,1 0 0 0 0,0 0 1 0 0,0 0-1 0 0,-1 0 0 0 0,1-1 1 0 0,0 1-1 0 0,0 0 0 0 0,-1-1-22 0 0,-17-7 1211 0 0,18 9-1209 0 0,0 0 1 0 0,1 1-1 0 0,-1-1 0 0 0,1 0 1 0 0,-1 0-1 0 0,1 0 1 0 0,0 1-1 0 0,-1-1 1 0 0,1 0-1 0 0,0 0 0 0 0,0 1 1 0 0,0-1-1 0 0,0 0 1 0 0,0 0-1 0 0,0 1-2 0 0,-1 5 1 0 0,-1 12-3 0 0,0-1 0 0 0,1 0 0 0 0,1 4 2 0 0,-2 22 90 0 0,0-20 253 0 0,1 0 1 0 0,0 0-1 0 0,2 0 0 0 0,1 0 1 0 0,1 0-1 0 0,1 1-343 0 0,-4-25 17 0 0,0 0 1 0 0,0 0-1 0 0,0 1 0 0 0,0-1 0 0 0,0 0 0 0 0,0 1 1 0 0,0-1-1 0 0,0 0 0 0 0,1 0 0 0 0,-1 1 1 0 0,0-1-1 0 0,0 0 0 0 0,0 0 0 0 0,0 1 1 0 0,1-1-1 0 0,-1 0 0 0 0,0 0 0 0 0,0 1 0 0 0,1-1 1 0 0,-1 0-1 0 0,0 0 0 0 0,0 0 0 0 0,1 0 1 0 0,-1 1-1 0 0,0-1 0 0 0,0 0 0 0 0,1 0 1 0 0,-1 0-1 0 0,0 0 0 0 0,1 0 0 0 0,-1 0 0 0 0,0 0 1 0 0,0 0-1 0 0,1 0 0 0 0,-1 0 0 0 0,1 0-17 0 0,11-7 273 0 0,-8 4-266 0 0,-1 0 0 0 0,0 0 0 0 0,0 0 0 0 0,0-1 0 0 0,2-3-7 0 0,-3 5-55 0 0,-1-1 0 0 0,1 1 1 0 0,-1 0-1 0 0,1-1 0 0 0,0 1 0 0 0,0 0 0 0 0,0 0 1 0 0,1 0-1 0 0,-1 1 0 0 0,0-1 0 0 0,3-1 55 0 0,1 0-1997 0 0,1 1-1 0 0,-1-1 0 0 0,1 1 1 0 0,1 0 1997 0 0,-8 2-7 0 0,4-2-2361 0 0</inkml:trace>
  <inkml:trace contextRef="#ctx0" brushRef="#br2" timeOffset="14506.013">1189 142 14712 0 0,'0'0'672'0'0,"-1"0"-10"0"0,1 0-588 0 0,0 0 0 0 0,-1 0 0 0 0,1-1-1 0 0,0 1 1 0 0,0 0 0 0 0,0 0 0 0 0,-1 0 0 0 0,1 0 0 0 0,0-1-1 0 0,0 1 1 0 0,0 0 0 0 0,-1 0 0 0 0,1 0 0 0 0,0-1 0 0 0,0 1-1 0 0,0 0 1 0 0,0 0 0 0 0,0-1 0 0 0,0 1 0 0 0,0 0-1 0 0,-1 0 1 0 0,1-1 0 0 0,0 1 0 0 0,0 0 0 0 0,0 0 0 0 0,0-1-1 0 0,0 1 1 0 0,0 0 0 0 0,0 0 0 0 0,0-1 0 0 0,0 1 0 0 0,0 0-1 0 0,0 0 1 0 0,1-1 0 0 0,-1 1 0 0 0,0 0 0 0 0,0 0-1 0 0,0-1 1 0 0,0 1 0 0 0,0 0 0 0 0,0 0 0 0 0,1-1 0 0 0,-1 1-1 0 0,0 0 1 0 0,0 0-74 0 0,8-8 2086 0 0,-7 7-2008 0 0,1 1 1 0 0,-1-1-1 0 0,1 1 0 0 0,0 0 0 0 0,-1-1 1 0 0,1 1-1 0 0,-1 0 0 0 0,1 0 0 0 0,0 0 1 0 0,-1 0-1 0 0,1 1 0 0 0,0-1 0 0 0,-1 0 1 0 0,1 1-1 0 0,0-1 0 0 0,-1 1 0 0 0,1-1 1 0 0,-1 1-1 0 0,1 0 0 0 0,-1-1 1 0 0,1 1-1 0 0,-1 0 0 0 0,0 0 0 0 0,1 0 1 0 0,-1 0-1 0 0,0 1 0 0 0,0-1 0 0 0,0 0 1 0 0,0 0-1 0 0,0 1 0 0 0,0-1 0 0 0,0 1 1 0 0,0-1-1 0 0,-1 1 0 0 0,1-1 0 0 0,0 1 1 0 0,-1-1-1 0 0,1 1 0 0 0,-1-1 1 0 0,0 1-1 0 0,1 0 0 0 0,-1-1 0 0 0,0 1 1 0 0,0 0-1 0 0,0-1 0 0 0,0 1 0 0 0,-1 0 1 0 0,1-1-1 0 0,0 1 0 0 0,-1 0-78 0 0,-4 13 733 0 0,-1 1 0 0 0,0-1 0 0 0,-5 6-733 0 0,7-13 241 0 0,-8 12 639 0 0,12-19-704 0 0,0-1-13 0 0,0 0-55 0 0,0 0-20 0 0,14 2 46 0 0,-12-2-116 0 0,0 1 1 0 0,0-1-1 0 0,-1 0 0 0 0,1 1 0 0 0,0-1 1 0 0,0 0-1 0 0,0 0 0 0 0,0-1 0 0 0,0 1 1 0 0,0 0-1 0 0,0-1 0 0 0,0 1-18 0 0,31-10-1407 0 0,-7 2-572 0 0,-20 6-363 0 0</inkml:trace>
  <inkml:trace contextRef="#ctx0" brushRef="#br2" timeOffset="14960.189">1296 12 16208 0 0,'-1'-7'2366'0'0,"2"3"3365"0"0,11 3-4678 0 0,8 3 138 0 0,-17-1-1029 0 0,0 0 0 0 0,0-1 1 0 0,0 1-1 0 0,0-1 0 0 0,0 0 0 0 0,1 0 0 0 0,-1 0 0 0 0,0 0 1 0 0,0-1-1 0 0,0 1 0 0 0,0-1 0 0 0,1 0-162 0 0,-3 1 29 0 0,0 0 0 0 0,-1 0 1 0 0,1 0-1 0 0,0 0 0 0 0,-1 0 0 0 0,1 0 0 0 0,0 1 1 0 0,-1-1-1 0 0,1 0 0 0 0,0 0 0 0 0,-1 1 0 0 0,1-1 0 0 0,-1 0 1 0 0,1 1-1 0 0,-1-1 0 0 0,1 1 0 0 0,-1-1 0 0 0,1 1-29 0 0,-1-1-32 0 0,1 2 62 0 0,1 0 0 0 0,-1 0-1 0 0,0 0 1 0 0,0 0-1 0 0,0 0 1 0 0,0 0-1 0 0,-1 0 1 0 0,1 1 0 0 0,0-1-1 0 0,-1 0 1 0 0,0 0-1 0 0,0 1 1 0 0,1 0-30 0 0,-2 36 754 0 0,1-23-650 0 0,0 12 101 0 0,2-1 0 0 0,1 1-1 0 0,1-1 1 0 0,2 0 0 0 0,6 21-205 0 0,-11-45 0 0 0,0-1 0 0 0,0 1 0 0 0,-1-1 0 0 0,1 0 0 0 0,-1 1 0 0 0,0-1 0 0 0,0 1 0 0 0,0 0 0 0 0,0-1 0 0 0,0 1 0 0 0,0-1 0 0 0,-1 1 0 0 0,1-1 0 0 0,-1 1 0 0 0,0-1 0 0 0,0 0 0 0 0,0 0 0 0 0,0 0 0 0 0,0 0 0 0 0,-1-1 0 0 0,1 1 0 0 0,-1 0 0 0 0,0-1 0 0 0,1 1 0 0 0,-1-1 0 0 0,0 0 0 0 0,0 1 0 0 0,0-1 0 0 0,0 0 0 0 0,0 0 0 0 0,0 0 0 0 0,0-1 0 0 0,-1 1 0 0 0,-9 4-1941 0 0,-1-1 1 0 0,-10 2 1940 0 0,13-4-9927 0 0</inkml:trace>
  <inkml:trace contextRef="#ctx0" brushRef="#br2" timeOffset="16075.766">1084 1014 10592 0 0,'0'0'488'0'0,"0"0"-12"0"0,0 0-95 0 0,0 0 736 0 0,0 0 355 0 0,0 0 68 0 0,0 0-99 0 0,0 0-482 0 0,0 0-207 0 0,0 0-44 0 0,0 0-60 0 0,0 0-208 0 0,0 0-89 0 0,0 0-21 0 0,0 0-19 0 0,0 0-72 0 0,0 0-30 0 0,0 0-8 0 0,0 0 27 0 0,0 0 118 0 0,0 0 50 0 0,0 0 10 0 0,-19-4 1194 0 0,10 4-1244 0 0,0 0-317 0 0,0 0 0 0 0,-1 0 0 0 0,1 1 0 0 0,-6 2-39 0 0,15-3 0 0 0,-1 0 0 0 0,1 0 0 0 0,-1 0 0 0 0,1 1 0 0 0,0-1 0 0 0,-1 0 0 0 0,1 0 0 0 0,-1 1 0 0 0,1-1 0 0 0,0 0 0 0 0,-1 1 0 0 0,1-1 0 0 0,0 1 0 0 0,-1-1 0 0 0,1 0 0 0 0,0 1 0 0 0,-1-1 0 0 0,1 1 0 0 0,0-1 0 0 0,0 1 0 0 0,0-1 0 0 0,-1 1 0 0 0,1-1 0 0 0,0 0 0 0 0,0 1 0 0 0,0-1 0 0 0,0 1 0 0 0,0-1 0 0 0,0 1 0 0 0,0-1 0 0 0,0 1 0 0 0,0-1 0 0 0,0 1 0 0 0,0-1 0 0 0,0 1 0 0 0,0 0 0 0 0,-3 203 980 0 0,1-179-600 0 0,1-20-205 0 0,1 1-1 0 0,-1-1 1 0 0,1 0 0 0 0,0 1-1 0 0,1-1 1 0 0,-1 0 0 0 0,1 0-1 0 0,1 4-174 0 0,-2-8 147 0 0,0-1-3 0 0,8 3 312 0 0,-1-2-345 0 0,0 0 1 0 0,1-1-1 0 0,-1 0 0 0 0,1-1 0 0 0,0 0-111 0 0,0 0-265 0 0,0 1 0 0 0,0 0 0 0 0,0 0 0 0 0,3 1 265 0 0,5-3-3472 0 0,-9-1-4122 0 0,-2 0-219 0 0</inkml:trace>
  <inkml:trace contextRef="#ctx0" brushRef="#br2" timeOffset="16426.953">1123 1091 8752 0 0,'0'0'673'0'0,"0"0"-101"0"0,0 0 1196 0 0,0 0 568 0 0,2 4 2943 0 0,4 8-3885 0 0,-3-4-818 0 0,0 0-1 0 0,-1-1 1 0 0,0 1-1 0 0,0 0 1 0 0,0 0-1 0 0,-1 0 1 0 0,0 7-576 0 0,0 33-1817 0 0,-1-30-764 0 0,0-18 871 0 0</inkml:trace>
  <inkml:trace contextRef="#ctx0" brushRef="#br2" timeOffset="16878.704">1176 1046 14544 0 0,'0'0'662'0'0,"-1"-1"-11"0"0,1 0-462 0 0,0 1-1 0 0,0-1 1 0 0,0 0 0 0 0,0 0-1 0 0,0 1 1 0 0,0-1 0 0 0,0 0-1 0 0,0 1 1 0 0,0-1 0 0 0,0 0 0 0 0,0 0-1 0 0,0 1 1 0 0,0-1 0 0 0,1 0-1 0 0,-1 1 1 0 0,0-1 0 0 0,1 0-1 0 0,-1 1 1 0 0,0-1 0 0 0,1 1 0 0 0,-1-1-1 0 0,1 0 1 0 0,-1 1 0 0 0,1-1-1 0 0,-1 1 1 0 0,1-1 0 0 0,-1 1-1 0 0,1 0 1 0 0,-1-1 0 0 0,1 1 0 0 0,0 0-1 0 0,-1-1 1 0 0,1 1 0 0 0,0 0-1 0 0,-1-1 1 0 0,1 1 0 0 0,0 0 0 0 0,0 0-189 0 0,27-7 981 0 0,-26 7-789 0 0,1-1-118 0 0,1 0 0 0 0,-1 1 0 0 0,1 0 0 0 0,-1 0 0 0 0,1 0 0 0 0,0 0 1 0 0,-1 0-1 0 0,0 1 0 0 0,1 0 0 0 0,2 0-74 0 0,-5 0 69 0 0,0 1 1 0 0,0-1 0 0 0,0 1-1 0 0,0-1 1 0 0,0 1-1 0 0,0-1 1 0 0,0 1-1 0 0,-1-1 1 0 0,1 1 0 0 0,-1 0-1 0 0,1-1 1 0 0,-1 1-1 0 0,0 0 1 0 0,1-1-1 0 0,-1 1 1 0 0,0 0 0 0 0,0 0-70 0 0,1 5 109 0 0,12 73 760 0 0,-5-53 218 0 0,7 14-1087 0 0,7 23 1049 0 0,-21-62-1005 0 0,-1-1 0 0 0,1 1 0 0 0,-1 0 0 0 0,1 0 0 0 0,-1-1 0 0 0,0 1 0 0 0,0 0-1 0 0,0 0 1 0 0,0-1 0 0 0,0 1 0 0 0,0 0 0 0 0,-1-1 0 0 0,1 1 0 0 0,0 0 0 0 0,-1 1-44 0 0,0-2 19 0 0,0 0-1 0 0,0-1 1 0 0,1 1 0 0 0,-1 0-1 0 0,0 0 1 0 0,0-1 0 0 0,0 1-1 0 0,0 0 1 0 0,0-1-1 0 0,0 1 1 0 0,0-1 0 0 0,0 0-1 0 0,0 1 1 0 0,0-1 0 0 0,0 0-1 0 0,0 1 1 0 0,-1-1 0 0 0,1 0-1 0 0,0 0 1 0 0,0 0 0 0 0,0 0-1 0 0,0 0 1 0 0,0 0 0 0 0,-1 0-19 0 0,-3-1-29 0 0,-1 1 0 0 0,0-1 0 0 0,0 0 0 0 0,0 0 0 0 0,1-1 0 0 0,-1 0 0 0 0,0 0 0 0 0,0 0 29 0 0,-15-8-9063 0 0,14 7-4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00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110 657 12440 0 0,'-1'-27'1088'0'0,"0"2"-387"0"0,-2 9 3248 0 0,3 16-3879 0 0,0 0 0 0 0,0 0 1 0 0,0 0-1 0 0,0 0 0 0 0,0 0 0 0 0,0 0 0 0 0,0-1 1 0 0,0 1-1 0 0,0 0 0 0 0,0 0 0 0 0,0 0 0 0 0,0 0 0 0 0,0 0 1 0 0,0 0-1 0 0,0 0 0 0 0,0 0 0 0 0,-1 0 0 0 0,1 0 1 0 0,0 0-1 0 0,0 0 0 0 0,0 0 0 0 0,0-1 0 0 0,0 1 1 0 0,0 0-1 0 0,0 0 0 0 0,0 0 0 0 0,0 0 0 0 0,0 0 0 0 0,-1 0 1 0 0,1 0-1 0 0,0 0 0 0 0,0 0 0 0 0,0 0 0 0 0,0 0 1 0 0,0 0-1 0 0,0 0 0 0 0,0 0 0 0 0,0 0 0 0 0,0 0 0 0 0,-1 0 1 0 0,1 0-1 0 0,0 0 0 0 0,0 0 0 0 0,0 0 0 0 0,0 0 1 0 0,0 0-1 0 0,0 1 0 0 0,0-1 0 0 0,0 0 0 0 0,0 0 0 0 0,-1 0-69 0 0,-4 6 1029 0 0,-3 9-611 0 0,-3 12 164 0 0,1 1-1 0 0,2 1 0 0 0,1-1 1 0 0,1 1-1 0 0,0 11-582 0 0,-6 27 867 0 0,2-16-369 0 0,2-1 1 0 0,3 1-1 0 0,2 0 0 0 0,2 0 1 0 0,3 17-499 0 0,-1-53 107 0 0,1 0 0 0 0,1-1 0 0 0,0 1 0 0 0,1-1 0 0 0,1 0 0 0 0,5 11-107 0 0,-6-16-4 0 0,0 0 1 0 0,1 0-1 0 0,0-1 0 0 0,1 0 1 0 0,-1 0-1 0 0,2 0 0 0 0,-1-1 0 0 0,1 0 1 0 0,0 0-1 0 0,7 4 4 0 0,-12-9-46 0 0,1-1 0 0 0,0 1-1 0 0,0-1 1 0 0,0 1 0 0 0,0-1-1 0 0,0 0 1 0 0,1 0 0 0 0,-1 0-1 0 0,0-1 1 0 0,1 1 0 0 0,-1-1 0 0 0,0 0-1 0 0,1 0 1 0 0,-1 0 0 0 0,0 0-1 0 0,1 0 1 0 0,-1-1 0 0 0,0 0 0 0 0,4 0 46 0 0,-4 0-497 0 0,1-1 0 0 0,-1 1 0 0 0,0-1 0 0 0,0 1 0 0 0,1-1 0 0 0,-1 0 0 0 0,0 0 0 0 0,0 0 0 0 0,-1-1 0 0 0,1 1 1 0 0,0-1-1 0 0,-1 1 497 0 0,6-8-8585 0 0</inkml:trace>
  <inkml:trace contextRef="#ctx0" brushRef="#br0" timeOffset="360.227">239 873 7368 0 0,'6'4'11830'0'0,"-1"6"-4972"0"0,3 19-3353 0 0,-3 18-6197 0 0,-4-31 4469 0 0,0 14-1540 0 0,-2 0 0 0 0,-1 2-237 0 0,0-7 81 0 0,1 1 0 0 0,1 0 0 0 0,2 7-81 0 0,-1-13 12 0 0,-1-15-50 0 0,0 0 0 0 0,0 0 0 0 0,1 0 0 0 0,0 0 0 0 0,0 0 0 0 0,0 0 0 0 0,0 0 0 0 0,1 2 38 0 0,-2-7-91 0 0,0 0 0 0 0,0 0 1 0 0,0 0-1 0 0,1 0 0 0 0,-1 0 0 0 0,0 0 0 0 0,0 0 0 0 0,0 0 1 0 0,0 0-1 0 0,0 1 0 0 0,0-1 0 0 0,0 0 0 0 0,0 0 0 0 0,0 0 0 0 0,0 0 1 0 0,0 0-1 0 0,0 0 0 0 0,0 0 0 0 0,0 0 0 0 0,0 0 0 0 0,0 0 1 0 0,1 0-1 0 0,-1 0 0 0 0,0 0 0 0 0,0 0 0 0 0,0 0 0 0 0,0 0 1 0 0,0 0-1 0 0,0 0 0 0 0,0 0 0 0 0,0 0 0 0 0,0 0 0 0 0,1 0 0 0 0,-1 0 1 0 0,0 0-1 0 0,0 0 0 0 0,0 0 0 0 0,0 0 0 0 0,0 0 0 0 0,0 0 1 0 0,0 0-1 0 0,0 0 0 0 0,0 0 0 0 0,1 0 0 0 0,-1 0 0 0 0,0 0 0 0 0,0 0 1 0 0,0 0-1 0 0,0 0 0 0 0,0 0 0 0 0,0 0 0 0 0,0 0 0 0 0,0 0 1 0 0,0 0-1 0 0,0-1 91 0 0,1 1-694 0 0,5-4-7951 0 0</inkml:trace>
  <inkml:trace contextRef="#ctx0" brushRef="#br0" timeOffset="696.572">366 1043 21743 0 0,'0'0'496'0'0,"9"-6"1184"0"0,-5 2-1643 0 0,0 0-1 0 0,1 0 0 0 0,0 1 1 0 0,0 0-1 0 0,0 0 0 0 0,0 0 1 0 0,0 0-1 0 0,0 1 0 0 0,1 0 1 0 0,-1 0-1 0 0,1 0 0 0 0,0 1 1 0 0,-1 0-1 0 0,5-1-36 0 0,3 1-704 0 0,0 0 0 0 0,-1 1 0 0 0,1 0 1 0 0,0 1-1 0 0,-1 1 0 0 0,5 0 704 0 0,-6 0-7413 0 0</inkml:trace>
  <inkml:trace contextRef="#ctx0" brushRef="#br0" timeOffset="1448.336">1073 1189 20847 0 0,'0'0'959'0'0,"0"0"-26"0"0,6 13-269 0 0,-2-3-164 0 0,-1-1 1 0 0,-1 0-1 0 0,1 1 0 0 0,-1-1 0 0 0,0 8-500 0 0,-1-6 369 0 0,0-8-543 0 0,0 7 602 0 0,-1 2-3097 0 0,0-12 1362 0 0</inkml:trace>
  <inkml:trace contextRef="#ctx0" brushRef="#br0" timeOffset="1449.336">1043 1060 22663 0 0,'-3'-1'496'0'0,"2"-2"104"0"0,1-1 16 0 0,-3 3 24 0 0,3 1-512 0 0,0-2-128 0 0,0 0 0 0 0,0 2 0 0 0,4-4-176 0 0,1 2-64 0 0,-5 2-16 0 0,4-1 0 0 0,0-2-200 0 0,3 3-48 0 0,-3 3-8 0 0,2-3-8639 0 0</inkml:trace>
  <inkml:trace contextRef="#ctx0" brushRef="#br0" timeOffset="1792.555">1036 647 22087 0 0,'-6'-17'2214'0'0,"6"16"-2210"0"0,0 1 1 0 0,0 0 0 0 0,0 0-1 0 0,0 0 1 0 0,0-1 0 0 0,0 1-1 0 0,0 0 1 0 0,1 0 0 0 0,-1-1-1 0 0,0 1 1 0 0,0 0-1 0 0,0 0 1 0 0,0 0 0 0 0,0 0-1 0 0,1-1 1 0 0,-1 1 0 0 0,0 0-1 0 0,0 0 1 0 0,0 0 0 0 0,1 0-1 0 0,-1 0 1 0 0,0 0 0 0 0,0-1-1 0 0,0 1 1 0 0,1 0 0 0 0,-1 0-1 0 0,0 0 1 0 0,0 0 0 0 0,1 0-1 0 0,-1 0 1 0 0,0 0 0 0 0,0 0-1 0 0,1 0 1 0 0,-1 0 0 0 0,0 0-1 0 0,0 0 1 0 0,1 0 0 0 0,-1 0-1 0 0,0 0 1 0 0,0 0 0 0 0,0 1-1 0 0,1-1 1 0 0,-1 0 0 0 0,0 0-1 0 0,0 0 1 0 0,0 0 0 0 0,1 0-1 0 0,-1 0 1 0 0,0 1-5 0 0,10 4-7 0 0,-5-2 99 0 0,-1 1-1 0 0,0 0 1 0 0,0 0 0 0 0,-1 0-1 0 0,1 0 1 0 0,-1 0 0 0 0,0 1 0 0 0,1 2-92 0 0,22 43 1054 0 0,-21-40-953 0 0,27 56 676 0 0,-8-19 251 0 0,-2 2 1 0 0,10 33-1029 0 0,-27-65 101 0 0,0 0 1 0 0,-1 0-1 0 0,-1 0 1 0 0,-1 1 0 0 0,0-1-1 0 0,-2 0 1 0 0,0 1-1 0 0,0-1 1 0 0,-2 1-1 0 0,-1 2-101 0 0,-5 15 54 0 0,-1 0-1 0 0,-2 0 0 0 0,-2-1 1 0 0,-1-1-1 0 0,-8 13-53 0 0,15-31-52 0 0,6-10-164 0 0,-2 0 0 0 0,1 0 0 0 0,-1 0 0 0 0,1 0 0 0 0,-1-1 0 0 0,-4 5 216 0 0,3-5-1492 0 0</inkml:trace>
  <inkml:trace contextRef="#ctx0" brushRef="#br0" timeOffset="6101.034">1165 26 10592 0 0,'0'0'818'0'0,"0"0"558"0"0,-1-1 9192 0 0,2 1-11467 0 0,4-2 1153 0 0,-1 1 0 0 0,0 0 0 0 0,1 1-1 0 0,-1-1 1 0 0,1 1 0 0 0,-1 0 0 0 0,0 0-1 0 0,1 1 1 0 0,-1-1 0 0 0,4 1-254 0 0,24 1 294 0 0,61-13-102 0 0,-68 6 8 0 0,-20 3 19 0 0,0 1 0 0 0,0-1 1 0 0,1 1-1 0 0,-1 1 0 0 0,1-1 0 0 0,-1 1 0 0 0,0 0 0 0 0,1 0 1 0 0,-1 0-1 0 0,1 1 0 0 0,0 0-219 0 0,-5-1 158 0 0,-1 0 9 0 0,0 0-126 0 0,1 1 0 0 0,0-1-1 0 0,0 1 1 0 0,-1-1 0 0 0,1 0-1 0 0,0 1 1 0 0,-1-1 0 0 0,1 1 0 0 0,0 0-1 0 0,-1-1 1 0 0,1 1 0 0 0,-1-1 0 0 0,1 1-1 0 0,-1 0 1 0 0,1-1 0 0 0,-1 1-1 0 0,1 0 1 0 0,-1 0 0 0 0,0-1 0 0 0,0 1-1 0 0,1 0 1 0 0,-1 0 0 0 0,0 0-1 0 0,0 0-39 0 0,4 20 541 0 0,4 181 1162 0 0,21 110-1704 0 0,-14-75 471 0 0,-6-67-219 0 0,0-11 153 0 0,-9 103-405 0 0,-2-112 0 0 0,8 27 0 0 0,0-26 0 0 0,-5-128 0 0 0,-1-1 0 0 0,-2 8 0 0 0,-1 22 0 0 0,3-51 0 0 0,0 7 0 0 0,0-1 0 0 0,0 1 0 0 0,-1-1 0 0 0,0 1 0 0 0,0-1 0 0 0,-2 6 0 0 0,2-11 0 0 0,0 1 0 0 0,0-1 0 0 0,0 0 0 0 0,0 0 0 0 0,-1 0 0 0 0,1-1 0 0 0,-1 1 0 0 0,1 0 0 0 0,-1 0 0 0 0,1-1 0 0 0,-1 1 0 0 0,0-1 0 0 0,0 1 0 0 0,0-1 0 0 0,0 0 0 0 0,0 0 0 0 0,0 0 0 0 0,0 0 0 0 0,0 0 0 0 0,-1 0 0 0 0,1 0 0 0 0,0-1 0 0 0,0 1 0 0 0,-1-1 0 0 0,-2 1 0 0 0,-1-1 0 0 0,1 1 0 0 0,-1-1 0 0 0,0-1 0 0 0,1 1 0 0 0,-1-1 0 0 0,1 0 0 0 0,-1 0 0 0 0,0 0 0 0 0,-51-18 0 0 0,28 8 0 0 0,-1 2-298 0 0,6 2-768 0 0,1-1-1 0 0,-11-6 1067 0 0,16 5-1305 0 0</inkml:trace>
  <inkml:trace contextRef="#ctx0" brushRef="#br0" timeOffset="-115529.767">675 848 15432 0 0,'-1'-2'171'0'0,"0"0"-25"0"0,0 0 0 0 0,1 1 0 0 0,-1-1 0 0 0,0 1 0 0 0,0-1 0 0 0,0 1 0 0 0,0 0 0 0 0,0-1 0 0 0,0 1 0 0 0,0 0 0 0 0,0-1 0 0 0,0 1 0 0 0,-1 0 0 0 0,1 0 0 0 0,-1 0-146 0 0,2 1 762 0 0,-1 1-562 0 0,0 0-1 0 0,1 0 1 0 0,-1 0-1 0 0,0 0 1 0 0,1 0-1 0 0,-1 0 1 0 0,1 1-1 0 0,-1-1 1 0 0,1 0-1 0 0,0 0 1 0 0,0 0-1 0 0,-1 0 1 0 0,1 1-1 0 0,0-1 1 0 0,0 0-1 0 0,0 0 1 0 0,0 1-200 0 0,4 24 399 0 0,-1-12-58 0 0,3 31 785 0 0,2 0-1 0 0,10 31-1125 0 0,-15-65 81 0 0,0-1 0 0 0,1 0 0 0 0,1 0 0 0 0,3 7-81 0 0,-6-15 20 0 0,0 1 0 0 0,0 0 0 0 0,0 0 0 0 0,0-1-1 0 0,0 1 1 0 0,1-1 0 0 0,-1 0 0 0 0,2 1-20 0 0,-3-2 7 0 0,0 0-1 0 0,0-1 1 0 0,1 1 0 0 0,-1 0 0 0 0,0-1 0 0 0,1 1-1 0 0,-1-1 1 0 0,0 1 0 0 0,1-1 0 0 0,-1 0 0 0 0,0 0-1 0 0,1 0 1 0 0,-1 1 0 0 0,1-1 0 0 0,-1-1 0 0 0,1 1-1 0 0,-1 0 1 0 0,2 0-7 0 0,-2-1 20 0 0,0 0 0 0 0,1 1-1 0 0,-1-1 1 0 0,1 0 0 0 0,-1 0 0 0 0,0 0-1 0 0,0 0 1 0 0,1 0 0 0 0,-1 0-1 0 0,0 0 1 0 0,0 0 0 0 0,0 0 0 0 0,0-1-1 0 0,0 1 1 0 0,0-1-20 0 0,13-24 887 0 0,-10 17-606 0 0,3-6-255 0 0,-1 0 1 0 0,0-1-1 0 0,-1 0 0 0 0,-1 0 1 0 0,0 0-1 0 0,-1-1 0 0 0,-1 1 0 0 0,-1-1 1 0 0,0 1-1 0 0,-2-12-26 0 0,1 22 67 0 0,-1 1-1 0 0,1-1 1 0 0,-2 1-1 0 0,0-5-66 0 0,2 9-106 0 0,0 1-13 0 0,-1 8 78 0 0,0 18 91 0 0,1 1 0 0 0,1 0 0 0 0,4 21-50 0 0,17 81 167 0 0,-10-69-139 0 0,-7-30 14 0 0,15 93 630 0 0,-17-97-470 0 0,-2 0 0 0 0,0 0 0 0 0,-3 20-202 0 0,2-38 86 0 0,-2 1 1 0 0,1 0-1 0 0,-1-1 0 0 0,0 0 1 0 0,-1 1-1 0 0,0-1 0 0 0,0 0 1 0 0,-1 0-1 0 0,0-1-86 0 0,1-1 60 0 0,-1 0 1 0 0,0-1-1 0 0,-1 0 0 0 0,1 0 0 0 0,-1 0 1 0 0,0 0-1 0 0,0-1 0 0 0,0 0 1 0 0,-1 0-1 0 0,1 0 0 0 0,-6 2-60 0 0,-3 1 113 0 0,1 0 1 0 0,-1-1-1 0 0,0-1 1 0 0,0 0-1 0 0,-11 1-113 0 0,20-5-139 0 0,0 0 1 0 0,0 0-1 0 0,0 0 0 0 0,0-1 1 0 0,0 0-1 0 0,0 0 0 0 0,0 0 1 0 0,0-1-1 0 0,0 0 0 0 0,0 0 1 0 0,0 0-1 0 0,0 0 0 0 0,1-1 0 0 0,-1 0 1 0 0,0 0-1 0 0,1 0 0 0 0,-1-1 1 0 0,-2-1 138 0 0,6 3-199 0 0,0 0 0 0 0,0-1 0 0 0,0 1 0 0 0,0 0 0 0 0,0 0 1 0 0,0 0-1 0 0,0-1 0 0 0,1 1 0 0 0,-1 0 0 0 0,1-1 0 0 0,-1 1 0 0 0,1 0 1 0 0,-1-1 198 0 0,-1-9-1982 0 0</inkml:trace>
  <inkml:trace contextRef="#ctx0" brushRef="#br0" timeOffset="-115081.478">584 636 19119 0 0,'0'0'432'0'0,"0"0"66"0"0,0 0 24 0 0,0 0-55 0 0,0-16 2424 0 0,15-54 1847 0 0,3-17-3715 0 0,-16 71-867 0 0,-2 10-75 0 0,1-1 1 0 0,0 1 0 0 0,0-1-1 0 0,1 1 1 0 0,0 0-1 0 0,1-4-81 0 0,-2 9 5 0 0,-1 1 1 0 0,0 0-1 0 0,0 0 1 0 0,0-1-1 0 0,1 1 0 0 0,-1 0 1 0 0,0 0-1 0 0,0-1 1 0 0,1 1-1 0 0,-1 0 1 0 0,0 0-1 0 0,1 0 0 0 0,-1 0 1 0 0,0-1-1 0 0,1 1 1 0 0,-1 0-1 0 0,0 0 0 0 0,0 0 1 0 0,1 0-1 0 0,-1 0 1 0 0,0 0-1 0 0,1 0 0 0 0,-1 0 1 0 0,0 0-1 0 0,1 0 1 0 0,-1 0-1 0 0,0 0 0 0 0,1 0 1 0 0,-1 0-1 0 0,0 0 1 0 0,1 0-1 0 0,-1 0 0 0 0,0 1 1 0 0,1-1-1 0 0,-1 0 1 0 0,0 0-1 0 0,1 0 0 0 0,-1 0 1 0 0,0 1-1 0 0,0-1 1 0 0,1 0-1 0 0,-1 0-5 0 0,9 8 37 0 0,71 93-37 0 0,-43-64-936 0 0,-24-24-96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50 14712 0 0,'0'0'672'0'0,"0"-7"352"0"0,0 7-882 0 0,0 0 0 0 0,0-1 1 0 0,0 1-1 0 0,0 0 1 0 0,0-1-1 0 0,0 1 0 0 0,0-1 1 0 0,0 1-1 0 0,0 0 1 0 0,0-1-1 0 0,0 1 0 0 0,0-1 1 0 0,0 1-1 0 0,0 0 1 0 0,0-1-1 0 0,0 1 0 0 0,-1 0 1 0 0,1-1-1 0 0,0 1 1 0 0,0 0-1 0 0,-1-1 0 0 0,1 1 1 0 0,0 0-1 0 0,0 0 1 0 0,-1-1-1 0 0,1 1 0 0 0,0 0 1 0 0,0 0-1 0 0,-1-1 1 0 0,1 1-1 0 0,0 0 0 0 0,-1 0 1 0 0,1 0-1 0 0,-1 0 1 0 0,1-1-1 0 0,0 1 0 0 0,-1 0 1 0 0,1 0-1 0 0,0 0 1 0 0,-1 0-1 0 0,1 0 0 0 0,-1 0 1 0 0,1 0-1 0 0,-1 0-142 0 0,-19 8 150 0 0,-1-1 866 0 0,-26-4-256 0 0,47-2-757 0 0,0-1-1 0 0,-1 0 1 0 0,1 0 0 0 0,0 0-1 0 0,-1 0 1 0 0,1 1-1 0 0,0-1 1 0 0,-1 0-1 0 0,1 1 1 0 0,0-1-1 0 0,0 0 1 0 0,-1 0 0 0 0,1 1-1 0 0,0-1 1 0 0,0 0-1 0 0,0 1 1 0 0,-1-1-1 0 0,1 0 1 0 0,0 1 0 0 0,0-1-1 0 0,0 1 1 0 0,0-1-1 0 0,0 0 1 0 0,0 1-1 0 0,0-1 1 0 0,0 1-1 0 0,0-1 1 0 0,0 0 0 0 0,0 1-3 0 0,-1 13 66 0 0,1-12-63 0 0,9 247 1717 0 0,-9-216-759 0 0,2-1-1 0 0,2 6-960 0 0,-4-37 36 0 0,0-1-1 0 0,0 0 0 0 0,0 1 0 0 0,0-1 0 0 0,0 1 1 0 0,0-1-1 0 0,1 0 0 0 0,-1 1 0 0 0,0-1 0 0 0,0 0 1 0 0,1 1-1 0 0,-1-1 0 0 0,0 0 0 0 0,0 1 0 0 0,1-1 1 0 0,-1 0-1 0 0,0 0 0 0 0,1 1 0 0 0,-1-1 0 0 0,0 0 1 0 0,1 0-1 0 0,-1 0 0 0 0,1 0 0 0 0,-1 1 0 0 0,0-1 1 0 0,1 0-1 0 0,-1 0 0 0 0,0 0 0 0 0,1 0 0 0 0,-1 0 1 0 0,1 0-1 0 0,-1 0 0 0 0,1 0 0 0 0,-1 0 0 0 0,0 0 1 0 0,1 0-1 0 0,-1 0 0 0 0,1 0 0 0 0,-1 0 0 0 0,0-1 1 0 0,1 1-1 0 0,-1 0 0 0 0,0 0 0 0 0,1 0 0 0 0,-1-1-35 0 0,24-11 207 0 0,-15 7-146 0 0,-4 3-324 0 0,0 0 0 0 0,0 1 0 0 0,0-1-1 0 0,1 1 1 0 0,-1 0 0 0 0,0 0 0 0 0,1 1-1 0 0,-1-1 1 0 0,0 1 0 0 0,1 0 0 0 0,4 1 263 0 0,-3 1-1798 0 0</inkml:trace>
  <inkml:trace contextRef="#ctx0" brushRef="#br0" timeOffset="3768.233">168 179 7832 0 0,'-4'-17'1118'0'0,"5"14"351"0"0,0-1-1 0 0,1 1 0 0 0,-1 0 0 0 0,1 0 1 0 0,-1 0-1 0 0,2-1-1468 0 0,-1 0 708 0 0,0 1 0 0 0,1 0 0 0 0,0 0 0 0 0,-1 0 0 0 0,4-2-708 0 0,-4 3 116 0 0,0 0 0 0 0,0 1-1 0 0,0-1 1 0 0,0 1-1 0 0,1 0 1 0 0,-1-1 0 0 0,0 1-1 0 0,1 0 1 0 0,-1 1-1 0 0,1-1 1 0 0,-1 0-1 0 0,1 1 1 0 0,0-1 0 0 0,-1 1-1 0 0,1 0 1 0 0,-1 0-1 0 0,1 0 1 0 0,0 0 0 0 0,1 0-116 0 0,-3 0 37 0 0,0 0 0 0 0,0 1 0 0 0,0-1 1 0 0,0 0-1 0 0,0 0 0 0 0,-1 1 1 0 0,1-1-1 0 0,0 1 0 0 0,0-1 0 0 0,0 1 1 0 0,0-1-1 0 0,0 1 0 0 0,-1-1 1 0 0,1 1-1 0 0,0 0 0 0 0,0-1 0 0 0,-1 1 1 0 0,1 0-1 0 0,0 0 0 0 0,-1 0 1 0 0,1-1-1 0 0,-1 1 0 0 0,1 0 0 0 0,-1 0 1 0 0,0 0-1 0 0,1 0 0 0 0,-1 0 1 0 0,0 0-1 0 0,1 0 0 0 0,-1 0 0 0 0,0 0 1 0 0,0 0-1 0 0,0 0 0 0 0,0 0 1 0 0,0 0-1 0 0,0 0 0 0 0,0 0 0 0 0,0 0 1 0 0,-1 0-1 0 0,1 0 0 0 0,0 0 1 0 0,-1 0-38 0 0,-1 5 62 0 0,0 1 1 0 0,-1-1 0 0 0,0 0-1 0 0,0 0 1 0 0,-2 4-63 0 0,2-6 87 0 0,-14 29 468 0 0,11-20-266 0 0,0-2 0 0 0,-1 1 0 0 0,0-1 0 0 0,0 0 0 0 0,-2 0 0 0 0,1-1-289 0 0,8-10 223 0 0,0 0 1 0 0,0 0-16 0 0,0 0-68 0 0,0 0-32 0 0,0 0-4 0 0,0 0-7 0 0,17 7 134 0 0,78-12-1138 0 0,-80 2-92 0 0,-10 0-3009 0 0,-2 1-2131 0 0,-3 2-1215 0 0</inkml:trace>
  <inkml:trace contextRef="#ctx0" brushRef="#br0" timeOffset="5149.098">294 30 14568 0 0,'-3'-4'1744'0'0,"2"3"-999"0"0,3 0 3899 0 0,6-6-3550 0 0,15 5 665 0 0,-18 2-1582 0 0,-1 0 0 0 0,1-1 0 0 0,-1 1 0 0 0,1-1 1 0 0,-1 0-1 0 0,3-1-177 0 0,3 0 521 0 0,-9 2-454 0 0,0 0 0 0 0,0 0-1 0 0,0-1 1 0 0,0 1-1 0 0,0 0 1 0 0,0 0 0 0 0,0-1-1 0 0,0 1 1 0 0,0-1 0 0 0,0 1-1 0 0,0-1 1 0 0,0 1 0 0 0,0-1-1 0 0,0 0-66 0 0,-1 1 6 0 0,0 0 0 0 0,0 0 0 0 0,0 0 0 0 0,1 0 0 0 0,-1-1 0 0 0,0 1 0 0 0,0 0-1 0 0,0 0 1 0 0,0 0 0 0 0,0 0 0 0 0,0 0 0 0 0,1 0 0 0 0,-1 0 0 0 0,0 0 0 0 0,0 0 0 0 0,0 0 0 0 0,0 0 0 0 0,0 0-1 0 0,1 0 1 0 0,-1 0 0 0 0,0-1 0 0 0,0 1 0 0 0,0 0 0 0 0,0 1 0 0 0,1-1 0 0 0,-1 0 0 0 0,0 0 0 0 0,0 0 0 0 0,0 0-1 0 0,0 0 1 0 0,0 0 0 0 0,1 0 0 0 0,-1 0 0 0 0,0 0 0 0 0,0 0 0 0 0,0 0 0 0 0,0 0 0 0 0,0 0-6 0 0,4 7 379 0 0,-1 9 137 0 0,26 162 837 0 0,-24-154-1077 0 0,2 0-1 0 0,1-1 1 0 0,2 4-276 0 0,6 18 468 0 0,-15-43-444 0 0,0 0 1 0 0,0 0-1 0 0,-1 0 0 0 0,1 0 0 0 0,-1 1 1 0 0,0-1-1 0 0,1 0 0 0 0,-1 0 0 0 0,0 0 1 0 0,0 1-1 0 0,0-1 0 0 0,-1 0 0 0 0,1 0 1 0 0,-1 0-1 0 0,1 0 0 0 0,-1 1 0 0 0,1-1 1 0 0,-1 0-1 0 0,-1 1-24 0 0,1-2 34 0 0,-1 1 0 0 0,1 0 1 0 0,-1-1-1 0 0,1 1 0 0 0,-1-1 0 0 0,0 1 1 0 0,0-1-1 0 0,0 0 0 0 0,0 0 0 0 0,0 0 1 0 0,0 0-1 0 0,0 0 0 0 0,0-1 0 0 0,0 1 1 0 0,-1 0-1 0 0,1-1 0 0 0,0 0 0 0 0,-2 1-34 0 0,1-1 31 0 0,-1 0 0 0 0,0 0 0 0 0,0 0 0 0 0,1-1-1 0 0,-1 0 1 0 0,0 1 0 0 0,1-1 0 0 0,-1 0 0 0 0,1-1 0 0 0,-1 1-1 0 0,-1-2-30 0 0,0 1-725 0 0,1 1-1 0 0,-1-1 1 0 0,1 1-1 0 0,-1 0 1 0 0,1 0-1 0 0,-1 0 0 0 0,-4 0 727 0 0,1 1-1789 0 0,2 0-18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5.3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12 368 4608 0 0,'-8'-17'2734'0'0,"7"12"628"0"0,-2-9 2169 0 0,6-2-3529 0 0,0 9-1636 0 0,0 0 1 0 0,1 0-1 0 0,0 0 1 0 0,0 0-1 0 0,1 1 0 0 0,0 0 1 0 0,0 0-1 0 0,0 0 1 0 0,1 1-1 0 0,-1 0 1 0 0,2 0-1 0 0,-1 0 1 0 0,0 0-1 0 0,1 1 1 0 0,0 0-1 0 0,0 1 0 0 0,3-2-366 0 0,-5 3 56 0 0,0 0 0 0 0,1 0 0 0 0,-1 1 0 0 0,0-1 0 0 0,1 1 0 0 0,-1 0 0 0 0,1 1-1 0 0,-1-1 1 0 0,1 1 0 0 0,-1 0 0 0 0,1 1 0 0 0,-1-1 0 0 0,0 1 0 0 0,1 0-1 0 0,-1 0 1 0 0,0 1 0 0 0,1 0 0 0 0,-1-1 0 0 0,0 2 0 0 0,0-1 0 0 0,0 1-1 0 0,-1 0 1 0 0,1 0 0 0 0,4 3-56 0 0,-1 2 29 0 0,0 1-1 0 0,0 0 1 0 0,0 1 0 0 0,-1-1-1 0 0,-1 1 1 0 0,0 0-1 0 0,0 1 1 0 0,-1 0-1 0 0,0 0 1 0 0,-1 0 0 0 0,0 0-1 0 0,-1 1 1 0 0,1 4-29 0 0,-1 1 43 0 0,0 0 0 0 0,-1 0-1 0 0,-1 0 1 0 0,0 0 0 0 0,-2 0 0 0 0,0 0 0 0 0,0 0 0 0 0,-2 0 0 0 0,-1 1-43 0 0,-1 0 159 0 0,-1 0 0 0 0,0 0 0 0 0,-2-1 0 0 0,0 0 1 0 0,-1-1-1 0 0,0 0 0 0 0,-6 7-159 0 0,10-17 70 0 0,0 0 0 0 0,0 0 0 0 0,0-1-1 0 0,-1 0 1 0 0,0 0 0 0 0,0 0 0 0 0,0-1 0 0 0,0 0-1 0 0,-1 0 1 0 0,-2 1-70 0 0,7-4 27 0 0,0 0-1 0 0,0 0 0 0 0,-1 0 1 0 0,1 0-1 0 0,0 0 0 0 0,-1-1 1 0 0,1 1-1 0 0,-1-1 0 0 0,1 0 1 0 0,-1 0-1 0 0,1 1 1 0 0,-1-2-1 0 0,1 1 0 0 0,0 0 1 0 0,-1 0-1 0 0,1-1 0 0 0,-1 1 1 0 0,1-1-1 0 0,0 0 0 0 0,-1 0 1 0 0,1 0-1 0 0,0 0 1 0 0,0 0-1 0 0,-1 0 0 0 0,1-1 1 0 0,0 1-1 0 0,0-1 0 0 0,1 1 1 0 0,-1-1-1 0 0,0 0 0 0 0,0 0 1 0 0,1 0-1 0 0,-1 0-26 0 0,-3-7 5 0 0,0 0 0 0 0,0 0 0 0 0,1-1 0 0 0,0 1 0 0 0,0-1-1 0 0,1 0 1 0 0,1 0 0 0 0,0 0 0 0 0,0-1 0 0 0,1 1 0 0 0,0 0 0 0 0,1-1 0 0 0,0 1 0 0 0,0-1-1 0 0,1 1 1 0 0,1 0 0 0 0,0-1 0 0 0,1-3-5 0 0,-1 10 4 0 0,0 0 0 0 0,0 0 1 0 0,0 0-1 0 0,0 0 0 0 0,1 0 0 0 0,-1 0 0 0 0,1 0 0 0 0,0 1 1 0 0,0-1-1 0 0,0 1 0 0 0,1 0 0 0 0,-1 0 0 0 0,1 0 0 0 0,0 1 1 0 0,0-1-1 0 0,0 1 0 0 0,0 0 0 0 0,0 0 0 0 0,0 0 0 0 0,0 1 1 0 0,1-1-1 0 0,-1 1 0 0 0,1 0 0 0 0,-1 0 0 0 0,1 1 0 0 0,0-1 1 0 0,3 1-5 0 0,-3 0-8 0 0,0 0-1 0 0,-1 0 1 0 0,1 1 0 0 0,0-1 0 0 0,0 1 0 0 0,-1 0 0 0 0,1 0 0 0 0,-1 1 0 0 0,1 0 0 0 0,-1-1 0 0 0,1 1 0 0 0,-1 1 0 0 0,0-1 0 0 0,0 1 0 0 0,0-1 0 0 0,0 1 0 0 0,-1 0 0 0 0,1 1 0 0 0,-1-1 0 0 0,0 1 0 0 0,1-1 0 0 0,-2 1 0 0 0,1 0 0 0 0,0 0 0 0 0,-1 0 0 0 0,2 4 8 0 0,-1-2-27 0 0,-1 1 0 0 0,0 0-1 0 0,0 0 1 0 0,-1 0 0 0 0,0 0-1 0 0,0 0 1 0 0,0 0 0 0 0,-1 1 0 0 0,0-1-1 0 0,-1 0 1 0 0,0 0 0 0 0,0 0-1 0 0,-1 5 28 0 0,0 3-1463 0 0,0-3-487 0 0</inkml:trace>
  <inkml:trace contextRef="#ctx0" brushRef="#br0" timeOffset="1448.842">700 481 12984 0 0,'0'0'297'0'0,"0"0"39"0"0,2-14 455 0 0,-1 10-473 0 0,-1 0 0 0 0,1-1 0 0 0,-1 1 0 0 0,1 0 0 0 0,-1-1 1 0 0,0 1-1 0 0,-1-1 0 0 0,1 1 0 0 0,-1 0 0 0 0,0-1 0 0 0,0 1 1 0 0,0 0-1 0 0,-1 0 0 0 0,1 0 0 0 0,-1 0 0 0 0,0 0 0 0 0,0 0 1 0 0,0 0-1 0 0,-2-1-318 0 0,-1-1 551 0 0,0 1 0 0 0,0 0 0 0 0,0 1 0 0 0,-1-1 0 0 0,1 1 0 0 0,-1 0 0 0 0,0 0 0 0 0,0 1 0 0 0,-1 0 0 0 0,1 0 0 0 0,-7-2-551 0 0,8 3 16 0 0,0 1 1 0 0,-1-1-1 0 0,1 1 0 0 0,0 0 1 0 0,-1 0-1 0 0,1 0 1 0 0,0 1-1 0 0,-1 0 0 0 0,1 0 1 0 0,-1 0-1 0 0,-2 2-16 0 0,4-2 8 0 0,0 2-1 0 0,0-1 0 0 0,0 0 1 0 0,1 1-1 0 0,-1 0 1 0 0,1 0-1 0 0,-1 0 0 0 0,1 0 1 0 0,0 0-1 0 0,0 1 1 0 0,0-1-1 0 0,0 1 0 0 0,0 0 1 0 0,1 0-1 0 0,-1 0 1 0 0,0 1-8 0 0,-3 5-7 0 0,1 1 0 0 0,0-1 1 0 0,1 0-1 0 0,-1 1 1 0 0,2 0-1 0 0,0 0 1 0 0,0 1-1 0 0,1-1 1 0 0,0 0-1 0 0,0 3 7 0 0,-1 14-4 0 0,2 0 0 0 0,0 1 0 0 0,3 9 4 0 0,-2-30 13 0 0,1-1 0 0 0,0 1 0 0 0,0-1 0 0 0,1 1 0 0 0,0-1 0 0 0,0 1 0 0 0,0-1 0 0 0,1 0 0 0 0,0 0 0 0 0,3 5-13 0 0,-5-9 34 0 0,1 0 1 0 0,-1 1 0 0 0,1-1-1 0 0,0-1 1 0 0,0 1-1 0 0,0 0 1 0 0,0 0-1 0 0,0-1 1 0 0,0 1-1 0 0,0-1 1 0 0,0 1 0 0 0,0-1-1 0 0,1 0 1 0 0,-1 0-1 0 0,1 0 1 0 0,-1 0-1 0 0,1-1 1 0 0,-1 1-1 0 0,1-1 1 0 0,-1 1 0 0 0,1-1-1 0 0,-1 0 1 0 0,1 0-1 0 0,0 0 1 0 0,-1 0-1 0 0,1 0 1 0 0,-1-1-1 0 0,3 0-34 0 0,2-1 112 0 0,0-1 0 0 0,0 1 0 0 0,0-1-1 0 0,0-1 1 0 0,-1 1 0 0 0,1-1-1 0 0,-1-1 1 0 0,0 1 0 0 0,-1-1-1 0 0,1 0 1 0 0,-1 0 0 0 0,0 0-1 0 0,0-1 1 0 0,0 0 0 0 0,-1 0-1 0 0,4-6-111 0 0,-2 1 91 0 0,0-1-1 0 0,0-1 1 0 0,-1 1-1 0 0,0-1 1 0 0,-1 0-1 0 0,-1 0 1 0 0,0 0-1 0 0,1-12-90 0 0,0 0 91 0 0,4 42-38 0 0,-5-2-151 0 0,2-1-1 0 0,-1 1 1 0 0,2 0 0 0 0,0-1-1 0 0,1 0 1 0 0,8 12 98 0 0,1-2-270 0 0,1-1 0 0 0,1-1 0 0 0,8 7 270 0 0,-2-2-2096 0 0,-13-15 280 0 0</inkml:trace>
  <inkml:trace contextRef="#ctx0" brushRef="#br1" timeOffset="44096.098">1054 8 16439 0 0,'0'0'754'0'0,"0"0"-17"0"0,-1-1-333 0 0,1 0 348 0 0,0 1 205 0 0,0 0 41 0 0,0 0-17 0 0,0 0-105 0 0,0 0-48 0 0,0 0-11 0 0,0 0-75 0 0,0 0-314 0 0,0 0-138 0 0,0 0-30 0 0,0 0 7 0 0,0 0 42 0 0,0 0 13 0 0,0 0 4 0 0,0 0 5 0 0,-14 6 1023 0 0,4-2-1213 0 0,-1 0-1 0 0,1-1 0 0 0,-1-1 0 0 0,0 1 1 0 0,0-2-1 0 0,0 1 0 0 0,0-2 0 0 0,0 1 1 0 0,0-1-1 0 0,0-1 0 0 0,-1 0-140 0 0,1-2 133 0 0,10 2-126 0 0,0 0-1 0 0,0 1 1 0 0,-1 0 0 0 0,1-1 0 0 0,0 1 0 0 0,0 0 0 0 0,-1-1-1 0 0,1 1 1 0 0,0 0 0 0 0,0 0 0 0 0,-1 0 0 0 0,1 0-7 0 0,0 1 1 0 0,0-1 1 0 0,1 1-1 0 0,-1-1 1 0 0,0 1-1 0 0,1 0 1 0 0,-1-1-1 0 0,0 1 1 0 0,1 0-1 0 0,-1-1 1 0 0,1 1-1 0 0,0 0 1 0 0,-1 0-1 0 0,1-1 1 0 0,-1 1-1 0 0,1 0 1 0 0,0 0-1 0 0,0 0 1 0 0,0 0-1 0 0,-1-1 1 0 0,1 1-1 0 0,0 0 1 0 0,0 0-1 0 0,0 0 1 0 0,0 0-1 0 0,0 0 1 0 0,0 0-1 0 0,1-1 1 0 0,-1 1-1 0 0,0 0 1 0 0,0 0-1 0 0,1 0 1 0 0,-1 0-1 0 0,0-1 1 0 0,1 1-2 0 0,0 4 13 0 0,5 56 282 0 0,-3 1 0 0 0,-3-1 1 0 0,-3 0-1 0 0,-8 50-295 0 0,11-111 9 0 0,0 1-1 0 0,0-1 1 0 0,0 0-1 0 0,0 1 1 0 0,0-1-1 0 0,0 0 1 0 0,0 1 0 0 0,0-1-1 0 0,0 0 1 0 0,0 1-1 0 0,0-1 1 0 0,0 0-1 0 0,0 1 1 0 0,0-1 0 0 0,0 0-1 0 0,1 0 1 0 0,-1 1-1 0 0,0-1 1 0 0,0 0-1 0 0,0 1 1 0 0,0-1 0 0 0,1 0-1 0 0,-1 0 1 0 0,0 0-1 0 0,0 1 1 0 0,1-1-1 0 0,-1 0 1 0 0,0 0 0 0 0,0 0-1 0 0,1 1 1 0 0,-1-1-1 0 0,0 0 1 0 0,1 0-1 0 0,-1 0 1 0 0,0 0 0 0 0,0 0-1 0 0,1 0 1 0 0,-1 0-1 0 0,0 0 1 0 0,1 0-1 0 0,-1 0 1 0 0,0 0 0 0 0,1 0-1 0 0,-1 0 1 0 0,0 0-1 0 0,1 0 1 0 0,-1 0-9 0 0,14-3-54 0 0,-13 3 84 0 0,13-5 22 0 0,0-1 0 0 0,0 0 0 0 0,5-4-52 0 0,-4 2-1149 0 0,0 1 0 0 0,9-3 1149 0 0,-8 4-2246 0 0,-3 0-3070 0 0,-8 5-3150 0 0</inkml:trace>
  <inkml:trace contextRef="#ctx0" brushRef="#br1" timeOffset="44439.719">1059 139 19119 0 0,'0'0'878'0'0,"0"0"-21"0"0,0 0-425 0 0,-5 17 3587 0 0,7 22-1538 0 0,-1-21-1715 0 0,0 1 1 0 0,-2 7-767 0 0,0-14 29 0 0,1-1 0 0 0,0 1 0 0 0,1 0 1 0 0,0 0-1 0 0,0 0 0 0 0,2 2-29 0 0,-2-11-159 0 0,0-2-4023 0 0,-1-1 2356 0 0</inkml:trace>
  <inkml:trace contextRef="#ctx0" brushRef="#br1" timeOffset="44777.124">1162 23 19895 0 0,'-1'-1'340'0'0,"1"1"-172"0"0,-1-1 1 0 0,1 0 0 0 0,-1 1 0 0 0,1-1 0 0 0,-1 1 0 0 0,1-1 0 0 0,-1 1 0 0 0,1-1 0 0 0,-1 1 0 0 0,1 0 0 0 0,-1-1 0 0 0,0 1 0 0 0,1 0 0 0 0,-1-1 0 0 0,1 1-1 0 0,-1 0 1 0 0,0 0 0 0 0,0 0-169 0 0,17-9 4007 0 0,-11 8-3815 0 0,0 0 0 0 0,0 0 1 0 0,0 0-1 0 0,0 0 0 0 0,1 1 1 0 0,-1 0-1 0 0,0 0 0 0 0,3 1-192 0 0,-6-1 38 0 0,0 0 1 0 0,0 1-1 0 0,-1-1 0 0 0,1 1 0 0 0,0 0 1 0 0,-1-1-1 0 0,1 1 0 0 0,-1 0 1 0 0,1 0-1 0 0,-1 0 0 0 0,1 0 0 0 0,-1 0 1 0 0,0 0-1 0 0,0 1 0 0 0,1-1 0 0 0,-1 0 1 0 0,0 1-1 0 0,0-1 0 0 0,0 1 0 0 0,0-1 1 0 0,-1 1-1 0 0,1-1 0 0 0,0 1 1 0 0,-1 0-1 0 0,1-1 0 0 0,0 3-38 0 0,4 19 366 0 0,-1 0 0 0 0,1 18-366 0 0,-3-17 322 0 0,1 0 0 0 0,6 18-322 0 0,1-12 262 0 0,-7-24-170 0 0,0 0 0 0 0,-1 0 0 0 0,0 0-1 0 0,0 1 1 0 0,-1-1 0 0 0,0 1 0 0 0,0-1-1 0 0,0 1 1 0 0,-1 1-92 0 0,-1-7 9 0 0,1 1-1 0 0,-1 0 1 0 0,1-1-1 0 0,-1 1 1 0 0,0-1-1 0 0,1 1 1 0 0,-1-1-1 0 0,0 0 1 0 0,0 1 0 0 0,0-1-1 0 0,0 0 1 0 0,0 0-1 0 0,-1 0 1 0 0,1 1-1 0 0,0-1 1 0 0,0 0 0 0 0,-1-1-1 0 0,1 1 1 0 0,-1 0-1 0 0,1 0 1 0 0,-1-1-1 0 0,1 1 1 0 0,-1 0-1 0 0,1-1 1 0 0,-1 0 0 0 0,0 1-9 0 0,-7 1 86 0 0,-1 0 1 0 0,1 0 0 0 0,-10 0-87 0 0,14-2 5 0 0,-43 0-1393 0 0,47 0 615 0 0,1 0-10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7.27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60 14768 0 0,'0'0'678'0'0,"-1"0"-14"0"0,-2-1-305 0 0,30-3 2811 0 0,35 3 1268 0 0,11 3-4438 0 0,52-1 1514 0 0,220-28-214 0 0,-140 8-899 0 0,47 8-401 0 0,-234 11-55 0 0,-1 1 0 0 0,0 0-1 0 0,0 1 1 0 0,1 1-1 0 0,-1 0 56 0 0,-17-3-175 0 0,3 2 244 0 0,-2-2-8200 0 0,-1 0 49 0 0</inkml:trace>
  <inkml:trace contextRef="#ctx0" brushRef="#br0" timeOffset="683.95">175 382 2760 0 0,'-1'-4'1199'0'0,"1"0"1"0"0,-1 0-1 0 0,1 0 0 0 0,0 0 1 0 0,0-1-1 0 0,0 1 0 0 0,0 0 1 0 0,1 0-1 0 0,0 0 0 0 0,-1 0 1 0 0,2 0-1 0 0,-1 0 0 0 0,1-3-1199 0 0,1 1 692 0 0,0 1-1 0 0,0-1 0 0 0,1 0 0 0 0,-1 1 1 0 0,1 0-1 0 0,0 0 0 0 0,1 0 0 0 0,3-3-691 0 0,-2 3 163 0 0,-1 0 0 0 0,1 1 1 0 0,0-1-1 0 0,0 1 0 0 0,0 1 0 0 0,1-1 0 0 0,0 1 0 0 0,-1 0 0 0 0,1 1 0 0 0,0-1 0 0 0,0 2 0 0 0,0-1 0 0 0,0 1 0 0 0,1 0 0 0 0,-1 0 0 0 0,3 0-163 0 0,-4 2 54 0 0,0 0 0 0 0,0 0 0 0 0,-1 0 0 0 0,1 1 0 0 0,0-1 0 0 0,-1 1 0 0 0,1 1-1 0 0,-1-1 1 0 0,0 1 0 0 0,0 0 0 0 0,0 0 0 0 0,0 0 0 0 0,0 1 0 0 0,-1 0 0 0 0,0 0 0 0 0,1 0-54 0 0,1 3 31 0 0,0 0 0 0 0,-1 0 0 0 0,1 0 0 0 0,-1 1 0 0 0,-1 0 0 0 0,1 0 0 0 0,-1 0 0 0 0,-1 0 0 0 0,0 1 0 0 0,0 0-31 0 0,1 4 65 0 0,-1 1-1 0 0,0-1 1 0 0,-1 1-1 0 0,-1 0 0 0 0,0 0 1 0 0,-1 0-1 0 0,0-1 1 0 0,-1 1-1 0 0,-1 0 1 0 0,0 0-1 0 0,-1-1 1 0 0,0 1-1 0 0,-1-1 1 0 0,-1 0-1 0 0,0 0 1 0 0,-1 0-1 0 0,-1 2-64 0 0,0-3 123 0 0,-1 1 0 0 0,-1-1 0 0 0,1 0 0 0 0,-2-1 0 0 0,0 0 0 0 0,-2 1-123 0 0,9-8 16 0 0,-1-1-1 0 0,0 0 1 0 0,-1 1 0 0 0,1-1 0 0 0,0-1 0 0 0,-1 1 0 0 0,0-1 0 0 0,1 1 0 0 0,-1-1 0 0 0,0-1 0 0 0,0 1 0 0 0,-1-1 0 0 0,1 0-1 0 0,0 0 1 0 0,0 0 0 0 0,0-1 0 0 0,-1 0 0 0 0,-4 0-16 0 0,5-1 20 0 0,1 0 0 0 0,-1 0 1 0 0,0-1-1 0 0,1 0 0 0 0,-1 0 0 0 0,1 0 0 0 0,-1-1 1 0 0,1 1-1 0 0,0-1 0 0 0,0 0 0 0 0,0 0 0 0 0,1 0 1 0 0,-1-1-1 0 0,1 1 0 0 0,0-1 0 0 0,0 0 0 0 0,0 0 0 0 0,0 0 1 0 0,0 0-1 0 0,1-1 0 0 0,-2-3-20 0 0,0 0 30 0 0,1 0 0 0 0,0 0 0 0 0,0-1 0 0 0,1 1 0 0 0,0-1 0 0 0,0 1 0 0 0,1-1 0 0 0,0 0 0 0 0,1 1 0 0 0,0-1 0 0 0,0 0 0 0 0,1 0-30 0 0,0 2-3 0 0,1-1 0 0 0,0 1-1 0 0,0 0 1 0 0,1 0 0 0 0,0 0 0 0 0,0 0-1 0 0,0 0 1 0 0,1 1 0 0 0,0-1-1 0 0,1 1 1 0 0,-1 0 0 0 0,1 0 0 0 0,0 1-1 0 0,0-1 1 0 0,1 1 0 0 0,0 0 0 0 0,0 1-1 0 0,0 0 1 0 0,0-1 0 0 0,1 2 0 0 0,0-1-1 0 0,0 1 1 0 0,0 0 0 0 0,0 1 0 0 0,0-1-1 0 0,0 1 1 0 0,1 1 3 0 0,-1-1 1 0 0,1 1-1 0 0,-1 0 0 0 0,0 0 1 0 0,1 1-1 0 0,-1 0 1 0 0,1 0-1 0 0,-1 1 1 0 0,0 0-1 0 0,4 1 0 0 0,-7-1 5 0 0,0 1 1 0 0,0-1-1 0 0,0 1 0 0 0,0 0 0 0 0,0 0 1 0 0,0 0-1 0 0,0 0 0 0 0,0 1 0 0 0,-1 0 1 0 0,0-1-1 0 0,1 1 0 0 0,-1 0 0 0 0,0 1 1 0 0,0-1-1 0 0,-1 1 0 0 0,2 1-5 0 0,0 1 47 0 0,-1 1 0 0 0,0-1 0 0 0,0 1 0 0 0,0 0 0 0 0,-1 0 0 0 0,0 0 0 0 0,-1 0 0 0 0,1 0 0 0 0,-1 0 0 0 0,-1 0 0 0 0,1 4-47 0 0,-1 1-521 0 0,0-1-1 0 0,-1 0 1 0 0,-1 1 0 0 0,0-1 0 0 0,0 0-1 0 0,-1 0 1 0 0,0 0 521 0 0,-1 2-9916 0 0</inkml:trace>
  <inkml:trace contextRef="#ctx0" brushRef="#br1" timeOffset="2971.225">712 328 7832 0 0,'0'0'602'0'0,"-2"-7"1035"0"0,1 4 7630 0 0,4 1-8595 0 0,0-1 1 0 0,0 1-1 0 0,0 0 0 0 0,0 0 1 0 0,0 0-1 0 0,0 1 1 0 0,0-1-1 0 0,2 0-672 0 0,2 0 494 0 0,0 0 0 0 0,0 0 0 0 0,0 1 0 0 0,1-1-494 0 0,15 0 294 0 0,-1 1 1 0 0,10 1-295 0 0,-19 0 541 0 0,-12 0-524 0 0,0 0 0 0 0,0 0 0 0 0,0 0 0 0 0,0 0 0 0 0,0 0 0 0 0,0 0-1 0 0,0 0 1 0 0,0 0 0 0 0,0 0 0 0 0,0 1 0 0 0,0-1 0 0 0,0 0 0 0 0,0 1 0 0 0,-1-1 0 0 0,1 1-1 0 0,0-1 1 0 0,0 1 0 0 0,0-1 0 0 0,-1 1 0 0 0,1 0 0 0 0,0-1 0 0 0,0 1 0 0 0,-1 0 0 0 0,1-1-1 0 0,-1 1 1 0 0,1 0 0 0 0,-1 0 0 0 0,1 0 0 0 0,-1 0 0 0 0,1-1 0 0 0,-1 1 0 0 0,0 0 0 0 0,1 0 0 0 0,-1 0-1 0 0,0 0 1 0 0,0 0 0 0 0,0 0 0 0 0,0 0 0 0 0,0 0 0 0 0,0 0 0 0 0,0 0 0 0 0,0 0 0 0 0,0 0-1 0 0,0 0 1 0 0,0 0 0 0 0,-1 0 0 0 0,1 0-17 0 0,-2 7 55 0 0,-1 0 0 0 0,0 0 0 0 0,0 0 0 0 0,-1 0 0 0 0,-1 1-55 0 0,3-4 51 0 0,-84 159 1137 0 0,78-150-1086 0 0,0-1 62 0 0,0 1 1 0 0,1 0-1 0 0,1 0 1 0 0,0 0-1 0 0,1 2-164 0 0,5-15 13 0 0,-1 0 0 0 0,1 0 0 0 0,0 1 1 0 0,0-1-1 0 0,-1 0 0 0 0,1 0 0 0 0,0 0 0 0 0,0 1 0 0 0,0-1 0 0 0,0 0 0 0 0,1 0 0 0 0,-1 0 1 0 0,0 0-1 0 0,0 1 0 0 0,1-1 0 0 0,-1 0 0 0 0,1 0 0 0 0,-1 0 0 0 0,1 0 0 0 0,0 1-13 0 0,0-1 14 0 0,0 0-1 0 0,-1-1 1 0 0,1 1-1 0 0,0 0 1 0 0,0-1 0 0 0,0 1-1 0 0,0-1 1 0 0,1 1-1 0 0,-1-1 1 0 0,0 1-1 0 0,0-1 1 0 0,0 0-1 0 0,0 0 1 0 0,0 1-1 0 0,0-1 1 0 0,1 0-1 0 0,0 0-13 0 0,6-1 38 0 0,0 1-1 0 0,0-2 1 0 0,0 1-1 0 0,0-1 1 0 0,5-2-38 0 0,-8 3-16 0 0,24-8-1058 0 0,-1-2 0 0 0,-1 0-1 0 0,13-9 1075 0 0,-29 14-2735 0 0,-5 1-3448 0 0,-1 0-2275 0 0</inkml:trace>
  <inkml:trace contextRef="#ctx0" brushRef="#br1" timeOffset="3315.119">731 511 22343 0 0,'0'0'1026'0'0,"0"0"-26"0"0,0 0-608 0 0,16-8 434 0 0,28-10 2082 0 0,28-6-2908 0 0,-31 14-2160 0 0,-1 3-4154 0 0,-21 6-2283 0 0</inkml:trace>
  <inkml:trace contextRef="#ctx0" brushRef="#br2" timeOffset="44464.686">1219 72 11888 0 0,'0'0'186'0'0,"0"0"0"0"0,0 0 1 0 0,0 0-1 0 0,0 0 1 0 0,0 0-1 0 0,0 0 0 0 0,0 0 1 0 0,0 0-1 0 0,0 1 1 0 0,0-1-1 0 0,0 0 0 0 0,0 0 1 0 0,0 0-1 0 0,0 0 0 0 0,0 0 1 0 0,0 0-1 0 0,0 0 1 0 0,0 0-1 0 0,0 0 0 0 0,0 0 1 0 0,0 0-1 0 0,0 0 1 0 0,0 0-1 0 0,0 0 0 0 0,0 0 1 0 0,0 0-1 0 0,0 0 1 0 0,0 0-1 0 0,0 0 0 0 0,1 1 1 0 0,-1-1-1 0 0,0 0 0 0 0,0 0 1 0 0,0 0-1 0 0,0 0 1 0 0,0 0-1 0 0,0 0 0 0 0,0 0 1 0 0,0 0-1 0 0,0 0 1 0 0,0 0-1 0 0,0 0 0 0 0,0 0 1 0 0,0 0-1 0 0,0 0 1 0 0,0 0-1 0 0,0 0 0 0 0,0 0 1 0 0,0 0-1 0 0,0 0 0 0 0,0 0 1 0 0,1 0-1 0 0,-1 0 1 0 0,0 0-1 0 0,0 0 0 0 0,0 0 1 0 0,0 0-1 0 0,0 0 1 0 0,0 0-1 0 0,0 0 0 0 0,0 0 1 0 0,0 0-1 0 0,0 0 1 0 0,0 0-1 0 0,0 0 0 0 0,0 0 1 0 0,0 0-1 0 0,0 0-186 0 0,-4 5 2818 0 0,-10 7-2735 0 0,9-11 43 0 0,1 0-1 0 0,-1 0 1 0 0,0-1 0 0 0,1 1-1 0 0,-1-1 1 0 0,0 0-1 0 0,0-1 1 0 0,1 1 0 0 0,-1-1-1 0 0,-2 0-125 0 0,2 0 36 0 0,-1 0-1 0 0,1 1 1 0 0,0-1-1 0 0,0 1 1 0 0,-1 0-1 0 0,1 1 1 0 0,0-1-1 0 0,-1 1-35 0 0,6-1 4 0 0,-1 1 0 0 0,0-1 0 0 0,0 0 1 0 0,1 1-1 0 0,-1-1 0 0 0,0 1 0 0 0,1-1 0 0 0,-1 1 0 0 0,0-1 0 0 0,1 1 0 0 0,-1-1 1 0 0,1 1-1 0 0,-1-1 0 0 0,1 1 0 0 0,-1 0 0 0 0,1-1 0 0 0,0 1 0 0 0,-1 0 0 0 0,1-1 1 0 0,0 1-1 0 0,-1 0 0 0 0,1 0 0 0 0,0-1 0 0 0,0 1 0 0 0,0 0 0 0 0,0 0 0 0 0,0 0 1 0 0,0-1-5 0 0,0 27 143 0 0,1-19-126 0 0,4 236 1439 0 0,-5-232-1373 0 0,0-5-24 0 0,0-1 0 0 0,0 1 0 0 0,0-1-1 0 0,1 1 1 0 0,0-1 0 0 0,0 0 0 0 0,1 1-1 0 0,-1-1 1 0 0,2 2-59 0 0,-2-7 104 0 0,18-2 556 0 0,-11-2-793 0 0,0 0-1 0 0,0-1 1 0 0,0 0 0 0 0,0-1-1 0 0,4-3 134 0 0,20-15-3956 0 0,-21 15 1163 0 0,-5 3 1055 0 0,0-2-28 0 0</inkml:trace>
  <inkml:trace contextRef="#ctx0" brushRef="#br2" timeOffset="44808.748">1240 201 20735 0 0,'0'0'472'0'0,"0"0"68"0"0,0 0 32 0 0,0 0-73 0 0,0 0-211 0 0,4 12 1975 0 0,-2-4-1839 0 0,0 0 0 0 0,0 0 0 0 0,0 0 0 0 0,-1 0 0 0 0,0 0 0 0 0,-1 0 0 0 0,0 1 0 0 0,-1 6-424 0 0,1-3 135 0 0,0-1 1 0 0,1 1-1 0 0,1 10-135 0 0,-1-20-63 0 0,5 24 202 0 0,-5-25-245 0 0,-1 0-1 0 0,0 0 1 0 0,0 0-1 0 0,1-1 1 0 0,-1 1-1 0 0,1 0 1 0 0,-1 0-1 0 0,0-1 1 0 0,1 1-1 0 0,0 0 1 0 0,-1-1-1 0 0,1 1 1 0 0,-1 0-1 0 0,1-1 1 0 0,0 1-1 0 0,-1-1 1 0 0,1 1-1 0 0,0-1 1 0 0,0 1-1 0 0,-1-1 0 0 0,1 1 1 0 0,0-1-1 0 0,0 0 1 0 0,0 0-1 0 0,-1 1 1 0 0,1-1 106 0 0,1 0-1505 0 0,1-1-281 0 0</inkml:trace>
  <inkml:trace contextRef="#ctx0" brushRef="#br2" timeOffset="45165.929">1346 74 20127 0 0,'15'-3'5702'0'0,"-9"2"-5253"0"0,0-1 0 0 0,0 1 0 0 0,0 0 0 0 0,0 1 0 0 0,2 0-449 0 0,-7 0 48 0 0,1 0 0 0 0,-1 0 0 0 0,1 0 0 0 0,-1 0 1 0 0,1 0-1 0 0,-1 1 0 0 0,0-1 0 0 0,1 0 0 0 0,-1 1 0 0 0,0 0 0 0 0,1-1 0 0 0,-1 1 0 0 0,0 0 0 0 0,0-1 0 0 0,1 1 0 0 0,-1 0 0 0 0,0 0 0 0 0,0 0 0 0 0,0 0 0 0 0,0 0 0 0 0,0 0 0 0 0,0 0 0 0 0,0 1 0 0 0,-1-1 0 0 0,2 1-48 0 0,2 10 192 0 0,-1 0 0 0 0,0 1 0 0 0,0-1 0 0 0,-1 0 0 0 0,-1 1 0 0 0,1 8-192 0 0,4 31 439 0 0,-1-30-37 0 0,6 17-402 0 0,-5-23 121 0 0,-1 0 0 0 0,-2 1 0 0 0,3 12-121 0 0,-6-26 33 0 0,0 0 0 0 0,0-1 0 0 0,0 1 0 0 0,0 0 0 0 0,-1-1 0 0 0,1 1 1 0 0,-1 0-1 0 0,1-1 0 0 0,-1 1 0 0 0,0-1 0 0 0,0 1 0 0 0,0-1 0 0 0,0 1 0 0 0,-1-1 0 0 0,1 0 0 0 0,-1 1 0 0 0,1-1 0 0 0,-1 0 0 0 0,0 0 0 0 0,0 0 1 0 0,0 0-1 0 0,0-1 0 0 0,0 1 0 0 0,0-1 0 0 0,-1 1 0 0 0,-1 0-33 0 0,1 0-23 0 0,-1 0 0 0 0,1-1 0 0 0,-1 0 0 0 0,1 1 0 0 0,-1-1 1 0 0,0-1-1 0 0,1 1 0 0 0,-1-1 0 0 0,0 1 0 0 0,0-1 0 0 0,0 0 0 0 0,1 0 0 0 0,-1-1 1 0 0,0 1-1 0 0,1-1 0 0 0,-1 0 0 0 0,0 1 0 0 0,-3-3 23 0 0,6 3-149 0 0,0-1 0 0 0,0 0 1 0 0,0 1-1 0 0,0-1 0 0 0,0 0 0 0 0,0 0 1 0 0,0 0-1 0 0,0 1 0 0 0,0-1 0 0 0,0 0 1 0 0,0 0-1 0 0,0-1 149 0 0,-1-5-1703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4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44 21967 0 0,'0'0'498'0'0,"0"0"72"0"0,0 0 36 0 0,0 0-73 0 0,12-4 832 0 0,16-5-150 0 0,0 1-1 0 0,29-4-1214 0 0,-18 6-2493 0 0,-1 2-4644 0 0,-26 3-761 0 0</inkml:trace>
  <inkml:trace contextRef="#ctx0" brushRef="#br0" timeOffset="350.318">53 119 20815 0 0,'-1'1'93'0'0,"0"-1"-1"0"0,0 0 1 0 0,0 0-1 0 0,0 0 1 0 0,0 0 0 0 0,0 1-1 0 0,0-1 1 0 0,0 0-1 0 0,0 1 1 0 0,0-1-1 0 0,0 1 1 0 0,0-1-1 0 0,0 1 1 0 0,0 0-1 0 0,1-1 1 0 0,-1 1-1 0 0,0 0 1 0 0,0-1-1 0 0,0 1 1 0 0,1 0 0 0 0,-1 0-1 0 0,1 0 1 0 0,-1 0-1 0 0,0 0 1 0 0,1 0-93 0 0,-1 0 250 0 0,8 2 604 0 0,-6-2-818 0 0,0 0 1 0 0,0-1-1 0 0,0 1 1 0 0,0-1-1 0 0,0 1 1 0 0,0-1-1 0 0,0 0 1 0 0,0 1-1 0 0,0-1 0 0 0,0 0 1 0 0,1 0-1 0 0,-1 0 1 0 0,0 0-1 0 0,0 0-36 0 0,23-1 219 0 0,0-1 1 0 0,22-6-220 0 0,-12 2-1321 0 0,-15 3-277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3.1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7368 0 0,'0'0'568'0'0,"2"2"-345"0"0,4 6 319 0 0,18 31 10131 0 0,0 1-5238 0 0,80 149-3047 0 0,-92-167-2228 0 0,-1 1 0 0 0,-1 0 1 0 0,-1 1-1 0 0,-1 0 1 0 0,-1 1-1 0 0,-1 0 0 0 0,-1 0 1 0 0,-2 0-1 0 0,0 0 1 0 0,-2 1-1 0 0,0-1 0 0 0,-2 0 1 0 0,-1 1-1 0 0,-1-1 1 0 0,-1 0-1 0 0,-3 9-160 0 0,-8 16-465 0 0,-2-1 0 0 0,-1 0 0 0 0,-3-1 0 0 0,-2-1 0 0 0,-16 21 465 0 0,8-22-991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9.99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1883 178 18975 0 0,'0'0'50'0'0,"0"0"-1"0"0,0-1 0 0 0,0 1 0 0 0,0 0 0 0 0,0 0 0 0 0,1-1 1 0 0,-1 1-1 0 0,0 0 0 0 0,0 0 0 0 0,0 0 0 0 0,0-1 0 0 0,1 1 1 0 0,-1 0-1 0 0,0 0 0 0 0,0 0 0 0 0,0 0 0 0 0,1-1 0 0 0,-1 1 1 0 0,0 0-1 0 0,0 0 0 0 0,1 0 0 0 0,-1 0 0 0 0,0 0 1 0 0,0 0-1 0 0,1 0 0 0 0,-1 0 0 0 0,0 0 0 0 0,0 0 0 0 0,1 0 1 0 0,-1 0-1 0 0,0 0 0 0 0,0 0 0 0 0,1 0 0 0 0,-1 0 0 0 0,0 0 1 0 0,0 0-1 0 0,1 0 0 0 0,-1 0 0 0 0,0 0 0 0 0,0 0 0 0 0,1 0-49 0 0,11 11 877 0 0,8 18 262 0 0,2 10-326 0 0,-2 2 0 0 0,-2 0-1 0 0,-2 2 1 0 0,-1-1 0 0 0,-3 2-1 0 0,5 31-812 0 0,-13-46 203 0 0,-2 0 0 0 0,-1 0 0 0 0,-1 0 0 0 0,-2 0 0 0 0,-1 0 1 0 0,-1-1-1 0 0,-1 1 0 0 0,-1-1 0 0 0,-3 1-203 0 0,-4 13-472 0 0,-2-1 0 0 0,-8 13 472 0 0,-2 0-7641 0 0,-17 21 7641 0 0,32-56-9078 0 0</inkml:trace>
  <inkml:trace contextRef="#ctx0" brushRef="#br0" timeOffset="-1182.281">297 533 13824 0 0,'0'0'1061'0'0,"-7"12"1965"0"0,5-3-2416 0 0,1 1-1 0 0,0-1 0 0 0,0 0 0 0 0,1 0 0 0 0,1 0 0 0 0,-1 1 0 0 0,2 0-609 0 0,0 25 696 0 0,-2 3-68 0 0,1-6-71 0 0,-1 0-1 0 0,-3 2-556 0 0,3-25 157 0 0,-2-1 0 0 0,1 1 0 0 0,-1-1 0 0 0,0 1 0 0 0,-1-1 0 0 0,0 0 0 0 0,0 0 0 0 0,-1 0 0 0 0,-4 6-157 0 0,7-12 47 0 0,-1 0 0 0 0,1-1 1 0 0,0 1-1 0 0,-1-1 0 0 0,1 1 1 0 0,-1-1-1 0 0,1 1 0 0 0,-1-1 1 0 0,0 0-1 0 0,1 0 0 0 0,-1 0 1 0 0,0 0-1 0 0,0 0 0 0 0,0 0 1 0 0,0-1-1 0 0,0 1 0 0 0,0-1 1 0 0,0 1-1 0 0,-1-1-47 0 0,-1 0 66 0 0,0 0 0 0 0,0 0 0 0 0,0 0-1 0 0,0 0 1 0 0,1-1 0 0 0,-1 0 0 0 0,0 0 0 0 0,1 0 0 0 0,-1 0 0 0 0,-2-2-66 0 0,-2-1 84 0 0,1 0 0 0 0,-1 0 1 0 0,1-1-1 0 0,0 0 0 0 0,0 0 1 0 0,0-1-1 0 0,1 0 0 0 0,0 0 1 0 0,-3-4-85 0 0,-8-14 21 0 0,1 0-1 0 0,1-2 1 0 0,1 0 0 0 0,2-1 0 0 0,0 0-1 0 0,2-1 1 0 0,-1-7-21 0 0,10 34 5 0 0,1 0 0 0 0,0 0 0 0 0,0 0-1 0 0,-1-1 1 0 0,1 1 0 0 0,0 0 0 0 0,0 0 0 0 0,0 0 0 0 0,0-1-1 0 0,0 1 1 0 0,1 0 0 0 0,-1 0 0 0 0,0 0 0 0 0,0-1 0 0 0,1 1-1 0 0,-1 0 1 0 0,1 0 0 0 0,-1 0 0 0 0,1 0 0 0 0,0 0-1 0 0,-1 0 1 0 0,1 0 0 0 0,0 0 0 0 0,-1 0 0 0 0,1 0 0 0 0,0 0-1 0 0,0 1 1 0 0,0-1 0 0 0,0 0 0 0 0,0 1 0 0 0,0-1 0 0 0,0 0-1 0 0,0 1 1 0 0,0-1 0 0 0,0 1 0 0 0,1-1 0 0 0,-1 1 0 0 0,1 0-5 0 0,6-3 59 0 0,1 1 1 0 0,-1 1 0 0 0,1 0 0 0 0,-1 0 0 0 0,3 1-60 0 0,1-1 54 0 0,64-10 560 0 0,-1-3-1 0 0,60-20-613 0 0,-41 9-4134 0 0,32-1 4134 0 0,-106 23-1494 0 0</inkml:trace>
  <inkml:trace contextRef="#ctx0" brushRef="#br0" timeOffset="-737.892">908 154 20791 0 0,'0'0'66'0'0,"0"0"0"0"0,-1-1 0 0 0,1 1 0 0 0,0 0 0 0 0,-1-1 0 0 0,1 1-1 0 0,-1 0 1 0 0,1-1 0 0 0,0 1 0 0 0,-1 0 0 0 0,1 0 0 0 0,-1-1 0 0 0,1 1-1 0 0,-1 0 1 0 0,1 0 0 0 0,-1 0 0 0 0,1 0 0 0 0,-1 0 0 0 0,1 0 0 0 0,-1 0-1 0 0,1 0 1 0 0,-1 0 0 0 0,1 0 0 0 0,-1 0 0 0 0,1 0 0 0 0,-1 0 0 0 0,1 0 0 0 0,-1 0-1 0 0,1 0 1 0 0,-1 1 0 0 0,1-1 0 0 0,-1 0-66 0 0,-1 1 75 0 0,1 0 0 0 0,-1 1 1 0 0,0-1-1 0 0,1 0 0 0 0,-1 1 0 0 0,1-1 1 0 0,-1 1-1 0 0,1 0 0 0 0,-1 0-75 0 0,-3 6 248 0 0,-1 1 0 0 0,1-1 1 0 0,-1 4-249 0 0,-3 11 634 0 0,0 0 0 0 0,1 0 0 0 0,-2 13-634 0 0,-13 74 825 0 0,15-65-438 0 0,-3 12 157 0 0,3 1 0 0 0,2 0 0 0 0,3 4-544 0 0,3-29 154 0 0,1 0-1 0 0,2 0 0 0 0,1-1 1 0 0,1 1-1 0 0,2-1 0 0 0,3 6-153 0 0,-6-27 15 0 0,0 1-1 0 0,1-1 1 0 0,1 0-1 0 0,0 0 0 0 0,0-1 1 0 0,1 1-1 0 0,0-1 1 0 0,1-1-1 0 0,0 0 1 0 0,1 0-1 0 0,-1 0 1 0 0,2-1-1 0 0,-1 0 1 0 0,1-1-1 0 0,6 3-14 0 0,-5-3-1864 0 0,0-1 0 0 0,1-1 1 0 0,-1 0-1 0 0,1 0 0 0 0,11 1 1864 0 0,-6-2-8989 0 0</inkml:trace>
  <inkml:trace contextRef="#ctx0" brushRef="#br1" timeOffset="6163.218">1095 483 20215 0 0,'0'0'927'0'0,"0"-17"432"0"0,1 14-1101 0 0,0-1 0 0 0,0 1 1 0 0,1 0-1 0 0,-1-1 1 0 0,1 1-1 0 0,0 0 1 0 0,0 0-1 0 0,0 0 0 0 0,1 0 1 0 0,-1 1-1 0 0,1-1 1 0 0,-1 0-1 0 0,1 1 1 0 0,0 0-1 0 0,0 0 0 0 0,0 0 1 0 0,1-1-259 0 0,3-1 194 0 0,0 0 0 0 0,0 1 1 0 0,0 0-1 0 0,0 0 0 0 0,1 1 1 0 0,-1 0-1 0 0,7-1-194 0 0,-11 2 24 0 0,1 1 0 0 0,0-1 0 0 0,0 1 0 0 0,-1 0 0 0 0,1 0 0 0 0,0 1 0 0 0,0-1 0 0 0,-1 1-1 0 0,1 0 1 0 0,0 0 0 0 0,-1 0 0 0 0,1 0 0 0 0,1 1-24 0 0,-3-1 10 0 0,0 1 1 0 0,0-1-1 0 0,0 0 0 0 0,-1 0 0 0 0,1 1 0 0 0,0-1 0 0 0,-1 1 0 0 0,0 0 0 0 0,1-1 0 0 0,-1 1 0 0 0,0 0 0 0 0,0 0 0 0 0,0 0 0 0 0,0 0 0 0 0,0 0 1 0 0,0 0-1 0 0,-1 0 0 0 0,1 0 0 0 0,0 0 0 0 0,-1 0 0 0 0,0 0 0 0 0,0 0 0 0 0,1 0 0 0 0,-1 1-10 0 0,0 4 39 0 0,-1 1 1 0 0,0-1-1 0 0,0 0 1 0 0,0 1-1 0 0,-1-1 0 0 0,0 0 1 0 0,0 0-1 0 0,-1 0 0 0 0,-1 3-39 0 0,-8 14 385 0 0,-14 22-385 0 0,10-19 189 0 0,-30 47 257 0 0,24-41-134 0 0,2 0 0 0 0,1 2-1 0 0,0 6-311 0 0,18-38 16 0 0,-1-1 1 0 0,1 1-1 0 0,1 0 0 0 0,-1 0 0 0 0,0-1 0 0 0,1 1 0 0 0,-1 0 0 0 0,1 0 0 0 0,0 0 0 0 0,0 0 0 0 0,0 0 0 0 0,0-1 0 0 0,1 1 0 0 0,0 1-16 0 0,-1-2 5 0 0,1-1-1 0 0,0 1 0 0 0,-1-1 1 0 0,1 0-1 0 0,0 1 1 0 0,0-1-1 0 0,0 1 0 0 0,0-1 1 0 0,1 0-1 0 0,-1 0 1 0 0,0 0-1 0 0,0 0 0 0 0,1 0 1 0 0,-1 0-1 0 0,0 0 0 0 0,1 0 1 0 0,-1 0-1 0 0,1-1 1 0 0,0 1-1 0 0,-1 0 0 0 0,1-1 1 0 0,-1 0-1 0 0,1 1 1 0 0,0-1-1 0 0,0 0-4 0 0,7 1-26 0 0,0 0 0 0 0,0-1-1 0 0,0 0 1 0 0,1 0 0 0 0,-1-1 0 0 0,0-1 0 0 0,-1 1-1 0 0,2-2 27 0 0,10-2-684 0 0,0-1-1 0 0,0-1 0 0 0,0-1 685 0 0,-4-1-1684 0 0,0 1-76 0 0</inkml:trace>
  <inkml:trace contextRef="#ctx0" brushRef="#br1" timeOffset="6522.513">1036 744 25655 0 0,'-5'-2'709'0'0,"4"2"-599"0"0,0-1 0 0 0,0 1-1 0 0,1 0 1 0 0,-1-1-1 0 0,0 1 1 0 0,0 0 0 0 0,1-1-1 0 0,-1 1 1 0 0,0-1 0 0 0,1 1-1 0 0,-1-1 1 0 0,1 0-1 0 0,-1 1 1 0 0,0-1 0 0 0,1 1-1 0 0,-1-1 1 0 0,1 0-1 0 0,0 0 1 0 0,-1 0-110 0 0,1 1 5 0 0,0 0 1 0 0,0-1-1 0 0,0 1 0 0 0,0-1 1 0 0,0 1-1 0 0,0 0 0 0 0,0-1 1 0 0,0 1-1 0 0,1 0 0 0 0,-1-1 0 0 0,0 1 1 0 0,0 0-1 0 0,0-1 0 0 0,0 1 1 0 0,1 0-1 0 0,-1-1 0 0 0,0 1 1 0 0,0 0-1 0 0,1-1 0 0 0,-1 1 0 0 0,0 0 1 0 0,0 0-1 0 0,1-1 0 0 0,-1 1 1 0 0,0 0-1 0 0,1 0 0 0 0,-1 0 0 0 0,0 0 1 0 0,1-1-6 0 0,11-5 281 0 0,-11 6-260 0 0,42-16-171 0 0,1 3-1 0 0,1 1 1 0 0,33-4 150 0 0,-47 10-1141 0 0,8-1-8619 0 0</inkml:trace>
  <inkml:trace contextRef="#ctx0" brushRef="#br2" timeOffset="9500.546">1587 12 18287 0 0,'0'0'414'0'0,"0"0"56"0"0,0 0 32 0 0,0 0-60 0 0,0 0-147 0 0,0 0 448 0 0,0 0 227 0 0,0 0 44 0 0,0 0-104 0 0,0 0-467 0 0,0 0-202 0 0,0 0-38 0 0,0 0 0 0 0,0 0 37 0 0,0 0 14 0 0,-13 14 434 0 0,11-13-639 0 0,-1 1 1 0 0,1-1-1 0 0,0 0 0 0 0,0 1 0 0 0,0-1 0 0 0,-1 0 0 0 0,1 0 1 0 0,0-1-1 0 0,-1 1 0 0 0,1 0 0 0 0,-1-1 0 0 0,1 1 0 0 0,-1-1 1 0 0,1 0-1 0 0,-1 0 0 0 0,1 0 0 0 0,-3 0-49 0 0,0-1 127 0 0,0 1 0 0 0,0-1 0 0 0,0 0 0 0 0,-1 0 0 0 0,1-1 0 0 0,0 0 0 0 0,1 1 0 0 0,-1-2-127 0 0,4 3 2 0 0,1 0-1 0 0,0 0 1 0 0,0 0-1 0 0,-1 0 0 0 0,1 0 1 0 0,0 0-1 0 0,0 0 1 0 0,-1 0-1 0 0,1-1 1 0 0,0 1-1 0 0,0 0 1 0 0,-1 0-1 0 0,1 0 1 0 0,0 0-1 0 0,-1 0 1 0 0,1 1-1 0 0,0-1 1 0 0,0 0-1 0 0,-1 0 1 0 0,1 0-1 0 0,0 0 0 0 0,0 0 1 0 0,-1 0-1 0 0,1 0 1 0 0,0 0-1 0 0,0 1 1 0 0,0-1-1 0 0,-1 0 1 0 0,1 0-1 0 0,0 0 1 0 0,0 1-1 0 0,-1-1-1 0 0,-3 10 80 0 0,1 12 29 0 0,-1 78 1297 0 0,-14 76-1406 0 0,12-123 139 0 0,6-50-61 0 0,-1-1-1 0 0,1 0 0 0 0,0 0 0 0 0,0 1 0 0 0,0-1 0 0 0,0 0 1 0 0,1 0-1 0 0,-1 1 0 0 0,1-1 0 0 0,-1 0 0 0 0,1 1-77 0 0,0-2 15 0 0,-1-1 0 0 0,1 1 0 0 0,-1 0 0 0 0,1-1 0 0 0,-1 1 0 0 0,1-1 0 0 0,0 1 0 0 0,-1-1 0 0 0,1 1 0 0 0,0-1 0 0 0,-1 1 0 0 0,1-1 0 0 0,0 0 0 0 0,0 1 0 0 0,-1-1 0 0 0,1 0 0 0 0,0 0 0 0 0,0 0 0 0 0,0 1-1 0 0,-1-1 1 0 0,1 0 0 0 0,0 0 0 0 0,0 0 0 0 0,0 0 0 0 0,-1 0 0 0 0,1-1 0 0 0,0 1 0 0 0,0 0 0 0 0,0 0 0 0 0,-1 0 0 0 0,1-1 0 0 0,0 1 0 0 0,0 0-15 0 0,13-3 4 0 0,1 0-1 0 0,0 2 0 0 0,7-1-3 0 0,21-1-5422 0 0,-36 1-4038 0 0</inkml:trace>
  <inkml:trace contextRef="#ctx0" brushRef="#br2" timeOffset="10516.278">1630 138 13360 0 0,'0'0'1026'0'0,"-4"7"5646"0"0,3-4-6159 0 0,0 4-91 0 0,0 0 0 0 0,1 0 0 0 0,0 0-1 0 0,0 0 1 0 0,0 0 0 0 0,1 0-1 0 0,0 2-421 0 0,3 26-12 0 0,-4-25 37 0 0,-1 11 90 0 0,2 0 0 0 0,1 1 0 0 0,1 3-115 0 0,-3-17-506 0 0,0-5-6015 0 0,0-3-1157 0 0</inkml:trace>
  <inkml:trace contextRef="#ctx0" brushRef="#br2" timeOffset="10949.236">1643 1 19895 0 0,'0'0'455'0'0,"0"0"61"0"0,0 0 28 0 0,0 0-61 0 0,16 0 746 0 0,-16 0-1185 0 0,19 1 484 0 0,-1 2 1 0 0,0 0-1 0 0,0 1 0 0 0,6 3-528 0 0,-22-6 52 0 0,1 0-1 0 0,-1 0 0 0 0,0 0 0 0 0,0 0 1 0 0,0 1-1 0 0,-1-1 0 0 0,1 1 0 0 0,0-1 1 0 0,0 1-1 0 0,-1 0 0 0 0,1-1 1 0 0,-1 1-1 0 0,0 0 0 0 0,1 0 0 0 0,-1 0 1 0 0,0 0-1 0 0,0 1 0 0 0,0-1 1 0 0,0 0-1 0 0,-1 0 0 0 0,1 0 0 0 0,-1 1 1 0 0,1-1-1 0 0,-1 0 0 0 0,0 2-51 0 0,1 8 220 0 0,-1 0 1 0 0,-1 0-1 0 0,0 0 0 0 0,-2 9-220 0 0,0 8 853 0 0,1-9-496 0 0,1 1 1 0 0,0 0-1 0 0,2 0 0 0 0,0 0 1 0 0,2 0-1 0 0,3 15-357 0 0,15 37 64 0 0,-20-70-46 0 0,-1 0 0 0 0,1 0 0 0 0,-1 0 0 0 0,0-1-1 0 0,0 1 1 0 0,0 0 0 0 0,0 0 0 0 0,0 0 0 0 0,-1 0 0 0 0,1 0 0 0 0,-1 0-1 0 0,0 0 1 0 0,0 0 0 0 0,0 0 0 0 0,0-1 0 0 0,0 1 0 0 0,-1 0 0 0 0,1-1-1 0 0,-1 1 1 0 0,0-1 0 0 0,0 0 0 0 0,0 0 0 0 0,0 1 0 0 0,0-1 0 0 0,0 0 0 0 0,0 0-1 0 0,-1-1 1 0 0,0 2-18 0 0,-1-1-207 0 0,-1 1 1 0 0,1-1-1 0 0,-1 0 0 0 0,1 0 0 0 0,-1 0 0 0 0,0 0 0 0 0,0-1 1 0 0,0 0-1 0 0,0 0 0 0 0,0 0 0 0 0,0-1 0 0 0,0 0 0 0 0,0 0 0 0 0,0 0 1 0 0,0 0-1 0 0,-3-1 207 0 0,-5-2-9983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2.75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2923 154 19895 0 0,'0'0'911'0'0,"14"4"338"0"0,-8-1-1200 0 0,0 1-1 0 0,0 0 0 0 0,0 0 1 0 0,0 1-1 0 0,-1 0 0 0 0,0 0 0 0 0,5 5-48 0 0,31 43 818 0 0,-29-36-379 0 0,2 4-198 0 0,-1 0 1 0 0,-1 1-1 0 0,0 0 0 0 0,-2 1 1 0 0,-1 1-1 0 0,0 0 1 0 0,-2 0-1 0 0,-1 0 0 0 0,-1 1 1 0 0,-1-1-1 0 0,-1 1 0 0 0,-1 0 1 0 0,-2 24-242 0 0,-2-7-63 0 0,-1 0 0 0 0,-3-1 0 0 0,-1 0 0 0 0,-2 0 0 0 0,-2-1 0 0 0,-2 0 0 0 0,-1 0 1 0 0,-2-2 62 0 0,2-7-2132 0 0,1-1-6589 0 0</inkml:trace>
  <inkml:trace contextRef="#ctx0" brushRef="#br0" timeOffset="-2356.196">220 72 20591 0 0,'0'0'464'0'0,"-9"7"1132"0"0,4-3-1551 0 0,1 0 0 0 0,-1 0 0 0 0,1 0 0 0 0,0 1 0 0 0,0-1 0 0 0,1 1 0 0 0,-3 4-45 0 0,-20 40 652 0 0,16-29-247 0 0,-15 31 245 0 0,3 2-1 0 0,2 0 0 0 0,2 1 1 0 0,3 1-1 0 0,2 1 0 0 0,-4 46-649 0 0,12-70 162 0 0,2 0 0 0 0,2 1 0 0 0,0-1 0 0 0,2 1 0 0 0,2-1 0 0 0,1 0 0 0 0,1 0 0 0 0,7 19-162 0 0,-7-35 60 0 0,1 0-1 0 0,1 0 1 0 0,1-1-1 0 0,0 0 1 0 0,0 0-1 0 0,2-1 1 0 0,0 0-1 0 0,2 1-59 0 0,-3-4-246 0 0,0-1 1 0 0,1 0-1 0 0,0 0 0 0 0,1-1 1 0 0,0 0-1 0 0,1-1 0 0 0,0-1 0 0 0,0 0 1 0 0,0 0-1 0 0,2-1 246 0 0,2-1-2669 0 0,-1-2-6320 0 0</inkml:trace>
  <inkml:trace contextRef="#ctx0" brushRef="#br0" timeOffset="-2003.469">365 399 19807 0 0,'0'0'910'0'0,"0"0"-24"0"0,3 10-530 0 0,5 30 3436 0 0,-1 0-1 0 0,0 38-3791 0 0,-3-32 597 0 0,3 72-108 0 0,-5-57 114 0 0,9 46-603 0 0,-9-97 6 0 0,4 21-600 0 0,-6-29 362 0 0,1 0 0 0 0,0-1-1 0 0,0 1 1 0 0,0 0 0 0 0,0 0 0 0 0,0-1-1 0 0,0 1 1 0 0,0-1 0 0 0,0 1-1 0 0,0-1 1 0 0,1 1 0 0 0,-1-1-1 0 0,1 0 1 0 0,0 1 232 0 0,4 0-9928 0 0</inkml:trace>
  <inkml:trace contextRef="#ctx0" brushRef="#br0" timeOffset="-1652.528">627 672 12440 0 0,'-2'0'210'0'0,"1"0"-138"0"0,1 0-1 0 0,0 0 1 0 0,-1 0 0 0 0,1 0-1 0 0,-1 0 1 0 0,1 0 0 0 0,-1 0 0 0 0,1-1-1 0 0,-1 1 1 0 0,1 0 0 0 0,-1 0 0 0 0,1 0-1 0 0,0 0 1 0 0,-1-1 0 0 0,1 1-1 0 0,-1 0 1 0 0,1 0 0 0 0,0-1 0 0 0,-1 1-1 0 0,1 0 1 0 0,0-1 0 0 0,-1 1 0 0 0,1-1-72 0 0,-1 1 2810 0 0,23-1 9262 0 0,-1 0-9717 0 0,24-1-3018 0 0,142-2-3214 0 0,-142 1 2423 0 0</inkml:trace>
  <inkml:trace contextRef="#ctx0" brushRef="#br0" timeOffset="-1299.186">1262 523 6912 0 0,'1'-1'250'0'0,"-1"1"0"0"0,0 0 0 0 0,0 0 0 0 0,1 0 0 0 0,-1 0 0 0 0,0 0 0 0 0,0 0 0 0 0,1 0 0 0 0,-1 0 0 0 0,0 0 0 0 0,0 0 0 0 0,0 1 0 0 0,1-1 0 0 0,-1 0-1 0 0,0 0 1 0 0,0 0 0 0 0,1 0 0 0 0,-1 0 0 0 0,0 0 0 0 0,0 0 0 0 0,0 0 0 0 0,0 1 0 0 0,1-1 0 0 0,-1 0 0 0 0,0 0 0 0 0,0 0 0 0 0,0 0 0 0 0,0 1 0 0 0,0-1 0 0 0,1 0 0 0 0,-1 0 0 0 0,0 0 0 0 0,0 1 0 0 0,0-1 0 0 0,0 0 0 0 0,0 0 0 0 0,0 1 0 0 0,0-1 0 0 0,0 0 0 0 0,0 0 0 0 0,0 1 0 0 0,0-1 0 0 0,0 0 0 0 0,0 0 0 0 0,0 0 0 0 0,0 1 0 0 0,0-1 0 0 0,0 0 0 0 0,0 0 0 0 0,0 1 0 0 0,0-1-250 0 0,-4 19 5459 0 0,1-5-5089 0 0,4 8-126 0 0,-2-1 1 0 0,0 4-245 0 0,-1 20 534 0 0,-3 14-98 0 0,0-8 58 0 0,4-41-321 0 0,0 0 0 0 0,-1-1 0 0 0,0 1 0 0 0,0 0 0 0 0,-1-1 0 0 0,-1 1 0 0 0,0 0-173 0 0,4-9 20 0 0,-1 1 0 0 0,0 0 1 0 0,1-1-1 0 0,-1 0 1 0 0,0 1-1 0 0,0-1 0 0 0,0 0 1 0 0,0 1-1 0 0,0-1 0 0 0,0 0 1 0 0,0 0-1 0 0,0 0 0 0 0,-1 0 1 0 0,1 0-1 0 0,0 0 0 0 0,-1 0 1 0 0,1 0-1 0 0,0 0 0 0 0,-1-1 1 0 0,1 1-1 0 0,-1-1 0 0 0,0 1 1 0 0,1-1-1 0 0,-1 1 0 0 0,1-1 1 0 0,-1 0-1 0 0,0 0 1 0 0,1 0-1 0 0,-1 0 0 0 0,1 0 1 0 0,-1 0-1 0 0,0 0 0 0 0,0-1-20 0 0,-2 0 62 0 0,1 0 1 0 0,0-1-1 0 0,-1 0 0 0 0,1 1 0 0 0,0-1 1 0 0,0 0-1 0 0,0-1 0 0 0,0 1 0 0 0,1 0 1 0 0,-1-1-1 0 0,0 0 0 0 0,1 1 0 0 0,0-1 0 0 0,-1-1-62 0 0,-13-22-121 0 0,1 0 0 0 0,1-1 0 0 0,2-1 0 0 0,1 0 0 0 0,-1-6 121 0 0,8 19-53 0 0,1 1-1 0 0,0-1 1 0 0,1 0 0 0 0,1 0-1 0 0,0 0 1 0 0,2-6 53 0 0,-1 16 17 0 0,0 1-1 0 0,1 0 1 0 0,-1-1-1 0 0,1 1 1 0 0,0 0-1 0 0,0 0 1 0 0,1 0-1 0 0,-1 0 1 0 0,1 0-1 0 0,0 0 1 0 0,0 0-1 0 0,1 1 1 0 0,-1-1 0 0 0,1 1-1 0 0,-1-1 1 0 0,1 1-1 0 0,0 0 1 0 0,0 0-1 0 0,1 0 1 0 0,-1 1-1 0 0,0-1 1 0 0,1 1-1 0 0,0 0 1 0 0,0-1-1 0 0,-1 2 1 0 0,3-2-17 0 0,12-4 84 0 0,0 1 0 0 0,1 0-1 0 0,0 1 1 0 0,0 1 0 0 0,5 0-84 0 0,-17 3-5 0 0,77-12-1243 0 0,1 4 0 0 0,51 3 1248 0 0,-100 6-1892 0 0</inkml:trace>
  <inkml:trace contextRef="#ctx0" brushRef="#br0" timeOffset="-957.379">1911 127 21999 0 0,'-1'-1'50'0'0,"0"1"1"0"0,0 0-1 0 0,0 0 0 0 0,0-1 0 0 0,0 1 0 0 0,0 0 0 0 0,0 0 1 0 0,0 0-1 0 0,0 0 0 0 0,0 0 0 0 0,-1 0 0 0 0,1 0 0 0 0,0 0 1 0 0,0 1-1 0 0,0-1 0 0 0,0 0 0 0 0,0 1 0 0 0,0-1 0 0 0,0 1 1 0 0,0-1-1 0 0,1 1 0 0 0,-1-1 0 0 0,0 1 0 0 0,-1 0-50 0 0,-22 20 1180 0 0,21-19-1148 0 0,-15 17 320 0 0,0 1-1 0 0,1 1 1 0 0,2 0 0 0 0,0 1-1 0 0,1 0 1 0 0,1 1-1 0 0,1 1 1 0 0,-3 12-352 0 0,0 3 590 0 0,2 1 1 0 0,1 0-1 0 0,2 1 1 0 0,3 0-1 0 0,0 1-590 0 0,4-15 121 0 0,1-1-1 0 0,1 1 0 0 0,2 0 1 0 0,0 0-1 0 0,2 0 0 0 0,1-1 1 0 0,4 17-121 0 0,-4-29 19 0 0,0 1 1 0 0,1-1-1 0 0,1 0 0 0 0,0 0 1 0 0,1 0-1 0 0,1-1 1 0 0,0 0-1 0 0,0 0 1 0 0,1-1-1 0 0,1 0 1 0 0,0-1-1 0 0,1 0 1 0 0,0-1-1 0 0,2 2-19 0 0,10 5-1673 0 0,21 11 1673 0 0,-16-13-1903 0 0</inkml:trace>
  <inkml:trace contextRef="#ctx0" brushRef="#br1" timeOffset="4368.534">2060 497 7832 0 0,'-9'-25'-1204'0'0,"8"21"2140"0"0,1 0-1 0 0,-1 0 1 0 0,1 0-1 0 0,-1 0 1 0 0,1 0-1 0 0,0 0 1 0 0,1-3-936 0 0,-1 4 824 0 0,1 0 0 0 0,0 1 0 0 0,-1-1 0 0 0,1 0 0 0 0,0 1 0 0 0,0-1 0 0 0,1 0 0 0 0,-1 1 0 0 0,1 0 0 0 0,-1-1 0 0 0,1 0-824 0 0,1 0 653 0 0,0 0 1 0 0,0 0-1 0 0,-1 1 1 0 0,2-1 0 0 0,2-1-654 0 0,0 0 154 0 0,1 0 1 0 0,0 1-1 0 0,0 0 1 0 0,0 1-1 0 0,0-1 1 0 0,0 1-1 0 0,1 1 1 0 0,-1-1-1 0 0,0 1 1 0 0,1 1-1 0 0,7-1-154 0 0,-4 1 117 0 0,-1 1 1 0 0,1 0-1 0 0,-1 0 0 0 0,0 1 0 0 0,1 0 0 0 0,-1 1 1 0 0,0 0-1 0 0,4 2-117 0 0,-11-4 11 0 0,1 1 0 0 0,-1 0 1 0 0,0 0-1 0 0,1 0 0 0 0,-1 0 0 0 0,0 1 1 0 0,0-1-1 0 0,0 1 0 0 0,-1-1 0 0 0,1 1 0 0 0,0 0 1 0 0,-1 0-1 0 0,0 1 0 0 0,0-1 0 0 0,2 4-11 0 0,-2-3 38 0 0,0 1-1 0 0,-1 1 0 0 0,1-1 0 0 0,-1 0 0 0 0,0 0 0 0 0,-1 0 0 0 0,1 1 0 0 0,-1-1 0 0 0,0 0 0 0 0,-1 5-37 0 0,-1 5 121 0 0,0-1-1 0 0,-2 1 1 0 0,0-1-1 0 0,0 0 0 0 0,-2 0 1 0 0,1 0-1 0 0,-7 10-120 0 0,0-4 224 0 0,-1-1 0 0 0,0-1 0 0 0,-13 14-224 0 0,12-16 220 0 0,1 0-1 0 0,1 1 1 0 0,1 1 0 0 0,-5 8-220 0 0,16-25 9 0 0,-1 0-1 0 0,0 0 1 0 0,1 0 0 0 0,-1 0-1 0 0,1 0 1 0 0,-1 0 0 0 0,1 1-1 0 0,0-1 1 0 0,-1 0 0 0 0,1 0-1 0 0,0 0 1 0 0,0 0 0 0 0,0 1-1 0 0,0-1 1 0 0,0 0 0 0 0,0 0-1 0 0,0 0 1 0 0,0 1 0 0 0,0-1-1 0 0,1 0 1 0 0,-1 0 0 0 0,0 0-1 0 0,1 0 1 0 0,-1 0 0 0 0,1 0 0 0 0,-1 0-1 0 0,1 0 1 0 0,0 0 0 0 0,-1 0-1 0 0,1 0 1 0 0,0 0 0 0 0,0 0-1 0 0,0 0 1 0 0,0 0 0 0 0,0-1-1 0 0,0 1 1 0 0,-1 0 0 0 0,2-1-1 0 0,-1 1 1 0 0,0 0 0 0 0,0-1-1 0 0,0 0 1 0 0,0 1 0 0 0,0-1-1 0 0,0 0 1 0 0,1 1-9 0 0,5 0-12 0 0,-1 0-1 0 0,0 0 1 0 0,0 0 0 0 0,1-1-1 0 0,-1 0 1 0 0,0 0-1 0 0,1-1 1 0 0,1 0 12 0 0,35-8-1084 0 0,-1-2 0 0 0,6-3 1084 0 0,-12 3-2646 0 0,-20 6 1024 0 0</inkml:trace>
  <inkml:trace contextRef="#ctx0" brushRef="#br1" timeOffset="4721.429">2069 630 26463 0 0,'0'0'604'0'0,"0"0"85"0"0,11-4 898 0 0,30-8-1803 0 0,0 2-1 0 0,1 1 1 0 0,0 2-1 0 0,0 3 1 0 0,1 1-1 0 0,25 2 217 0 0,-43 2-685 0 0</inkml:trace>
  <inkml:trace contextRef="#ctx0" brushRef="#br2" timeOffset="9212.291">2528 59 8840 0 0,'27'-21'1155'0'0,"-21"15"1074"0"0,1 1-1 0 0,0 0 1 0 0,0 1 0 0 0,6-4-2229 0 0,-12 11 6100 0 0,-3 5-4665 0 0,-8 7-1417 0 0,4-10 25 0 0,-1 0-1 0 0,0 0 0 0 0,0-1 1 0 0,0 0-1 0 0,0-1 1 0 0,-1 1-1 0 0,0-2 0 0 0,1 1 1 0 0,-1-1-1 0 0,-1 0-42 0 0,-1 1-3 0 0,-13 3 161 0 0,22-6-99 0 0,-1 3-53 0 0,1 0 1 0 0,0 0 0 0 0,0 0-1 0 0,0 0 1 0 0,0 0 0 0 0,0 0-1 0 0,1 0 1 0 0,-1 0 0 0 0,1 0-1 0 0,0 0 1 0 0,0 0 0 0 0,0 1-7 0 0,7 37 68 0 0,-5-30 58 0 0,0 11 94 0 0,0-1-1 0 0,-1 1 1 0 0,-1 0 0 0 0,-1 0-1 0 0,-2 7-219 0 0,-1 26 395 0 0,-1-8 71 0 0,0 9 591 0 0,5-56-929 0 0,0 0-8 0 0,18 8 171 0 0,-15-7-282 0 0,0-1 1 0 0,0 1-1 0 0,-1-1 1 0 0,1 0-1 0 0,0 0 1 0 0,0 0-1 0 0,0 0 1 0 0,0 0-1 0 0,-1-1 1 0 0,1 1 0 0 0,0-1-1 0 0,0 0 1 0 0,-1 0-1 0 0,1 0-9 0 0,36-17-1970 0 0,-35 16 1424 0 0,6-5-2307 0 0,-4 1-4240 0 0,-3 1-940 0 0</inkml:trace>
  <inkml:trace contextRef="#ctx0" brushRef="#br2" timeOffset="9552.39">2594 197 10592 0 0,'0'0'818'0'0,"0"0"-250"0"0,0 0 927 0 0,1 5 3226 0 0,1 7-2506 0 0,4 43 1441 0 0,-4 27-2538 0 0,1-28-3059 0 0,-3-54 858 0 0</inkml:trace>
  <inkml:trace contextRef="#ctx0" brushRef="#br2" timeOffset="9900.9">2695 3 18255 0 0,'0'0'836'0'0,"0"0"-18"0"0,-3-2-576 0 0,3 1 3918 0 0,43 7-2595 0 0,-23-4-995 0 0,-1 1-1 0 0,15 5-569 0 0,-32-8 47 0 0,0 1 0 0 0,0 0 0 0 0,0 0 0 0 0,0 0 0 0 0,0 0 0 0 0,-1 0 0 0 0,1 0 0 0 0,0 0 0 0 0,-1 1 0 0 0,1-1 0 0 0,-1 1-1 0 0,1-1 1 0 0,-1 1 0 0 0,0 0 0 0 0,1-1 0 0 0,-1 1 0 0 0,0 0 0 0 0,0 0 0 0 0,0 0 0 0 0,-1 0 0 0 0,1 0 0 0 0,0 0 0 0 0,-1 0 0 0 0,1 0 0 0 0,-1 1-47 0 0,2 7 28 0 0,-2 0 0 0 0,1 1 0 0 0,-1-1 0 0 0,-1 0-1 0 0,1 0-27 0 0,-2 14 231 0 0,2 15-51 0 0,-1-13 150 0 0,1 1 0 0 0,1-1 0 0 0,2 0-1 0 0,0 0 1 0 0,4 12-330 0 0,-2-23 41 0 0,1 8 60 0 0,-1 0 0 0 0,0 4-101 0 0,-5-26 17 0 0,0 1 1 0 0,0-1-1 0 0,0 0 0 0 0,0 1 1 0 0,0-1-1 0 0,0 1 0 0 0,0-1 0 0 0,-1 0 1 0 0,1 1-1 0 0,0-1 0 0 0,-1 0 1 0 0,0 1-1 0 0,1-1 0 0 0,-1 0 0 0 0,0 0 1 0 0,1 1-1 0 0,-1-1 0 0 0,0 0 1 0 0,0 0-1 0 0,0 0 0 0 0,0 0 0 0 0,0 0 1 0 0,0 0-1 0 0,0 0 0 0 0,0-1 1 0 0,-1 1-1 0 0,1 0 0 0 0,0-1 0 0 0,0 1 1 0 0,-1-1-1 0 0,1 1 0 0 0,0-1 1 0 0,-1 1-1 0 0,1-1 0 0 0,-1 0 0 0 0,0 0-17 0 0,-5 2-330 0 0,0-1-1 0 0,0-1 0 0 0,0 1 0 0 0,-2-1 331 0 0,-13-1-4698 0 0,14 0 1075 0 0,-9 0-5666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4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15200 0 0,'0'0'1172'0'0,"7"10"7298"0"0,18 26-4155 0 0,19 14-3050 0 0,0 0-908 0 0,-20-19-336 0 0,1-1-1 0 0,2-2 1 0 0,0 0-1 0 0,2-2 1 0 0,1-1-1 0 0,1-2 1 0 0,22 12-21 0 0,-29-19-82 0 0,-15-10-1196 0 0,1 0 0 0 0,-1-1 0 0 0,9 4 1278 0 0,-14-10-2993 0 0,-3-3 1466 0 0</inkml:trace>
  <inkml:trace contextRef="#ctx0" brushRef="#br0" timeOffset="343.296">364 1 10592 0 0,'0'0'818'0'0,"0"0"-36"0"0,-1 1 4709 0 0,-5 6-1273 0 0,-30 47 2371 0 0,5 3-4489 0 0,15-27-1828 0 0,0-2 1 0 0,-2 1-1 0 0,-4 1-272 0 0,-47 53 565 0 0,19-23-277 0 0,-16 26-288 0 0,60-77-348 0 0,0 1 0 0 0,0-1 0 0 0,0 5 348 0 0,-1 4-8463 0 0,6-6-1314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17 23727 0 0,'-10'1'4373'0'0,"20"1"-3461"0"0,11 0-1440 0 0,-11-1 864 0 0,20-3-26 0 0,0 0-1 0 0,19-6-309 0 0,-18 3-2742 0 0,1 1-4433 0 0,-22 3-1235 0 0</inkml:trace>
  <inkml:trace contextRef="#ctx0" brushRef="#br0" timeOffset="341.003">24 143 22543 0 0,'-9'1'2318'0'0,"12"1"-1163"0"0,17 0-636 0 0,33-6-398 0 0,20-5-121 0 0,-19-1-8367 0 0,-39 7 494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11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32 18455 0 0,'-2'-3'335'0'0,"0"-1"-1"0"0,0 1 1 0 0,-1 0-1 0 0,0 0 1 0 0,1 0-1 0 0,-3-2-334 0 0,5 5 0 0 0,-1 0 1 0 0,1 0-1 0 0,0 0 1 0 0,0 0-1 0 0,0 0 0 0 0,0 0 1 0 0,0 0-1 0 0,-1 0 0 0 0,1 0 1 0 0,0 0-1 0 0,0 0 0 0 0,0 0 1 0 0,0 0-1 0 0,0 0 1 0 0,-1 0-1 0 0,1 0 0 0 0,0 0 1 0 0,0 1-1 0 0,0-1 0 0 0,0 0 1 0 0,0 0-1 0 0,0 0 0 0 0,-1 0 1 0 0,1 0-1 0 0,0 0 1 0 0,0 0-1 0 0,0 0 0 0 0,0 1 1 0 0,0-1-1 0 0,0 0 0 0 0,0 0 1 0 0,0 0-1 0 0,0 0 0 0 0,0 0 1 0 0,0 1-1 0 0,-1-1 1 0 0,1 0-1 0 0,0 0 0 0 0,0 0 1 0 0,0 0-1 0 0,0 0 0 0 0,0 1 1 0 0,0-1-1 0 0,0 0 0 0 0,0 0 1 0 0,1 0-1 0 0,-1 0 1 0 0,0 0-1 0 0,0 1 0 0 0,0-1 1 0 0,0 0-1 0 0,0 0 0 0 0,0 0 0 0 0,-1 11-13 0 0,1-11 11 0 0,6 118 668 0 0,-3-59-167 0 0,6 337 2867 0 0,-36 320-3366 0 0,11-548 93 0 0,4-44 99 0 0,3 53-192 0 0,9-172-422 0 0,2 37 1168 0 0,2-23-2269 0 0,4-3-4662 0 0,-3-11-1505 0 0</inkml:trace>
  <inkml:trace contextRef="#ctx0" brushRef="#br0" timeOffset="662.988">269 4 11976 0 0,'0'0'922'0'0,"0"0"-472"0"0,0 0 243 0 0,-1-1 181 0 0,-1-2-23 0 0,2 4 489 0 0,1 5-1166 0 0,-1 1 1 0 0,1-1-1 0 0,1 1 0 0 0,1 3-174 0 0,3 23 630 0 0,9 413 4048 0 0,-27-171-3474 0 0,5-161-977 0 0,-19 185 162 0 0,-2 67 1615 0 0,28-327-2588 0 0,2 0 0 0 0,1 0 0 0 0,5 20 584 0 0,-4-36-9023 0 0</inkml:trace>
  <inkml:trace contextRef="#ctx0" brushRef="#br0" timeOffset="8368.555">805 708 15344 0 0,'-9'-56'2437'0'0,"9"55"-1599"0"0,0 1 40 0 0,0 0-33 0 0,0 0-173 0 0,0 0-80 0 0,0 1-455 0 0,-1 0 1 0 0,1 1-1 0 0,0-1 0 0 0,-1 0 1 0 0,1 1-1 0 0,0-1 0 0 0,0 0 1 0 0,0 1-1 0 0,0-1 0 0 0,0 0 1 0 0,0 1-1 0 0,0-1 0 0 0,0 1-137 0 0,7 59 672 0 0,2-1 0 0 0,3-1 0 0 0,3 0 0 0 0,6 13-672 0 0,-17-62 60 0 0,0-1 1 0 0,0 0-1 0 0,1 0 0 0 0,0 0 0 0 0,3 3-60 0 0,-5-8 28 0 0,-1-1-1 0 0,1 1 0 0 0,0-1 0 0 0,0 0 0 0 0,0 0 1 0 0,0 0-1 0 0,1-1 0 0 0,-1 1 0 0 0,1-1 0 0 0,0 0 0 0 0,-1 0 1 0 0,1 0-1 0 0,4 1-27 0 0,-6-3 23 0 0,0 1 1 0 0,0-1-1 0 0,1 0 1 0 0,-1 0-1 0 0,0 0 1 0 0,0-1-1 0 0,0 1 1 0 0,1 0-1 0 0,-1-1 0 0 0,0 0 1 0 0,0 1-1 0 0,0-1 1 0 0,0 0-1 0 0,0 0 1 0 0,0 0-1 0 0,0 0 1 0 0,0 0-1 0 0,0-1 1 0 0,-1 1-1 0 0,1-1 0 0 0,0 1 1 0 0,-1-1-1 0 0,1 0-23 0 0,6-6 125 0 0,-1 0-1 0 0,0-1 0 0 0,5-9-124 0 0,-12 18 1 0 0,10-17 51 0 0,0 0 0 0 0,-1-1 0 0 0,-1 0 0 0 0,-1 0-1 0 0,-1-1 1 0 0,5-18-52 0 0,-5 9-2 0 0,-2 0-1 0 0,0-1 1 0 0,-2 1-1 0 0,-1-14 3 0 0,-1 29-13 0 0,0 0 0 0 0,-1 0-1 0 0,-1 0 1 0 0,-1-5 13 0 0,-2 6 63 0 0,3 17 74 0 0,2 21 63 0 0,54 290 444 0 0,-35-212-304 0 0,-16-84-235 0 0,26 162 745 0 0,-26-149-581 0 0,-2-1 1 0 0,0 1-1 0 0,-2-1 0 0 0,-4 21-269 0 0,3-42 109 0 0,0 0-1 0 0,0-1 1 0 0,-1 1-1 0 0,-1-1 1 0 0,1 0-1 0 0,-2 0 1 0 0,0 1-109 0 0,3-7 38 0 0,0 0 0 0 0,-1 0 1 0 0,0 0-1 0 0,0-1 0 0 0,0 1 0 0 0,0-1 1 0 0,0 0-1 0 0,-1 1 0 0 0,1-1 1 0 0,-1-1-1 0 0,0 1 0 0 0,0-1 0 0 0,0 1 1 0 0,0-1-1 0 0,0 0 0 0 0,0-1 1 0 0,-4 2-39 0 0,-3-1 12 0 0,1 1 1 0 0,-1-2 0 0 0,0 0-1 0 0,0 0 1 0 0,0-1 0 0 0,-10-1-13 0 0,7 0-133 0 0,0-1 0 0 0,1-1 0 0 0,-1 0 0 0 0,0-1 1 0 0,1 0-1 0 0,0-1 0 0 0,0-1 0 0 0,-4-2 133 0 0,13 6-175 0 0,1 0 0 0 0,-1-1 0 0 0,1 1 0 0 0,0-1 0 0 0,0 1 0 0 0,-2-3 175 0 0,-4-8-2606 0 0,7-3-5030 0 0,6 3-1175 0 0</inkml:trace>
  <inkml:trace contextRef="#ctx0" brushRef="#br0" timeOffset="9370.606">1313 1128 15488 0 0,'0'0'356'0'0,"0"0"49"0"0,0 0 19 0 0,0 0-51 0 0,0 0-205 0 0,0 0 37 0 0,12-6 578 0 0,-1-2-181 0 0,0 0 0 0 0,-1-1 0 0 0,0 0 0 0 0,0-1 0 0 0,5-6-602 0 0,14-20 1972 0 0,-2-1-1972 0 0,-18 24 230 0 0,7-9 115 0 0,50-69 1824 0 0,6-19-2169 0 0,-53 78 99 0 0,-2 0 0 0 0,-1-1-1 0 0,-2-1 1 0 0,-1-1 0 0 0,4-21-99 0 0,-10 28 75 0 0,-1 1 0 0 0,-2-1 0 0 0,1-22-75 0 0,-5 37 8 0 0,0 0 0 0 0,0 1 0 0 0,-2-1 0 0 0,1 0 0 0 0,-1 0 0 0 0,-1 1 0 0 0,-1 0 0 0 0,1-1 0 0 0,-4-4-8 0 0,5 13 0 0 0,0 1-1 0 0,0-1 1 0 0,0 0 0 0 0,0 1-1 0 0,0 0 1 0 0,-1-1-1 0 0,0 1 1 0 0,0 0-1 0 0,0 0 1 0 0,0 0 0 0 0,0 1-1 0 0,0-1 1 0 0,-1 1-1 0 0,0 0 1 0 0,2 1 4 0 0,0 0-1 0 0,0 0 1 0 0,0 0-1 0 0,0 1 0 0 0,0-1 1 0 0,-1 1-1 0 0,1-1 1 0 0,0 1-1 0 0,0 0 0 0 0,-1 0 1 0 0,1 0-1 0 0,0 0 1 0 0,0 0-1 0 0,-1 0 0 0 0,1 1 1 0 0,0-1-1 0 0,0 1 1 0 0,0-1-1 0 0,-1 1 0 0 0,1 0 1 0 0,0 0-1 0 0,0 0 1 0 0,0 0-1 0 0,1 1 0 0 0,-1-1 1 0 0,-1 1-4 0 0,-3 4 14 0 0,-1 0 1 0 0,1 0-1 0 0,-1 1 1 0 0,2 0 0 0 0,-1 1-1 0 0,1-1 1 0 0,0 1-1 0 0,1 0 1 0 0,0 0-1 0 0,0 1 1 0 0,-1 4-15 0 0,-4 13 7 0 0,1 1 0 0 0,1 0 0 0 0,1 4-7 0 0,-2 20 168 0 0,2-1 0 0 0,2 1 0 0 0,2 0 0 0 0,3 0 0 0 0,2-1 0 0 0,2 1 0 0 0,4 11-168 0 0,-5-41 37 0 0,1 0 1 0 0,0 0-1 0 0,2-1 0 0 0,0 0 1 0 0,1 0-1 0 0,2-1 0 0 0,0 0 1 0 0,0 0-1 0 0,8 8-37 0 0,-15-23 25 0 0,0-1 1 0 0,0 1-1 0 0,1-1 0 0 0,-1 1 1 0 0,1-1-1 0 0,0 0 0 0 0,0 0 1 0 0,0-1-1 0 0,0 1 0 0 0,1-1 1 0 0,-1 0-1 0 0,0 0 0 0 0,1 0-25 0 0,-3-2 15 0 0,1 1-1 0 0,-1-1 0 0 0,0 1 0 0 0,1-1 0 0 0,-1 0 0 0 0,0 0 1 0 0,1 0-1 0 0,-1 0 0 0 0,1 0 0 0 0,-1-1 0 0 0,0 1 1 0 0,1-1-1 0 0,-1 1 0 0 0,0-1 0 0 0,0 0 0 0 0,1 0 0 0 0,-1 0 1 0 0,0 0-1 0 0,0 0 0 0 0,0-1 0 0 0,0 1 0 0 0,0-1 0 0 0,-1 1 1 0 0,1-1-1 0 0,0 0 0 0 0,-1 1 0 0 0,1-1-14 0 0,6-9-10 0 0,-1 1-1 0 0,0-1 1 0 0,-1 0-1 0 0,0 0 1 0 0,0-1 0 0 0,-1 0-1 0 0,-1 0 1 0 0,2-7 10 0 0,4-23-144 0 0,5-38 144 0 0,-12 60-5 0 0,-1 8 25 0 0,-1 0 1 0 0,-1-12-21 0 0,0 12 23 0 0,0 11 41 0 0,0 1 0 0 0,0 0 0 0 0,-4 18 117 0 0,2 2-188 0 0,2 0-1 0 0,0 0 1 0 0,1 0-1 0 0,1 0 0 0 0,1-1 1 0 0,1 1-1 0 0,5 16 8 0 0,-6-27 9 0 0,1 0 0 0 0,-1 0 0 0 0,1-1 1 0 0,1 1-1 0 0,0-1 0 0 0,1 2-9 0 0,-4-7 7 0 0,1 0 0 0 0,-1 0 1 0 0,1 0-1 0 0,0 0 0 0 0,1 0 0 0 0,-1 0 0 0 0,0-1 1 0 0,1 1-1 0 0,-1-1 0 0 0,1 0 0 0 0,0 0 1 0 0,-1 0-1 0 0,1-1 0 0 0,4 2-7 0 0,-2-2 19 0 0,-1 0 0 0 0,0 0 0 0 0,1-1 0 0 0,-1 1 0 0 0,1-1 0 0 0,-1-1 0 0 0,1 1 0 0 0,-1-1 1 0 0,1 1-1 0 0,-1-2 0 0 0,0 1 0 0 0,1-1 0 0 0,-1 1 0 0 0,0-1 0 0 0,0-1 0 0 0,0 1 0 0 0,-1-1 0 0 0,1 0 0 0 0,0 0 0 0 0,-1 0 0 0 0,0 0 0 0 0,0-1 0 0 0,0 0 0 0 0,0 0 0 0 0,0 0 0 0 0,-1 0 0 0 0,0-1-19 0 0,2-2-6 0 0,0 1 0 0 0,-1-1-1 0 0,0 0 1 0 0,-1-1 0 0 0,1 1-1 0 0,-2-1 1 0 0,1 1 0 0 0,-1-1-1 0 0,0 0 1 0 0,0 0 0 0 0,-1 0-1 0 0,0 0 1 0 0,-1 0 0 0 0,1 0-1 0 0,-1 0 1 0 0,-1 0-1 0 0,0 0 1 0 0,0-2 6 0 0,-2-1-73 0 0,-1 0 1 0 0,1 0-1 0 0,-2 1 0 0 0,1-1 1 0 0,-1 1-1 0 0,-1 0 0 0 0,0 0 1 0 0,-1 1-1 0 0,1 0 1 0 0,-2 0-1 0 0,1 0 0 0 0,-1 1 1 0 0,-7-6 72 0 0,10 11-34 0 0,1-1 1 0 0,-1 1 0 0 0,0-1-1 0 0,0 1 1 0 0,0 0 0 0 0,0 1-1 0 0,-1-1 1 0 0,1 1 0 0 0,0 0-1 0 0,-1 1 1 0 0,0-1 0 0 0,1 1-1 0 0,-1 0 1 0 0,0 1 0 0 0,0-1 0 0 0,0 1-1 0 0,1 0 1 0 0,-1 1 0 0 0,0-1-1 0 0,0 1 1 0 0,1 0 0 0 0,-1 1-1 0 0,0-1 1 0 0,1 1 0 0 0,-1 0-1 0 0,1 1 1 0 0,-4 1 33 0 0,-9 6-327 0 0,2 1-1 0 0,-15 12 328 0 0,24-18-492 0 0,0 1 0 0 0,1 0-1 0 0,0 1 1 0 0,0 0 0 0 0,0 0-1 0 0,1 0 1 0 0,-3 6 492 0 0,1 5-3529 0 0,4-10 1559 0 0</inkml:trace>
  <inkml:trace contextRef="#ctx0" brushRef="#br0" timeOffset="10003.364">2447 929 21391 0 0,'-9'-13'2283'0'0,"-49"-86"-1126"0"0,51 87-886 0 0,0-3 48 0 0,-1 1 0 0 0,-1 1 0 0 0,0 0 0 0 0,0 0 0 0 0,-1 0 0 0 0,-1 1 0 0 0,-10-9-319 0 0,19 20 59 0 0,0-1-1 0 0,0 1 1 0 0,0 0-1 0 0,0-1 1 0 0,0 1-1 0 0,0 0 1 0 0,0 0-1 0 0,0 0 1 0 0,-1 1-1 0 0,1-1 1 0 0,0 0-1 0 0,0 1 1 0 0,-1-1-1 0 0,1 1 1 0 0,-1 0-1 0 0,1 0 1 0 0,0 0-1 0 0,-1 0 1 0 0,-1 1-59 0 0,1 0 26 0 0,0 0 1 0 0,0 0 0 0 0,1 0-1 0 0,-1 0 1 0 0,0 1 0 0 0,1-1-1 0 0,-1 1 1 0 0,1 0 0 0 0,-1 0-1 0 0,1 0 1 0 0,0 0 0 0 0,0 0-1 0 0,-2 2-26 0 0,-2 4 8 0 0,1 0-1 0 0,0 0 0 0 0,0 0 1 0 0,1 0-1 0 0,0 1 0 0 0,1 0 0 0 0,0 0 1 0 0,0 0-1 0 0,0 4-7 0 0,0 2 63 0 0,0 0 1 0 0,1 0-1 0 0,1 1 1 0 0,0-1-1 0 0,2 0 0 0 0,0 10-63 0 0,0-19 21 0 0,0 0-1 0 0,0 0 1 0 0,0 0-1 0 0,1 0 0 0 0,0-1 1 0 0,0 1-1 0 0,1-1 1 0 0,0 1-1 0 0,-1-1 1 0 0,2 0-1 0 0,-1 0 0 0 0,1 0 1 0 0,-1 0-1 0 0,1-1 1 0 0,1 0-1 0 0,-1 1 1 0 0,1-1-1 0 0,0 0-20 0 0,0-1 7 0 0,0 0-1 0 0,-1 0 1 0 0,1-1 0 0 0,1 1-1 0 0,-1-1 1 0 0,0 0 0 0 0,0-1-1 0 0,1 1 1 0 0,-1-1 0 0 0,1 0-1 0 0,0 0 1 0 0,-1-1 0 0 0,1 0-1 0 0,-1 0 1 0 0,1 0 0 0 0,0 0-1 0 0,-1-1 1 0 0,1 0 0 0 0,-1-1-1 0 0,1 1 1 0 0,-1-1 0 0 0,0 0-1 0 0,1 0 1 0 0,-1 0 0 0 0,0-1-1 0 0,0 0 1 0 0,-1 0 0 0 0,1 0-1 0 0,-1-1 1 0 0,2-1-7 0 0,2-2-10 0 0,0 0-1 0 0,0-1 0 0 0,-1 0 1 0 0,0-1-1 0 0,-1 0 1 0 0,0 0-1 0 0,3-5 11 0 0,-7 9 11 0 0,1 0 0 0 0,-1 1 0 0 0,0-2 0 0 0,0 1 0 0 0,0 0 0 0 0,-1 0 0 0 0,0-1 0 0 0,0 1 0 0 0,0 0 0 0 0,-1-1 0 0 0,0 1 0 0 0,0-1 0 0 0,0 1 0 0 0,-1-1 0 0 0,0-4-11 0 0,1 10 10 0 0,0 0 1 0 0,0 0-1 0 0,0 0 1 0 0,0 0-1 0 0,0 0 1 0 0,0 0-1 0 0,-1 0 1 0 0,1 1-1 0 0,0-1 1 0 0,0 0-1 0 0,0 0 1 0 0,0 0-1 0 0,0 0 1 0 0,0 0-1 0 0,0 0 1 0 0,0 0-1 0 0,0 0 1 0 0,0 0-1 0 0,0 0 1 0 0,0 0-1 0 0,0 0 1 0 0,0 0-1 0 0,0 0 1 0 0,0 0-1 0 0,0 0 1 0 0,0 0-1 0 0,-1 0 1 0 0,1 0-1 0 0,0 0 1 0 0,0 0-1 0 0,0 0 1 0 0,0 0-1 0 0,0 0 1 0 0,0 0-1 0 0,0 0 1 0 0,0 0-1 0 0,0 0 1 0 0,0 0-1 0 0,0 0 1 0 0,0 0-1 0 0,0 0 1 0 0,0 0-1 0 0,0 0 1 0 0,0 0 0 0 0,0 0-1 0 0,0-1 1 0 0,-1 1-1 0 0,1 0 1 0 0,0 0-1 0 0,0 0 1 0 0,0 0-1 0 0,0 0 1 0 0,0 0-1 0 0,0 0 1 0 0,0 0-1 0 0,0 0 1 0 0,0 0-1 0 0,0 0 1 0 0,0 0-1 0 0,0 0 1 0 0,0 0-1 0 0,0 0 1 0 0,0 0-1 0 0,0 0 1 0 0,0-1-1 0 0,0 1 1 0 0,0 0-1 0 0,0 0-10 0 0,-3 8 180 0 0,-2 10-128 0 0,3-3-16 0 0,2 0-1 0 0,-1 0 0 0 0,2-1 0 0 0,2 15-35 0 0,0 10 73 0 0,11 114 253 0 0,1 22-136 0 0,-15-147-79 0 0,0 1 1 0 0,-2-1-1 0 0,-1 1 1 0 0,-2-1-1 0 0,-1 3-111 0 0,3-18 110 0 0,-1 0-1 0 0,0 0 1 0 0,-1 0-1 0 0,-5 11-109 0 0,7-19 15 0 0,0-1-1 0 0,0 1 1 0 0,0 0-1 0 0,-1-1 0 0 0,0 1 1 0 0,0-1-1 0 0,0 0 0 0 0,0 0 1 0 0,-1-1-1 0 0,1 1 1 0 0,-1-1-1 0 0,0 0 0 0 0,0 0-14 0 0,-3 1 1 0 0,-1-1 0 0 0,0 1 0 0 0,0-1-1 0 0,0-1 1 0 0,0 0 0 0 0,0 0 0 0 0,0-1-1 0 0,0 0 1 0 0,-1 0 0 0 0,1-1 0 0 0,0-1-1 0 0,-1 1 1 0 0,1-2 0 0 0,-8-1-1 0 0,-15-3-976 0 0,0-2-1 0 0,1-2 1 0 0,-18-8 976 0 0,25 5-3019 0 0,15 7 631 0 0</inkml:trace>
  <inkml:trace contextRef="#ctx0" brushRef="#br0" timeOffset="11093.945">695 892 2304 0 0,'-2'0'513'0'0,"2"0"1318"0"0,0 0 579 0 0,0 0 112 0 0,0 0-158 0 0,0 0-768 0 0,0 0-336 0 0,0 0-68 0 0,-10-3 4885 0 0,-4-1-3876 0 0,-1 5-910 0 0,-1 0 1 0 0,1 2-1 0 0,-5 1-1291 0 0,-32 3 1144 0 0,-139-2 920 0 0,190-5-2133 0 0,1 0 1 0 0,0 0 4 0 0,0 0-197 0 0,1 0-827 0 0,5 4-347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55.72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1386 18919 0 0,'0'-5'140'0'0,"0"1"-1"0"0,0 0 0 0 0,0-1 0 0 0,1 1 0 0 0,0 0 0 0 0,0 0 0 0 0,0-1 0 0 0,0 1 1 0 0,0 0-1 0 0,1 0 0 0 0,0 0 0 0 0,0 0 0 0 0,0 0 0 0 0,0 1 0 0 0,1-1 0 0 0,-1 1 1 0 0,1-1-1 0 0,0 1 0 0 0,0 0 0 0 0,0 0 0 0 0,1 0 0 0 0,-1 1 0 0 0,1-1 0 0 0,-1 1 0 0 0,1 0 1 0 0,0 0-1 0 0,0 0 0 0 0,0 0 0 0 0,3 0-139 0 0,3-2 203 0 0,1 1 1 0 0,-1 1 0 0 0,1 0-1 0 0,0 0 1 0 0,0 1-1 0 0,0 1 1 0 0,0 0-1 0 0,0 0 1 0 0,0 1-1 0 0,0 0 1 0 0,-1 1-1 0 0,1 0 1 0 0,0 1-1 0 0,7 3-203 0 0,-10-3 42 0 0,0 0 0 0 0,-1 0-1 0 0,1 1 1 0 0,-1 0-1 0 0,0 0 1 0 0,0 1 0 0 0,-1 0-1 0 0,1 0 1 0 0,-1 1-1 0 0,0-1 1 0 0,-1 1 0 0 0,1 1-1 0 0,-1-1 1 0 0,0 1-1 0 0,-1 0 1 0 0,0 0 0 0 0,0 0-1 0 0,0 0 1 0 0,1 6-42 0 0,-1 0 64 0 0,-1-1 0 0 0,-1 1 0 0 0,0-1 1 0 0,-1 1-1 0 0,0 0 0 0 0,-1 0 0 0 0,0-1 0 0 0,-1 1 1 0 0,0 0-1 0 0,-1 0 0 0 0,-1-1 0 0 0,0 0 1 0 0,-1 1-1 0 0,0-1 0 0 0,0 0 0 0 0,-2-1 0 0 0,1 1 1 0 0,-1-1-1 0 0,-1 0 0 0 0,0 0 0 0 0,-1-1 0 0 0,0 0 1 0 0,0 0-1 0 0,-1-1 0 0 0,-1 0 0 0 0,-4 2-64 0 0,10-7 33 0 0,-1 0-1 0 0,0 0 1 0 0,0-1-1 0 0,0 0 1 0 0,0 0 0 0 0,-1 0-1 0 0,1-1 1 0 0,-1 1-1 0 0,0-2 1 0 0,0 1-33 0 0,3-1 27 0 0,0-1 0 0 0,0 1 0 0 0,0-1 1 0 0,0 0-1 0 0,0 0 0 0 0,0-1 0 0 0,0 1 0 0 0,0 0 0 0 0,0-1 0 0 0,1 0 1 0 0,-1 0-1 0 0,0 0 0 0 0,0 0 0 0 0,1 0 0 0 0,-1 0 0 0 0,1-1 1 0 0,-1 1-1 0 0,1-1 0 0 0,-1 0 0 0 0,1 0 0 0 0,-1-1-27 0 0,-3-3 6 0 0,0 0 1 0 0,1-1-1 0 0,0 0 1 0 0,0 0-1 0 0,1 0 0 0 0,0-1 1 0 0,0 1-1 0 0,1-1 0 0 0,0 0 1 0 0,0 0-1 0 0,1 0 1 0 0,0 0-1 0 0,1 0 0 0 0,-1-1 1 0 0,2 1-1 0 0,-1-3-6 0 0,0 4 2 0 0,1 0 1 0 0,0 0-1 0 0,1 0 0 0 0,-1 0 0 0 0,1 0 0 0 0,0 0 1 0 0,1 1-1 0 0,0-1 0 0 0,0 0 0 0 0,0 1 0 0 0,1-1 1 0 0,0 1-1 0 0,0 0 0 0 0,1 0 0 0 0,0 0 0 0 0,0 0 1 0 0,0 1-1 0 0,1-1 0 0 0,4-3-2 0 0,-5 6-2 0 0,2-1 1 0 0,-1 1-1 0 0,0 0 0 0 0,1 0 1 0 0,-1 1-1 0 0,1 0 0 0 0,-1 0 0 0 0,1 0 1 0 0,0 1-1 0 0,0 0 0 0 0,0 0 1 0 0,0 0-1 0 0,0 1 0 0 0,0-1 0 0 0,0 2 1 0 0,1-1-1 0 0,-1 1 0 0 0,0 0 1 0 0,0 0-1 0 0,-1 0 0 0 0,5 2 2 0 0,-5-1-1 0 0,0-1-1 0 0,-1 1 1 0 0,1 0-1 0 0,0 0 1 0 0,-1 1-1 0 0,0-1 1 0 0,1 1 0 0 0,-1 0-1 0 0,0 0 1 0 0,-1 0-1 0 0,1 1 1 0 0,0-1-1 0 0,-1 1 1 0 0,0 0 0 0 0,0 0-1 0 0,0 0 1 0 0,0 1-1 0 0,-1-1 1 0 0,1 1-1 0 0,-1-1 1 0 0,0 1-1 0 0,-1 0 1 0 0,1 0 0 0 0,-1-1-1 0 0,1 6 2 0 0,-2 20-1887 0 0,-4-1-4291 0 0,2-16-2916 0 0</inkml:trace>
  <inkml:trace contextRef="#ctx0" brushRef="#br0" timeOffset="15501.992">683 1274 17967 0 0,'0'0'407'0'0,"-2"-5"1138"0"0,0 3-1415 0 0,2 2 456 0 0,0 0 197 0 0,0 0 32 0 0,0 0-54 0 0,13 17 883 0 0,-2-1-1090 0 0,-2 1-1 0 0,0 1 1 0 0,0-1 0 0 0,4 20-554 0 0,-11-34 42 0 0,21 66 1269 0 0,9 46-1311 0 0,3 13 198 0 0,-29-109-128 0 0,-5-11 57 0 0,1-1 0 0 0,1 1 0 0 0,2 5-127 0 0,1-30 577 0 0,-2-24-271 0 0,-2 0 0 0 0,-2-1 0 0 0,-2-19-306 0 0,0 14 78 0 0,-1-1-112 0 0,1 22-8 0 0,1 0 0 0 0,1 0 0 0 0,2 0-1 0 0,0 0 1 0 0,3-5 42 0 0,-5 30 0 0 0,0 0 1 0 0,0 0-1 0 0,0 1 0 0 0,0-1 0 0 0,0 0 0 0 0,1 0 1 0 0,-1 1-1 0 0,0-1 0 0 0,1 0 0 0 0,-1 0 1 0 0,0 1-1 0 0,1-1 0 0 0,-1 0 0 0 0,1 1 1 0 0,-1-1-1 0 0,1 0 0 0 0,0 1 0 0 0,-1-1 0 0 0,1 1 1 0 0,0-1-1 0 0,-1 1 0 0 0,1-1 0 0 0,0 1 0 0 0,0 0 0 0 0,0 0-1 0 0,-1 0 0 0 0,1 0 1 0 0,0 0-1 0 0,0 0 0 0 0,0 0 1 0 0,-1 0-1 0 0,1 0 0 0 0,0 0 1 0 0,-1 1-1 0 0,1-1 0 0 0,0 0 1 0 0,0 1-1 0 0,-1-1 1 0 0,1 1-1 0 0,0-1 0 0 0,-1 0 1 0 0,1 1-1 0 0,-1-1 0 0 0,1 1 1 0 0,3 3 17 0 0,-1 0 0 0 0,1-1 0 0 0,-1 2 0 0 0,0-1 0 0 0,0 0-1 0 0,2 4-16 0 0,17 40 162 0 0,-3 0-1 0 0,-1 2 0 0 0,6 32-161 0 0,19 52 234 0 0,-40-126-214 0 0,18 44 91 0 0,-2-21 110 0 0,-19-31-209 0 0,0 1 0 0 0,1-1 0 0 0,-1 0-1 0 0,0 0 1 0 0,0 0 0 0 0,0 0 0 0 0,0 1 0 0 0,0-1 0 0 0,0 0 0 0 0,1 0 0 0 0,-1 0 0 0 0,0 0 0 0 0,0 0 0 0 0,0 0 0 0 0,0 0 0 0 0,1 0-1 0 0,-1 1 1 0 0,0-1 0 0 0,0 0 0 0 0,0 0 0 0 0,1 0 0 0 0,-1 0 0 0 0,0 0 0 0 0,0 0 0 0 0,0 0 0 0 0,0 0 0 0 0,1 0 0 0 0,-1 0 0 0 0,0 0 0 0 0,0 0-1 0 0,0 0 1 0 0,1 0 0 0 0,-1-1 0 0 0,0 1 0 0 0,0 0 0 0 0,0 0 0 0 0,1 0-12 0 0,4-8 177 0 0,2-11 10 0 0,-3 3-165 0 0,-1 0 1 0 0,-1 0-1 0 0,-1-1 0 0 0,0 1 1 0 0,-1-11-23 0 0,-4-27 89 0 0,-2-4-89 0 0,-2-18 23 0 0,7 63-54 0 0,-2-25-859 0 0,2 1-1 0 0,2-4 891 0 0,-1 31-268 0 0,1-1 0 0 0,0 1 1 0 0,1-1-1 0 0,1 1 0 0 0,0-1 1 0 0,0 1-1 0 0,1 0 0 0 0,0 0 1 0 0,3-5 267 0 0,-3 10-1915 0 0</inkml:trace>
  <inkml:trace contextRef="#ctx0" brushRef="#br0" timeOffset="-22175.592">168 491 18055 0 0,'-3'-7'256'0'0,"1"1"0"0"0,0-1 0 0 0,0 0-1 0 0,0 1 1 0 0,1-1 0 0 0,0 0 0 0 0,0 0-1 0 0,1 0 1 0 0,0 0 0 0 0,0 0 0 0 0,1 0-1 0 0,0 1 1 0 0,0-1 0 0 0,0 0 0 0 0,1 0-1 0 0,0 1 1 0 0,0-1 0 0 0,1 1 0 0 0,0-1-1 0 0,0 0-255 0 0,-1 3 127 0 0,0 0-1 0 0,1 0 0 0 0,-1 0 0 0 0,1 1 0 0 0,0-1 0 0 0,0 0 0 0 0,0 1 0 0 0,1 0 0 0 0,-1 0 0 0 0,1 0 0 0 0,-1 0 0 0 0,1 1 0 0 0,0-1 0 0 0,0 1 0 0 0,0 0 0 0 0,1 0 0 0 0,-1 0 0 0 0,0 1 0 0 0,1-1 0 0 0,-1 1 0 0 0,1 0 0 0 0,-1 1 0 0 0,1-1 0 0 0,0 1 0 0 0,-1 0 0 0 0,1 0 0 0 0,-1 0 0 0 0,1 1 0 0 0,0-1 0 0 0,0 1-126 0 0,5 2 127 0 0,-1 0 0 0 0,0 0 0 0 0,0 1 0 0 0,0 0 0 0 0,-1 0 0 0 0,1 1 0 0 0,-1 0 0 0 0,0 0 0 0 0,0 1 0 0 0,-1 0 0 0 0,5 5-127 0 0,-2 0 56 0 0,0 0 1 0 0,-1 0-1 0 0,0 0 0 0 0,-1 1 0 0 0,0 1 1 0 0,-1-1-1 0 0,2 9-56 0 0,-6-14 29 0 0,0 1 1 0 0,-1 0-1 0 0,0 0 1 0 0,0 0-1 0 0,-1 0 1 0 0,0 0-1 0 0,-1 0 1 0 0,0 1-1 0 0,0-1 1 0 0,-1 0-1 0 0,0 0 1 0 0,0 0-1 0 0,-1 0 1 0 0,0 0-1 0 0,-2 6-29 0 0,-2 3 72 0 0,-1 0-1 0 0,-1 0 0 0 0,0 0 0 0 0,-1-1 0 0 0,-1-1 0 0 0,-6 8-71 0 0,7-12 38 0 0,0 0 0 0 0,0-1 0 0 0,-1 0-1 0 0,-7 6-37 0 0,12-13 33 0 0,0 1-1 0 0,0 0 1 0 0,0-1-1 0 0,0 0 0 0 0,-1 0 1 0 0,1-1-1 0 0,-1 1 1 0 0,1-1-1 0 0,-1-1 0 0 0,0 1 1 0 0,0-1-1 0 0,0 0-32 0 0,4 0 15 0 0,0-1 0 0 0,1 0 0 0 0,-1 0 1 0 0,0 0-1 0 0,0-1 0 0 0,1 1 0 0 0,-1 0 0 0 0,0-1 0 0 0,0 1 0 0 0,1-1 0 0 0,-1 1 1 0 0,1-1-1 0 0,-1 0 0 0 0,0 0 0 0 0,1 0 0 0 0,-1 0 0 0 0,1 0 0 0 0,0 0 0 0 0,-2-1-15 0 0,1 0 15 0 0,0-1 0 0 0,0 0 0 0 0,0 0-1 0 0,0 0 1 0 0,0 1 0 0 0,1-2-1 0 0,-1 1 1 0 0,1 0 0 0 0,0 0-1 0 0,0-1-14 0 0,-2-8-14 0 0,0 1-1 0 0,2-1 0 0 0,-1 0 0 0 0,1 0 0 0 0,1-6 15 0 0,0 13-29 0 0,1-1-1 0 0,-1 1 1 0 0,1 0-1 0 0,0 0 1 0 0,0 0-1 0 0,0 0 0 0 0,1 0 1 0 0,0 0-1 0 0,0 0 1 0 0,0 1-1 0 0,1-1 1 0 0,-1 1-1 0 0,1-1 1 0 0,0 1-1 0 0,1 0 1 0 0,-1 0-1 0 0,1 0 1 0 0,-1 1-1 0 0,1-1 1 0 0,2 0 29 0 0,-3 1 6 0 0,1 1 0 0 0,-1 0-1 0 0,1 0 1 0 0,0 1 0 0 0,-1-1 0 0 0,1 1 0 0 0,0-1 0 0 0,0 1 0 0 0,0 0 0 0 0,0 1 0 0 0,0-1-1 0 0,0 1 1 0 0,0 0 0 0 0,0 0 0 0 0,0 0 0 0 0,0 0 0 0 0,0 1 0 0 0,0-1 0 0 0,0 1-1 0 0,0 0 1 0 0,0 0 0 0 0,0 1 0 0 0,0-1 0 0 0,-1 1 0 0 0,1 0 0 0 0,0 0-6 0 0,0 1 30 0 0,-1-1 0 0 0,1 0 0 0 0,-1 1 0 0 0,0 0 0 0 0,0 0 0 0 0,0 0 0 0 0,-1 0 0 0 0,1 0 0 0 0,-1 1-1 0 0,0-1 1 0 0,0 1 0 0 0,0-1 0 0 0,0 1 0 0 0,0 0 0 0 0,-1 0 0 0 0,0 0 0 0 0,1 2-30 0 0,0 4-418 0 0,0 1-1 0 0,0-1 0 0 0,-1 5 419 0 0,1 16-4855 0 0,-1-15 226 0 0,0-4-3926 0 0</inkml:trace>
  <inkml:trace contextRef="#ctx0" brushRef="#br0" timeOffset="-692.805">8 1064 17047 0 0,'-1'-2'158'0'0,"0"1"0"0"0,0-1 0 0 0,0 1 0 0 0,1-1 0 0 0,-1 0 0 0 0,1 0 0 0 0,-1 1 0 0 0,1-1 0 0 0,-1 0 0 0 0,1 0 0 0 0,0-1-158 0 0,0 3 35 0 0,0-1 0 0 0,0 1 0 0 0,1-1 0 0 0,-1 0 0 0 0,0 1 0 0 0,0-1 0 0 0,1 1 0 0 0,-1-1 0 0 0,0 1 0 0 0,1-1 0 0 0,-1 1 0 0 0,1-1 0 0 0,-1 1 0 0 0,0-1 0 0 0,1 1 0 0 0,-1-1 0 0 0,1 1 0 0 0,-1 0 0 0 0,1-1 0 0 0,0 1 0 0 0,-1 0 0 0 0,1 0 0 0 0,-1-1 0 0 0,1 1 0 0 0,0 0 0 0 0,-1 0 0 0 0,1 0 0 0 0,-1 0 0 0 0,1-1 0 0 0,0 1 0 0 0,-1 0 0 0 0,1 0 0 0 0,0 0 0 0 0,0 1-35 0 0,222-15 2031 0 0,-148 11-1785 0 0,100-6 143 0 0,216-18 1375 0 0,-223 17-1298 0 0,-49-3-222 0 0,-25 1-101 0 0,-84 10-102 0 0,-2 1-2036 0 0,-3 1-3178 0 0,-1 0-2622 0 0</inkml:trace>
  <inkml:trace contextRef="#ctx0" brushRef="#br0" timeOffset="8690.975">1671 903 20815 0 0,'-9'-3'486'0'0,"6"6"286"0"0,3-3-734 0 0,1 1 1 0 0,-1-1-1 0 0,0 1 0 0 0,1-1 0 0 0,-1 1 0 0 0,0-1 0 0 0,1 0 1 0 0,-1 1-1 0 0,1-1 0 0 0,-1 1 0 0 0,0-1 0 0 0,1 0 0 0 0,-1 1 0 0 0,1-1 1 0 0,-1 0-1 0 0,1 0 0 0 0,-1 0 0 0 0,1 1 0 0 0,0-1 0 0 0,-1 0 0 0 0,1 0 1 0 0,-1 0-1 0 0,1 0 0 0 0,-1 0 0 0 0,1 0 0 0 0,-1 0 0 0 0,2 0-38 0 0,20 1-707 0 0,1-1 0 0 0,18-2 707 0 0,-13-1-2412 0 0,-1-1 1 0 0,4-2 2411 0 0,-13 1-7242 0 0</inkml:trace>
  <inkml:trace contextRef="#ctx0" brushRef="#br0" timeOffset="9043.54">1706 1015 21743 0 0,'0'0'496'0'0,"0"0"67"0"0,0 0 29 0 0,0 0-67 0 0,12 0-77 0 0,35-5-171 0 0,39-3-1870 0 0,-65 8 725 0 0</inkml:trace>
  <inkml:trace contextRef="#ctx0" brushRef="#br1" timeOffset="24905.929">722 469 20127 0 0,'-1'-1'144'0'0,"0"0"0"0"0,0-1 0 0 0,1 1 0 0 0,-1 0 0 0 0,0-1 0 0 0,1 1 0 0 0,-1 0 0 0 0,1-1 1 0 0,-1 1-1 0 0,1-1 0 0 0,0 1 0 0 0,0-1 0 0 0,0 1 0 0 0,-1-1 0 0 0,1 1 0 0 0,0-1 0 0 0,1 1 0 0 0,-1-1 0 0 0,0 1 0 0 0,0-1 0 0 0,1 0-144 0 0,0 0 183 0 0,0 0 0 0 0,0 0 1 0 0,1 0-1 0 0,-1 0 1 0 0,0 1-1 0 0,1-1 0 0 0,-1 0 1 0 0,1 1-1 0 0,-1 0 1 0 0,1-1-1 0 0,0 1 0 0 0,0 0 1 0 0,1-1-184 0 0,5-3 299 0 0,1 2 1 0 0,-1-1 0 0 0,1 1-1 0 0,-1 0 1 0 0,1 1 0 0 0,8-1-300 0 0,-14 2 33 0 0,9-1 119 0 0,0 0 0 0 0,0 1 0 0 0,1 0 0 0 0,1 1-152 0 0,-11 0 35 0 0,-1 0 0 0 0,1 0 0 0 0,-1 0 0 0 0,0 1 0 0 0,1-1 0 0 0,-1 1 0 0 0,0-1 0 0 0,1 1 0 0 0,-1 0 0 0 0,0 0 0 0 0,0 0 0 0 0,0 0 0 0 0,0 0 0 0 0,0 0 0 0 0,0 1 0 0 0,0-1 0 0 0,0 1 0 0 0,0-1 0 0 0,-1 1 0 0 0,1 0 0 0 0,0 0 0 0 0,-1 0 0 0 0,0 0 0 0 0,1 1-35 0 0,-1-1 30 0 0,0 1 0 0 0,-1-1 0 0 0,1 1 0 0 0,-1-1 1 0 0,0 1-1 0 0,0 0 0 0 0,0-1 0 0 0,0 1 0 0 0,0-1 0 0 0,-1 1 0 0 0,1-1 0 0 0,-1 1 0 0 0,0-1 0 0 0,1 1 0 0 0,-1-1 0 0 0,-1 1-30 0 0,-18 38 345 0 0,19-39-331 0 0,-24 47 551 0 0,3 2 0 0 0,-8 26-565 0 0,12-29 427 0 0,16-44-393 0 0,1 0-1 0 0,-1-1 1 0 0,1 1-1 0 0,0 0 1 0 0,1 0-1 0 0,-1 0 1 0 0,1 0-1 0 0,0 0 1 0 0,0 4-34 0 0,0-7 7 0 0,0 0 1 0 0,0 0-1 0 0,1 1 0 0 0,-1-1 1 0 0,1 0-1 0 0,-1 0 1 0 0,1 0-1 0 0,-1 1 0 0 0,1-1 1 0 0,-1 0-1 0 0,1 0 1 0 0,0 0-1 0 0,0 0 1 0 0,0 0-1 0 0,0 0 0 0 0,0-1 1 0 0,0 1-1 0 0,0 0 1 0 0,0 0-1 0 0,0 0 0 0 0,0-1 1 0 0,0 1-1 0 0,0-1 1 0 0,0 1-1 0 0,0-1 1 0 0,1 1-1 0 0,-1-1 0 0 0,0 0 1 0 0,0 0-1 0 0,1 1 1 0 0,-1-1-1 0 0,1 0-7 0 0,7 0 8 0 0,1 0 0 0 0,0-1 0 0 0,-1 0 0 0 0,1-1 0 0 0,0 0 0 0 0,7-2-8 0 0,-1 0-55 0 0,-5 2-566 0 0,0-1-1 0 0,-1 0 0 0 0,1-1 0 0 0,-1 0 0 0 0,0-1 0 0 0,0 0 1 0 0,0 0-1 0 0,3-3 622 0 0,-3-1-1611 0 0</inkml:trace>
  <inkml:trace contextRef="#ctx0" brushRef="#br1" timeOffset="25273.127">758 645 24191 0 0,'-7'-2'874'0'0,"6"2"-739"0"0,0 0 0 0 0,-1-1 0 0 0,1 1 0 0 0,0-1-1 0 0,0 1 1 0 0,-1-1 0 0 0,1 1 0 0 0,0-1 0 0 0,0 1-1 0 0,0-1 1 0 0,0 0 0 0 0,0 0 0 0 0,-1 0-135 0 0,2 0 10 0 0,0 1 1 0 0,0 0-1 0 0,0 0 1 0 0,0 0-1 0 0,-1 0 0 0 0,1-1 1 0 0,0 1-1 0 0,0 0 1 0 0,0 0-1 0 0,0 0 0 0 0,0 0 1 0 0,0-1-1 0 0,0 1 1 0 0,0 0-1 0 0,0 0 1 0 0,0 0-1 0 0,0 0 0 0 0,0-1 1 0 0,0 1-1 0 0,0 0 1 0 0,0 0-1 0 0,0 0 1 0 0,0-1-1 0 0,0 1 0 0 0,0 0 1 0 0,0 0-1 0 0,0 0 1 0 0,0 0-1 0 0,0-1 0 0 0,1 1 1 0 0,-1 0-1 0 0,0 0 1 0 0,0 0-1 0 0,0 0 1 0 0,0 0-1 0 0,0-1 0 0 0,0 1 1 0 0,1 0-1 0 0,-1 0-10 0 0,10-7 708 0 0,11-1 431 0 0,-21 8-1134 0 0,41-13-263 0 0,0 3 0 0 0,1 1 0 0 0,0 2 0 0 0,3 1 258 0 0,-21 5-669 0 0</inkml:trace>
  <inkml:trace contextRef="#ctx0" brushRef="#br2" timeOffset="27306.848">1241 97 10448 0 0,'0'0'480'0'0,"0"0"-11"0"0,6-8 2203 0 0,-4 5 7929 0 0,-5 4-10469 0 0,0 1 0 0 0,1-1-1 0 0,-1 0 1 0 0,0 0 0 0 0,0 0 0 0 0,-1 0 0 0 0,1-1 0 0 0,0 1 0 0 0,0-1 0 0 0,0 0-1 0 0,0 0 1 0 0,0 0 0 0 0,-1 0 0 0 0,0 0-132 0 0,-4-2 236 0 0,-1 1 1 0 0,1-1-1 0 0,0-1 1 0 0,-7-2-237 0 0,14 5 11 0 0,1 0 1 0 0,0 0-1 0 0,0 0 1 0 0,-1 0-1 0 0,1-1 0 0 0,0 1 1 0 0,-1 0-1 0 0,1 0 1 0 0,0 0-1 0 0,-1 0 1 0 0,1 0-1 0 0,0 0 0 0 0,0 0 1 0 0,-1 1-1 0 0,1-1 1 0 0,0 0-1 0 0,-1 0 1 0 0,1 0-1 0 0,0 0 0 0 0,0 0 1 0 0,-1 0-1 0 0,1 0 1 0 0,0 1-1 0 0,0-1 1 0 0,-1 0-1 0 0,1 0 1 0 0,0 0-1 0 0,0 1 0 0 0,-1-1 1 0 0,1 0-1 0 0,0 0-11 0 0,-4 12 137 0 0,2 16-64 0 0,2-25-39 0 0,-7 149 987 0 0,4-113-711 0 0,1-12-7 0 0,0-15-45 0 0,1 0 0 0 0,0 0 1 0 0,1 0-1 0 0,1 0 0 0 0,0 0 0 0 0,1 7-258 0 0,-1-19 92 0 0,7-1-177 0 0,0 1 0 0 0,0-1 0 0 0,0 0 1 0 0,-1-1-1 0 0,1 0 0 0 0,-1 0 0 0 0,3-2 85 0 0,26-13-6751 0 0,-23 6 3247 0 0,-6 6 1729 0 0</inkml:trace>
  <inkml:trace contextRef="#ctx0" brushRef="#br2" timeOffset="28291.677">1348 176 9672 0 0,'0'0'748'0'0,"0"0"-206"0"0,0 0 970 0 0,0 0 472 0 0,0 0 96 0 0,0 0-136 0 0,0 0-657 0 0,0 15 2014 0 0,2 34-2026 0 0,-1-24-1065 0 0,-1-1 0 0 0,-2 22-210 0 0,-1-19 62 0 0,3-16-4188 0 0,0-10-3471 0 0</inkml:trace>
  <inkml:trace contextRef="#ctx0" brushRef="#br2" timeOffset="28724.853">1396 0 20447 0 0,'0'0'464'0'0,"0"0"68"0"0,0 0 32 0 0,0 0-72 0 0,0 0-202 0 0,0 0 348 0 0,16 3 2297 0 0,11-1-2579 0 0,-16-1-88 0 0,1 0 1 0 0,-1 1-1 0 0,3 1-268 0 0,-12-3 29 0 0,0 1-1 0 0,-1 0 1 0 0,1 0-1 0 0,0-1 0 0 0,-1 1 1 0 0,1 0-1 0 0,-1 0 1 0 0,1 0-1 0 0,-1 1 1 0 0,0-1-1 0 0,1 0 1 0 0,-1 0-1 0 0,0 1 1 0 0,0-1-1 0 0,0 1 0 0 0,0-1 1 0 0,0 1-1 0 0,0 0 1 0 0,0-1-1 0 0,-1 1 1 0 0,1 0-1 0 0,-1-1 1 0 0,1 1-1 0 0,-1 0 1 0 0,1 0-1 0 0,-1 1-28 0 0,1 7 117 0 0,0 0 1 0 0,-1 1-1 0 0,0-1 1 0 0,-2 6-118 0 0,1 9 234 0 0,2 0 26 0 0,1 0 0 0 0,1 0 0 0 0,1 0 0 0 0,2-1 0 0 0,0 1 0 0 0,4 6-260 0 0,-7-16 48 0 0,0-1-1 0 0,0 1 1 0 0,-1 12-48 0 0,-2-24 19 0 0,0 0 0 0 0,-1 0 1 0 0,1 0-1 0 0,0 0 0 0 0,-1 0 0 0 0,0 0 1 0 0,0 0-1 0 0,0 0 0 0 0,0-1 1 0 0,-1 1-1 0 0,1 0 0 0 0,-1 0 0 0 0,1-1 1 0 0,-1 1-1 0 0,0-1 0 0 0,0 0 1 0 0,0 1-1 0 0,0-1 0 0 0,0 0 0 0 0,-1 0 1 0 0,1 0-1 0 0,-1-1 0 0 0,1 1 0 0 0,-1-1 1 0 0,-2 2-20 0 0,1-1-20 0 0,1-1 1 0 0,0 1-1 0 0,0-1 0 0 0,-1 0 1 0 0,1 0-1 0 0,-1 0 1 0 0,1 0-1 0 0,-1 0 0 0 0,1-1 1 0 0,-1 0-1 0 0,1 0 1 0 0,-1 0-1 0 0,0 0 1 0 0,1 0-1 0 0,-1-1 0 0 0,1 1 1 0 0,-1-1-1 0 0,1 0 1 0 0,-1 0-1 0 0,1-1 0 0 0,-3-1 20 0 0,5 3-2512 0 0,1 0-7693 0 0</inkml:trace>
  <inkml:trace contextRef="#ctx0" brushRef="#br2" timeOffset="29829.833">1380 1101 12816 0 0,'0'0'586'0'0,"0"0"-15"0"0,-3 1 9479 0 0,-12 1-8902 0 0,-10-3 73 0 0,16 0-1050 0 0,1 1-1 0 0,-1 0 1 0 0,0 0 0 0 0,1 1 0 0 0,-2 1-171 0 0,9-2 10 0 0,0 0 0 0 0,0 1 1 0 0,-1-1-1 0 0,1 0 0 0 0,0 1 0 0 0,0-1 0 0 0,0 1 1 0 0,1 0-1 0 0,-1-1 0 0 0,0 1 0 0 0,0 0 0 0 0,0 0 1 0 0,0 0-1 0 0,1-1 0 0 0,-1 1 0 0 0,0 0 1 0 0,1 0-1 0 0,-1 0 0 0 0,0 0 0 0 0,1 1-10 0 0,-1 1 31 0 0,-1 0 0 0 0,1 0 0 0 0,1 0-1 0 0,-1 0 1 0 0,0 0 0 0 0,1 1 0 0 0,-1 1-31 0 0,1 8 169 0 0,1-1 1 0 0,0 0 0 0 0,1 8-170 0 0,3 30 337 0 0,-2-1 1 0 0,-3 13-338 0 0,3 49 602 0 0,-1-76 425 0 0,-2-35-908 0 0,0 0 27 0 0,0 0 13 0 0,0 0 1 0 0,14-13 53 0 0,-10 10-147 0 0,0 0-1 0 0,0 1 0 0 0,0 0 1 0 0,0-1-1 0 0,1 2 1 0 0,-1-1-1 0 0,0 0 0 0 0,1 1 1 0 0,0 0-1 0 0,3-1-65 0 0,12 0-2480 0 0,1-1-7633 0 0,-15 3 1760 0 0</inkml:trace>
  <inkml:trace contextRef="#ctx0" brushRef="#br2" timeOffset="30175.903">1380 1225 18199 0 0,'0'0'414'0'0,"0"0"56"0"0,0 0 32 0 0,0 0-61 0 0,0 0-148 0 0,0 0 467 0 0,6 13 2232 0 0,-3-5-2713 0 0,0-1 0 0 0,-1 1 0 0 0,0-1 0 0 0,0 1 1 0 0,-1 0-1 0 0,0 0 0 0 0,0 0 0 0 0,-1 0 0 0 0,0 1-279 0 0,0 0 64 0 0,0 1 0 0 0,1-1 0 0 0,1 1 0 0 0,-1-1 0 0 0,4 9-64 0 0,5 3-2214 0 0,-10-20 908 0 0</inkml:trace>
  <inkml:trace contextRef="#ctx0" brushRef="#br2" timeOffset="30949.138">1467 1076 14280 0 0,'0'0'654'0'0,"0"0"-11"0"0,-1-1-414 0 0,1-1-38 0 0,-1 1 662 0 0,1 1 279 0 0,0 0 55 0 0,0 0-42 0 0,0 0-964 0 0,1-1 0 0 0,-1 1 0 0 0,0-1 0 0 0,0 1 0 0 0,1-1 0 0 0,-1 1 0 0 0,0-1 0 0 0,1 1 0 0 0,-1-1 0 0 0,1 1 0 0 0,-1-1 0 0 0,0 1 0 0 0,1 0 0 0 0,-1-1 0 0 0,1 1 0 0 0,-1 0 0 0 0,1-1 0 0 0,-1 1 0 0 0,1 0 0 0 0,-1 0 0 0 0,1-1 0 0 0,-1 1 0 0 0,1 0 0 0 0,0 0-181 0 0,16-5 1124 0 0,-12 4-660 0 0,9-3-90 0 0,-9 1-29 0 0,1 2-1 0 0,0-1 1 0 0,0 1 0 0 0,0 0-1 0 0,2 0-344 0 0,-7 1 53 0 0,1 1-52 0 0,-1 1 0 0 0,1-1-1 0 0,-1 1 1 0 0,1-1 0 0 0,-1 1-1 0 0,0-1 1 0 0,1 1 0 0 0,-1 0-1 0 0,0 0 1 0 0,0-1 0 0 0,0 1-1 0 0,-1 0 1 0 0,1 0 0 0 0,0 0-1 0 0,-1 0 1 0 0,1 0 0 0 0,-1 0-1 0 0,0 0 1 0 0,0 0 0 0 0,1 0-1 0 0,-1 2 0 0 0,0 3 14 0 0,18 73 930 0 0,2 0-1 0 0,10 15-943 0 0,-13-23 319 0 0,-15-65-202 0 0,-1 1 0 0 0,0 0 0 0 0,-1-1 1 0 0,1 8-118 0 0,-1-12 82 0 0,-1-1 1 0 0,1 1 0 0 0,0 0 0 0 0,-1 0 0 0 0,1-1-1 0 0,-1 1 1 0 0,0 0 0 0 0,0-1 0 0 0,0 1 0 0 0,0 0-1 0 0,-1-1 1 0 0,1 0 0 0 0,-1 1 0 0 0,0 0-83 0 0,1-2 5 0 0,0 0 1 0 0,0 0-1 0 0,0 0 0 0 0,0-1 1 0 0,-1 1-1 0 0,1 0 1 0 0,0-1-1 0 0,0 1 1 0 0,0-1-1 0 0,-1 0 0 0 0,1 1 1 0 0,0-1-1 0 0,0 0 1 0 0,-1 0-1 0 0,1 1 0 0 0,0-1 1 0 0,-1 0-1 0 0,1-1 1 0 0,0 1-1 0 0,-1 0 1 0 0,1 0-1 0 0,0 0 0 0 0,-1-1-5 0 0,-31-10 304 0 0,21 5-228 0 0,-21-7-677 0 0,20 5-9115 0 0,10 6 55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2.89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242 503 5528 0 0,'7'-9'11883'0'0,"-4"0"-6428"0"0,-2 6-5310 0 0,-1 1 0 0 0,0-1 1 0 0,0 1-1 0 0,-1-1 0 0 0,1 0 0 0 0,0 1 0 0 0,-1-1 0 0 0,0 1 0 0 0,0-2-145 0 0,0-2 1161 0 0,-3-6-834 0 0,0 0 0 0 0,0 1 0 0 0,-1-1 0 0 0,-1 1 0 0 0,0 0 0 0 0,0 0 0 0 0,-3-3-327 0 0,6 9 53 0 0,-1 1-1 0 0,0-1 0 0 0,1 1 0 0 0,-2 0 0 0 0,1 0 0 0 0,0 0 0 0 0,-1 1 0 0 0,1-1 0 0 0,-1 1 0 0 0,0 0 0 0 0,0 0 0 0 0,0 1 0 0 0,-1 0 0 0 0,1 0 0 0 0,-1 0 0 0 0,-4-1-52 0 0,8 3 20 0 0,-1 0 0 0 0,1-1-1 0 0,0 1 1 0 0,-1 0 0 0 0,1 1 0 0 0,-1-1-1 0 0,1 0 1 0 0,-1 1 0 0 0,1-1-1 0 0,0 1 1 0 0,-1 0 0 0 0,1 0 0 0 0,0-1-1 0 0,0 2 1 0 0,-1-1 0 0 0,1 0 0 0 0,0 1-20 0 0,-2 0 10 0 0,1 1 0 0 0,0 0 0 0 0,-1 0 0 0 0,1 1 0 0 0,1-1 0 0 0,-1 1 1 0 0,0-1-1 0 0,1 1 0 0 0,-1 1-10 0 0,-4 9-3 0 0,1 0 0 0 0,0 1 1 0 0,2 0-1 0 0,-4 13 3 0 0,3-5 0 0 0,0 0 0 0 0,2 1-1 0 0,0-1 1 0 0,2 16 0 0 0,1-24 2 0 0,0 0 0 0 0,2-1 0 0 0,0 1 0 0 0,0 0 0 0 0,2 0 0 0 0,-1-1 0 0 0,7 13-2 0 0,-9-23 24 0 0,1-1-1 0 0,0 1 0 0 0,0-1 0 0 0,1 1 0 0 0,-1-1 0 0 0,1 0 0 0 0,0 0 0 0 0,-1 0 0 0 0,1 0 0 0 0,0-1 1 0 0,1 1-1 0 0,-1-1 0 0 0,0 0 0 0 0,1 1 0 0 0,0-2 0 0 0,-1 1 0 0 0,1 0-23 0 0,-1-1 31 0 0,0 0-1 0 0,0 0 0 0 0,-1 0 1 0 0,1-1-1 0 0,0 1 1 0 0,0-1-1 0 0,0 0 1 0 0,0 0-1 0 0,0 0 0 0 0,0 0 1 0 0,0 0-1 0 0,0-1 1 0 0,-1 1-1 0 0,1-1 0 0 0,0 0 1 0 0,0 1-1 0 0,0-1 1 0 0,-1-1-1 0 0,1 1 0 0 0,-1 0 1 0 0,1-1-1 0 0,-1 1 1 0 0,1-1-1 0 0,-1 0-30 0 0,6-5 74 0 0,0-1 0 0 0,0 0 0 0 0,-1 0 0 0 0,0-1 0 0 0,-1 1 0 0 0,0-2 0 0 0,0 1 0 0 0,-1-1 0 0 0,4-8-74 0 0,-2-1 74 0 0,0-1-1 0 0,-1 0 1 0 0,-1-1-1 0 0,2-13-73 0 0,1-38 187 0 0,-7 61-122 0 0,8 38-5 0 0,9 39-55 0 0,-9-29-47 0 0,1 0 1 0 0,15 31 41 0 0,-20-57-46 0 0,0 0 0 0 0,1 0 0 0 0,0-1 1 0 0,1 0-1 0 0,0 0 0 0 0,0-1 1 0 0,1 1-1 0 0,1-2 0 0 0,-1 1 0 0 0,1-1 1 0 0,3 1 45 0 0,-2-2-1088 0 0,-1-3-51 0 0</inkml:trace>
  <inkml:trace contextRef="#ctx0" brushRef="#br1" timeOffset="16277.768">504 23 6912 0 0,'0'0'528'0'0,"0"0"-47"0"0,0 0 1070 0 0,-4-11 14375 0 0,1 10-15851 0 0,1 0 0 0 0,0 0 0 0 0,0 1 1 0 0,-1-1-1 0 0,1 1 0 0 0,0-1 0 0 0,-1 1 0 0 0,1 0 0 0 0,0 0 1 0 0,-1 0-1 0 0,1 1 0 0 0,-1-1 0 0 0,1 0 0 0 0,-2 1-75 0 0,-16 1 35 0 0,-20-4 295 0 0,39 2-319 0 0,0 0-1 0 0,1 0 1 0 0,0 0-1 0 0,-1 1 1 0 0,1-1-1 0 0,-1 0 1 0 0,1 0 0 0 0,-1 1-1 0 0,1-1 1 0 0,-1 0-1 0 0,1 1 1 0 0,0-1-1 0 0,-1 1 1 0 0,1-1-1 0 0,0 0 1 0 0,-1 1 0 0 0,1-1-1 0 0,0 1 1 0 0,0-1-1 0 0,-1 1 1 0 0,1-1-1 0 0,0 1 1 0 0,0-1-1 0 0,0 1 1 0 0,0-1-1 0 0,0 1 1 0 0,-1-1 0 0 0,1 1-1 0 0,0-1 1 0 0,0 1-11 0 0,-1 20-9 0 0,2-18 27 0 0,-1 39 138 0 0,-2 92 922 0 0,0 12 87 0 0,2-98-235 0 0,0-48-865 0 0,0 0-1 0 0,0 0 5 0 0,0 0 22 0 0,0 0 5 0 0,19-3 96 0 0,35-15-541 0 0,-26 9-4619 0 0,-25 7 2205 0 0,0-1-5700 0 0</inkml:trace>
  <inkml:trace contextRef="#ctx0" brushRef="#br1" timeOffset="16626.532">513 213 17535 0 0,'-3'-6'1433'0'0,"-1"2"-880"0"0,3 3-136 0 0,-4 12 1722 0 0,5-6-1938 0 0,0 0 1 0 0,1-1-1 0 0,0 1 1 0 0,0 0-1 0 0,0-1 1 0 0,0 1-1 0 0,1-1 1 0 0,-1 1 0 0 0,1-1-1 0 0,0 0 1 0 0,1 0-1 0 0,1 4-201 0 0,-2-7 56 0 0,-1 1-1 0 0,0 0 1 0 0,0-1-1 0 0,1 1 0 0 0,-1-1 1 0 0,1 0-1 0 0,0 1 1 0 0,-1-1-1 0 0,1 0 1 0 0,0 0-1 0 0,-1 0 1 0 0,1 0-1 0 0,0 0 1 0 0,0 0-1 0 0,0-1 1 0 0,0 1-1 0 0,0-1 1 0 0,0 1-1 0 0,0-1 1 0 0,0 0-1 0 0,0 0 0 0 0,0 0 1 0 0,0 0-1 0 0,0 0 1 0 0,0 0-1 0 0,0-1 1 0 0,0 1-1 0 0,0 0 1 0 0,0-1-1 0 0,2 0-55 0 0,-2 0 39 0 0,0 0-1 0 0,0-1 1 0 0,0 1 0 0 0,0 0-1 0 0,0-1 1 0 0,0 1 0 0 0,0-1-1 0 0,0 0 1 0 0,-1 1-1 0 0,1-1 1 0 0,0 0 0 0 0,-1 0-1 0 0,0 0 1 0 0,1 0 0 0 0,-1 0-1 0 0,0-1 1 0 0,0 1-1 0 0,0 0 1 0 0,-1 0 0 0 0,1-1-1 0 0,0 1 1 0 0,-1-1 0 0 0,0 1-39 0 0,1-3-30 0 0,0 0 1 0 0,-1 0-1 0 0,0 1 1 0 0,0-1-1 0 0,0 0 1 0 0,-1 0-1 0 0,1 1 1 0 0,-1-1-1 0 0,0 0 1 0 0,-1 1-1 0 0,0-3 30 0 0,2 6-53 0 0,-1-1 0 0 0,0 1 0 0 0,1-1 1 0 0,-1 1-1 0 0,0-1 0 0 0,0 1 0 0 0,0 0 0 0 0,0-1 0 0 0,0 1 0 0 0,0 0 0 0 0,0 0 0 0 0,0 0 0 0 0,0 0 0 0 0,-1 0 0 0 0,1 0 1 0 0,-1 0-1 0 0,1 0 0 0 0,0 0 0 0 0,-1 0 0 0 0,1 1 0 0 0,-1-1 0 0 0,0 1 0 0 0,1-1 0 0 0,-1 1 0 0 0,1 0 0 0 0,-1 0 1 0 0,0-1-1 0 0,1 1 0 0 0,-1 0 0 0 0,0 0 0 0 0,1 1 0 0 0,-1-1 0 0 0,1 0 0 0 0,-1 0 0 0 0,-1 1 53 0 0,0 0-143 0 0,0 0 0 0 0,1 0-1 0 0,-1 1 1 0 0,0-1 0 0 0,1 1-1 0 0,-1-1 1 0 0,0 1 0 0 0,1 0-1 0 0,0 0 1 0 0,-1 0 0 0 0,1 0-1 0 0,0 1 1 0 0,0-1 0 0 0,0 0-1 0 0,1 1 1 0 0,-1 0 0 0 0,1-1-1 0 0,-1 2 144 0 0,-2 10-3518 0 0,4-9-3431 0 0</inkml:trace>
  <inkml:trace contextRef="#ctx0" brushRef="#br1" timeOffset="17080.749">659 18 18743 0 0,'0'0'860'0'0,"0"0"-21"0"0,0 0-539 0 0,0-1-186 0 0,0 0 0 0 0,0 1 1 0 0,0-1-1 0 0,0 0 0 0 0,0 0 0 0 0,0 1 0 0 0,1-1 1 0 0,-1 0-1 0 0,0 0 0 0 0,1 1 0 0 0,-1-1 0 0 0,0 0 1 0 0,1 1-1 0 0,-1-1 0 0 0,1 1 0 0 0,-1-1 0 0 0,1 1 1 0 0,-1-1-1 0 0,1 0 0 0 0,-1 1 0 0 0,1 0 0 0 0,0-1 1 0 0,-1 1-1 0 0,1-1 0 0 0,0 1 0 0 0,-1 0 0 0 0,1-1 1 0 0,0 1-1 0 0,0 0 0 0 0,-1 0 0 0 0,1 0 0 0 0,0 0 1 0 0,-1-1-1 0 0,1 1 0 0 0,0 0 0 0 0,0 0 0 0 0,0 0 1 0 0,-1 1-1 0 0,1-1 0 0 0,0 0 0 0 0,0 0 1 0 0,-1 0-1 0 0,1 0-114 0 0,3 1 174 0 0,-1 0 1 0 0,1 0-1 0 0,0 0 0 0 0,-1 0 1 0 0,1 0-1 0 0,-1 0 1 0 0,3 2-175 0 0,1 2 50 0 0,-2-3 45 0 0,-1 1 0 0 0,0-1 0 0 0,0 1 0 0 0,0 0 0 0 0,0 0 0 0 0,0 1 0 0 0,0-1 0 0 0,-1 1 0 0 0,0-1 0 0 0,1 1 0 0 0,-1 0 0 0 0,-1 1 0 0 0,3 3-95 0 0,3 14 309 0 0,-1 1 0 0 0,-2-1 0 0 0,0 1 1 0 0,0 9-310 0 0,6 29 475 0 0,3-17 3 0 0,-9-30-251 0 0,-1-1 1 0 0,2 11-228 0 0,-6-23 16 0 0,0 0 0 0 0,0 0 0 0 0,1 0 0 0 0,-1 0 0 0 0,0 0 0 0 0,-1 0 0 0 0,1 1 0 0 0,0-1 0 0 0,0 0 0 0 0,0 0 0 0 0,-1 0-1 0 0,1 0 1 0 0,0 0 0 0 0,-1 0 0 0 0,1 0 0 0 0,-1 0 0 0 0,1 0 0 0 0,-1 0 0 0 0,1 0 0 0 0,-1 0 0 0 0,0-1 0 0 0,0 2-16 0 0,-1-1 31 0 0,0 1 0 0 0,0-1 1 0 0,0 0-1 0 0,0 0 0 0 0,0 0 0 0 0,0 0 1 0 0,0 0-1 0 0,0 0 0 0 0,0-1 1 0 0,0 1-1 0 0,-1 0-31 0 0,-5 0-42 0 0,-1 0 1 0 0,1 0-1 0 0,-1-1 1 0 0,0 0-1 0 0,-4-1 42 0 0,5 0-1303 0 0,0-2-422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32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36 267 19351 0 0,'-7'-2'517'0'0,"6"2"-417"0"0,-1-1 0 0 0,1 1 0 0 0,-1 0 0 0 0,0-1 0 0 0,1 1 0 0 0,-1-1 0 0 0,1 0 0 0 0,-1 1 0 0 0,1-1 0 0 0,0 0 0 0 0,-1 0 0 0 0,1 0 1 0 0,0 0-1 0 0,-1 0 0 0 0,1 0 0 0 0,0-1-100 0 0,-2-2 967 0 0,1-3 2822 0 0,3 7-3780 0 0,-1 0 1 0 0,1-1 0 0 0,-1 1 0 0 0,1 0 0 0 0,-1-1 0 0 0,1 1-1 0 0,-1 0 1 0 0,1 0 0 0 0,-1-1 0 0 0,1 1 0 0 0,-1 0-1 0 0,1 0 1 0 0,-1 0 0 0 0,1 0 0 0 0,-1 0 0 0 0,1 0 0 0 0,0 0-1 0 0,-1 0 1 0 0,1 0-10 0 0,336-32 2295 0 0,-200 12-2199 0 0,61-20-96 0 0,-48 9-3352 0 0,-147 30 394 0 0,-6 3-1864 0 0,1-1 3221 0 0,-6 3-5348 0 0</inkml:trace>
  <inkml:trace contextRef="#ctx0" brushRef="#br0" timeOffset="351.514">78 367 10592 0 0,'-11'-1'1133'0'0,"-1"-1"1096"0"0,21 1 5096 0 0,12-2-4362 0 0,16-3-1958 0 0,145-10 1506 0 0,123-17-1705 0 0,-288 30-946 0 0,36-5-462 0 0,18-8 602 0 0,-52 11-1859 0 0,-1-1 0 0 0,1-1 0 0 0,3-3 1859 0 0,-6-1-3607 0 0,-15 10 1776 0 0</inkml:trace>
  <inkml:trace contextRef="#ctx0" brushRef="#br0" timeOffset="704.463">562 9 6912 0 0,'-6'-3'1008'0'0,"-6"-1"-1282"0"0,3 3 8466 0 0,9 2-1432 0 0,2 2-3931 0 0,4 7-2305 0 0,12 0-132 0 0,1-1-1 0 0,0-1 0 0 0,0-1 0 0 0,1-1 1 0 0,13 3-392 0 0,40 13 754 0 0,-24-5-499 0 0,34 13 579 0 0,-70-25-735 0 0,-1 1 1 0 0,0 1-1 0 0,0 0 0 0 0,-1 0 0 0 0,3 4-99 0 0,-11-9 13 0 0,0 0 1 0 0,0 1-1 0 0,-1-1 1 0 0,1 1-1 0 0,-1 0 0 0 0,0 0 1 0 0,1-1-1 0 0,-1 2 1 0 0,-1-1-1 0 0,1 0 0 0 0,0 0 1 0 0,-1 0-1 0 0,1 2-13 0 0,-2-3 10 0 0,0 0 1 0 0,1 0-1 0 0,-1 0 1 0 0,0 1-1 0 0,0-1 0 0 0,0 0 1 0 0,-1 0-1 0 0,1 0 0 0 0,0 1 1 0 0,-1-1-1 0 0,1 0 1 0 0,-1 0-1 0 0,0 0 0 0 0,0 0 1 0 0,0 0-1 0 0,0 0 1 0 0,0 0-1 0 0,0-1 0 0 0,0 1 1 0 0,-1 0-1 0 0,-1 1-10 0 0,-5 5 69 0 0,0-1 0 0 0,-1 0 0 0 0,0-1 1 0 0,0 1-1 0 0,0-2 0 0 0,-9 5-69 0 0,-5 3 94 0 0,13-7-141 0 0,-82 50-796 0 0,-6 10 843 0 0,83-54-1187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34.88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9 577 16783 0 0,'-3'-15'1372'0'0,"2"11"-1238"0"0,0 1 1 0 0,0-1-1 0 0,0 0 0 0 0,0 0 0 0 0,1 1 1 0 0,0-1-1 0 0,0 0 0 0 0,0 0 0 0 0,0 0 1 0 0,0 0-1 0 0,1 1 0 0 0,0-1 1 0 0,0 0-1 0 0,0 1 0 0 0,0-1 0 0 0,0 0-134 0 0,2-2 288 0 0,1 0-1 0 0,-1 1 0 0 0,1-1 1 0 0,0 0-1 0 0,0 1 0 0 0,1 0 1 0 0,-1 0-1 0 0,1 1 0 0 0,0-1 1 0 0,1 1-1 0 0,-1 0 0 0 0,1 0 1 0 0,-1 1-1 0 0,1 0 0 0 0,0 0 1 0 0,1 0-1 0 0,-1 1 0 0 0,0-1 1 0 0,1 2-1 0 0,-1-1 0 0 0,1 1 1 0 0,0 0-1 0 0,5 0-287 0 0,0 0 95 0 0,1 1-1 0 0,-1 0 1 0 0,0 1-1 0 0,1 0 1 0 0,-1 1 0 0 0,0 0-1 0 0,0 1 1 0 0,0 1-1 0 0,0 0 1 0 0,-1 0 0 0 0,0 1-1 0 0,9 5-94 0 0,-12-4 18 0 0,0-1 0 0 0,0 1 0 0 0,0 0 0 0 0,-1 1-1 0 0,0-1 1 0 0,0 1 0 0 0,-1 1 0 0 0,1 0 0 0 0,-2 0 0 0 0,1 0 0 0 0,0 2-18 0 0,0 1 27 0 0,-1 1 1 0 0,1 0 0 0 0,-2 0 0 0 0,0 1 0 0 0,0 0 0 0 0,-1-1-1 0 0,-1 1 1 0 0,0 3-28 0 0,0-1 56 0 0,-1 0-1 0 0,-1-1 0 0 0,-1 1 0 0 0,0-1 1 0 0,0 1-1 0 0,-2-1 0 0 0,0 1 0 0 0,0-1 1 0 0,-1 0-1 0 0,-1 0 0 0 0,0-1 0 0 0,-1 1 1 0 0,-1-1-1 0 0,0 0 0 0 0,-5 6-55 0 0,-1-2 120 0 0,0-2-1 0 0,0 1 1 0 0,-2-2-1 0 0,1 0 1 0 0,-2-1-1 0 0,-15 11-119 0 0,28-22 19 0 0,0 0-1 0 0,1-1 0 0 0,-1 1 0 0 0,0-1 0 0 0,0 0 0 0 0,0 0 0 0 0,0 0 1 0 0,0 0-1 0 0,0 0 0 0 0,0-1 0 0 0,0 1 0 0 0,0-1 0 0 0,0 0 0 0 0,0 0 1 0 0,-1 0-1 0 0,1 0 0 0 0,0-1 0 0 0,0 1 0 0 0,0-1 0 0 0,0 0 0 0 0,0 0 1 0 0,0 0-1 0 0,0 0 0 0 0,0 0-18 0 0,-1-2 10 0 0,0 1 0 0 0,0-1 0 0 0,0 0 0 0 0,1 0 0 0 0,-1 0 0 0 0,1 0 0 0 0,0 0 0 0 0,-1-1 1 0 0,1 0-1 0 0,1 1 0 0 0,-1-1 0 0 0,1-1 0 0 0,-1 1 0 0 0,1 0 0 0 0,0-2-10 0 0,-4-9-77 0 0,0 0 0 0 0,1-1 0 0 0,1 1-1 0 0,1-1 1 0 0,0 0 0 0 0,1 0 0 0 0,1-7 77 0 0,0 16-28 0 0,2 0 1 0 0,-1-1-1 0 0,0 1 1 0 0,1 0 0 0 0,1 0-1 0 0,-1 0 1 0 0,1 0-1 0 0,0 0 1 0 0,1 1-1 0 0,-1-1 1 0 0,1 1-1 0 0,1-1 1 0 0,-1 1-1 0 0,1 0 1 0 0,0 0-1 0 0,1 0 1 0 0,-1 1-1 0 0,1 0 28 0 0,1 0 26 0 0,0 0-1 0 0,0 1 0 0 0,0 0 1 0 0,0 0-1 0 0,0 1 0 0 0,1-1 0 0 0,0 1 1 0 0,0 1-1 0 0,-1 0 0 0 0,2 0 1 0 0,-1 0-1 0 0,0 0-25 0 0,2 1 47 0 0,1-1 1 0 0,-1 2-1 0 0,1-1 0 0 0,0 1 1 0 0,-1 0-1 0 0,1 1 1 0 0,-1 1-1 0 0,8 1-47 0 0,-13-2 10 0 0,0 0 0 0 0,-1 0-1 0 0,1 0 1 0 0,-1 0 0 0 0,0 1-1 0 0,1 0 1 0 0,-1 0 0 0 0,0 0 0 0 0,0 0-1 0 0,0 0 1 0 0,0 0 0 0 0,0 1 0 0 0,-1 0-1 0 0,1-1 1 0 0,-1 1 0 0 0,0 0-1 0 0,1 0 1 0 0,-1 0 0 0 0,-1 1 0 0 0,1-1-1 0 0,0 0 1 0 0,0 4-10 0 0,0-1-22 0 0,-1 1-1 0 0,1-1 1 0 0,-2 1-1 0 0,1-1 1 0 0,-1 1-1 0 0,0-1 1 0 0,0 1-1 0 0,0-1 1 0 0,-1 1-1 0 0,0-1 1 0 0,-1 0-1 0 0,-1 6 23 0 0,-13 44-2065 0 0,11-42 130 0 0</inkml:trace>
  <inkml:trace contextRef="#ctx0" brushRef="#br0" timeOffset="4819.37">827 662 5528 0 0,'0'0'249'0'0,"0"-7"1247"0"0,0 1 2895 0 0,8-9 4288 0 0,-7 13-8028 0 0,0 1-1 0 0,0-1 1 0 0,0 0 0 0 0,-1 0-1 0 0,1 0 1 0 0,0 0 0 0 0,-1 0-1 0 0,1 0 1 0 0,-1-1-651 0 0,0 1 178 0 0,-1-1 0 0 0,0 1 0 0 0,0 0 0 0 0,0-1 0 0 0,0 1-1 0 0,0 0 1 0 0,0 0 0 0 0,-1-1 0 0 0,1 1 0 0 0,-1 0 0 0 0,1 0 0 0 0,-1 1 0 0 0,0-1-1 0 0,0 0 1 0 0,0 0-178 0 0,-9-9 372 0 0,5 2-261 0 0,0 2 0 0 0,-1-1 1 0 0,0 1-1 0 0,0 0 0 0 0,-1 0 0 0 0,0 1 0 0 0,-8-5-111 0 0,14 9 14 0 0,-1 1-1 0 0,1 0 1 0 0,-1 0-1 0 0,1 0 1 0 0,-1 0-1 0 0,1 0 1 0 0,-1 0-1 0 0,1 1 1 0 0,-1-1-1 0 0,0 1 1 0 0,1 0-1 0 0,-1 0 1 0 0,0 0 0 0 0,1 0-1 0 0,-1 0 1 0 0,0 0-1 0 0,1 1 1 0 0,-1 0-1 0 0,1-1 1 0 0,-1 1-1 0 0,1 0 1 0 0,-1 0-1 0 0,1 0 1 0 0,-1 0-1 0 0,1 1 1 0 0,0-1-1 0 0,0 1 1 0 0,0-1-1 0 0,0 1 1 0 0,0 0-1 0 0,0 0 1 0 0,-1 0-14 0 0,-5 8-1 0 0,1-1-1 0 0,-1 1 1 0 0,2 1 0 0 0,-1-1 0 0 0,1 1 0 0 0,1 0 0 0 0,0 1 0 0 0,0-1 0 0 0,1 1-1 0 0,0 4 2 0 0,-2 11 3 0 0,0 0-1 0 0,2 0 0 0 0,1 1 0 0 0,2 3-2 0 0,0-22 39 0 0,1 1 0 0 0,1 0 0 0 0,0 0-1 0 0,0 0 1 0 0,1 0 0 0 0,0-1 0 0 0,2 4-39 0 0,-3-9 24 0 0,1 0 0 0 0,-1 0 0 0 0,1 0 0 0 0,0 0 0 0 0,0 0 0 0 0,0-1 0 0 0,1 1 0 0 0,-1-1 0 0 0,1 1 0 0 0,0-1 0 0 0,0 0 0 0 0,0 0 0 0 0,0 0 0 0 0,1-1 0 0 0,-1 1 0 0 0,1-1 0 0 0,3 2-24 0 0,-5-3 25 0 0,1 0-1 0 0,-1-1 1 0 0,1 1-1 0 0,-1 0 1 0 0,1-1 0 0 0,-1 0-1 0 0,1 0 1 0 0,0 0-1 0 0,-1 0 1 0 0,1 0 0 0 0,-1 0-1 0 0,1-1 1 0 0,0 1-1 0 0,-1-1 1 0 0,1 0 0 0 0,-1 1-1 0 0,0-1 1 0 0,1-1-1 0 0,-1 1 1 0 0,0 0 0 0 0,1 0-1 0 0,-1-1 1 0 0,0 1-1 0 0,1-2-24 0 0,4-2-7 0 0,-1-1-1 0 0,1-1 0 0 0,-1 1 1 0 0,0-1-1 0 0,0 0 0 0 0,1-4 8 0 0,2-1-19 0 0,-1 0 0 0 0,-1-1 0 0 0,0 0 0 0 0,-1-1 0 0 0,0 0 0 0 0,-1 1 0 0 0,-1-2 0 0 0,0 1 0 0 0,-1 0 0 0 0,-1-1 0 0 0,0 0-1 0 0,0 1 1 0 0,-2-1 0 0 0,0-12 19 0 0,0 19 13 0 0,0 6-8 0 0,0 1-1 0 0,0 0 1 0 0,0-1-1 0 0,0 1 1 0 0,0-1-1 0 0,0 1 1 0 0,0 0-1 0 0,-1-1 1 0 0,1 1-1 0 0,0 0 0 0 0,-1-1 1 0 0,1 1-1 0 0,-1 0 1 0 0,0-1-1 0 0,0 1-4 0 0,-2 12 251 0 0,3 11-225 0 0,1 0 0 0 0,2 0 0 0 0,0 0 0 0 0,1 0 0 0 0,2-1-1 0 0,0 0 1 0 0,5 13-26 0 0,-6-22-120 0 0,1 0 0 0 0,0 0 0 0 0,0-1-1 0 0,2 0 1 0 0,-1 0 0 0 0,1 0 0 0 0,1-1 0 0 0,0 0-1 0 0,0-1 1 0 0,1 0 0 0 0,0 0 0 0 0,6 3 120 0 0,-2-5-2811 0 0,-4-3-5085 0 0,-2-2-647 0 0</inkml:trace>
  <inkml:trace contextRef="#ctx0" brushRef="#br0" timeOffset="9024.54">98 1194 12440 0 0,'-5'-4'1013'0'0,"5"3"-734"0"0,0 1 0 0 0,-1 0 0 0 0,1 0 0 0 0,0-1-1 0 0,-1 1 1 0 0,1 0 0 0 0,0 0 0 0 0,-1-1-1 0 0,1 1 1 0 0,0 0 0 0 0,0-1 0 0 0,-1 1 0 0 0,1 0-1 0 0,0-1 1 0 0,0 1 0 0 0,0 0 0 0 0,-1-1 0 0 0,1 1-1 0 0,0-1 1 0 0,0 1 0 0 0,0 0 0 0 0,0-1-279 0 0,14-6 1487 0 0,3 4-816 0 0,-1 0 0 0 0,1 0 0 0 0,0 2 1 0 0,0 0-1 0 0,3 1-671 0 0,0-1 368 0 0,172 1 1313 0 0,-6-2-1406 0 0,207-11 459 0 0,-199-5 2 0 0,-41 2 1535 0 0,67 5-2271 0 0,-103 9 800 0 0,-103 2-800 0 0,0-1 0 0 0,0 0 0 0 0,12-3 0 0 0,20-9 344 0 0,-45 13-633 0 0,-1 0-142 0 0,0 0-66 0 0,0 0-14 0 0,0 0-137 0 0,0 0-572 0 0,0 0-253 0 0,-1-1-51 0 0,-2 0-11 0 0</inkml:trace>
  <inkml:trace contextRef="#ctx0" brushRef="#br0" timeOffset="12522.042">73 1554 18687 0 0,'0'-6'319'0'0,"0"0"0"0"0,1 0 0 0 0,-1 0-1 0 0,1 0 1 0 0,1 0 0 0 0,-1 0-1 0 0,1 0 1 0 0,2-5-319 0 0,-3 8 219 0 0,1 1 0 0 0,-1-1-1 0 0,1 0 1 0 0,0 1 0 0 0,0-1-1 0 0,0 1 1 0 0,0 0 0 0 0,0 0 0 0 0,1 0-1 0 0,-1 0 1 0 0,1 0 0 0 0,-1 0-1 0 0,1 0 1 0 0,0 1 0 0 0,0-1-1 0 0,0 1 1 0 0,0 0 0 0 0,0 0-219 0 0,5-1 268 0 0,1 0 0 0 0,-1 0 0 0 0,1 1 1 0 0,0 1-1 0 0,-1-1 0 0 0,1 2 0 0 0,-1-1 0 0 0,1 1 1 0 0,0 0-1 0 0,-1 1 0 0 0,1 0 0 0 0,-1 0 0 0 0,5 2-268 0 0,2 2 172 0 0,0 0-1 0 0,-1 0 0 0 0,1 2 1 0 0,-1 0-1 0 0,-1 0 0 0 0,12 10-171 0 0,-17-11 40 0 0,0 0-1 0 0,-1 0 0 0 0,0 1 0 0 0,0 0 0 0 0,-1 0 0 0 0,0 1 0 0 0,0 0 1 0 0,-1 0-1 0 0,0 0 0 0 0,2 5-39 0 0,-2-1 98 0 0,-1-1 0 0 0,0 1 0 0 0,-1 1 0 0 0,0-1 0 0 0,-1 0 1 0 0,-1 1-1 0 0,0 9-98 0 0,-1-1 94 0 0,-1-1 1 0 0,-2 0-1 0 0,0 1 0 0 0,-1-1 1 0 0,-1 0-1 0 0,-1-1 1 0 0,-1 1-1 0 0,0-1 1 0 0,-2-1-1 0 0,-1 3-94 0 0,4-13 0 0 0,1 1 0 0 0,-2-1 0 0 0,1 0 0 0 0,-1 0 0 0 0,-1-1 0 0 0,-3 4 0 0 0,6-8 0 0 0,1 0 0 0 0,-1 0 0 0 0,0 0 0 0 0,0 0 0 0 0,0-1 0 0 0,0 0 0 0 0,-1 0 0 0 0,1-1 0 0 0,-1 0 0 0 0,0 0 0 0 0,0 0 0 0 0,-1 0 0 0 0,4-1 0 0 0,1-1 0 0 0,-1 0 0 0 0,0 0 0 0 0,0 0 0 0 0,1 0 0 0 0,-1 0 0 0 0,0 0 0 0 0,1-1 0 0 0,-1 1 0 0 0,1-1 0 0 0,-1 0 0 0 0,0 0 0 0 0,1 0 0 0 0,-1 0 0 0 0,1 0 0 0 0,0-1 0 0 0,-3 0 0 0 0,2-1 0 0 0,0 0 0 0 0,0 0 0 0 0,0 0 0 0 0,1 0 0 0 0,-1 0 0 0 0,1-1 0 0 0,-1 1 0 0 0,1-1 0 0 0,0 0 0 0 0,-1-3 0 0 0,-2-6 0 0 0,1 0 0 0 0,1 0 0 0 0,0 0 0 0 0,1 0 0 0 0,0 0 0 0 0,0-10 0 0 0,2 17 0 0 0,0 1 0 0 0,-1-1 0 0 0,2 1 0 0 0,-1-1 0 0 0,1 1 0 0 0,-1-1 0 0 0,2 1 0 0 0,-1-1 0 0 0,0 1 0 0 0,1 0 0 0 0,0 0 0 0 0,0 0 0 0 0,1 0 0 0 0,0 0 0 0 0,-1 0 0 0 0,2 1 0 0 0,-1-1 0 0 0,0 1 0 0 0,1 0 0 0 0,0 0 0 0 0,0 0 0 0 0,1 0 0 0 0,5-4 0 0 0,0 1 0 0 0,0 0 0 0 0,1 0 0 0 0,0 1 0 0 0,0 0 0 0 0,9-2 0 0 0,-13 6 0 0 0,-1-1 0 0 0,1 2 0 0 0,0-1 0 0 0,0 1 0 0 0,0 0 0 0 0,0 0 0 0 0,0 1 0 0 0,1 0 0 0 0,-1 0 0 0 0,0 0 0 0 0,0 1 0 0 0,4 1 0 0 0,-8-1-55 0 0,-1 0 0 0 0,0-1-1 0 0,0 1 1 0 0,1 0 0 0 0,-1 0 0 0 0,0 1-1 0 0,0-1 1 0 0,0 0 0 0 0,0 1 0 0 0,0-1-1 0 0,0 1 1 0 0,0-1 0 0 0,-1 1 0 0 0,1 0-1 0 0,0 0 1 0 0,-1 0 0 0 0,0 0 0 0 0,1 1 55 0 0,0 1-255 0 0,0 0 0 0 0,-1 0 0 0 0,1 1 0 0 0,-1-1 1 0 0,0 0-1 0 0,0 1 0 0 0,0-1 0 0 0,-1 1 0 0 0,0 3 255 0 0,0 9-1086 0 0,-1-1 0 0 0,-1 1-1 0 0,-1-1 1 0 0,-4 14 1086 0 0,7-29-24 0 0,-4 14-2023 0 0</inkml:trace>
  <inkml:trace contextRef="#ctx0" brushRef="#br0" timeOffset="13272.759">571 1543 14280 0 0,'-7'-18'1043'0'0,"-2"-8"-308"0"0,8 13 3010 0 0,4 10 2247 0 0,0 5-4582 0 0,2 5-1036 0 0,11 33 685 0 0,-4-8-527 0 0,-1-1 1 0 0,1 11-533 0 0,16 117 1245 0 0,-16-87-975 0 0,16 57-270 0 0,-28-127 7 0 0,8 22 299 0 0,-7-23-295 0 0,-1 1 0 0 0,1-1 0 0 0,-1 0 0 0 0,1 0 0 0 0,0 1 0 0 0,0-1 0 0 0,-1 0 0 0 0,1 0 0 0 0,0 0 0 0 0,0 0-1 0 0,0 0 1 0 0,0 0 0 0 0,0 0 0 0 0,0 0 0 0 0,1 0-11 0 0,-1-1 2 0 0,-1 0 0 0 0,0 0 0 0 0,1 0 0 0 0,-1 0-1 0 0,1 0 1 0 0,-1 0 0 0 0,0 0 0 0 0,1 0 0 0 0,-1 0 0 0 0,1-1 0 0 0,-1 1 0 0 0,0 0 0 0 0,1 0 0 0 0,-1 0-1 0 0,0 0 1 0 0,1-1 0 0 0,-1 1 0 0 0,0 0 0 0 0,1 0 0 0 0,-1-1 0 0 0,0 1 0 0 0,0 0 0 0 0,1-1-1 0 0,-1 1 1 0 0,0 0 0 0 0,0-1 0 0 0,0 1 0 0 0,1 0 0 0 0,-1-1 0 0 0,0 1-2 0 0,6-14 136 0 0,-5 12-121 0 0,5-17-39 0 0,-1-1-1 0 0,-1 0 1 0 0,-1 0 0 0 0,-1 0-1 0 0,0-11 25 0 0,0-2-14 0 0,5-124-217 0 0,-5 73-26 0 0,3-2 257 0 0,-5 85 2 0 0,0 0 1 0 0,0 0-1 0 0,0 0 1 0 0,1 0-1 0 0,-1 0 0 0 0,0 0 1 0 0,0 0-1 0 0,1 0 1 0 0,-1 0-1 0 0,0 0 1 0 0,1 0-1 0 0,-1 0 0 0 0,1 0 1 0 0,0 0-1 0 0,-1 0 1 0 0,1 1-1 0 0,0-1 0 0 0,-1 0 1 0 0,1 0-1 0 0,0 1 1 0 0,0-1-1 0 0,-1 0 0 0 0,1 1-2 0 0,0 0 7 0 0,0 0-1 0 0,0-1 0 0 0,0 2 0 0 0,0-1 0 0 0,0 0 0 0 0,-1 0 0 0 0,1 0 0 0 0,0 0 0 0 0,0 0 1 0 0,0 1-1 0 0,-1-1 0 0 0,1 0 0 0 0,0 1 0 0 0,0-1 0 0 0,0 0 0 0 0,-1 1 0 0 0,1-1 1 0 0,0 1-1 0 0,-1-1 0 0 0,1 1 0 0 0,0 0 0 0 0,-1-1 0 0 0,1 1 0 0 0,-1 0 0 0 0,1-1 0 0 0,-1 1 1 0 0,1 0-1 0 0,-1 0-6 0 0,9 12 115 0 0,-1 0 1 0 0,-1 1 0 0 0,0 0 0 0 0,-1 0 0 0 0,5 14-116 0 0,4 23-333 0 0,-1 6 333 0 0,9 31 134 0 0,-18-73-63 0 0,21 62 123 0 0,-21-66-104 0 0,-1 0 0 0 0,2 0 0 0 0,0-1-1 0 0,0 0 1 0 0,6 6-90 0 0,-12-15 3 0 0,0-1-1 0 0,0 0 0 0 0,0 1 1 0 0,1-1-1 0 0,-1 0 0 0 0,0 1 1 0 0,0-1-1 0 0,1 0 1 0 0,-1 1-1 0 0,0-1 0 0 0,1 0 1 0 0,-1 0-1 0 0,0 0 0 0 0,1 1 1 0 0,-1-1-1 0 0,1 0 0 0 0,-1 0 1 0 0,0 0-1 0 0,1 0 1 0 0,-1 0-1 0 0,0 1 0 0 0,1-1 1 0 0,-1 0-1 0 0,1 0 0 0 0,-1 0 1 0 0,1 0-1 0 0,-1 0 0 0 0,0 0 1 0 0,1 0-1 0 0,0-1-2 0 0,-1 1 3 0 0,1-1-1 0 0,0 1 1 0 0,-1-1-1 0 0,1 1 1 0 0,-1-1-1 0 0,1 0 1 0 0,-1 1-1 0 0,1-1 1 0 0,-1 0-1 0 0,1 1 1 0 0,-1-1-1 0 0,0 0 1 0 0,1 0-1 0 0,-1 0-2 0 0,8-32 47 0 0,-7 30-36 0 0,9-85-12 0 0,-4 0 0 0 0,-4-71 1 0 0,-1 20-232 0 0,0 103-6 0 0,2-44-2576 0 0,-2 70 943 0 0,-1 3-433 0 0</inkml:trace>
  <inkml:trace contextRef="#ctx0" brushRef="#br1" timeOffset="15659.947">1180 29 10592 0 0,'-1'-4'3610'0'0,"0"5"5857"0"0,-2 2-3695 0 0,0-1-8592 0 0,-4-1 2988 0 0,0 0 0 0 0,0 0 0 0 0,-1-1 1 0 0,1 0-1 0 0,0-1 0 0 0,0 1 1 0 0,-7-2-169 0 0,4 0 229 0 0,0 1 1 0 0,0 1-1 0 0,-9 0-229 0 0,15 0 16 0 0,1 0 0 0 0,-1 1 0 0 0,1-1 0 0 0,-1 1 0 0 0,1 0 0 0 0,-1 0 0 0 0,1 0 0 0 0,-3 2-16 0 0,5-3 5 0 0,0 1 1 0 0,-1 0-1 0 0,1 0 0 0 0,1 0 1 0 0,-1 0-1 0 0,0 0 0 0 0,0 0 1 0 0,0 1-1 0 0,0-1 0 0 0,1 0 1 0 0,-1 0-1 0 0,1 1 0 0 0,-1-1 1 0 0,1 0-1 0 0,-1 1 0 0 0,1-1 1 0 0,0 0-1 0 0,0 1 0 0 0,-1-1 1 0 0,1 1-1 0 0,0-1 0 0 0,0 0 1 0 0,0 1-1 0 0,1-1-5 0 0,0 21 141 0 0,1-1 1 0 0,3 15-142 0 0,-1-11 457 0 0,1 19-457 0 0,-3 70 809 0 0,-2-37 218 0 0,7 39-1027 0 0,-6-105 107 0 0,1-4 729 0 0,6-16-406 0 0,1-3-386 0 0,-5 7-59 0 0,-1 1 0 0 0,1-1 0 0 0,0 1 0 0 0,0 0 0 0 0,0 0 0 0 0,0 0 0 0 0,1 0 1 0 0,0 1-1 0 0,4-3 15 0 0,-3 3-559 0 0,-1 1 1 0 0,1 0 0 0 0,-1 0 0 0 0,1 0 0 0 0,0 1-1 0 0,2 0 559 0 0,22-7-6678 0 0,-24 5 4663 0 0</inkml:trace>
  <inkml:trace contextRef="#ctx0" brushRef="#br1" timeOffset="16003.117">1180 208 21743 0 0,'0'0'496'0'0,"0"0"67"0"0,0 0 29 0 0,0 0-67 0 0,15-8 126 0 0,-11 6-475 0 0,-1 1 1 0 0,1 0-1 0 0,-1 0 1 0 0,1 1-1 0 0,-1-1 1 0 0,1 1-1 0 0,0 0 1 0 0,-1 0-1 0 0,1 0 1 0 0,0 0-1 0 0,-1 0 0 0 0,1 1 1 0 0,1 0-177 0 0,-4-1 40 0 0,1 1-1 0 0,-1-1 1 0 0,0 1 0 0 0,0 0-1 0 0,1-1 1 0 0,-1 1 0 0 0,0 0-1 0 0,0-1 1 0 0,0 1 0 0 0,0 0 0 0 0,0 0-1 0 0,0 0 1 0 0,0 0 0 0 0,0 0-1 0 0,-1 0 1 0 0,1 0 0 0 0,0 0-1 0 0,0 1 1 0 0,-1-1 0 0 0,1 0-1 0 0,-1 0 1 0 0,1 1 0 0 0,-1-1-1 0 0,0 0 1 0 0,1 1 0 0 0,-1-1 0 0 0,0 0-1 0 0,0 1 1 0 0,0-1 0 0 0,0 0-1 0 0,0 1 1 0 0,0-1 0 0 0,0 0-1 0 0,-1 1 1 0 0,1-1 0 0 0,0 0-1 0 0,-1 1-39 0 0,-4 16 219 0 0,-1 0 0 0 0,-1 0 0 0 0,-1-1 0 0 0,0 0-1 0 0,-3 3-218 0 0,-14 29 1161 0 0,12-29-640 0 0,13-20-454 0 0,0 0-3 0 0,12 0 473 0 0,47-16 13 0 0,0 0-4385 0 0,-49 11 778 0 0,-5 4 1358 0 0</inkml:trace>
  <inkml:trace contextRef="#ctx0" brushRef="#br1" timeOffset="16422.198">1345 17 20015 0 0,'0'0'137'0'0,"0"0"-1"0"0,0-1 1 0 0,0 1-1 0 0,-1-1 1 0 0,1 1 0 0 0,0 0-1 0 0,0-1 1 0 0,0 1-1 0 0,0 0 1 0 0,0-1-1 0 0,0 1 1 0 0,0-1-1 0 0,0 1 1 0 0,0 0-1 0 0,0-1 1 0 0,0 1-1 0 0,0 0 1 0 0,0-1-1 0 0,0 1 1 0 0,1 0-1 0 0,-1-1 1 0 0,0 1-1 0 0,0-1 1 0 0,0 1 0 0 0,0 0-1 0 0,1 0 1 0 0,-1-1-1 0 0,0 1 1 0 0,0 0-1 0 0,1-1 1 0 0,-1 1-1 0 0,0 0 1 0 0,1 0-1 0 0,-1-1 1 0 0,0 1-1 0 0,1 0 1 0 0,-1 0-137 0 0,2-1 216 0 0,0 0-1 0 0,-1 1 1 0 0,1-1 0 0 0,0 1 0 0 0,0-1-1 0 0,0 1 1 0 0,0 0 0 0 0,0 0 0 0 0,0 0-216 0 0,40 3 712 0 0,-41-3-643 0 0,3 0-23 0 0,-1 1 0 0 0,0-1-1 0 0,1 1 1 0 0,-1 0 0 0 0,0 0 0 0 0,1 0 0 0 0,-1 1 0 0 0,0-1-1 0 0,0 1 1 0 0,0 0 0 0 0,0 0 0 0 0,0 0 0 0 0,-1 0 0 0 0,1 0-1 0 0,-1 0 1 0 0,1 1 0 0 0,-1-1 0 0 0,0 1 0 0 0,0 0 0 0 0,0 0-1 0 0,0 0 1 0 0,0 0 0 0 0,-1 0 0 0 0,1 0 0 0 0,-1 0 0 0 0,0 0-1 0 0,0 1 1 0 0,0-1 0 0 0,0 2-46 0 0,2 22 718 0 0,-2 0-1 0 0,-1 8-717 0 0,0-15 196 0 0,0-1-1 0 0,2 1 0 0 0,0-1 1 0 0,1 0-1 0 0,3 10-195 0 0,14 40 756 0 0,-17-61-754 0 0,0-2-3 0 0,-1 0 0 0 0,0 0 0 0 0,0 0 1 0 0,0 1-1 0 0,-1-1 1 0 0,-1-4 1 0 0,0-1 0 0 0,0 0-1 0 0,1 0 1 0 0,-1 0 0 0 0,0 1 0 0 0,0-1 0 0 0,-1 0-1 0 0,1 0 1 0 0,0 0 0 0 0,0 0 0 0 0,-1 0 0 0 0,1 1-1 0 0,0-1 1 0 0,-1 0 0 0 0,1 0 0 0 0,-1 0 0 0 0,0 0-1 0 0,1 0 1 0 0,-1 0 0 0 0,0 0 0 0 0,1 0 0 0 0,-1 0 0 0 0,0-1-1 0 0,0 1 1 0 0,0 0 0 0 0,0 0 0 0 0,0-1 0 0 0,0 1-1 0 0,-1 0 0 0 0,-8 3 41 0 0,0-1 0 0 0,-1 0-1 0 0,0 0 1 0 0,0-1-1 0 0,0-1 1 0 0,0 0 0 0 0,0 0-1 0 0,-1-1-40 0 0,-17 1-650 0 0,17-1-235 0 0,-1-1-46 0 0</inkml:trace>
  <inkml:trace contextRef="#ctx0" brushRef="#br1" timeOffset="17332.66">1311 1274 4144 0 0,'0'0'319'0'0,"0"0"-210"0"0,0-1 466 0 0,0 0 2347 0 0,0 1 1023 0 0,0 0 205 0 0,0 0-421 0 0,0 0-1921 0 0,0 0-842 0 0,0 0-172 0 0,0 0-73 0 0,0 0-177 0 0,0 0-80 0 0,0 0-15 0 0,0 0-49 0 0,0 0-201 0 0,0 0-87 0 0,0 0-16 0 0,0 0 0 0 0,0 0 28 0 0,-24-3 1597 0 0,-61-14-260 0 0,85 17-1452 0 0,-1 0-1 0 0,0 0 0 0 0,1 0 0 0 0,-1 0 1 0 0,0 0-1 0 0,0 1 0 0 0,1-1 0 0 0,-1 0 1 0 0,0 0-1 0 0,1 0 0 0 0,-1 1 0 0 0,1-1 1 0 0,-1 0-1 0 0,0 0 0 0 0,1 1 0 0 0,-1-1 1 0 0,1 1-1 0 0,-1-1 0 0 0,1 0 0 0 0,-1 1 1 0 0,1-1-1 0 0,-1 1 0 0 0,1-1 0 0 0,-1 1 1 0 0,1 0-1 0 0,-1-1 0 0 0,1 1 0 0 0,0-1 1 0 0,0 1-1 0 0,-1 0 0 0 0,1-1 0 0 0,0 1 1 0 0,0 0-9 0 0,-1 1 32 0 0,0 1-1 0 0,1-1 1 0 0,-1 1 0 0 0,1-1 0 0 0,0 1-1 0 0,0 0 1 0 0,0 2-32 0 0,11 79 163 0 0,-5-42 85 0 0,-2 1 1 0 0,-2 1 0 0 0,-1-1-1 0 0,-5 25-248 0 0,4-13 1186 0 0,0-55-1185 0 0,0 0 1 0 0,0 1 0 0 0,1-1 0 0 0,-1 0 0 0 0,0 0-1 0 0,0 1 1 0 0,0-1 0 0 0,1 0 0 0 0,-1 0 0 0 0,0 0-1 0 0,0 0 1 0 0,1 1 0 0 0,-1-1 0 0 0,0 0 0 0 0,0 0-1 0 0,1 0 1 0 0,-1 0 0 0 0,0 0 0 0 0,1 0 0 0 0,-1 0-1 0 0,0 0 1 0 0,1 0 0 0 0,-1 0 0 0 0,0 0 0 0 0,0 0-1 0 0,1 0 1 0 0,-1 0 0 0 0,0 0 0 0 0,1 0 0 0 0,-1 0-1 0 0,0 0 1 0 0,0 0 0 0 0,1 0-2 0 0,12-3 21 0 0,-10 2-20 0 0,9-1-920 0 0,1-1 0 0 0,-1-1 0 0 0,0 0 0 0 0,0-1 0 0 0,0 0 0 0 0,4-4 919 0 0,-2 3-736 0 0,-8 2-1163 0 0,-2 1-48 0 0</inkml:trace>
  <inkml:trace contextRef="#ctx0" brushRef="#br1" timeOffset="19093.746">1394 1364 12440 0 0,'0'0'957'0'0,"0"0"-341"0"0,0 0 885 0 0,0 0 458 0 0,0 0 90 0 0,0 0-169 0 0,11 12 1229 0 0,-5 0-2856 0 0,-2-1 0 0 0,1 1 0 0 0,-2 0-1 0 0,1 0 1 0 0,-2 0 0 0 0,0 1 0 0 0,0 3-253 0 0,6 30 158 0 0,-5-28 194 0 0,-3-8-1181 0 0,2-1-3912 0 0,-2-9 2991 0 0</inkml:trace>
  <inkml:trace contextRef="#ctx0" brushRef="#br1" timeOffset="19705.529">1508 1237 18919 0 0,'11'3'6914'0'0,"1"1"-6645"0"0,0-1-1 0 0,0 0 0 0 0,1-1 0 0 0,4 0-268 0 0,-12-2 169 0 0,0 0 1 0 0,0 0-1 0 0,0 0 1 0 0,0 1-1 0 0,0 0 1 0 0,0 0-1 0 0,-1 1 1 0 0,1-1-1 0 0,3 3-169 0 0,-7-4 33 0 0,-1 2 1 0 0,1-1-1 0 0,0 0 0 0 0,0 0 0 0 0,-1 0 0 0 0,1 0 1 0 0,-1 0-1 0 0,1 0 0 0 0,-1 1 0 0 0,0-1 0 0 0,1 0 1 0 0,-1 0-1 0 0,0 1 0 0 0,0-1 0 0 0,0 0 0 0 0,0 0 1 0 0,0 1-1 0 0,0-1 0 0 0,0 0 0 0 0,0 1 0 0 0,-1-1 0 0 0,1 0 1 0 0,-1 1-34 0 0,0 6 180 0 0,1 23 214 0 0,-1-3-47 0 0,1 1 0 0 0,2-1-1 0 0,1 1 1 0 0,0-1 0 0 0,9 27-347 0 0,-5-31 134 0 0,1 0-5 0 0,-1 0-1 0 0,-2 0 1 0 0,0 1-129 0 0,-5-24 6 0 0,0 1-1 0 0,1-1 1 0 0,-1 0 0 0 0,0 1-1 0 0,0-1 1 0 0,0 0 0 0 0,0 0-1 0 0,0 1 1 0 0,-1-1-1 0 0,1 0 1 0 0,0 0 0 0 0,-1 1-1 0 0,1-1 1 0 0,0 0 0 0 0,-1 0-1 0 0,0 0 1 0 0,1 0 0 0 0,-1 0-1 0 0,0 0 1 0 0,1 0 0 0 0,-1 1-6 0 0,0-2 12 0 0,0 1 1 0 0,0 0-1 0 0,-1-1 1 0 0,1 1-1 0 0,0-1 1 0 0,0 1-1 0 0,0-1 1 0 0,0 0-1 0 0,0 1 1 0 0,-1-1-1 0 0,1 0 1 0 0,0 0-1 0 0,0 0 1 0 0,0 0-1 0 0,-1 0 1 0 0,1 0 0 0 0,0 0-1 0 0,0 0-12 0 0,-5-1-52 0 0,0 0 1 0 0,1-1-1 0 0,-1 0 0 0 0,1 0 1 0 0,-1 0-1 0 0,1-1 0 0 0,0 1 1 0 0,-2-2 51 0 0,1 0-212 0 0,-10-7-2685 0 0,5 6-3655 0 0,-1-1-3045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56.1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21 23583 0 0,'-5'-4'2188'0'0,"8"3"-1383"0"0,4 0-742 0 0,6 2-198 0 0,-5-1 433 0 0,31-2 249 0 0,33-5-547 0 0,-25 1-8886 0 0,-40 6 935 0 0</inkml:trace>
  <inkml:trace contextRef="#ctx0" brushRef="#br0" timeOffset="363.441">55 108 7832 0 0,'-7'0'-2279'0'0,"0"-1"9986"0"0,6 0 935 0 0,10 0-5715 0 0,41-3-1086 0 0,-15 1-2983 0 0,-11 0-5233 0 0,-10-1-1842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01.1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1350 1109 18887 0 0,'0'0'1680'0'0,"0"0"-1344"0"0,0 0-272 0 0,0 0-64 0 0,0 0 1408 0 0,0 0 256 0 0,0 0 64 0 0,0 0 0 0 0,0 0-1416 0 0,4 2-312 0 0,-1-2 0 0 0,3 2-7424 0 0,0-1-1471 0 0</inkml:trace>
  <inkml:trace contextRef="#ctx0" brushRef="#br0" timeOffset="-2147.507">68 491 17479 0 0,'-1'-25'1454'0'0,"0"20"-1312"0"0,1 1-1 0 0,-1-1 1 0 0,1 0-1 0 0,0 0 1 0 0,1 0-1 0 0,-1 0 1 0 0,1 0-1 0 0,0 0 1 0 0,0 0-1 0 0,1 1 1 0 0,-1-1-1 0 0,1 0 1 0 0,2-2-142 0 0,-2 4 250 0 0,0 0 0 0 0,0 0 0 0 0,0 0 0 0 0,1 0 0 0 0,-1 0 0 0 0,1 1 0 0 0,0-1 1 0 0,0 1-1 0 0,0 0 0 0 0,0 0 0 0 0,0 0 0 0 0,0 0 0 0 0,0 1 0 0 0,2-1-250 0 0,1 0 190 0 0,-1 0 0 0 0,1 1 0 0 0,0 0 0 0 0,0 0 0 0 0,0 0-1 0 0,0 1 1 0 0,0-1 0 0 0,4 2-190 0 0,2 0 133 0 0,0 1 0 0 0,0 0-1 0 0,0 0 1 0 0,-1 2 0 0 0,1-1 0 0 0,-1 2-1 0 0,0-1 1 0 0,7 5-133 0 0,-9-4 69 0 0,-1 0 1 0 0,0 1-1 0 0,0 0 0 0 0,0 0 1 0 0,-1 1-1 0 0,0 0 0 0 0,0 0 1 0 0,-1 1-1 0 0,0-1 0 0 0,0 1 0 0 0,-1 1 1 0 0,3 4-70 0 0,-2-1 49 0 0,-1 0 0 0 0,0 1 0 0 0,-1 0 0 0 0,0 0 1 0 0,-1 0-1 0 0,0 0 0 0 0,-1 0 0 0 0,0 12-49 0 0,-1-6 71 0 0,-2 1-1 0 0,0 0 0 0 0,-1 0 1 0 0,-1 0-1 0 0,0-1 0 0 0,-2 1 1 0 0,0-1-1 0 0,-1 0 0 0 0,-1 0 1 0 0,-1-1-1 0 0,-1 0 0 0 0,-4 7-70 0 0,7-16 52 0 0,-1 0 0 0 0,1 0 0 0 0,-1-1-1 0 0,0 0 1 0 0,-1 0 0 0 0,0 0-1 0 0,-1-1 1 0 0,1-1 0 0 0,-1 1 0 0 0,-1-1-52 0 0,7-4 12 0 0,0 0 1 0 0,0 0 0 0 0,0-1 0 0 0,-1 0 0 0 0,1 1-1 0 0,0-1 1 0 0,0 0 0 0 0,-1-1 0 0 0,1 1-1 0 0,-1-1 1 0 0,1 1 0 0 0,0-1 0 0 0,-1 0-1 0 0,1 0 1 0 0,-1 0 0 0 0,1-1 0 0 0,-1 1 0 0 0,1-1-1 0 0,0 0 1 0 0,-1 0 0 0 0,1 0 0 0 0,0-1-1 0 0,0 1 1 0 0,0-1 0 0 0,0 1 0 0 0,0-1-1 0 0,0 0 1 0 0,0 0 0 0 0,1 0 0 0 0,-1-1 0 0 0,1 1-1 0 0,-1-1 1 0 0,0 0-13 0 0,-2-4-30 0 0,0 0 1 0 0,1 0-1 0 0,0 0 1 0 0,0 0-1 0 0,0-1 0 0 0,1 1 1 0 0,0-1-1 0 0,1 0 1 0 0,0 0-1 0 0,0-1 30 0 0,0-1-42 0 0,0 0 0 0 0,1 0-1 0 0,0-1 1 0 0,0 1 0 0 0,2-1-1 0 0,-1 1 1 0 0,2-9 42 0 0,-1 15 0 0 0,0 1-1 0 0,0-1 1 0 0,0 0-1 0 0,1 0 1 0 0,-1 1-1 0 0,1-1 1 0 0,0 0-1 0 0,0 1 1 0 0,0 0-1 0 0,0-1 1 0 0,1 1-1 0 0,0 0 1 0 0,-1 0-1 0 0,1 0 1 0 0,0 1 0 0 0,2-2-2 0 0,1 0 1 0 0,-1 0-1 0 0,1 1 1 0 0,0 0-1 0 0,0 0 1 0 0,0 0-1 0 0,0 1 1 0 0,6-2 1 0 0,2 1 3 0 0,-1 0 0 0 0,1 1 0 0 0,0 1 0 0 0,0 0 0 0 0,0 1 0 0 0,0 0 0 0 0,-1 1 0 0 0,8 2-3 0 0,-17-3 18 0 0,-1 1-1 0 0,1 0 0 0 0,-1 0 0 0 0,1 0 0 0 0,-1 0 1 0 0,0 1-1 0 0,1-1 0 0 0,-1 1 0 0 0,0 0 0 0 0,0 0 1 0 0,0 0-1 0 0,0 0 0 0 0,0 1 0 0 0,-1-1 0 0 0,1 1 0 0 0,-1 0 1 0 0,1-1-1 0 0,-1 1 0 0 0,0 0 0 0 0,1 3-17 0 0,0 0-24 0 0,-1 0 0 0 0,0 0-1 0 0,0 0 1 0 0,0 0 0 0 0,-1 0-1 0 0,0 1 1 0 0,0-1-1 0 0,0 0 1 0 0,-1 1 0 0 0,0-1-1 0 0,0 3 25 0 0,-2 16-657 0 0,0 6-1310 0 0,2-10-4922 0 0,0-5-1654 0 0</inkml:trace>
  <inkml:trace contextRef="#ctx0" brushRef="#br0" timeOffset="-1465.728">826 682 4144 0 0,'14'-5'-472'0'0,"-13"4"1123"0"0,0 0 0 0 0,0 0 0 0 0,0 1 0 0 0,0-1 1 0 0,0 0-1 0 0,-1 0 0 0 0,1 0 0 0 0,0 0 0 0 0,0 0 0 0 0,-1 0 0 0 0,1 0 0 0 0,-1 0 1 0 0,1 0-1 0 0,-1-1 0 0 0,1 1 0 0 0,-1 0 0 0 0,0 0 0 0 0,1 0 0 0 0,-1-1 0 0 0,0 1 0 0 0,0 0 1 0 0,0 0-1 0 0,0 0 0 0 0,0-1 0 0 0,0 1 0 0 0,0 0 0 0 0,-1 0 0 0 0,1-1-651 0 0,-3-8 1243 0 0,0 0-1 0 0,0-1 1 0 0,-1 1-1 0 0,-3-6-1242 0 0,-1 2 448 0 0,0 1 0 0 0,0-1 1 0 0,-2 2-1 0 0,-7-10-448 0 0,15 19 16 0 0,-1 0 1 0 0,0 1-1 0 0,1-1 1 0 0,-1 1-1 0 0,0 0 1 0 0,0 0-1 0 0,0 0 0 0 0,0 0 1 0 0,-1 0-1 0 0,1 1 1 0 0,-1-1-1 0 0,1 1 1 0 0,-3-1-17 0 0,3 2 7 0 0,1 0-1 0 0,0-1 1 0 0,0 1 0 0 0,-1 0 0 0 0,1 0-1 0 0,0 0 1 0 0,-1 1 0 0 0,1-1 0 0 0,0 1-1 0 0,0-1 1 0 0,0 1 0 0 0,-1 0 0 0 0,1-1-1 0 0,0 1 1 0 0,0 0 0 0 0,0 1 0 0 0,0-1-1 0 0,0 0 1 0 0,0 0 0 0 0,1 1 0 0 0,-1-1-1 0 0,-1 2-6 0 0,-5 6 7 0 0,1 0-1 0 0,0 1 0 0 0,1 0 0 0 0,-1 0 0 0 0,2 0 0 0 0,0 0 1 0 0,0 1-1 0 0,1 0 0 0 0,0 0 0 0 0,1 1 0 0 0,0-1 0 0 0,0 4-6 0 0,0 4 50 0 0,0 0-1 0 0,2 0 0 0 0,0 0 0 0 0,1 1 1 0 0,1-1-1 0 0,1 0 0 0 0,1 4-49 0 0,-1-10 37 0 0,1-1-1 0 0,0 1 0 0 0,1-1 1 0 0,1 0-1 0 0,3 7-36 0 0,-7-16 15 0 0,1 0 0 0 0,-1 0-1 0 0,1 0 1 0 0,0 0 0 0 0,0 0-1 0 0,0 0 1 0 0,0 0-1 0 0,1-1 1 0 0,-1 1 0 0 0,1-1-1 0 0,0 1 1 0 0,0-1-1 0 0,-1 0 1 0 0,1 0 0 0 0,0 0-1 0 0,1-1 1 0 0,-1 1 0 0 0,0-1-1 0 0,0 0 1 0 0,1 0-1 0 0,-1 0 1 0 0,2 0-15 0 0,-2-1 19 0 0,0 0 0 0 0,-1 0 0 0 0,1-1 1 0 0,-1 1-1 0 0,1-1 0 0 0,-1 0 0 0 0,1 0 0 0 0,-1 0 0 0 0,1 0 0 0 0,-1 0 0 0 0,1 0 1 0 0,-1-1-1 0 0,0 1 0 0 0,0-1 0 0 0,0 0 0 0 0,0 1 0 0 0,1-3-19 0 0,6-5 67 0 0,0 0 0 0 0,-1-1 0 0 0,0-1-67 0 0,-6 9 7 0 0,9-13 29 0 0,-1-1-1 0 0,0 0 0 0 0,-1 0 0 0 0,0-1 1 0 0,-2 0-1 0 0,0-1 0 0 0,-1 0 0 0 0,0 0 1 0 0,2-16-36 0 0,-3 5 165 0 0,-5 29-90 0 0,0 0-6 0 0,2 16 128 0 0,1 27 97 0 0,0-1-296 0 0,2-1 1 0 0,4 12 1 0 0,-6-41-39 0 0,0 1 0 0 0,1-1 0 0 0,0 0 1 0 0,1 0-1 0 0,0-1 0 0 0,1 0 0 0 0,0 0 0 0 0,1 0 1 0 0,5 6 38 0 0,-9-13-781 0 0,9 10 593 0 0,-7-11-2661 0 0,0 0-3416 0 0,-1-2-2846 0 0</inkml:trace>
  <inkml:trace contextRef="#ctx0" brushRef="#br0" timeOffset="-1076.631">121 1081 22431 0 0,'-8'-2'2361'0'0,"17"5"-1895"0"0,20 4-37 0 0,9-3 542 0 0,0-2 0 0 0,-1-1 0 0 0,11-3-971 0 0,22 1 654 0 0,95-8 370 0 0,1 1-826 0 0,-38 6-161 0 0,-17-1-11 0 0,13 6-26 0 0,-80 0-253 0 0,-16-3-3719 0 0,-22 0-5591 0 0</inkml:trace>
  <inkml:trace contextRef="#ctx0" brushRef="#br0" timeOffset="-366.715">0 1469 21967 0 0,'4'-18'1229'0'0,"-3"13"-1031"0"0,0 0 0 0 0,0-1 0 0 0,1 1-1 0 0,0 0 1 0 0,-1 0 0 0 0,4-4-198 0 0,-2 3 210 0 0,1 0 1 0 0,0 1-1 0 0,0-1 0 0 0,0 1 0 0 0,1 0 0 0 0,-1 0 1 0 0,1 1-1 0 0,1-1 0 0 0,-1 1 0 0 0,0 0 0 0 0,1 0 1 0 0,2 0-211 0 0,0 0 260 0 0,1 0 1 0 0,-1 1-1 0 0,1 0 0 0 0,-1 1 1 0 0,1 0-1 0 0,0 0 1 0 0,0 1-1 0 0,0 0 1 0 0,2 1-261 0 0,4-1 166 0 0,0 1 0 0 0,0 1 0 0 0,0 0-1 0 0,0 1 1 0 0,-1 1 0 0 0,1 0 0 0 0,0 1-166 0 0,-7-1 39 0 0,0 0-1 0 0,0 0 1 0 0,0 1-1 0 0,-1-1 1 0 0,0 2-1 0 0,0-1 0 0 0,0 1 1 0 0,0 0-1 0 0,-1 0 1 0 0,0 1-1 0 0,0 0 1 0 0,0 0-1 0 0,2 4-38 0 0,-1 0 33 0 0,0 1-1 0 0,0 0 1 0 0,-1 0-1 0 0,-1 1 1 0 0,0 0 0 0 0,0 0-1 0 0,-1 0 1 0 0,-1 1 0 0 0,0-1-1 0 0,-1 1 1 0 0,0-1-1 0 0,-1 1 1 0 0,0 4-33 0 0,-1-1 41 0 0,-1 0 0 0 0,-1 0-1 0 0,0 0 1 0 0,-1 0 0 0 0,0 0 0 0 0,-2-1 0 0 0,0 0-1 0 0,-1 0 1 0 0,0 0 0 0 0,-5 7-41 0 0,5-10 0 0 0,-2 0 0 0 0,1-1 0 0 0,-2 1 0 0 0,1-2 0 0 0,-1 1 0 0 0,-1-1 0 0 0,0-1 0 0 0,0 0 0 0 0,-1 0 0 0 0,0-1 0 0 0,-1 0 0 0 0,-4 2 0 0 0,13-9 0 0 0,0 1 1 0 0,0-1-1 0 0,0 0 0 0 0,-1 0 1 0 0,1 0-1 0 0,0 0 1 0 0,0 0-1 0 0,-1-1 0 0 0,1 1 1 0 0,0-1-1 0 0,-1 0 0 0 0,1 0 1 0 0,0 0-1 0 0,-1 0 0 0 0,1-1 1 0 0,0 0-1 0 0,-1 1 1 0 0,1-1-1 0 0,0 0 0 0 0,0-1 1 0 0,0 1-1 0 0,0 0 0 0 0,-1-2 0 0 0,-1 0 11 0 0,1 0-1 0 0,0 0 0 0 0,0-1 0 0 0,1 1 1 0 0,-1-1-1 0 0,1 0 0 0 0,0-1 0 0 0,0 1 1 0 0,0 0-1 0 0,0-1 0 0 0,1 1 0 0 0,0-1 1 0 0,0 0-1 0 0,-1-4-10 0 0,0 0-30 0 0,0 0 0 0 0,1 0 0 0 0,1 0 0 0 0,-1 0 0 0 0,1 0 0 0 0,1-1 0 0 0,0 1 0 0 0,0 0 0 0 0,1-1 0 0 0,0 1 0 0 0,2-7 30 0 0,-2 11-15 0 0,1-1 1 0 0,0 1-1 0 0,0-1 1 0 0,0 1-1 0 0,1-1 1 0 0,0 1-1 0 0,0 0 1 0 0,0 0 0 0 0,0 1-1 0 0,1-1 1 0 0,0 1-1 0 0,0-1 1 0 0,0 1-1 0 0,0 0 1 0 0,1 1-1 0 0,0-1 1 0 0,0 1-1 0 0,0 0 1 0 0,0 0 14 0 0,8-4 0 0 0,0 1 0 0 0,0 1 0 0 0,0 1 0 0 0,1-1 0 0 0,0 2 0 0 0,6-1 0 0 0,-13 3 26 0 0,0 0 0 0 0,0 1-1 0 0,0-1 1 0 0,1 1-1 0 0,-1 1 1 0 0,0 0 0 0 0,0 0-1 0 0,0 0 1 0 0,0 1-1 0 0,0 0 1 0 0,0 0-1 0 0,0 0 1 0 0,4 3-26 0 0,-9-3 33 0 0,1 0 0 0 0,0 0 0 0 0,-1 0 0 0 0,1 1 0 0 0,-1-1 0 0 0,0 1 0 0 0,0-1-1 0 0,0 1 1 0 0,0 0 0 0 0,0 0 0 0 0,0 0 0 0 0,-1 0 0 0 0,1 0 0 0 0,-1 0 0 0 0,0 0 0 0 0,0 0 0 0 0,0 1 0 0 0,-1-1 0 0 0,1 0 0 0 0,-1 1-1 0 0,1 2-31 0 0,-1 35-1463 0 0,-6-5-6740 0 0,1-16-1537 0 0</inkml:trace>
  <inkml:trace contextRef="#ctx0" brushRef="#br1" timeOffset="16208.522">580 1428 21823 0 0,'0'-1'106'0'0,"0"0"0"0"0,0 0 0 0 0,0 0 0 0 0,1 0 0 0 0,-1 0 0 0 0,0 0 0 0 0,0 0 0 0 0,1 0 0 0 0,-1 0-1 0 0,0 0 1 0 0,1 0 0 0 0,-1 0 0 0 0,1 1 0 0 0,0-1 0 0 0,-1 0 0 0 0,1 0 0 0 0,-1 0 0 0 0,1 1 0 0 0,0-1 0 0 0,0 0-1 0 0,-1 1 1 0 0,1-1 0 0 0,1 0-106 0 0,12-4 587 0 0,0 0-1 0 0,1 0 0 0 0,-1 1 1 0 0,1 1-1 0 0,0 1 0 0 0,0 0 0 0 0,0 0 1 0 0,14 2-587 0 0,-27 0 34 0 0,1 0 0 0 0,-1 0 0 0 0,1 0 0 0 0,0 0 0 0 0,-1 0 1 0 0,1 1-1 0 0,-1-1 0 0 0,0 1 0 0 0,1 0 0 0 0,-1 0 0 0 0,1 0 0 0 0,-1 0 0 0 0,0 0 1 0 0,0 0-1 0 0,0 1 0 0 0,0-1 0 0 0,0 1 0 0 0,0-1 0 0 0,0 1 0 0 0,0 0 0 0 0,0 0 1 0 0,-1 0-1 0 0,1 0 0 0 0,-1 0 0 0 0,1 0 0 0 0,-1 0 0 0 0,0 0 0 0 0,0 1 0 0 0,0-1 1 0 0,0 0-1 0 0,0 1 0 0 0,-1-1 0 0 0,1 1 0 0 0,-1-1 0 0 0,1 1 0 0 0,-1-1 0 0 0,0 1-34 0 0,0 11 56 0 0,0 1-1 0 0,-1-1 1 0 0,0 0-1 0 0,-2 0 0 0 0,1 0 1 0 0,-2-1-1 0 0,0 1 0 0 0,0-1 1 0 0,-2 1-56 0 0,-12 29 365 0 0,-3-2 1 0 0,-4 5-366 0 0,-23 46 245 0 0,45-86-223 0 0,1-2 73 0 0,0 1 1 0 0,0-1-1 0 0,0 1 1 0 0,1-1-1 0 0,-1 1 1 0 0,1 4-96 0 0,0-9 11 0 0,1 1 0 0 0,0 0 0 0 0,0 0 0 0 0,1-1 0 0 0,-1 1 0 0 0,0 0 0 0 0,0 0 0 0 0,0 0 0 0 0,0-1 0 0 0,1 1 0 0 0,-1 0 0 0 0,0-1 0 0 0,1 1 0 0 0,-1 0 0 0 0,0-1 0 0 0,1 1 0 0 0,-1 0 0 0 0,1-1 0 0 0,-1 1 0 0 0,1-1 0 0 0,-1 1 0 0 0,1-1 1 0 0,0 1-1 0 0,-1-1 0 0 0,1 1 0 0 0,0-1 0 0 0,-1 1 0 0 0,1-1 0 0 0,0 0 0 0 0,-1 0 0 0 0,1 1 0 0 0,0-1 0 0 0,0 0 0 0 0,-1 0 0 0 0,1 0 0 0 0,0 0 0 0 0,0 0 0 0 0,0 0 0 0 0,-1 0 0 0 0,1 0 0 0 0,0 0 0 0 0,0 0 0 0 0,0 0-11 0 0,10-1-82 0 0,1 0 0 0 0,-1-1 0 0 0,0 0 0 0 0,0 0 0 0 0,0-2 0 0 0,0 1 0 0 0,4-3 82 0 0,13-6-1003 0 0,-1-2-1 0 0,4-3 1004 0 0,-12 6-3828 0 0,-11 4-5800 0 0</inkml:trace>
  <inkml:trace contextRef="#ctx0" brushRef="#br1" timeOffset="16545.164">648 1644 12440 0 0,'-5'-5'1245'0'0,"4"3"1999"0"0,38-16 7275 0 0,4 6-6942 0 0,-2 4-5309 0 0,7 1 1732 0 0,-3 0 745 0 0,-18 4-2847 0 0,3-1-7899 0 0</inkml:trace>
  <inkml:trace contextRef="#ctx0" brushRef="#br2" timeOffset="25216.187">1081 47 16416 0 0,'0'0'751'0'0,"0"0"-19"0"0,0 0-334 0 0,0 0 326 0 0,-7-12 6173 0 0,4 11-6821 0 0,1 0 0 0 0,-1 0-1 0 0,1 1 1 0 0,0-1 0 0 0,-1 1 0 0 0,1-1 0 0 0,-1 1-1 0 0,0 0 1 0 0,1 0 0 0 0,-1 0 0 0 0,1 0 0 0 0,-1 0-1 0 0,0 0-75 0 0,-37 8 38 0 0,31-6 47 0 0,-10 1 410 0 0,-1 0 0 0 0,1-1 0 0 0,-19-1-495 0 0,37 0 13 0 0,1 1 1 0 0,-1-1-1 0 0,1 1 0 0 0,0-1 1 0 0,0 1-1 0 0,-1-1 0 0 0,1 0 1 0 0,0 1-1 0 0,0-1 0 0 0,0 1 1 0 0,1-1-1 0 0,-1 2-13 0 0,29 149 405 0 0,-29-149-407 0 0,22 189 1522 0 0,-12-126-828 0 0,-9-66-597 0 0,1-1 0 0 0,-1 1-1 0 0,1-1 1 0 0,-1 1 0 0 0,1-1 0 0 0,-1 0 0 0 0,0 1 0 0 0,1-1 0 0 0,-1 0 0 0 0,0 0 0 0 0,0 0 0 0 0,1 0 0 0 0,0-1-95 0 0,4-3 63 0 0,54-24-279 0 0,-18 14-2720 0 0,-32 11-1248 0 0,-6 2-5095 0 0</inkml:trace>
  <inkml:trace contextRef="#ctx0" brushRef="#br2" timeOffset="25571.268">1048 209 19895 0 0,'-1'-1'43'0'0,"1"0"0"0"0,-1 0 0 0 0,1 0 0 0 0,0 0-1 0 0,-1 0 1 0 0,1 0 0 0 0,0 0 0 0 0,0 0 0 0 0,0 0 0 0 0,0 0-1 0 0,0 0 1 0 0,0 0 0 0 0,0 0 0 0 0,0 0 0 0 0,0 0-1 0 0,1 0 1 0 0,-1 0 0 0 0,0 0 0 0 0,1 0 0 0 0,-1 0-1 0 0,1 0 1 0 0,-1 0 0 0 0,1 0 0 0 0,0-1-43 0 0,0 1 153 0 0,1-1 1 0 0,-1 0-1 0 0,1 0 1 0 0,0 1-1 0 0,0-1 1 0 0,-1 1-1 0 0,1-1 1 0 0,1 1-1 0 0,-1 0 1 0 0,0 0-1 0 0,2-1-153 0 0,-1 1 176 0 0,0 0-1 0 0,0 0 0 0 0,-1 0 1 0 0,1 1-1 0 0,0-1 1 0 0,0 1-1 0 0,0-1 0 0 0,0 1 1 0 0,3 1-176 0 0,-4-1 39 0 0,-1 0-1 0 0,1 0 1 0 0,-1 0 0 0 0,1 1 0 0 0,-1-1-1 0 0,1 1 1 0 0,-1-1 0 0 0,0 1-1 0 0,1-1 1 0 0,-1 1 0 0 0,0 0 0 0 0,1 0-1 0 0,-1 0 1 0 0,0 0 0 0 0,0 0 0 0 0,0 0-1 0 0,0 0 1 0 0,1 1-39 0 0,-1 0 60 0 0,0 0 0 0 0,0 0 0 0 0,0 0 0 0 0,0 1 0 0 0,0-1 0 0 0,0 1 1 0 0,-1-1-1 0 0,1 0 0 0 0,-1 1 0 0 0,0-1 0 0 0,1 1 0 0 0,-1-1 0 0 0,0 1 0 0 0,-1-1 0 0 0,1 1 0 0 0,0-1 0 0 0,-1 1 0 0 0,1-1 0 0 0,-2 2-60 0 0,-1 8 633 0 0,-2 0-1 0 0,0 0 1 0 0,-3 6-633 0 0,-4 8 545 0 0,10-20-364 0 0,0-1 1 0 0,0 1-1 0 0,0 0 0 0 0,1 0 1 0 0,0 0-1 0 0,0 6-181 0 0,1-11 6 0 0,0-1 0 0 0,0 1 1 0 0,0 0-1 0 0,0-1 0 0 0,1 1 0 0 0,-1-1 0 0 0,0 1 1 0 0,0-1-1 0 0,0 1 0 0 0,1-1 0 0 0,-1 1 0 0 0,0-1 0 0 0,1 1 1 0 0,-1-1-1 0 0,1 1 0 0 0,-1-1 0 0 0,0 1 0 0 0,1-1 1 0 0,-1 0-1 0 0,1 1 0 0 0,-1-1 0 0 0,1 0 0 0 0,-1 1 0 0 0,1-1 1 0 0,0 0-1 0 0,-1 0 0 0 0,1 0 0 0 0,-1 1 0 0 0,1-1 1 0 0,-1 0-1 0 0,1 0 0 0 0,0 0 0 0 0,-1 0 0 0 0,1 0 0 0 0,-1 0 1 0 0,1 0-1 0 0,0 0 0 0 0,-1 0 0 0 0,1-1 0 0 0,-1 1 1 0 0,1 0-1 0 0,-1 0 0 0 0,1 0 0 0 0,0-1-6 0 0,24-7 192 0 0,26-20-3663 0 0,-29 14 1848 0 0,-14 9-51 0 0</inkml:trace>
  <inkml:trace contextRef="#ctx0" brushRef="#br2" timeOffset="25942.466">1172 15 18743 0 0,'-2'-11'2763'0'0,"23"7"889"0"0,-12 4-3209 0 0,0 0 0 0 0,0 1 0 0 0,0 0 0 0 0,0 0 0 0 0,0 1 0 0 0,6 2-443 0 0,-12-3 36 0 0,0 0 0 0 0,0 1 0 0 0,0-1 0 0 0,0 1 0 0 0,0 0 0 0 0,-1-1 0 0 0,1 1 1 0 0,0 0-1 0 0,-1 1 0 0 0,0-1 0 0 0,1 0 0 0 0,-1 1 0 0 0,0-1 0 0 0,0 1 0 0 0,0 0 0 0 0,-1 0 1 0 0,1 0-1 0 0,-1 0 0 0 0,2 2-36 0 0,1 9 116 0 0,0-1 0 0 0,-1 1 1 0 0,0-1-1 0 0,-1 1 1 0 0,-1 2-117 0 0,2 69 1020 0 0,-2-69-822 0 0,0 0 0 0 0,2-1 0 0 0,-1 1 0 0 0,2-1 0 0 0,0 1 0 0 0,6 13-198 0 0,-10-29 5 0 0,0 1 0 0 0,0-1 0 0 0,0 0 0 0 0,0 0 0 0 0,0 0 0 0 0,0 1 0 0 0,0-1 0 0 0,0 0 0 0 0,0 0 0 0 0,0 0 0 0 0,0 0 0 0 0,0 1 0 0 0,0-1 0 0 0,-1 0 0 0 0,1 0 0 0 0,0 0 0 0 0,0 0 0 0 0,0 1 0 0 0,0-1 0 0 0,0 0 0 0 0,0 0 0 0 0,-1 0 0 0 0,1 0 0 0 0,0 0 0 0 0,0 0 0 0 0,0 1 0 0 0,0-1 0 0 0,-1 0 0 0 0,1 0 0 0 0,0 0 0 0 0,0 0 0 0 0,0 0 0 0 0,0 0 0 0 0,-1 0 0 0 0,1 0 0 0 0,0 0 0 0 0,0 0 0 0 0,0 0 0 0 0,-1 0 0 0 0,1 0 0 0 0,0 0 0 0 0,0 0 0 0 0,0 0-5 0 0,-11 0 192 0 0,10 0-148 0 0,-30-3 377 0 0,24 2-758 0 0,-1 1 0 0 0,1-1 1 0 0,0 1-1 0 0,0 0 0 0 0,-4 1 337 0 0,0 1-1041 0 0</inkml:trace>
  <inkml:trace contextRef="#ctx0" brushRef="#br2" timeOffset="26873.772">1057 1192 12872 0 0,'0'0'588'0'0,"0"0"-12"0"0,0 0-243 0 0,0 0 351 0 0,5-6 2766 0 0,-5 5 4338 0 0,-38 5-6768 0 0,33-2-926 0 0,-1-1 0 0 0,1 0 1 0 0,-1-1-1 0 0,1 1 0 0 0,-1-1 0 0 0,0 0 1 0 0,1-1-1 0 0,-1 1 0 0 0,-3-2-94 0 0,5 1 154 0 0,0 1-1 0 0,0-1 1 0 0,0 0-1 0 0,0 1 1 0 0,1 0-1 0 0,-4 0-153 0 0,6 0 95 0 0,1 38-79 0 0,23 70 256 0 0,4 44 820 0 0,-25-143-1015 0 0,0-1 83 0 0,0 1-1 0 0,-1 0 1 0 0,0 6-160 0 0,-1-15 64 0 0,0 0 24 0 0,0 0 100 0 0,0 0 41 0 0,0 0 10 0 0,0 0-18 0 0,0 0-79 0 0,0 0-41 0 0,0 0-5 0 0,4-1-70 0 0,-1 0 0 0 0,0 0 0 0 0,0 0 0 0 0,0-1 1 0 0,0 1-1 0 0,-1-1 0 0 0,1 0 0 0 0,1-1-26 0 0,5-2 8 0 0,24-11-138 0 0,-6 3-2709 0 0,-10 3-6547 0 0,-11 6 613 0 0</inkml:trace>
  <inkml:trace contextRef="#ctx0" brushRef="#br2" timeOffset="27241.826">1083 1292 19295 0 0,'0'0'439'0'0,"0"0"62"0"0,17-10 671 0 0,-13 9-855 0 0,-1 0-1 0 0,1 0 0 0 0,0 1 0 0 0,0-1 1 0 0,0 1-1 0 0,-1 0 0 0 0,2 0-316 0 0,-4 0 54 0 0,0 0 0 0 0,0 0 0 0 0,0 0 0 0 0,0 1 0 0 0,1-1 0 0 0,-1 0 0 0 0,0 1 0 0 0,0-1 0 0 0,0 0 0 0 0,0 1 0 0 0,0-1 0 0 0,0 1 0 0 0,0-1 0 0 0,-1 1 0 0 0,1 0 0 0 0,0 0 0 0 0,0-1 0 0 0,0 1 0 0 0,-1 0 0 0 0,1 0 0 0 0,0 0 0 0 0,-1 0 0 0 0,1-1 0 0 0,0 1 0 0 0,-1 0 0 0 0,1 1-54 0 0,0 1 122 0 0,0 1 0 0 0,-1-1 1 0 0,1 1-1 0 0,-1-1 0 0 0,1 0 1 0 0,-1 1-1 0 0,0-1 1 0 0,0 1-1 0 0,-1-1 0 0 0,1 1 1 0 0,-1-1-1 0 0,1 1 0 0 0,-1-1 1 0 0,0 0-1 0 0,-1 1-122 0 0,-3 8 538 0 0,0-1-1 0 0,-1 0 1 0 0,-6 7-538 0 0,6-8 391 0 0,1-1 1 0 0,-1 1-1 0 0,2 0 1 0 0,-2 2-392 0 0,6-12 30 0 0,0 1 0 0 0,0-1 1 0 0,0 0-1 0 0,-1 1 0 0 0,1-1 0 0 0,0 0 0 0 0,0 1 1 0 0,0-1-1 0 0,0 0 0 0 0,0 1 0 0 0,0-1 0 0 0,0 0 0 0 0,0 1 1 0 0,0-1-1 0 0,0 1 0 0 0,0-1 0 0 0,0 0 0 0 0,0 1 1 0 0,0-1-1 0 0,0 0 0 0 0,0 1 0 0 0,1-1 0 0 0,-1 0 1 0 0,0 1-1 0 0,0-1 0 0 0,0 0 0 0 0,0 0 0 0 0,1 1 0 0 0,-1-1 1 0 0,0 0-1 0 0,0 0 0 0 0,1 1 0 0 0,-1-1 0 0 0,0 0 1 0 0,0 0-1 0 0,1 1 0 0 0,-1-1 0 0 0,1 0-30 0 0,0 0 18 0 0,0 1-1 0 0,1-1 1 0 0,-1 0-1 0 0,1 0 1 0 0,-1 0-1 0 0,0 0 1 0 0,1 0-1 0 0,-1 0 1 0 0,0-1-1 0 0,1 1 1 0 0,-1 0-18 0 0,34-13-311 0 0,-3 0-63 0 0,-19 8-2327 0 0,0-1-5129 0 0,-7 3-861 0 0</inkml:trace>
  <inkml:trace contextRef="#ctx0" brushRef="#br2" timeOffset="27639.884">1177 1187 20239 0 0,'0'0'463'0'0,"0"0"61"0"0,0 0 29 0 0,0 0-58 0 0,14-12 890 0 0,-10 10-1103 0 0,0 0-1 0 0,0 1 0 0 0,0-1 0 0 0,0 1 1 0 0,0 0-1 0 0,0 0 0 0 0,1 1 0 0 0,-1-1 1 0 0,0 1-1 0 0,1 0 0 0 0,1 0-281 0 0,-3 0 85 0 0,0 0 1 0 0,0 0-1 0 0,0 1 0 0 0,0-1 1 0 0,0 1-1 0 0,0 0 0 0 0,0 0 0 0 0,0 0 1 0 0,0 0-1 0 0,0 0 0 0 0,0 0 1 0 0,0 1-1 0 0,-1 0 0 0 0,1-1 1 0 0,-1 1-1 0 0,1 0-85 0 0,-1 1 31 0 0,1 0-1 0 0,-1 0 1 0 0,0 1 0 0 0,0-1 0 0 0,-1 0 0 0 0,1 1-1 0 0,-1-1 1 0 0,1 1 0 0 0,-1 2-31 0 0,8 37 506 0 0,-5-20-304 0 0,-1-10 4 0 0,0 5-21 0 0,0-1-1 0 0,2 0 0 0 0,0 0 1 0 0,1-1-1 0 0,8 16-184 0 0,-13-30 3 0 0,3 4 103 0 0,0 1 1 0 0,-1 0-1 0 0,0 0 1 0 0,-1 0 0 0 0,0 0-107 0 0,-1-6 12 0 0,-1 0 1 0 0,1 0 0 0 0,-1 0 0 0 0,0 0 0 0 0,0 0 0 0 0,0 0 0 0 0,0 0-1 0 0,0 1 1 0 0,0-1 0 0 0,0 0 0 0 0,0 0 0 0 0,0 0 0 0 0,0 0 0 0 0,0 0-1 0 0,0 0 1 0 0,-1 0 0 0 0,1 0 0 0 0,-1 0 0 0 0,1 0 0 0 0,0 0 0 0 0,-1 0-1 0 0,0-1 1 0 0,1 1 0 0 0,-1 0 0 0 0,1 0 0 0 0,-1 0 0 0 0,0-1 0 0 0,0 1-1 0 0,1 0 1 0 0,-1-1 0 0 0,0 1 0 0 0,0 0 0 0 0,0-1 0 0 0,0 1-1 0 0,0-1 1 0 0,0 0 0 0 0,0 1 0 0 0,0-1-13 0 0,-13 3-305 0 0,0-1 0 0 0,1-1 0 0 0,-1 0-1 0 0,0-1 1 0 0,-10-1 305 0 0,-5 1-683 0 0,17 0-588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06.78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85 435 14888 0 0,'1'-3'152'0'0,"-1"0"0"0"0,1 0 1 0 0,-1 0-1 0 0,0 0 1 0 0,0 0-1 0 0,0 0 1 0 0,0 0-1 0 0,0 0 1 0 0,-1 0-1 0 0,1 0-152 0 0,-2-21 108 0 0,3 11 54 0 0,-1 9 188 0 0,1 0 1 0 0,-1 0 0 0 0,1 0 0 0 0,0-1-1 0 0,0 1 1 0 0,0 0 0 0 0,1-2-351 0 0,0 1 401 0 0,-1 1 0 0 0,1-1 0 0 0,1 0 0 0 0,-1 1 0 0 0,1-1 0 0 0,0 1 0 0 0,0 0 0 0 0,0 0 0 0 0,0 0 0 0 0,1 1 0 0 0,-1-1 0 0 0,1 1 0 0 0,1-2-401 0 0,7-3 463 0 0,0 1 0 0 0,1 0 1 0 0,-1 1-1 0 0,1 0 0 0 0,0 1 0 0 0,1 0-463 0 0,-8 3 77 0 0,0 0-1 0 0,0 1 1 0 0,0 0-1 0 0,0 0 1 0 0,0 0-1 0 0,1 1 1 0 0,-1 0-1 0 0,0 0 1 0 0,1 0-1 0 0,-1 1 1 0 0,0 0-1 0 0,0 0 1 0 0,0 1-1 0 0,5 1-76 0 0,-2 1 29 0 0,-1 0 0 0 0,1 0 0 0 0,-1 1 0 0 0,0 0 0 0 0,0 0-1 0 0,0 1 1 0 0,-1 0 0 0 0,0 1 0 0 0,0 0 0 0 0,0 0-1 0 0,-1 0 1 0 0,0 1 0 0 0,4 6-29 0 0,-2 0 30 0 0,-1 0 1 0 0,0 0-1 0 0,-1 1 0 0 0,0 0 0 0 0,-1 0 0 0 0,-1 0 0 0 0,-1 1 1 0 0,0-1-1 0 0,0 8-30 0 0,-1 2 41 0 0,-1-1 0 0 0,-1 1 0 0 0,-1-1 0 0 0,-1 1 0 0 0,-5 16-41 0 0,1-16 101 0 0,-1 0-1 0 0,-1-1 0 0 0,-1 0 1 0 0,-2-1-1 0 0,0 0 0 0 0,-1 0 0 0 0,-1-1 1 0 0,-1-1-1 0 0,-1-1 0 0 0,-14 15-100 0 0,25-31 39 0 0,1 1-1 0 0,-1-1 1 0 0,-1-1 0 0 0,1 1-1 0 0,0-1 1 0 0,-1 1 0 0 0,0-1-1 0 0,0-1 1 0 0,1 1 0 0 0,-2-1-1 0 0,1 0 1 0 0,-1 1-39 0 0,4-3 14 0 0,-1 1-1 0 0,1-1 1 0 0,0 1-1 0 0,-1-1 1 0 0,1 0-1 0 0,0 0 1 0 0,-1 0-1 0 0,1 0 1 0 0,-1 0-1 0 0,1-1 1 0 0,0 1-1 0 0,-1-1 1 0 0,1 1-1 0 0,0-1 1 0 0,0 0-1 0 0,-1 0 1 0 0,1 0-1 0 0,0 0 1 0 0,0 0-1 0 0,0-1 1 0 0,0 1-1 0 0,0-1 1 0 0,1 1-1 0 0,-1-1 1 0 0,0 0 0 0 0,1 1-1 0 0,-1-1 1 0 0,1 0-1 0 0,-1-1-13 0 0,-2-2-14 0 0,0-1-1 0 0,1 1 0 0 0,-1-1 1 0 0,1 0-1 0 0,0 0 1 0 0,1 0-1 0 0,0 0 1 0 0,0 0-1 0 0,0-1 1 0 0,0 1-1 0 0,1-2 15 0 0,-4-28-128 0 0,1 7-23 0 0,0-15 151 0 0,3 35-18 0 0,2 0 1 0 0,-1 1 0 0 0,1-1 0 0 0,0 0 0 0 0,1 1-1 0 0,-1-1 1 0 0,2-1 17 0 0,0 4-2 0 0,0 0-1 0 0,-1 0 1 0 0,2 1 0 0 0,-1-1-1 0 0,1 1 1 0 0,0 0 0 0 0,0 0-1 0 0,0 0 1 0 0,1 1-1 0 0,-1-1 1 0 0,1 1 0 0 0,0 0-1 0 0,0 1 1 0 0,1-1 0 0 0,-1 1-1 0 0,1 0 1 0 0,0 0 0 0 0,0 1-1 0 0,0-1 1 0 0,1 1 2 0 0,1 0 17 0 0,-1 0 0 0 0,1 0 1 0 0,0 0-1 0 0,0 1 0 0 0,-1 0 1 0 0,1 1-1 0 0,0 0 0 0 0,0 0 0 0 0,0 0 1 0 0,0 1-1 0 0,0 1 0 0 0,0-1 1 0 0,-1 1-1 0 0,1 0 0 0 0,0 1 0 0 0,-1 0-17 0 0,-4-1 3 0 0,0 0-1 0 0,0 0 1 0 0,0 0-1 0 0,-1 1 0 0 0,1-1 1 0 0,-1 1-1 0 0,1-1 1 0 0,-1 1-1 0 0,0 0 0 0 0,0 0 1 0 0,0 0-1 0 0,-1 0 1 0 0,1 0-1 0 0,-1 0 1 0 0,0 1-1 0 0,0-1 0 0 0,0 0 1 0 0,0 1-1 0 0,0-1 1 0 0,-1 1-1 0 0,1-1 0 0 0,-1 1 1 0 0,0-1-1 0 0,0 1 1 0 0,0-1-1 0 0,-1 1 0 0 0,1-1 1 0 0,-1 1-1 0 0,0-1 1 0 0,0 0-1 0 0,0 1-2 0 0,-13 41-55 0 0,5-18-2863 0 0,-8 21 2918 0 0,11-37-2123 0 0</inkml:trace>
  <inkml:trace contextRef="#ctx0" brushRef="#br0" timeOffset="561.021">782 675 15432 0 0,'0'0'705'0'0,"16"-3"261"0"0,-14 2-684 0 0,0 0 0 0 0,1 0 0 0 0,-1 0 0 0 0,0 0 0 0 0,0 0 0 0 0,0-1 0 0 0,0 1-1 0 0,0-1 1 0 0,0 1 0 0 0,0-1 0 0 0,0 0 0 0 0,-1 0 0 0 0,1 0 0 0 0,-1 0-1 0 0,1 0 1 0 0,-1 0 0 0 0,0 0 0 0 0,1-2-282 0 0,-1 1 335 0 0,0-1-1 0 0,0 1 1 0 0,0-1-1 0 0,0 0 1 0 0,-1 1-1 0 0,0-1 1 0 0,0 0-1 0 0,0 1 0 0 0,0-1 1 0 0,0 0-1 0 0,-1-3-334 0 0,-1-1 299 0 0,0-1-1 0 0,-1 1 0 0 0,0-1 0 0 0,0 1 0 0 0,-1 0 0 0 0,0 0 0 0 0,-1 0 1 0 0,1 1-1 0 0,-1-1 0 0 0,-1 1-298 0 0,1 1 69 0 0,-1 0 0 0 0,1 0 0 0 0,-1 1 0 0 0,0-1 0 0 0,0 2 0 0 0,0-1 0 0 0,-1 1 0 0 0,0-1-69 0 0,5 4 3 0 0,0 0 0 0 0,0 0-1 0 0,0 0 1 0 0,0 1-1 0 0,0-1 1 0 0,-1 0 0 0 0,1 1-1 0 0,0 0 1 0 0,0-1-1 0 0,0 1 1 0 0,-1 0 0 0 0,1 0-1 0 0,0 0 1 0 0,0 1-1 0 0,-1-1 1 0 0,1 0 0 0 0,0 1-1 0 0,0 0 1 0 0,0-1-1 0 0,-1 1 1 0 0,1 0 0 0 0,0 0-1 0 0,0 0 1 0 0,0 0-1 0 0,1 1 1 0 0,-1-1 0 0 0,0 0-1 0 0,0 1 1 0 0,-1 1-3 0 0,-3 4 7 0 0,-1 1 0 0 0,1-1 0 0 0,1 2 0 0 0,-1-1 0 0 0,1 0 0 0 0,1 1 0 0 0,-1 0 0 0 0,2 0 0 0 0,-3 6-7 0 0,-3 17-44 0 0,0 0 1 0 0,1 7 43 0 0,6-24 32 0 0,0-1 1 0 0,0 1-1 0 0,2 0 1 0 0,0 13-33 0 0,0-21 50 0 0,1-1 0 0 0,0 0 0 0 0,0 1 0 0 0,0-1 1 0 0,1 0-1 0 0,0 1 0 0 0,0-1 0 0 0,1 0 0 0 0,-1-1 0 0 0,1 1 1 0 0,1 0-1 0 0,1 2-50 0 0,-4-7 5 0 0,0 1 0 0 0,1 0 1 0 0,-1-1-1 0 0,1 1 0 0 0,-1-1 1 0 0,1 0-1 0 0,0 0 0 0 0,0 1 1 0 0,-1-1-1 0 0,1 0 0 0 0,0 0 1 0 0,0 0-1 0 0,0-1 0 0 0,0 1 1 0 0,0 0-1 0 0,0-1 1 0 0,1 0-1 0 0,-1 1-5 0 0,1-1 23 0 0,0 0 0 0 0,1 0 1 0 0,-1-1-1 0 0,0 1 0 0 0,0-1 0 0 0,0 1 0 0 0,0-1 1 0 0,0 0-1 0 0,0 0 0 0 0,0-1 0 0 0,1 0-23 0 0,5-3 55 0 0,-1 0 1 0 0,0-1-1 0 0,0 0 0 0 0,-1 0 0 0 0,0-1 0 0 0,0 0 0 0 0,3-4-55 0 0,-6 7 0 0 0,0-1 0 0 0,0 1 0 0 0,-1-1 0 0 0,0 0 0 0 0,1 0 0 0 0,-2 0 0 0 0,1-1 0 0 0,-1 1 0 0 0,1-1 0 0 0,-2 1 0 0 0,1-1 0 0 0,-1 0 0 0 0,1 0 0 0 0,-1 1 0 0 0,-1-1 0 0 0,1 0 0 0 0,-1-2 0 0 0,-1-18 8 0 0,2 19 0 0 0,-1 0-1 0 0,-1 0 1 0 0,1 0-1 0 0,-1 0 1 0 0,0 1-1 0 0,-2-7-7 0 0,-2 6 51 0 0,2 11 47 0 0,-1 14 80 0 0,4-15-166 0 0,-1 14 72 0 0,0-1 0 0 0,1 1 0 0 0,1 0 1 0 0,0 0-1 0 0,1-1 0 0 0,1 1 0 0 0,3 8-84 0 0,1 10 139 0 0,-3-20-317 0 0,0-1-1 0 0,1 0 1 0 0,0-1 0 0 0,2 1 0 0 0,-1-1-1 0 0,2 0 1 0 0,-1-1 0 0 0,2 0-1 0 0,0 0 1 0 0,0-1 0 0 0,4 3 178 0 0,0-2-2976 0 0,-8-10 1441 0 0</inkml:trace>
  <inkml:trace contextRef="#ctx0" brushRef="#br0" timeOffset="946.28">13 1164 23815 0 0,'-12'-5'2159'0'0,"12"5"-2144"0"0,0 0 1 0 0,0-1-1 0 0,0 1 0 0 0,0 0 1 0 0,-1 0-1 0 0,1-1 0 0 0,0 1 1 0 0,0 0-1 0 0,0-1 0 0 0,0 1 1 0 0,0 0-1 0 0,0-1 0 0 0,0 1 1 0 0,0 0-1 0 0,0-1 0 0 0,0 1 1 0 0,0 0-1 0 0,0-1 0 0 0,0 1 1 0 0,0 0-1 0 0,0-1 0 0 0,1 1 1 0 0,-1 0-1 0 0,0 0 0 0 0,0-1 1 0 0,0 1-1 0 0,0 0 0 0 0,1-1 1 0 0,-1 1-1 0 0,0 0 0 0 0,0 0 1 0 0,0-1-1 0 0,1 1 0 0 0,-1 0 1 0 0,0 0-1 0 0,0 0 0 0 0,1 0 1 0 0,-1-1-1 0 0,0 1 0 0 0,1 0 1 0 0,-1 0-1 0 0,0 0-15 0 0,12-9 149 0 0,0 3 46 0 0,0 1-1 0 0,1 0 1 0 0,0 1-1 0 0,-1 0 1 0 0,4 1-195 0 0,66-11 835 0 0,-53 10-563 0 0,112-13 1548 0 0,52 3-1820 0 0,143 8 1660 0 0,-259 9-3000 0 0,1 1-639 0 0,-79-4-958 0 0,-2 3-6631 0 0</inkml:trace>
  <inkml:trace contextRef="#ctx0" brushRef="#br0" timeOffset="1697.476">166 1547 19007 0 0,'-4'-15'1007'0'0,"2"10"-876"0"0,1 0 1 0 0,0 0-1 0 0,0 0 0 0 0,0-1 0 0 0,1 1 0 0 0,-1 0 0 0 0,1 0 0 0 0,1-5-131 0 0,2-19 345 0 0,-4 24-149 0 0,2 0 0 0 0,-1 1 0 0 0,1-1 0 0 0,-1 0 0 0 0,1 0 0 0 0,1 1 0 0 0,-1-1-1 0 0,1 0 1 0 0,1-3-196 0 0,0 3 243 0 0,0 0-1 0 0,0 0 1 0 0,1 1 0 0 0,-1-1-1 0 0,1 1 1 0 0,0-1-1 0 0,1 1 1 0 0,-1 1 0 0 0,1-1-1 0 0,-1 1 1 0 0,1-1-1 0 0,0 1 1 0 0,0 1-1 0 0,0-1 1 0 0,1 1 0 0 0,-1 0-1 0 0,1 0 1 0 0,-1 0-1 0 0,1 1 1 0 0,0 0 0 0 0,0 0-1 0 0,-1 0 1 0 0,6 1-243 0 0,-4 0 98 0 0,0 0 0 0 0,0 0-1 0 0,0 1 1 0 0,0 0 0 0 0,0 1 0 0 0,0-1 0 0 0,0 1 0 0 0,-1 1 0 0 0,1-1 0 0 0,-1 1 0 0 0,0 0 0 0 0,1 1 0 0 0,-1-1 0 0 0,-1 1-1 0 0,1 1 1 0 0,0-1 0 0 0,-1 1 0 0 0,0 0 0 0 0,4 4-98 0 0,-8-7 16 0 0,9 9 75 0 0,-1 0 1 0 0,-1 0-1 0 0,0 1 0 0 0,-1 1 1 0 0,0-1-1 0 0,4 12-91 0 0,-7-15 78 0 0,-1 0 0 0 0,1 1 0 0 0,-2-1-1 0 0,0 1 1 0 0,0 0 0 0 0,0 0 0 0 0,-1 0 0 0 0,-1 0-1 0 0,0 0 1 0 0,0 0 0 0 0,-1 3-78 0 0,0-9 40 0 0,0 6-9 0 0,-1 1-1 0 0,0 0 1 0 0,0-1 0 0 0,-1 1 0 0 0,-1-1 0 0 0,1 0 0 0 0,-5 8-31 0 0,1-6 0 0 0,1 0 0 0 0,-1-1 0 0 0,0 0 0 0 0,-1 0 0 0 0,0 0 0 0 0,-4 2 0 0 0,9-9-30 0 0,-8 7 60 0 0,0-1-1 0 0,0 0 1 0 0,-1 0-1 0 0,0-1 0 0 0,-5 2-29 0 0,13-9 8 0 0,1 0-1 0 0,-1-1 0 0 0,0 1 0 0 0,1-1 0 0 0,-1 0 0 0 0,0 0 1 0 0,0 0-1 0 0,1-1 0 0 0,-1 1 0 0 0,-3-1-7 0 0,4 0-20 0 0,1 0 1 0 0,-1-1-1 0 0,0 1 0 0 0,1-1 0 0 0,-1 1 0 0 0,1-1 0 0 0,-1 0 1 0 0,1 0-1 0 0,-1 0 0 0 0,1-1 0 0 0,-1 1 0 0 0,1 0 0 0 0,0-1 1 0 0,0 0-1 0 0,0 1 0 0 0,-1-3 20 0 0,-1 0-60 0 0,1-1 1 0 0,0 1-1 0 0,0-1 0 0 0,0 0 0 0 0,1 0 1 0 0,0-1-1 0 0,0 1 0 0 0,-1-4 60 0 0,0-1-66 0 0,1 5 26 0 0,1 0 1 0 0,0-1-1 0 0,0 1 0 0 0,1 0 1 0 0,0 0-1 0 0,0-4 40 0 0,-2-16-146 0 0,1 15 101 0 0,1-1 0 0 0,-1 1 0 0 0,2 0 1 0 0,0 0-1 0 0,0 0 0 0 0,0 0 0 0 0,1 0 0 0 0,1 0 0 0 0,0 1 0 0 0,0-1 0 0 0,1 1 0 0 0,1-2 45 0 0,-3 7 3 0 0,0 1-1 0 0,0 0 0 0 0,1-1 0 0 0,-1 1 1 0 0,1 0-1 0 0,0 1 0 0 0,0-1 0 0 0,0 0 1 0 0,0 1-1 0 0,0 0 0 0 0,0-1 0 0 0,1 1 1 0 0,-1 0-1 0 0,1 1 0 0 0,0-1 0 0 0,-1 1 1 0 0,1 0-1 0 0,0 0 0 0 0,0 0 0 0 0,0 0 0 0 0,0 0 1 0 0,1 1-3 0 0,0-1 3 0 0,0 1 1 0 0,0 0 0 0 0,-1 0-1 0 0,1 0 1 0 0,0 0 0 0 0,0 1-1 0 0,0 0 1 0 0,-1 0-1 0 0,1 0 1 0 0,0 0 0 0 0,-1 1-1 0 0,1 0 1 0 0,-1 0 0 0 0,0 0-1 0 0,1 0 1 0 0,-1 1-1 0 0,0 0 1 0 0,1 1-4 0 0,-1-1 8 0 0,-1 0-1 0 0,0 0 1 0 0,0 1-1 0 0,-1-1 1 0 0,1 1 0 0 0,-1-1-1 0 0,0 1 1 0 0,1 0-1 0 0,-2 0 1 0 0,1 0-1 0 0,0 0 1 0 0,-1 0 0 0 0,0 0-1 0 0,0 0 1 0 0,0 1-1 0 0,0-1 1 0 0,-1 0-1 0 0,0 0 1 0 0,0 3-8 0 0,0 2-29 0 0,0-1 1 0 0,-1 0-1 0 0,0 1 1 0 0,-1-1-1 0 0,0 0 1 0 0,-2 6 28 0 0,1-2-150 0 0,1 7-118 0 0,2-17-115 0 0,0 1 1 0 0,0-1-1 0 0,0 0 1 0 0,0 0-1 0 0,-1 0 1 0 0,1 0-1 0 0,-1 1 1 0 0,1-1-1 0 0,-1 1 383 0 0,-3 1-1856 0 0</inkml:trace>
  <inkml:trace contextRef="#ctx0" brushRef="#br0" timeOffset="2414.172">1153 1113 26351 0 0,'0'0'1168'0'0,"0"0"240"0"0,0-4-1128 0 0,0 4-280 0 0,0-5 0 0 0,4 2 0 0 0,-2-1 0 0 0,0 1-96 0 0,0 1 0 0 0,2-1 0 0 0,-4 3-872 0 0,0 0-176 0 0,3 0-32 0 0,-3 0-9191 0 0</inkml:trace>
  <inkml:trace contextRef="#ctx0" brushRef="#br1" timeOffset="16358.19">566 1390 25343 0 0,'0'0'579'0'0,"18"-4"1595"0"0,-2 0-2150 0 0,-1 0 99 0 0,0 1 0 0 0,1 1 0 0 0,-1 0 0 0 0,1 1 1 0 0,0 0-1 0 0,-1 1 0 0 0,1 1-123 0 0,-14 0-8 0 0,8 0 124 0 0,0 0 1 0 0,0 1-1 0 0,0 0 1 0 0,0 1 0 0 0,4 2-117 0 0,-12-4 38 0 0,1-1 0 0 0,-1 1 0 0 0,0 1 1 0 0,0-1-1 0 0,0 0 0 0 0,0 0 0 0 0,-1 1 1 0 0,1-1-1 0 0,0 1 0 0 0,-1 0 0 0 0,1-1 1 0 0,0 1-1 0 0,-1 0 0 0 0,0 0 0 0 0,0 0 1 0 0,1 0-1 0 0,-1 0 0 0 0,0 0 0 0 0,-1 0 1 0 0,1 0-1 0 0,0 1 0 0 0,0-1 0 0 0,-1 0 1 0 0,0 0-1 0 0,1 1 0 0 0,-1 0-38 0 0,0 7 86 0 0,-1-1 0 0 0,1 1 0 0 0,-2-1 0 0 0,1 1 0 0 0,-1-1 0 0 0,-1 1 0 0 0,0-1-86 0 0,-8 24 430 0 0,-7 9-430 0 0,-1 6 224 0 0,1-4-31 0 0,10-28-93 0 0,2 0 1 0 0,0 1 0 0 0,0 0-1 0 0,2 0 1 0 0,-3 15-101 0 0,7-30 8 0 0,0 0 0 0 0,0 0 0 0 0,0 0-1 0 0,0 0 1 0 0,0 0 0 0 0,0 0 0 0 0,0 0 0 0 0,1 0 0 0 0,-1 0-1 0 0,1 0 1 0 0,-1 0 0 0 0,1 0 0 0 0,0-1 0 0 0,0 1 0 0 0,0 0-1 0 0,0 0 1 0 0,0-1 0 0 0,0 1 0 0 0,0 0 0 0 0,0-1 0 0 0,1 1-1 0 0,-1-1-7 0 0,2 1 2 0 0,-1 0 0 0 0,1-1 0 0 0,-1 0-1 0 0,1 1 1 0 0,0-1 0 0 0,0 0-1 0 0,-1 0 1 0 0,1 0 0 0 0,0-1-1 0 0,0 1 1 0 0,0-1 0 0 0,0 0-1 0 0,2 1-1 0 0,10-2-245 0 0,-1 0-1 0 0,0 0 1 0 0,1-1-1 0 0,-1-1 1 0 0,8-3 245 0 0,4-1-1888 0 0,-9 1-6059 0 0,-5 1-1368 0 0</inkml:trace>
  <inkml:trace contextRef="#ctx0" brushRef="#br1" timeOffset="16704.264">615 1641 27239 0 0,'0'0'88'0'0,"0"0"0"0"0,-1 0 1 0 0,1 0-1 0 0,0 0 0 0 0,-1 0 0 0 0,1 0 0 0 0,0 0 0 0 0,0 0 0 0 0,-1 0 0 0 0,1 0 0 0 0,0 0 1 0 0,-1 0-1 0 0,1 0 0 0 0,0 0 0 0 0,0 0 0 0 0,-1 0 0 0 0,1 0 0 0 0,0 0 0 0 0,0 0 0 0 0,-1 0 1 0 0,1 0-1 0 0,0-1 0 0 0,0 1 0 0 0,-1 0 0 0 0,1 0 0 0 0,0 0 0 0 0,0 0 0 0 0,-1-1 0 0 0,1 1 1 0 0,0 0-1 0 0,0 0-88 0 0,8-5 538 0 0,21-4-921 0 0,-28 9 555 0 0,134-29 23 0 0,-81 18-153 0 0,-26 6-1711 0 0,3 0-5088 0 0,-7-2-2736 0 0</inkml:trace>
  <inkml:trace contextRef="#ctx0" brushRef="#br2" timeOffset="28286.308">1011 91 22087 0 0,'0'-2'254'0'0,"0"0"-1"0"0,1 0 1 0 0,-1 0-1 0 0,1 0 0 0 0,-1 0 1 0 0,1 1-1 0 0,0-1 0 0 0,0 0 1 0 0,0 0-1 0 0,0 1 1 0 0,0-1-1 0 0,0 1 0 0 0,0-1 1 0 0,1 1-1 0 0,-1-1 1 0 0,0 1-1 0 0,1 0 0 0 0,-1-1 1 0 0,2 0-254 0 0,-2 2 465 0 0,-1 0-1 0 0,0 0-41 0 0,0 0-175 0 0,0 0-79 0 0,0 0-10 0 0,0 0 17 0 0,0 0 93 0 0,0 0 40 0 0,-2 1-233 0 0,1 0 0 0 0,-1 0 0 0 0,1 0 0 0 0,-1 0 0 0 0,0 0-1 0 0,1 0 1 0 0,-1 0 0 0 0,0-1 0 0 0,0 1 0 0 0,0-1 0 0 0,1 0-1 0 0,-3 1-75 0 0,4-1 30 0 0,-7 1-9 0 0,1-1-1 0 0,0 0 1 0 0,0 0-1 0 0,0 0 1 0 0,0 0-1 0 0,-1-1-20 0 0,3 0 16 0 0,-1 0 0 0 0,0 1 0 0 0,0 0 0 0 0,0 0 0 0 0,0 0 0 0 0,1 0 0 0 0,-1 1 0 0 0,0 0 0 0 0,-3 1-16 0 0,7-1 1 0 0,0-1 1 0 0,0 1-1 0 0,0 0 0 0 0,0-1 1 0 0,0 1-1 0 0,0 0 0 0 0,1 0 1 0 0,-1 0-1 0 0,0 0 0 0 0,1 0 0 0 0,-1 0 1 0 0,0 0-1 0 0,1 0 0 0 0,-1 0 1 0 0,1 0-1 0 0,0 0 0 0 0,-1 0 1 0 0,1 1-1 0 0,0-1 0 0 0,0 0 0 0 0,0 0 1 0 0,-1 0-1 0 0,1 0 0 0 0,0 1 1 0 0,1-1-1 0 0,-1 0 0 0 0,0 0-1 0 0,1 9 25 0 0,0 0-1 0 0,0 0 0 0 0,2 2-24 0 0,0 4 36 0 0,0 12 37 0 0,-1 0-1 0 0,-1 1 0 0 0,-1-1 1 0 0,-2 0-1 0 0,-1 1 1 0 0,-3 9-73 0 0,3-20 272 0 0,0-1 1 0 0,2 0-1 0 0,0 7-272 0 0,1-24 7 0 0,0 1-1 0 0,0 0 0 0 0,0-1 1 0 0,0 1-1 0 0,1-1 1 0 0,-1 1-1 0 0,0 0 1 0 0,0-1-1 0 0,1 1 1 0 0,-1-1-1 0 0,0 1 1 0 0,1-1-1 0 0,-1 1 1 0 0,1-1-1 0 0,-1 1 1 0 0,0-1-1 0 0,1 1 1 0 0,-1-1-1 0 0,1 1 1 0 0,-1-1-1 0 0,1 0 1 0 0,0 1-1 0 0,-1-1 1 0 0,1 0-1 0 0,-1 1 1 0 0,1-1-1 0 0,0 0 1 0 0,-1 0-1 0 0,1 0 1 0 0,0 0-1 0 0,-1 0 1 0 0,1 0-1 0 0,0 0 1 0 0,-1 0-1 0 0,1 0 1 0 0,-1 0-1 0 0,1 0 1 0 0,0 0-1 0 0,-1 0 1 0 0,1 0-1 0 0,0-1-6 0 0,32-6 297 0 0,-28 5-280 0 0,8-1-274 0 0,-1 0 0 0 0,1 0 1 0 0,0 1-1 0 0,0 1 0 0 0,8 0 257 0 0,7-1-6564 0 0,-26 1-2595 0 0</inkml:trace>
  <inkml:trace contextRef="#ctx0" brushRef="#br2" timeOffset="28627.349">1077 178 16128 0 0,'0'0'737'0'0,"0"0"-15"0"0,2 15 3477 0 0,5 6-187 0 0,-1 1 0 0 0,0 3-4012 0 0,-2-2-124 0 0,-1 0-1 0 0,-1 0 0 0 0,0 13 125 0 0,-2-35-494 0 0,0-1-197 0 0,0 0-790 0 0,0 0-338 0 0</inkml:trace>
  <inkml:trace contextRef="#ctx0" brushRef="#br2" timeOffset="28996.265">1158 12 23151 0 0,'0'-1'125'0'0,"-1"1"-1"0"0,1-1 0 0 0,0 1 1 0 0,0-1-1 0 0,0 1 1 0 0,0-1-1 0 0,0 1 0 0 0,1-1 1 0 0,-1 1-1 0 0,0-1 0 0 0,0 1 1 0 0,0-1-1 0 0,0 1 0 0 0,0-1 1 0 0,1 1-1 0 0,-1-1 1 0 0,0 1-1 0 0,1-1 0 0 0,-1 1 1 0 0,0 0-1 0 0,1-1-124 0 0,8 2 2794 0 0,1 1-2519 0 0,4-1 194 0 0,-1 1-1 0 0,10 4-468 0 0,-19-5 77 0 0,0 0 0 0 0,0 0-1 0 0,0 1 1 0 0,0 0 0 0 0,0 0 0 0 0,0 0 0 0 0,0 0 0 0 0,-1 1 0 0 0,1-1 0 0 0,0 2-77 0 0,-2-2 36 0 0,1 1 1 0 0,-1 0 0 0 0,0 0-1 0 0,0 0 1 0 0,-1 0 0 0 0,1 0-1 0 0,-1 1 1 0 0,0-1 0 0 0,0 0-1 0 0,0 1 1 0 0,0-1-37 0 0,7 43 140 0 0,-5-20 18 0 0,4 1 105 0 0,1 1 1 0 0,1-2-1 0 0,1 0 0 0 0,11 20-263 0 0,-14-30 48 0 0,-6-13-39 0 0,0-1 0 0 0,0 1 0 0 0,0-1 0 0 0,0 1 0 0 0,0 0 0 0 0,-1-1 0 0 0,1 1 0 0 0,-1 0 0 0 0,0 0 0 0 0,0-1 0 0 0,0 1 0 0 0,0 0-1 0 0,0 0 1 0 0,-1-1 0 0 0,1 1 0 0 0,-1 0 0 0 0,0-1 0 0 0,0 1 0 0 0,0-1 0 0 0,0 1 0 0 0,0-1 0 0 0,0 1 0 0 0,-1-1 0 0 0,1 0 0 0 0,-2 2-9 0 0,0-1 12 0 0,0 0 1 0 0,0 0 0 0 0,-1 0 0 0 0,1 0-1 0 0,-1-1 1 0 0,1 0 0 0 0,-1 1-1 0 0,0-1 1 0 0,0 0 0 0 0,0-1-1 0 0,0 1 1 0 0,0-1 0 0 0,0 0 0 0 0,-1 0-1 0 0,1 0 1 0 0,0-1-13 0 0,-5 1-255 0 0,1 0 0 0 0,0 0 1 0 0,0-1-1 0 0,0-1 0 0 0,0 1 0 0 0,0-2 0 0 0,0 1 0 0 0,-2-1 255 0 0,2-1-1137 0 0</inkml:trace>
  <inkml:trace contextRef="#ctx0" brushRef="#br2" timeOffset="29867.682">1026 1198 18631 0 0,'13'-23'1671'0'0,"-8"13"2380"0"0,-4 8-1973 0 0,1 19-91 0 0,-3-15-1899 0 0,1 0 0 0 0,-1-1 0 0 0,0 1 1 0 0,0 0-1 0 0,0 0 0 0 0,1-1 0 0 0,-2 1 0 0 0,1 0 1 0 0,0-1-1 0 0,0 1 0 0 0,0-1 0 0 0,-1 0 0 0 0,1 1 1 0 0,-1-1-1 0 0,1 0 0 0 0,-1 0 0 0 0,1 0 0 0 0,-1 0 1 0 0,0 0-1 0 0,1 0 0 0 0,-1 0 0 0 0,0 0 0 0 0,0-1 1 0 0,0 1-1 0 0,0-1 0 0 0,-1 1-88 0 0,1-1 34 0 0,0 1 0 0 0,-1-1 0 0 0,1 0 0 0 0,-1 0 0 0 0,1 0 0 0 0,-1 0 0 0 0,1 0 0 0 0,-1 0 0 0 0,1-1 0 0 0,0 1 0 0 0,-1-1 0 0 0,1 0 0 0 0,0 1 0 0 0,-1-1 0 0 0,1 0 0 0 0,0-1 0 0 0,0 1-1 0 0,0 0 1 0 0,0 0 0 0 0,0-1 0 0 0,-1 0-34 0 0,3 2 12 0 0,0 0-1 0 0,0 0 0 0 0,-1 1 0 0 0,1-1 0 0 0,0 0 1 0 0,0 0-1 0 0,-1 0 0 0 0,1 0 0 0 0,0 1 1 0 0,0-1-1 0 0,0 0 0 0 0,-1 0 0 0 0,1 0 0 0 0,0 1 1 0 0,0-1-1 0 0,0 0 0 0 0,0 0 0 0 0,0 1 1 0 0,0-1-1 0 0,-1 0 0 0 0,1 0 0 0 0,0 1 0 0 0,0-1 1 0 0,0 0-1 0 0,0 1 0 0 0,0-1 0 0 0,0 0 1 0 0,0 0-1 0 0,0 1 0 0 0,0-1 0 0 0,0 0 0 0 0,0 1 1 0 0,0-1-1 0 0,0 0 0 0 0,1 0 0 0 0,-1 1 1 0 0,0-1-13 0 0,0 15-19 0 0,4 20 152 0 0,-2 1 1 0 0,-1 0-1 0 0,-3 21-132 0 0,-1-11 442 0 0,-3 7-442 0 0,2-1 109 0 0,4-52-109 0 0,0 0 0 0 0,0 0 0 0 0,0 0 0 0 0,0 1 0 0 0,0-1 0 0 0,0 0 0 0 0,0 0 0 0 0,0 0 0 0 0,0 1 0 0 0,0-1 0 0 0,1 0 0 0 0,-1 0 0 0 0,0 0 0 0 0,0 0 0 0 0,0 0 0 0 0,0 1 0 0 0,1-1 0 0 0,-1 0 0 0 0,0 0 0 0 0,0 0 0 0 0,0 0 0 0 0,0 0 0 0 0,1 0 0 0 0,-1 0 0 0 0,0 0 0 0 0,0 1 0 0 0,0-1 0 0 0,1 0 0 0 0,-1 0 0 0 0,0 0 0 0 0,0 0 0 0 0,0 0 0 0 0,1 0 0 0 0,-1 0 0 0 0,0 0 0 0 0,0 0 0 0 0,1-1 0 0 0,-1 1 0 0 0,0 0 0 0 0,0 0 0 0 0,0 0 0 0 0,1 0 0 0 0,-1 0 0 0 0,0 0 0 0 0,0 0 0 0 0,0 0 0 0 0,0-1 0 0 0,10-3 0 0 0,-10 4 0 0 0,22-12-53 0 0,-16 8-6 0 0,1 0 1 0 0,0 0-1 0 0,0 0 0 0 0,0 1 1 0 0,0 0-1 0 0,1 1 1 0 0,-1 0-1 0 0,1 0 1 0 0,0 0-1 0 0,0 1 1 0 0,-1 0 58 0 0,7 0-319 0 0,-8-1-2054 0 0,1 2-6596 0 0,-7 0 168 0 0</inkml:trace>
  <inkml:trace contextRef="#ctx0" brushRef="#br2" timeOffset="30209.608">1105 1322 21887 0 0,'0'0'1002'0'0,"0"0"-24"0"0,10-2 2020 0 0,-9 4-2871 0 0,1-1 0 0 0,-1 0 0 0 0,0 1 0 0 0,0-1 0 0 0,1 1 1 0 0,-1-1-1 0 0,0 1 0 0 0,0 0 0 0 0,0-1 0 0 0,0 1 0 0 0,-1 0 1 0 0,1 0-1 0 0,0 0 0 0 0,-1-1 0 0 0,1 1 0 0 0,-1 0 1 0 0,0 0-1 0 0,0 0 0 0 0,0 0 0 0 0,0 0-127 0 0,1 9 194 0 0,-1-1 0 0 0,-1 0 0 0 0,-1 4-194 0 0,1-3 201 0 0,-1 61-145 0 0,2-71-336 0 0,0-1-704 0 0,0-1-304 0 0,4-2-64 0 0</inkml:trace>
  <inkml:trace contextRef="#ctx0" brushRef="#br2" timeOffset="30558.184">1184 1146 13824 0 0,'-2'-3'193'0'0,"2"3"-100"0"0,-1-1 0 0 0,1 1 0 0 0,0-1 1 0 0,-1 0-1 0 0,1 1 0 0 0,0-1 0 0 0,-1 0 0 0 0,1 0 0 0 0,0 1 1 0 0,0-1-1 0 0,0 0 0 0 0,-1 0 0 0 0,1 1 0 0 0,0-1 1 0 0,0 0-1 0 0,0 0 0 0 0,0 1 0 0 0,1-1-93 0 0,5-1 9994 0 0,11 3-7097 0 0,-16-1-2670 0 0,7 1 8 0 0,0 0 0 0 0,0 0 0 0 0,0 1 0 0 0,0 0-1 0 0,0 1 1 0 0,0 0 0 0 0,-1 0 0 0 0,3 2-235 0 0,-7-4 24 0 0,0 1 0 0 0,0 0 0 0 0,0 0 1 0 0,0 1-1 0 0,-1-1 0 0 0,1 1 0 0 0,-1-1 0 0 0,1 1 1 0 0,-1 0-1 0 0,0 0 0 0 0,0 0 0 0 0,0 0 1 0 0,-1 0-1 0 0,1 0 0 0 0,-1 0 0 0 0,0 1 0 0 0,0-1 1 0 0,0 0-1 0 0,0 1 0 0 0,0 1-24 0 0,4 22 241 0 0,0 0-1 0 0,2 0 1 0 0,1-1 0 0 0,11 23-241 0 0,-13-37 67 0 0,1 1 1 0 0,8 9-68 0 0,10 21 102 0 0,-25-43-96 0 0,0 1 1 0 0,0 0-1 0 0,0-1 0 0 0,0 1 0 0 0,0 0 1 0 0,0-1-1 0 0,0 1 0 0 0,0 0 1 0 0,0-1-1 0 0,-1 1 0 0 0,1 0 1 0 0,0-1-1 0 0,-1 1 0 0 0,1-1 0 0 0,0 1 1 0 0,-1-1-1 0 0,1 1 0 0 0,0-1 1 0 0,-1 1-1 0 0,1-1 0 0 0,-1 1 0 0 0,1-1 1 0 0,-1 1-1 0 0,1-1 0 0 0,-1 1-6 0 0,-6 2 91 0 0,0-1 1 0 0,1 0-1 0 0,-1 0 0 0 0,0 0 0 0 0,0-1 0 0 0,0 0 0 0 0,0 0 0 0 0,-5 0-91 0 0,-30-2-575 0 0,14-1-3341 0 0,8 0-2091 0 0,10 2-3780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03.30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1353 16128 0 0,'0'-2'318'0'0,"-1"-1"1"0"0,1 1 0 0 0,0-1 0 0 0,0 1-1 0 0,0 0 1 0 0,0-1 0 0 0,0 1 0 0 0,0-1 0 0 0,0 1-1 0 0,1 0 1 0 0,-1-1 0 0 0,1 1 0 0 0,0 0 0 0 0,0-1-1 0 0,0 1 1 0 0,0 0 0 0 0,0 0 0 0 0,0 0-1 0 0,1 0 1 0 0,-1 0 0 0 0,1 0 0 0 0,-1 0 0 0 0,1 0-1 0 0,0 1 1 0 0,0-1-319 0 0,3-4 901 0 0,1 1 0 0 0,-1 1 0 0 0,1-1 0 0 0,5-2-901 0 0,10-4-672 0 0,-11 7 846 0 0,1 1 1 0 0,-1 0 0 0 0,1 1 0 0 0,0 0 0 0 0,0 0 0 0 0,0 1 0 0 0,0 1 0 0 0,0 0 0 0 0,0 0 0 0 0,0 1 0 0 0,0 0 0 0 0,11 4-175 0 0,-16-4 90 0 0,1 1-1 0 0,-1 1 1 0 0,1-1-1 0 0,-1 1 1 0 0,0 0-1 0 0,0 0 0 0 0,0 1 1 0 0,0 0-1 0 0,-1 0 1 0 0,1 0-1 0 0,-1 1 1 0 0,0 0-1 0 0,-1 0 1 0 0,1 0-1 0 0,-1 0 1 0 0,0 1-1 0 0,0 0 1 0 0,0-1-1 0 0,-1 2 1 0 0,0-1-1 0 0,0 1-89 0 0,2 6 37 0 0,-2 0 1 0 0,1 1-1 0 0,-2-1 0 0 0,0 0 1 0 0,0 1-1 0 0,-1-1 0 0 0,-1 1 1 0 0,0 0-1 0 0,-1-1 0 0 0,-1 1 1 0 0,0-1-1 0 0,-3 11-37 0 0,1-9 29 0 0,0-1 0 0 0,-1 0 0 0 0,-1 1 0 0 0,0-2 1 0 0,-1 1-1 0 0,0-1 0 0 0,-1 0 0 0 0,-1 0 0 0 0,0-1 0 0 0,0 0 0 0 0,-5 3-29 0 0,6-8 0 0 0,1-1 0 0 0,-1 1 0 0 0,0-2 0 0 0,0 1 0 0 0,0-1 0 0 0,-1-1 0 0 0,-4 2 0 0 0,8-3 0 0 0,0-1 0 0 0,-1 0 0 0 0,1-1 0 0 0,0 1 0 0 0,-1-1 0 0 0,0 0 0 0 0,1 0 0 0 0,-1-1 0 0 0,0 0 0 0 0,1 0 0 0 0,-1 0 0 0 0,0-1 0 0 0,-2 0 0 0 0,5 0-4 0 0,-1-1 0 0 0,1 1 0 0 0,-1-1 0 0 0,1 0 1 0 0,0 0-1 0 0,-1 0 0 0 0,1 0 0 0 0,0-1 0 0 0,0 1 0 0 0,1-1 0 0 0,-1 0 0 0 0,0 0 0 0 0,1 0 0 0 0,0 0 0 0 0,-1 0 1 0 0,2 0-1 0 0,-1-1 0 0 0,0 1 0 0 0,0-1 0 0 0,1 1 0 0 0,0-2 4 0 0,-3-5-19 0 0,1 0 0 0 0,0 0 0 0 0,1 0-1 0 0,0-1 1 0 0,1 1 0 0 0,0-1 0 0 0,1-2 19 0 0,0 6-24 0 0,0-1 0 0 0,1 0 0 0 0,0 0 0 0 0,0 0 0 0 0,1 0 0 0 0,0 1 0 0 0,0-1 0 0 0,1 1 0 0 0,0 0 0 0 0,0-2 24 0 0,0 5-19 0 0,-1 0 1 0 0,1 0-1 0 0,0 0 1 0 0,0 0 0 0 0,0 1-1 0 0,0-1 1 0 0,1 1-1 0 0,-1 0 1 0 0,1 0 0 0 0,0 0-1 0 0,0 1 1 0 0,0-1-1 0 0,0 1 1 0 0,1 0 0 0 0,-1 0-1 0 0,1 0 1 0 0,0 0 18 0 0,4 0 21 0 0,1-1 0 0 0,-1 1 0 0 0,1 1 0 0 0,0 0 0 0 0,-1 0 0 0 0,1 1 0 0 0,0 0 0 0 0,0 1 0 0 0,0 0 0 0 0,-1 1 0 0 0,1-1 0 0 0,0 2 0 0 0,-1 0 0 0 0,1 0-21 0 0,-7-2 3 0 0,1 1 0 0 0,-1 0-1 0 0,0 0 1 0 0,0 0-1 0 0,0 0 1 0 0,0 0 0 0 0,0 1-1 0 0,0-1 1 0 0,-1 1-1 0 0,1 0 1 0 0,-1 0 0 0 0,1 0-1 0 0,-1 0 1 0 0,0 0-1 0 0,-1 0 1 0 0,1 1 0 0 0,0-1-1 0 0,-1 0 1 0 0,0 1-1 0 0,0 0 1 0 0,0-1 0 0 0,1 4-3 0 0,-1 2-362 0 0,0 0 0 0 0,0 0 0 0 0,-1 1 0 0 0,-1-1 0 0 0,1 0 0 0 0,-1 0 0 0 0,-1 1 0 0 0,-1 3 362 0 0,0 2-1039 0 0</inkml:trace>
  <inkml:trace contextRef="#ctx0" brushRef="#br0" timeOffset="1762.349">964 1531 10592 0 0,'0'0'818'0'0,"0"0"-310"0"0,0 0 676 0 0,0 0 352 0 0,-1-4 2302 0 0,-5-13-1305 0 0,6 12-1929 0 0,-1-1 0 0 0,0 1-1 0 0,0-1 1 0 0,-1 1 0 0 0,1 0 0 0 0,-1-1 0 0 0,-1 1 0 0 0,1 0 0 0 0,-1 0 0 0 0,1 1 0 0 0,-2-1 0 0 0,1 0 0 0 0,-4-3-604 0 0,-8-10 573 0 0,-1 0 0 0 0,-13-9-573 0 0,23 22 137 0 0,1 0-121 0 0,-1 0 1 0 0,1 1-1 0 0,-1 0 0 0 0,0 0 0 0 0,0 1 0 0 0,0 0 1 0 0,0 0-1 0 0,0 0 0 0 0,-1 0 0 0 0,-5 0-16 0 0,9 2 1 0 0,0 0 0 0 0,0 1 0 0 0,0 0 0 0 0,0-1 0 0 0,0 1-1 0 0,0 1 1 0 0,0-1 0 0 0,0 0 0 0 0,0 1 0 0 0,0-1 0 0 0,0 1 0 0 0,0 0 0 0 0,0 0-1 0 0,0 0 1 0 0,0 0 0 0 0,1 0 0 0 0,-1 1 0 0 0,0 0 0 0 0,1-1 0 0 0,-1 1 0 0 0,1 0-1 0 0,0 0 1 0 0,-1 0 0 0 0,1 0 0 0 0,0 1-1 0 0,-3 4 15 0 0,0 0-1 0 0,0 1 1 0 0,1-1-1 0 0,0 1 1 0 0,1-1-1 0 0,0 1 1 0 0,0 0-1 0 0,-1 8-14 0 0,-2 10 46 0 0,1-1 0 0 0,1 8-46 0 0,2-9-8 0 0,0 0 1 0 0,1 0-1 0 0,3 17 8 0 0,-1-32-4 0 0,0-1 1 0 0,0 0-1 0 0,1 0 0 0 0,0 0 1 0 0,0 0-1 0 0,1 0 0 0 0,0 0 1 0 0,0 0-1 0 0,1-1 1 0 0,0 1-1 0 0,0-1 0 0 0,3 3 4 0 0,-5-8 5 0 0,-1-1-1 0 0,1 1 0 0 0,-1 0 0 0 0,1-1 0 0 0,0 1 0 0 0,0-1 1 0 0,-1 1-1 0 0,1-1 0 0 0,0 0 0 0 0,0 0 0 0 0,1 0 0 0 0,-1 0 1 0 0,0 0-1 0 0,0 0 0 0 0,0-1 0 0 0,1 1 0 0 0,-1-1 0 0 0,0 0 1 0 0,3 1-5 0 0,-2-2 21 0 0,1 1 0 0 0,-1-1 1 0 0,1 1-1 0 0,-1-1 0 0 0,1 0 1 0 0,-1 0-1 0 0,0-1 1 0 0,0 1-1 0 0,1-1 0 0 0,-1 1 1 0 0,0-1-1 0 0,0-1-21 0 0,8-5 73 0 0,-1 0-1 0 0,0-1 1 0 0,0-1-1 0 0,-1 0 1 0 0,-1 0-1 0 0,3-4-72 0 0,2-4 34 0 0,-1 0-1 0 0,-1-1 1 0 0,-1-1 0 0 0,0 0 0 0 0,-2 0-1 0 0,0 0 1 0 0,0-6-34 0 0,10-37 395 0 0,-18 62-306 0 0,0 1-1 0 0,0 0-4 0 0,4 16 112 0 0,8 49-153 0 0,-9-40-106 0 0,2 0 0 0 0,0 0 0 0 0,2 0 0 0 0,1-1 0 0 0,6 14 63 0 0,-1-15-1616 0 0,-3-9-6460 0 0,-2-4-1551 0 0</inkml:trace>
  <inkml:trace contextRef="#ctx0" brushRef="#br0" timeOffset="2129.826">1733 956 6912 0 0,'0'0'-4396'0'0,"-1"0"6674"0"0,-4 1 21523 0 0,5 0-21138 0 0,2 2-2606 0 0,0-1 0 0 0,0 1 0 0 0,0-1 1 0 0,1 1-1 0 0,-1-1 0 0 0,1 0 0 0 0,0 0 1 0 0,-1 0-1 0 0,3 1-57 0 0,-3-2-331 0 0,3 2-2161 0 0,0 0-7947 0 0</inkml:trace>
  <inkml:trace contextRef="#ctx0" brushRef="#br0" timeOffset="-1078.952">199 456 12440 0 0,'-2'-5'697'0'0,"0"-1"1"0"0,0 0-1 0 0,0-1 1 0 0,1 1-1 0 0,0 0 1 0 0,0 0-1 0 0,1-1 1 0 0,-1 1 0 0 0,2 0-1 0 0,-1-4-697 0 0,0 7 282 0 0,1 0 0 0 0,-1-1 0 0 0,1 1 0 0 0,0 0 0 0 0,0 0 0 0 0,0 0 0 0 0,0 0-1 0 0,1 0 1 0 0,-1 1 0 0 0,1-1 0 0 0,0 0 0 0 0,0 1 0 0 0,0-1 0 0 0,0 1 0 0 0,0-1 0 0 0,0 1 0 0 0,0 0 0 0 0,1 0-1 0 0,-1 0 1 0 0,1 0 0 0 0,2-1-282 0 0,5-1 148 0 0,0-1-1 0 0,1 1 1 0 0,-1 1-1 0 0,1 0 1 0 0,0 0-1 0 0,0 1 1 0 0,-1 0-1 0 0,2 1 1 0 0,-1 1-1 0 0,0-1 1 0 0,0 2-1 0 0,0-1 1 0 0,8 3-148 0 0,-12-2 27 0 0,1 1 1 0 0,0 0-1 0 0,-1 0 1 0 0,1 0-1 0 0,-1 1 1 0 0,0 0-1 0 0,0 1 1 0 0,0-1-1 0 0,0 2 1 0 0,-1-1-1 0 0,0 1 1 0 0,0-1-1 0 0,0 2 1 0 0,0-1-1 0 0,-1 1 1 0 0,1 0-1 0 0,-2 0 1 0 0,1 0-1 0 0,2 5-27 0 0,0 4 62 0 0,0 0 1 0 0,-1 0-1 0 0,-1 0 0 0 0,-1 1 0 0 0,0-1 0 0 0,-1 1 1 0 0,-1 0-1 0 0,0 0 0 0 0,-2 0 0 0 0,1 0 0 0 0,-2 1 1 0 0,0-1-1 0 0,-1 0 0 0 0,-4 14-62 0 0,2-8 122 0 0,-2-1-1 0 0,-1 1 1 0 0,0-1 0 0 0,-2 0 0 0 0,0-1-1 0 0,-1 0 1 0 0,-1-1 0 0 0,-1 0-1 0 0,-1 0 1 0 0,-8 7-122 0 0,19-22 29 0 0,-1-1 0 0 0,0 0 0 0 0,-1 0 1 0 0,1 0-1 0 0,0 0 0 0 0,-1-1 0 0 0,1 1 0 0 0,-1-1 0 0 0,0 0 0 0 0,0 0 1 0 0,0 0-1 0 0,0-1 0 0 0,0 1 0 0 0,-4 0-29 0 0,5-2 15 0 0,0 0 0 0 0,0 1 0 0 0,0-2 0 0 0,0 1-1 0 0,0 0 1 0 0,0 0 0 0 0,0-1 0 0 0,0 0 0 0 0,0 1 0 0 0,0-1 0 0 0,0 0 0 0 0,1-1 0 0 0,-1 1 0 0 0,0 0 0 0 0,1-1 0 0 0,-1 0-1 0 0,1 1 1 0 0,-1-1 0 0 0,1 0 0 0 0,0 0 0 0 0,0 0 0 0 0,0-1-15 0 0,-4-4-38 0 0,0 0 1 0 0,1 0-1 0 0,1-1 0 0 0,-1 0 1 0 0,1 0-1 0 0,0 0 0 0 0,1-1 1 0 0,0 1-1 0 0,0-1 0 0 0,1 1 1 0 0,0-1-1 0 0,1 0 0 0 0,0 0 1 0 0,0 0-1 0 0,1 0 0 0 0,0 0 1 0 0,0 0-1 0 0,1 0 0 0 0,1 0 1 0 0,-1 0-1 0 0,1 0 0 0 0,1 1 1 0 0,0-1-1 0 0,2-4 38 0 0,-3 9-12 0 0,0 0-1 0 0,1 1 1 0 0,0-1 0 0 0,0 1-1 0 0,0-1 1 0 0,0 1 0 0 0,0 0-1 0 0,1 0 1 0 0,0 0-1 0 0,-1 1 1 0 0,1-1 0 0 0,0 1-1 0 0,0 0 1 0 0,0 0 0 0 0,1 1-1 0 0,-1-1 1 0 0,0 1-1 0 0,1 0 1 0 0,-1 0 0 0 0,1 0-1 0 0,3 0 13 0 0,1 0 38 0 0,0 1-1 0 0,0 0 0 0 0,0 0 0 0 0,0 1 0 0 0,0 0 0 0 0,0 0 1 0 0,0 1-1 0 0,0 0 0 0 0,0 1 0 0 0,4 2-37 0 0,-9-3-18 0 0,0-1 0 0 0,-1 1 0 0 0,0 1 0 0 0,1-1 0 0 0,-1 0 0 0 0,0 1 0 0 0,0-1 0 0 0,0 1 0 0 0,0 0 0 0 0,-1 0 0 0 0,1 0 0 0 0,-1 0 0 0 0,2 3 18 0 0,-1-1-355 0 0,-1 0-1 0 0,0 0 1 0 0,0 0-1 0 0,-1 0 1 0 0,1 0 0 0 0,-1 0-1 0 0,0 1 1 0 0,0-1-1 0 0,-1 0 1 0 0,1 1-1 0 0,-1-1 1 0 0,0 0-1 0 0,-1 1 1 0 0,0 3 355 0 0,-7 22-1790 0 0</inkml:trace>
  <inkml:trace contextRef="#ctx0" brushRef="#br0" timeOffset="-590.56">2 1031 22287 0 0,'0'0'506'0'0,"0"0"71"0"0,-1 0-501 0 0,1-1 0 0 0,0 1 0 0 0,0-1-1 0 0,0 1 1 0 0,0-1 0 0 0,0 1 0 0 0,0-1 0 0 0,0 1 0 0 0,0-1-1 0 0,0 1 1 0 0,0-1 0 0 0,0 1 0 0 0,0 0 0 0 0,0-1 0 0 0,1 1 0 0 0,-1-1-1 0 0,0 1 1 0 0,0-1-76 0 0,3-1 70 0 0,-1 1 0 0 0,1-1 0 0 0,-1 1 0 0 0,1-1 0 0 0,0 1 0 0 0,0 0 0 0 0,0 0 0 0 0,0 0 0 0 0,0 0 0 0 0,0 1-1 0 0,0-1 1 0 0,1 1-70 0 0,43-2 831 0 0,-29 2-630 0 0,148-9 1256 0 0,244-12 716 0 0,-217 9-1634 0 0,133-8 237 0 0,-272 20-374 0 0,19 4-402 0 0,24 0-266 0 0,-73-4-3406 0 0,-23 0 1984 0 0</inkml:trace>
  <inkml:trace contextRef="#ctx0" brushRef="#br1" timeOffset="14955.301">775 418 10592 0 0,'-2'-10'1289'0'0,"3"6"7656"0"0,1 1-8117 0 0,1 0 0 0 0,0 1 0 0 0,1-1 0 0 0,-1 1 0 0 0,0-1 0 0 0,1 1 0 0 0,-1 0 0 0 0,4-1-828 0 0,0 0 520 0 0,1 0-1 0 0,0 1 0 0 0,0-1 1 0 0,4 1-520 0 0,-2 0 45 0 0,0 1 0 0 0,1 0 0 0 0,-1 0 0 0 0,0 1 0 0 0,1 1 0 0 0,-1 0 0 0 0,4 1-45 0 0,-12-2 7 0 0,0 0-1 0 0,1 1 1 0 0,-1 0 0 0 0,0-1 0 0 0,0 1-1 0 0,1 0 1 0 0,-1 0 0 0 0,0 0-1 0 0,0 0 1 0 0,0 1 0 0 0,0-1-1 0 0,-1 0 1 0 0,1 1 0 0 0,0 0-1 0 0,0-1 1 0 0,-1 1 0 0 0,1 0-1 0 0,-1 0 1 0 0,0 0 0 0 0,1 0 0 0 0,-1 0-1 0 0,0 0 1 0 0,0 0 0 0 0,0 0-1 0 0,-1 0 1 0 0,1 1 0 0 0,0-1-1 0 0,-1 0 1 0 0,1 0 0 0 0,-1 1-1 0 0,0-1 1 0 0,0 0 0 0 0,0 1 0 0 0,0-1-1 0 0,0 0 1 0 0,-1 1 0 0 0,1 0-7 0 0,-2 9 32 0 0,-1 1 1 0 0,0-1 0 0 0,-1 0 0 0 0,0 0-1 0 0,-1 0 1 0 0,-3 4-33 0 0,-28 56 248 0 0,22-48-5 0 0,1 0 1 0 0,2 1-1 0 0,1 1 0 0 0,0 0 0 0 0,-5 26-243 0 0,15-48 33 0 0,-1 0 0 0 0,0 0 0 0 0,1 0 0 0 0,0 0-1 0 0,0 0 1 0 0,0 1 0 0 0,1-1 0 0 0,-1 0 0 0 0,2 3-33 0 0,-2-5 5 0 0,1-1 0 0 0,-1 1 0 0 0,1-1 0 0 0,0 0 1 0 0,-1 1-1 0 0,1-1 0 0 0,0 0 0 0 0,0 0 0 0 0,0 0 0 0 0,0 0 1 0 0,0 0-1 0 0,0 0 0 0 0,0 0 0 0 0,1 0 0 0 0,-1 0 0 0 0,0 0 0 0 0,0 0 1 0 0,1-1-1 0 0,-1 1 0 0 0,1-1 0 0 0,-1 1 0 0 0,0-1 0 0 0,1 1 0 0 0,-1-1 1 0 0,1 0-1 0 0,-1 0 0 0 0,1 0 0 0 0,0 0-5 0 0,16 0-59 0 0,1-1 0 0 0,-1-1 0 0 0,-1-1 0 0 0,1-1-1 0 0,0 0 1 0 0,12-5 59 0 0,-18 5-1305 0 0,1 0-1 0 0,-1-1 0 0 0,0 0 1 0 0,7-5 1305 0 0,-14 6-1663 0 0</inkml:trace>
  <inkml:trace contextRef="#ctx0" brushRef="#br1" timeOffset="15331.014">775 624 26751 0 0,'0'0'612'0'0,"0"0"84"0"0,0 0 37 0 0,14-1 162 0 0,-1 0-708 0 0,0-1-1 0 0,0 0 1 0 0,0-1 0 0 0,6-2-187 0 0,22-4 236 0 0,62-6 654 0 0,-68 10-3179 0 0,-1 0-4701 0 0,-7 1-2579 0 0</inkml:trace>
  <inkml:trace contextRef="#ctx0" brushRef="#br2" timeOffset="26257.662">1228 31 8752 0 0,'6'-10'1106'0'0,"-5"9"-471"0"0,-1 0 0 0 0,1 0-1 0 0,-1 0 1 0 0,0 0 0 0 0,0 0 0 0 0,1 1-1 0 0,-1-1 1 0 0,0 0 0 0 0,0 0-1 0 0,0 0 1 0 0,0 0 0 0 0,0 0 0 0 0,0 0-1 0 0,0 0 1 0 0,0 0 0 0 0,0 1-1 0 0,-1-1 1 0 0,1 0 0 0 0,0 0 0 0 0,-1-1-635 0 0,1 2 838 0 0,0 0-68 0 0,0 0-297 0 0,-5 0-296 0 0,0 1 0 0 0,1 0-1 0 0,-1 0 1 0 0,1 1 0 0 0,0-1 0 0 0,-1 1 0 0 0,0 0-177 0 0,-18 7 559 0 0,12-7-525 0 0,0 0 0 0 0,0-1 0 0 0,-1 0 0 0 0,1-1-34 0 0,10 0 0 0 0,1 0 0 0 0,-1 0 0 0 0,0 0-1 0 0,1 0 1 0 0,-1 0 0 0 0,0 1 0 0 0,1-1 0 0 0,-1 0 0 0 0,0 0-1 0 0,1 1 1 0 0,-1-1 0 0 0,1 0 0 0 0,-1 1 0 0 0,0-1 0 0 0,1 0-1 0 0,-1 1 1 0 0,1-1 0 0 0,-1 1 0 0 0,1-1 0 0 0,0 1 0 0 0,-1-1-1 0 0,1 1 1 0 0,-1 0 0 0 0,1-1 0 0 0,0 1 0 0 0,-1-1-1 0 0,1 1 1 0 0,0 0 0 0 0,0-1 0 0 0,0 1 0 0 0,0 0 0 0 0,-1-1-1 0 0,1 1 1 0 0,0 0 0 0 0,0 0 0 0 0,2 26 48 0 0,-2-21 41 0 0,15 92 1100 0 0,-11 22-877 0 0,-2-55 697 0 0,5 28-1009 0 0,-7-92 24 0 0,0-1 0 0 0,0 0 0 0 0,0 0-1 0 0,0 0 1 0 0,0 1 0 0 0,0-1 0 0 0,0 0-1 0 0,0 0 1 0 0,0 0 0 0 0,0 1 0 0 0,0-1-1 0 0,0 0 1 0 0,0 0 0 0 0,0 0 0 0 0,0 1-1 0 0,0-1 1 0 0,1 0 0 0 0,-1 0 0 0 0,0 0 0 0 0,0 0-1 0 0,0 1 1 0 0,0-1 0 0 0,0 0 0 0 0,1 0-1 0 0,-1 0 1 0 0,0 0 0 0 0,0 0 0 0 0,0 0-1 0 0,0 0 1 0 0,1 1 0 0 0,-1-1 0 0 0,0 0-1 0 0,0 0 1 0 0,0 0 0 0 0,1 0 0 0 0,-1 0-1 0 0,0 0 1 0 0,0 0 0 0 0,1 0-24 0 0,8-6 546 0 0,14-19-130 0 0,-16 17-325 0 0,0 1-378 0 0,1 0 0 0 0,-1 0-1 0 0,2 1 1 0 0,-1 0 0 0 0,9-4 287 0 0,26-13-5546 0 0,-39 21 4594 0 0,6-2-887 0 0</inkml:trace>
  <inkml:trace contextRef="#ctx0" brushRef="#br2" timeOffset="26605.858">1280 172 18343 0 0,'-1'-1'125'0'0,"0"0"0"0"0,0 0 0 0 0,1 0 0 0 0,-1-1 1 0 0,0 1-1 0 0,0 0 0 0 0,1 0 0 0 0,-1-1 0 0 0,1 1 0 0 0,0 0 0 0 0,-1-1 0 0 0,1 1 0 0 0,0-1 0 0 0,0 1 0 0 0,0-1 0 0 0,0 1 0 0 0,0 0 0 0 0,0-1 0 0 0,0 1 0 0 0,0-1 0 0 0,0 1 0 0 0,1 0 0 0 0,-1-1 0 0 0,1 1 0 0 0,-1 0 0 0 0,1-1 0 0 0,-1 1 0 0 0,1 0 0 0 0,0-1 0 0 0,0 1 0 0 0,-1 0 0 0 0,1 0 0 0 0,0 0 0 0 0,0 0 0 0 0,0 0 0 0 0,1-1-125 0 0,0 1 93 0 0,1-1 1 0 0,-1 1-1 0 0,0 0 0 0 0,1 0 1 0 0,-1 0-1 0 0,1 0 0 0 0,-1 1 1 0 0,1-1-1 0 0,-1 0 1 0 0,1 1-1 0 0,0 0 0 0 0,-1 0 1 0 0,1 0-1 0 0,0 0 0 0 0,-1 0 1 0 0,1 0-1 0 0,-1 1 1 0 0,1-1-1 0 0,0 1 0 0 0,1 0-93 0 0,-2 0-2 0 0,-1-1 0 0 0,1 1 0 0 0,0 0 0 0 0,0 0 0 0 0,0 0 0 0 0,-1 0 0 0 0,1 0 0 0 0,0 0 0 0 0,-1 1 0 0 0,1-1 0 0 0,-1 0 0 0 0,1 1 0 0 0,-1 0 0 0 0,0-1 0 0 0,0 1 0 0 0,0-1 0 0 0,1 1 0 0 0,-2 0 0 0 0,2 2 2 0 0,-1-1 35 0 0,0 0 0 0 0,0 1 0 0 0,-1-1 0 0 0,1 1 0 0 0,-1-1 1 0 0,0 1-1 0 0,0-1 0 0 0,0 1 0 0 0,0-1 0 0 0,-1 1 0 0 0,0 0-35 0 0,0 5 201 0 0,-2-1-1 0 0,1 0 0 0 0,-1 1 1 0 0,-1-1-1 0 0,1-1 1 0 0,-1 1-1 0 0,-1 0 1 0 0,0-1-1 0 0,-1 2-200 0 0,6-8 23 0 0,-4 3 253 0 0,1 0 0 0 0,0 0-1 0 0,0 1 1 0 0,0-1 0 0 0,1 1 0 0 0,-1 2-276 0 0,2-6 17 0 0,1 0 1 0 0,0-1-1 0 0,0 1 0 0 0,-1 0 1 0 0,1 0-1 0 0,0-1 1 0 0,0 1-1 0 0,0 0 0 0 0,0 0 1 0 0,0 0-1 0 0,0-1 0 0 0,0 1 1 0 0,0 0-1 0 0,1 0 1 0 0,-1 0-1 0 0,0-1 0 0 0,0 1 1 0 0,1 0-1 0 0,-1 0 1 0 0,0-1-1 0 0,1 1 0 0 0,-1 0 1 0 0,1-1-1 0 0,-1 1 0 0 0,1-1 1 0 0,-1 1-1 0 0,1 0 1 0 0,-1-1-1 0 0,1 1 0 0 0,0-1 1 0 0,-1 1-1 0 0,1-1 1 0 0,0 0-1 0 0,-1 1 0 0 0,1-1 1 0 0,0 0-1 0 0,0 1 0 0 0,-1-1 1 0 0,1 0-1 0 0,0 0 1 0 0,0 0-1 0 0,-1 1 0 0 0,1-1 1 0 0,0 0-1 0 0,0 0-17 0 0,7 1 72 0 0,0 0 0 0 0,-1-1 0 0 0,1 1 0 0 0,0-1 0 0 0,-1-1 0 0 0,1 0 1 0 0,1 0-73 0 0,-3 0-653 0 0,0 0 1 0 0,0-1 0 0 0,0 0 0 0 0,-1 0 0 0 0,5-2 652 0 0,-3 1-1944 0 0</inkml:trace>
  <inkml:trace contextRef="#ctx0" brushRef="#br2" timeOffset="26983.415">1412 26 19895 0 0,'0'-1'97'0'0,"0"1"0"0"0,0-1 0 0 0,0 1 0 0 0,0-1 0 0 0,-1 1 0 0 0,1-1 0 0 0,0 1-1 0 0,0-1 1 0 0,0 1 0 0 0,0-1 0 0 0,0 1 0 0 0,0-1 0 0 0,1 1 0 0 0,-1-1 0 0 0,0 1-1 0 0,0-1 1 0 0,0 0 0 0 0,0 1 0 0 0,1 0 0 0 0,-1-1 0 0 0,0 1 0 0 0,0-1 0 0 0,1 1-1 0 0,-1-1 1 0 0,0 1 0 0 0,1-1 0 0 0,-1 1 0 0 0,1 0 0 0 0,-1-1 0 0 0,0 1 0 0 0,1 0-1 0 0,-1-1 1 0 0,1 1 0 0 0,-1 0 0 0 0,1 0 0 0 0,-1 0 0 0 0,1-1 0 0 0,-1 1 0 0 0,1 0 0 0 0,-1 0-1 0 0,1 0 1 0 0,-1 0 0 0 0,1 0 0 0 0,-1 0 0 0 0,1 0 0 0 0,0 0 0 0 0,-1 0 0 0 0,1 0-1 0 0,-1 0 1 0 0,1 0-97 0 0,2 0 94 0 0,0 0-1 0 0,0 1 0 0 0,1-1 1 0 0,-1 0-1 0 0,0 1 1 0 0,0 0-1 0 0,0 0 0 0 0,0 0 1 0 0,-1 0-1 0 0,1 0 0 0 0,0 1 1 0 0,0-1-1 0 0,-1 1 1 0 0,1 0-1 0 0,-1 0 0 0 0,1 0 1 0 0,-1 0-1 0 0,0 0 0 0 0,1 0 1 0 0,-1 0-1 0 0,-1 1 1 0 0,3 2-94 0 0,0 2 114 0 0,-1 0 1 0 0,1 0 0 0 0,-1 1 0 0 0,-1-1 0 0 0,1 1 0 0 0,-1 0 0 0 0,0-1 0 0 0,-1 4-116 0 0,7 35 598 0 0,18 114 577 0 0,-13-110-269 0 0,-13-49-891 0 0,0 0-1 0 0,0-1 0 0 0,0 1 0 0 0,0 0 0 0 0,0-1 1 0 0,0 1-1 0 0,0 0 0 0 0,0-1 0 0 0,0 1 0 0 0,0 0 1 0 0,-1 0-1 0 0,1-1 0 0 0,0 1 0 0 0,-1-1 0 0 0,1 1 1 0 0,0 0-1 0 0,-1-1 0 0 0,1 1 0 0 0,-1-1 0 0 0,1 1 1 0 0,-1-1-1 0 0,1 1 0 0 0,-1-1 0 0 0,1 1 0 0 0,-1-1 1 0 0,1 1-1 0 0,-1-1 0 0 0,0 0 0 0 0,1 1 0 0 0,-1-1 1 0 0,0 0-1 0 0,1 0 0 0 0,-1 1 0 0 0,0-1 0 0 0,1 0 0 0 0,-1 0 1 0 0,0 0-1 0 0,1 0 0 0 0,-1 0 0 0 0,0 0 0 0 0,0 0 1 0 0,1 0-1 0 0,-1 0-13 0 0,-7 0-36 0 0,0-1-1 0 0,0 0 1 0 0,0 0 0 0 0,-2-1 36 0 0,-8-1-663 0 0,0 3-3701 0 0,11 0-6 0 0,-6 0-4852 0 0</inkml:trace>
  <inkml:trace contextRef="#ctx0" brushRef="#br2" timeOffset="27713.825">1228 1020 13824 0 0,'0'0'1061'0'0,"0"0"-501"0"0,0 0 464 0 0,-19 3 5262 0 0,13-3-5893 0 0,1 1 0 0 0,0 0 0 0 0,-1 1 0 0 0,1-1 0 0 0,0 1-1 0 0,0 0 1 0 0,-3 1-393 0 0,-17 7 861 0 0,-17 3-340 0 0,41-12-511 0 0,0-1 0 0 0,1 1 1 0 0,-1-1-1 0 0,0 1 0 0 0,0-1 0 0 0,0 1 0 0 0,0 0 0 0 0,0 0 0 0 0,1-1 1 0 0,-1 1-1 0 0,0 0 0 0 0,1 0 0 0 0,-1 0 0 0 0,1 0 0 0 0,-1-1 0 0 0,1 1 1 0 0,-1 0-1 0 0,1 0 0 0 0,-1 1-10 0 0,0 1 71 0 0,0 0 1 0 0,1 1-1 0 0,-1-1 1 0 0,1 1-1 0 0,-1-1 1 0 0,1 3-72 0 0,0 7 336 0 0,1 1-1 0 0,3 12-335 0 0,-4-24 3 0 0,3 26 174 0 0,-1 1 0 0 0,-1 1-177 0 0,1 26 230 0 0,-1-17 30 0 0,-1-24 204 0 0,0 1 0 0 0,2-1 0 0 0,1 8-464 0 0,-3-23 8 0 0,0 1 0 0 0,0-1-1 0 0,0 0 1 0 0,1 1 0 0 0,-1-1-1 0 0,0 0 1 0 0,0 0 0 0 0,0 1 0 0 0,1-1-1 0 0,-1 0 1 0 0,0 0 0 0 0,0 0-1 0 0,1 1 1 0 0,-1-1 0 0 0,0 0 0 0 0,0 0-1 0 0,1 0 1 0 0,-1 0 0 0 0,0 1 0 0 0,1-1-1 0 0,-1 0 1 0 0,0 0 0 0 0,1 0-1 0 0,-1 0 1 0 0,0 0 0 0 0,1 0 0 0 0,-1 0-1 0 0,0 0 1 0 0,1 0 0 0 0,-1 0-1 0 0,0 0 1 0 0,1 0 0 0 0,-1 0 0 0 0,0 0-1 0 0,1 0 1 0 0,-1-1 0 0 0,0 1 0 0 0,0 0-1 0 0,1 0 1 0 0,-1 0 0 0 0,0 0-1 0 0,1-1 1 0 0,-1 1 0 0 0,0 0 0 0 0,0 0-1 0 0,1 0 1 0 0,-1-1 0 0 0,0 1-8 0 0,20-15 428 0 0,-12 8-343 0 0,3 1-1048 0 0,-1 1 0 0 0,1 0 0 0 0,0 0-1 0 0,0 1 1 0 0,8-2 963 0 0,-13 4-1645 0 0,-3-2-46 0 0</inkml:trace>
  <inkml:trace contextRef="#ctx0" brushRef="#br2" timeOffset="28055.069">1241 1138 19839 0 0,'0'0'455'0'0,"0"0"61"0"0,0 0 27 0 0,0 0-66 0 0,14 14 639 0 0,-10-5-701 0 0,-1 0 0 0 0,0 0 0 0 0,0 0 1 0 0,-1 0-1 0 0,0 0 0 0 0,0 6-415 0 0,0 11 2665 0 0,-1 18-2665 0 0,-2-34 57 0 0,2-3-98 0 0,-1 3-291 0 0,-1-10-129 0 0,1 0-1154 0 0,0 0-4712 0 0,0 0-2016 0 0</inkml:trace>
  <inkml:trace contextRef="#ctx0" brushRef="#br2" timeOffset="30774.817">1371 1020 19895 0 0,'0'0'455'0'0,"0"0"61"0"0,0 0 28 0 0,0 0-61 0 0,0 0-218 0 0,17 3 3295 0 0,-10-4-3233 0 0,-1 0-1 0 0,1 0 1 0 0,0-1-1 0 0,-1 1 1 0 0,1-2 0 0 0,5-1-327 0 0,13-5 525 0 0,-25 9-494 0 0,1 0-1 0 0,-1 0 0 0 0,1-1 1 0 0,-1 1-1 0 0,1 0 1 0 0,0 0-1 0 0,-1 0 0 0 0,1 0 1 0 0,-1 0-1 0 0,1 0 1 0 0,-1 0-1 0 0,1 0 0 0 0,-1 0 1 0 0,1 0-1 0 0,-1 0 1 0 0,1 0-1 0 0,-1 0 0 0 0,1 0 1 0 0,-1 1-1 0 0,1-1 1 0 0,0 0-31 0 0,0 10 895 0 0,-1-3-920 0 0,-4 41 1018 0 0,2-36-836 0 0,1 1 0 0 0,0 0-1 0 0,2 10-156 0 0,2-4 155 0 0,0-1 1 0 0,2 0-1 0 0,0 0 1 0 0,2 0-1 0 0,-1-1 0 0 0,2 0 1 0 0,6 10-156 0 0,-7-13 24 0 0,-5-11 3 0 0,-1 1-1 0 0,0-1 1 0 0,1 1 0 0 0,-1 0-1 0 0,0-1 1 0 0,-1 1 0 0 0,1 0-1 0 0,-1 0 1 0 0,1 0-27 0 0,-1-3 7 0 0,0 0 1 0 0,0 0-1 0 0,0 0 0 0 0,-1 0 0 0 0,1 0 1 0 0,0 0-1 0 0,0 0 0 0 0,-1 0 0 0 0,1 0 1 0 0,0 0-1 0 0,-1 0 0 0 0,1 0 1 0 0,-1 0-1 0 0,1 0 0 0 0,-1-1 0 0 0,0 1 1 0 0,1 0-1 0 0,-1 0 0 0 0,0 0 0 0 0,1-1 1 0 0,-1 1-1 0 0,0 0 0 0 0,0-1 1 0 0,0 1-1 0 0,0-1 0 0 0,1 1 0 0 0,-1-1 1 0 0,0 0-1 0 0,0 1 0 0 0,0-1 0 0 0,0 0 1 0 0,0 1-1 0 0,-1-1-7 0 0,-11 1-262 0 0,0 0 0 0 0,1 0 0 0 0,-1-1 0 0 0,1-1 0 0 0,-5-1 262 0 0,-27 0-1351 0 0,39 2-708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10.13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1 504 19895 0 0,'0'-6'164'0'0,"0"-1"0"0"0,0 1-1 0 0,1 0 1 0 0,0-1 0 0 0,0 1-1 0 0,1 0 1 0 0,-1 0 0 0 0,1 0-1 0 0,1 0 1 0 0,-1 0 0 0 0,1 0-1 0 0,0 0 1 0 0,0 1 0 0 0,1-1-1 0 0,0 1 1 0 0,1-1-164 0 0,1-1 170 0 0,1-1 0 0 0,0 1-1 0 0,1 1 1 0 0,-1 0 0 0 0,1 0 0 0 0,0 0-1 0 0,1 1 1 0 0,-1 0 0 0 0,1 1 0 0 0,0 0-1 0 0,1 0 1 0 0,-1 1 0 0 0,0 0 0 0 0,1 0-1 0 0,0 1 1 0 0,0 1 0 0 0,-1 0 0 0 0,1 0-1 0 0,0 1 1 0 0,0 0 0 0 0,0 0 0 0 0,0 1-1 0 0,0 1 1 0 0,0 0 0 0 0,-1 0 0 0 0,1 0 0 0 0,-1 2-1 0 0,0-1 1 0 0,1 1 0 0 0,-2 0 0 0 0,1 1-1 0 0,0 0 1 0 0,-1 1 0 0 0,3 2-170 0 0,-2-1 47 0 0,-1 1-1 0 0,0 1 1 0 0,-1 0 0 0 0,0 0 0 0 0,0 0-1 0 0,-1 1 1 0 0,0 0 0 0 0,0 0 0 0 0,-1 0-1 0 0,-1 1 1 0 0,0-1 0 0 0,0 1 0 0 0,1 9-47 0 0,-1 0 41 0 0,0 0 0 0 0,-1 0 0 0 0,-2 1 0 0 0,0-1 0 0 0,-1 1-1 0 0,-1-1 1 0 0,-1 7-41 0 0,-1-9 59 0 0,0-1 0 0 0,-1 0 0 0 0,0 0 0 0 0,-2 0 0 0 0,0 0 0 0 0,-1-1 0 0 0,-1 0 0 0 0,0 0 0 0 0,-2 0-59 0 0,2-3 49 0 0,0-2 0 0 0,-1 1 0 0 0,0-1 0 0 0,-1 0 0 0 0,0-1 0 0 0,-1-1 0 0 0,0 1 0 0 0,-1-2 0 0 0,0 1 0 0 0,0-2 0 0 0,-5 3-49 0 0,14-8 16 0 0,-1-1 0 0 0,1 1 0 0 0,-1-1 0 0 0,0 1 1 0 0,0-1-1 0 0,1 0 0 0 0,-1-1 0 0 0,0 1 0 0 0,0-1 1 0 0,0 1-1 0 0,0-1 0 0 0,0 0 0 0 0,0-1 0 0 0,0 1 0 0 0,0-1 1 0 0,-3-1-17 0 0,3 1 12 0 0,1 0 0 0 0,0-1 0 0 0,-1 0 0 0 0,1 1 0 0 0,0-1 0 0 0,0-1 1 0 0,0 1-1 0 0,1 0 0 0 0,-1-1 0 0 0,0 1 0 0 0,1-1 0 0 0,-1 0 0 0 0,1 0 1 0 0,0 0-1 0 0,0 0 0 0 0,0 0 0 0 0,1-1 0 0 0,-1 1-12 0 0,-2-8-22 0 0,0 0 1 0 0,1 1-1 0 0,0-1 0 0 0,1 0 1 0 0,0-1-1 0 0,1 1 1 0 0,0 0-1 0 0,1 0 0 0 0,0-1 1 0 0,1 1-1 0 0,0 0 0 0 0,1 0 1 0 0,0 0-1 0 0,0 0 0 0 0,2 0 1 0 0,-1 0-1 0 0,2 0 22 0 0,-3 6-9 0 0,0 0 0 0 0,1 0 0 0 0,0 1 0 0 0,0-1 0 0 0,1 1 0 0 0,-1 0 0 0 0,1 0 0 0 0,0 0 0 0 0,0 0 0 0 0,0 1 0 0 0,0 0-1 0 0,1 0 1 0 0,-1 0 0 0 0,1 0 0 0 0,0 1 0 0 0,0-1 0 0 0,0 1 0 0 0,4-1 9 0 0,-1 0 8 0 0,1 1-1 0 0,-1 0 1 0 0,0 1-1 0 0,0 0 1 0 0,1 0-1 0 0,-1 1 1 0 0,1 0-1 0 0,-1 0 1 0 0,0 1 0 0 0,1 0-1 0 0,7 2-7 0 0,-12-2 15 0 0,0 0 0 0 0,0 1 0 0 0,0 0 0 0 0,-1-1 0 0 0,1 1 0 0 0,0 1 0 0 0,-1-1-1 0 0,1 0 1 0 0,-1 1 0 0 0,0 0 0 0 0,0 0 0 0 0,0 0 0 0 0,0 0 0 0 0,0 0 0 0 0,-1 0 0 0 0,1 1 0 0 0,-1-1 0 0 0,0 1 0 0 0,0 0 0 0 0,0 0 0 0 0,-1 0-1 0 0,1 0 1 0 0,-1 0 0 0 0,0 0 0 0 0,0 0 0 0 0,0 4-15 0 0,0 1-134 0 0,0 1 1 0 0,-1-1-1 0 0,0 0 0 0 0,-1 0 1 0 0,0 1-1 0 0,0-1 0 0 0,-1 0 1 0 0,0 0-1 0 0,0 0 0 0 0,-1-1 0 0 0,-4 9 134 0 0,1-2-4170 0 0,4-10-5032 0 0</inkml:trace>
  <inkml:trace contextRef="#ctx0" brushRef="#br0" timeOffset="1027.198">65 1116 23495 0 0,'0'0'531'0'0,"0"0"77"0"0,0 0 35 0 0,0 0-67 0 0,14 3-358 0 0,41 4 676 0 0,1-3-1 0 0,1-3 1 0 0,-1-1 0 0 0,1-4-894 0 0,264-26 673 0 0,-178 14-545 0 0,181-11-69 0 0,-285 27-1503 0 0,-25 2-6716 0 0,-8-1-838 0 0</inkml:trace>
  <inkml:trace contextRef="#ctx0" brushRef="#br0" timeOffset="1579.379">169 1555 18799 0 0,'0'-11'623'0'0,"0"0"0"0"0,1 1 0 0 0,0-1 0 0 0,1-2-623 0 0,-1 9 248 0 0,0 0 1 0 0,1 1 0 0 0,-1-1-1 0 0,1 0 1 0 0,-1 1 0 0 0,1 0-1 0 0,0-1 1 0 0,0 1 0 0 0,1 0-1 0 0,-1 0 1 0 0,1 0 0 0 0,-1 0-1 0 0,2-1-248 0 0,3-1 268 0 0,0 0-1 0 0,0 0 0 0 0,1 0 0 0 0,-1 1 1 0 0,1 0-1 0 0,0 1 0 0 0,0 0 0 0 0,0 0 1 0 0,0 0-1 0 0,1 1 0 0 0,-1 1 0 0 0,1-1 1 0 0,0 1-1 0 0,-1 1 0 0 0,1 0 0 0 0,0 0 1 0 0,-1 0-1 0 0,1 1 0 0 0,-1 1 1 0 0,1-1-1 0 0,6 3-267 0 0,-7-2 56 0 0,1 1 0 0 0,-1 0 0 0 0,0 0 0 0 0,0 1 1 0 0,0 0-1 0 0,0 0 0 0 0,-1 1 0 0 0,1 0 0 0 0,-1 1 0 0 0,-1-1 1 0 0,1 1-1 0 0,-1 0 0 0 0,0 1 0 0 0,0 0 0 0 0,-1 0 0 0 0,1 0 0 0 0,-2 0 1 0 0,1 1-1 0 0,-1 0 0 0 0,0 0 0 0 0,0 2-56 0 0,0 1 38 0 0,-1-1-1 0 0,0 1 1 0 0,-1 0 0 0 0,0 0 0 0 0,0 0-1 0 0,-1 0 1 0 0,-1 0 0 0 0,0 1-1 0 0,0-1 1 0 0,-1 0 0 0 0,-1 0-1 0 0,0 0 1 0 0,0 0 0 0 0,-1 0 0 0 0,0-1-1 0 0,-1 1 1 0 0,0-1 0 0 0,-6 9-38 0 0,0-1 44 0 0,0 0 0 0 0,-2-1 0 0 0,0 0 0 0 0,-1-1 1 0 0,0-1-1 0 0,-5 4-44 0 0,12-14 19 0 0,0 1 0 0 0,0-1 0 0 0,-1 0 0 0 0,1 0 0 0 0,-1-1 0 0 0,0 0 0 0 0,0 0 0 0 0,0-1 0 0 0,-1 0 1 0 0,0 0-1 0 0,1-1 0 0 0,-1 1 0 0 0,0-2 0 0 0,0 1 0 0 0,0-1 0 0 0,0-1 0 0 0,-4 1-19 0 0,9-1-12 0 0,-1 0 0 0 0,0-1-1 0 0,1 1 1 0 0,-1-1 0 0 0,1 0 0 0 0,-1 0 0 0 0,1 0 0 0 0,-1 0-1 0 0,1-1 1 0 0,0 0 0 0 0,0 1 0 0 0,-1-1 0 0 0,1 0 0 0 0,0 0-1 0 0,1-1 1 0 0,-1 1 0 0 0,0-1 0 0 0,0 1 12 0 0,0-3-28 0 0,0 1 1 0 0,0 0 0 0 0,1-1-1 0 0,-1 0 1 0 0,1 1 0 0 0,0-1-1 0 0,0 0 1 0 0,0 0 0 0 0,1 0-1 0 0,0 0 1 0 0,-1-4 27 0 0,1-6-85 0 0,0 1 0 0 0,1 0-1 0 0,0 0 1 0 0,1 0 0 0 0,1 0 0 0 0,0 0 0 0 0,1 0 0 0 0,4-12 85 0 0,-4 17-1 0 0,1 1 1 0 0,0 1 0 0 0,0-1 0 0 0,0 1-1 0 0,1-1 1 0 0,0 1 0 0 0,1 0 0 0 0,0 1-1 0 0,0 0 1 0 0,0 0 0 0 0,1 0-1 0 0,0 0 1 0 0,0 1 0 0 0,0 0 0 0 0,0 1-1 0 0,1 0 1 0 0,0 0 0 0 0,0 0-1 0 0,0 1 1 0 0,0 1 0 0 0,1-1 0 0 0,-1 1-1 0 0,1 0 1 0 0,0 1 0 0 0,-1 0 0 0 0,1 1-1 0 0,0-1 1 0 0,-1 2 0 0 0,1-1-1 0 0,0 1 1 0 0,-1 1 0 0 0,1-1 0 0 0,-1 1-1 0 0,4 2 1 0 0,-9-3 44 0 0,0 0-1 0 0,0 1 1 0 0,0-1 0 0 0,-1 1-1 0 0,1 0 1 0 0,0 0-1 0 0,-1-1 1 0 0,1 2-1 0 0,-1-1 1 0 0,0 0-1 0 0,0 0 1 0 0,0 1-1 0 0,0-1 1 0 0,0 1-1 0 0,0 0 1 0 0,0 1-44 0 0,0 0 8 0 0,-1 1 1 0 0,1-1-1 0 0,-1 1 1 0 0,0 0-1 0 0,0 0 0 0 0,0-1 1 0 0,-1 1-1 0 0,0 0 1 0 0,1 0-1 0 0,-2 1-8 0 0,-1 13-114 0 0,-1-1 0 0 0,-1 1 1 0 0,0-1-1 0 0,-2 0 0 0 0,-1 3 114 0 0,3-8-65 0 0,-5 15-1050 0 0,4-10-3055 0 0,3-11-5449 0 0</inkml:trace>
  <inkml:trace contextRef="#ctx0" brushRef="#br0" timeOffset="2416.509">685 1342 14280 0 0,'-11'-28'2461'0'0,"9"17"3935"0"0,2 10-4050 0 0,0 1-1192 0 0,0 0-530 0 0,2 6-195 0 0,0-1 0 0 0,0 1 1 0 0,1-1-1 0 0,1 3-429 0 0,8 17 349 0 0,-2 14-1 0 0,-1 1 1 0 0,-2-1-1 0 0,1 25-348 0 0,-1-4 307 0 0,1 3 26 0 0,9 51 1 0 0,-13-90-248 0 0,2-1 0 0 0,1-1 0 0 0,7 19-86 0 0,-13-38 43 0 0,0-1-1 0 0,0 0 1 0 0,0 0-1 0 0,0 0 0 0 0,1 0 1 0 0,-1 0-1 0 0,1 0 1 0 0,-1 0-1 0 0,1 0 1 0 0,-1 0-1 0 0,2 0-42 0 0,-3-2 9 0 0,1 0 0 0 0,0 1 1 0 0,-1-1-1 0 0,1 0 0 0 0,0 0 0 0 0,0 0 0 0 0,-1 1 0 0 0,1-1 1 0 0,0 0-1 0 0,0 0 0 0 0,-1 0 0 0 0,1 0 0 0 0,0 0 1 0 0,0-1-1 0 0,-1 1 0 0 0,1 0 0 0 0,0 0 0 0 0,-1 0 1 0 0,1-1-1 0 0,0 1 0 0 0,-1 0 0 0 0,1-1 0 0 0,0 1 0 0 0,-1 0 1 0 0,1-1-1 0 0,0 1 0 0 0,-1-1 0 0 0,1 1 0 0 0,-1-1 1 0 0,1 1-1 0 0,-1-1 0 0 0,1 0 0 0 0,-1 1 0 0 0,0-1 1 0 0,1 0-1 0 0,-1 1-9 0 0,5-7 1 0 0,-1-1 0 0 0,-1 1 1 0 0,1-1-1 0 0,-1 0 1 0 0,0 0-1 0 0,-1 0 0 0 0,0 0 1 0 0,0 0-1 0 0,0-4-1 0 0,4-15 1 0 0,0-4-90 0 0,-2-1 0 0 0,0 1 1 0 0,-2-13 88 0 0,3-18-102 0 0,0-17-99 0 0,-3 31-178 0 0,4-9 379 0 0,-6 43-33 0 0,3-16-39 0 0,-2 29 72 0 0,-1 0 1 0 0,0 0-1 0 0,0 0 1 0 0,1 0 0 0 0,-1 0-1 0 0,0 0 1 0 0,1 0 0 0 0,-1 0-1 0 0,1 1 1 0 0,-1-1-1 0 0,1 0 1 0 0,-1 0 0 0 0,1 0-1 0 0,0 0 1 0 0,-1 1-1 0 0,1-1 1 0 0,0 0 0 0 0,0 1-1 0 0,0-1 1 0 0,-1 0-1 0 0,1 1 1 0 0,0-1-1 0 0,1 2 66 0 0,-1 0-1 0 0,0 0 1 0 0,0 1-1 0 0,-1-1 1 0 0,1 0 0 0 0,0 0-1 0 0,0 0 1 0 0,0 1-1 0 0,-1-1 1 0 0,1 1-66 0 0,8 22 47 0 0,-2 1 0 0 0,0 0 0 0 0,-1 0-1 0 0,-2 0 1 0 0,0 3-47 0 0,1 5 22 0 0,6 49-33 0 0,8 41 234 0 0,-15-102-202 0 0,2 0 0 0 0,0-1 0 0 0,1 0 0 0 0,8 14-21 0 0,-14-30 9 0 0,1-1-1 0 0,0 1 1 0 0,0-1 0 0 0,0 0 0 0 0,1 0-1 0 0,-1 0 1 0 0,1 0 0 0 0,0 0-1 0 0,2 1-8 0 0,-5-4 2 0 0,1 1-1 0 0,0 0 0 0 0,0-1 1 0 0,0 0-1 0 0,0 1 0 0 0,-1-1 0 0 0,1 1 1 0 0,0-1-1 0 0,0 0 0 0 0,0 0 0 0 0,0 0 1 0 0,0 1-1 0 0,0-1 0 0 0,0 0 1 0 0,0 0-1 0 0,0 0 0 0 0,0 0 0 0 0,0-1 1 0 0,0 1-1 0 0,0 0 0 0 0,0 0 0 0 0,0-1 1 0 0,-1 1-1 0 0,1 0 0 0 0,0-1 0 0 0,0 1 1 0 0,0-1-1 0 0,0 1 0 0 0,0-1 1 0 0,-1 1-1 0 0,1-1 0 0 0,0 0 0 0 0,-1 1 1 0 0,1-1-1 0 0,0 0 0 0 0,-1 1 0 0 0,1-1 1 0 0,-1 0-1 0 0,1 0-1 0 0,3-6 3 0 0,0 1 0 0 0,-1 0 0 0 0,1-1 0 0 0,-2 1 0 0 0,1-1 0 0 0,-1 0 0 0 0,0 0 0 0 0,0 0 0 0 0,0-5-3 0 0,2-15 29 0 0,-1-25-29 0 0,-2 47 0 0 0,11-252 0 0 0,-9 208 0 0 0,3 0 0 0 0,1 0 0 0 0,4-8 0 0 0,-9 52-75 0 0,5-26-2448 0 0,7-14-5840 0 0,-8 30-1027 0 0</inkml:trace>
  <inkml:trace contextRef="#ctx0" brushRef="#br1" timeOffset="13926.494">602 506 22575 0 0,'-1'0'129'0'0,"1"-1"0"0"0,-1 0 0 0 0,1 0 0 0 0,0 0 0 0 0,0 1 0 0 0,-1-1 0 0 0,1 0 0 0 0,0 0 0 0 0,0 0 0 0 0,0 1 0 0 0,0-1 0 0 0,0 0-1 0 0,0 0 1 0 0,0 0 0 0 0,0 0 0 0 0,0 1 0 0 0,1-1 0 0 0,-1 0 0 0 0,0 0 0 0 0,0 0 0 0 0,1 1 0 0 0,-1-1 0 0 0,0 0 0 0 0,1 0 0 0 0,-1 1 0 0 0,1-1 0 0 0,-1 0 0 0 0,1 1-1 0 0,0-1 1 0 0,-1 1 0 0 0,1-1 0 0 0,-1 1 0 0 0,1-1 0 0 0,0 1 0 0 0,-1-1 0 0 0,1 1 0 0 0,0-1 0 0 0,0 1-129 0 0,3-3 120 0 0,1 1 0 0 0,-1 0 0 0 0,1 0 0 0 0,0 0 0 0 0,1 0-120 0 0,-5 2 76 0 0,13-4 28 0 0,0 1 0 0 0,1 1 0 0 0,-1 0 1 0 0,1 1-1 0 0,0 0 0 0 0,-1 1 0 0 0,1 1 0 0 0,0 0 0 0 0,-1 1 0 0 0,1 1 0 0 0,-1 0 0 0 0,3 2-104 0 0,-13-4 42 0 0,0 0 0 0 0,-1 0 0 0 0,1 1 0 0 0,-1-1 0 0 0,0 1 0 0 0,1 0 0 0 0,-1 0 0 0 0,0 0 0 0 0,0 1 0 0 0,0-1 0 0 0,0 1 0 0 0,-1-1 0 0 0,1 1 0 0 0,0 2-42 0 0,-1-3 18 0 0,-1 0-1 0 0,0 1 1 0 0,0-1 0 0 0,0 0 0 0 0,0 1-1 0 0,0 0 1 0 0,-1-1 0 0 0,1 1 0 0 0,-1-1 0 0 0,1 1-1 0 0,-1 0 1 0 0,0-1 0 0 0,0 1 0 0 0,0 0-1 0 0,-1-1 1 0 0,1 1 0 0 0,-1 0 0 0 0,1-1-1 0 0,-1 1 1 0 0,0 1-18 0 0,-4 8 70 0 0,0 1 0 0 0,-1-1 0 0 0,0 0 0 0 0,-1-1 0 0 0,0 0 0 0 0,-3 4-70 0 0,-15 16 226 0 0,-13 12-226 0 0,17-20 167 0 0,0 1 0 0 0,2 1 0 0 0,1 1-167 0 0,16-23 59 0 0,0 1 0 0 0,0-1 0 0 0,0 1 0 0 0,1-1 0 0 0,-1 1-1 0 0,1 0 1 0 0,0 0 0 0 0,0-1 0 0 0,0 5-59 0 0,1-7 15 0 0,0 0-1 0 0,0 1 1 0 0,0-1-1 0 0,0 0 1 0 0,0 0-1 0 0,0 1 1 0 0,1-1-1 0 0,-1 0 1 0 0,0 1-1 0 0,1-1 1 0 0,-1 0-1 0 0,1 0 1 0 0,-1 0-1 0 0,1 0 1 0 0,0 1-1 0 0,-1-1 1 0 0,1 0-1 0 0,0 0 1 0 0,0 0-1 0 0,0 0 1 0 0,0 0-1 0 0,0-1 1 0 0,0 1-1 0 0,0 0 1 0 0,0 0-1 0 0,0-1 1 0 0,0 1-1 0 0,0 0 1 0 0,1-1-1 0 0,0 1-14 0 0,3 1-24 0 0,1-1 1 0 0,0 0-1 0 0,0 0 0 0 0,0 0 1 0 0,0 0-1 0 0,0-1 0 0 0,0 0 0 0 0,0 0 1 0 0,0-1-1 0 0,0 0 0 0 0,0 0 1 0 0,2 0 23 0 0,14-5-205 0 0,0-1 1 0 0,12-5 204 0 0,-28 10-19 0 0,28-13-1294 0 0,-12 2-2775 0 0,-14 6-5567 0 0</inkml:trace>
  <inkml:trace contextRef="#ctx0" brushRef="#br1" timeOffset="14276.313">645 670 27527 0 0,'0'0'1259'0'0,"0"0"-26"0"0,0 0-780 0 0,11-3-214 0 0,-1 0-167 0 0,0 0 1 0 0,0 0-1 0 0,0 1 0 0 0,1 0 1 0 0,-1 1-1 0 0,0 0 0 0 0,4 1-72 0 0,26-4 78 0 0,109-9 5 0 0,-21 2-4887 0 0,-100 7 3077 0 0</inkml:trace>
  <inkml:trace contextRef="#ctx0" brushRef="#br2" timeOffset="28062.46">1240 53 5984 0 0,'5'-6'-1382'0'0,"-2"2"5245"0"0,0-1 11322 0 0,-6 4-10157 0 0,-5-1-5819 0 0,-12 0 1351 0 0,0 0 0 0 0,-20 1-560 0 0,34 1 128 0 0,4 0-97 0 0,0 0-1 0 0,0 0 1 0 0,0 0-1 0 0,0 0 1 0 0,0 0-1 0 0,1 1 1 0 0,-1-1-1 0 0,0 1 1 0 0,0-1-1 0 0,0 1 1 0 0,1-1-1 0 0,-1 1 1 0 0,0 0-1 0 0,1 0 1 0 0,-1 0 0 0 0,0 0-1 0 0,1 0 1 0 0,-1 0-1 0 0,1 0-30 0 0,0 1 29 0 0,0 0 0 0 0,0-1 0 0 0,1 1 1 0 0,-1 0-1 0 0,0 0 0 0 0,1 0 0 0 0,-1 0 0 0 0,1 0 0 0 0,0 0 0 0 0,-1 0 0 0 0,1 0 0 0 0,0-1 1 0 0,0 1-1 0 0,1 0 0 0 0,-1 0 0 0 0,0 0 0 0 0,1 0 0 0 0,-1 0-29 0 0,7 57 335 0 0,-2 0-1 0 0,-3 27-334 0 0,-3-63 287 0 0,-1-1-1 0 0,-1 1 0 0 0,0-1 1 0 0,-6 16-287 0 0,10-38 14 0 0,-1 0 0 0 0,1 1 0 0 0,-1-1 1 0 0,1 0-1 0 0,-1 1 0 0 0,0-1 0 0 0,1 0 1 0 0,-1 1-1 0 0,1-1 0 0 0,-1 0 0 0 0,1 0 0 0 0,0 0 1 0 0,-1 1-1 0 0,1-1 0 0 0,-1 0 0 0 0,1 0 1 0 0,-1 0-1 0 0,1 0 0 0 0,-1 0 0 0 0,1 0 1 0 0,0 0-1 0 0,-1 0 0 0 0,1 0 0 0 0,-1 0 1 0 0,1-1-1 0 0,0 1-14 0 0,20-1 341 0 0,-21 0-339 0 0,31-3-1578 0 0,21-8 1576 0 0,-37 9-264 0 0,15-7-3044 0 0,-28 9 2837 0 0,0 0 0 0 0,0 0 0 0 0,-1 0 0 0 0,1 0 0 0 0,0 0 0 0 0,-1 0 0 0 0,0-1 0 0 0,1 1 0 0 0,-1-1 0 0 0,0 1 0 0 0,1-1 0 0 0,-1 0 0 0 0,0 1 0 0 0,0-2 471 0 0,3-7-7857 0 0</inkml:trace>
  <inkml:trace contextRef="#ctx0" brushRef="#br2" timeOffset="28407.146">1267 141 23007 0 0,'0'0'528'0'0,"0"0"70"0"0,0 0 36 0 0,6 14 134 0 0,-4-3 208 0 0,2 1-1 0 0,3 11-975 0 0,-2-12 706 0 0,-2 1 0 0 0,1 0 0 0 0,-2 0-706 0 0,7 54 758 0 0,-8-51-4373 0 0,-1-1-3887 0 0,0-14-807 0 0</inkml:trace>
  <inkml:trace contextRef="#ctx0" brushRef="#br2" timeOffset="31153.772">1425 44 2760 0 0,'-5'-8'2635'0'0,"-1"-2"7356"0"0,6 10-9446 0 0,-1-1 0 0 0,1 0 0 0 0,0 0 0 0 0,0 0 0 0 0,-1 1 0 0 0,1-1 0 0 0,0 0 0 0 0,0 0 0 0 0,0 0 0 0 0,0 0 0 0 0,0 0 0 0 0,0 1 0 0 0,0-1 0 0 0,0 0 0 0 0,0 0 0 0 0,1 0 0 0 0,-1 0 0 0 0,0 1 0 0 0,0-1 0 0 0,1 0 0 0 0,-1 0 0 0 0,1 0 0 0 0,-1 0-545 0 0,1 1 213 0 0,0-1 1 0 0,0 0-1 0 0,0 1 1 0 0,0-1 0 0 0,-1 1-1 0 0,1-1 1 0 0,0 1-1 0 0,0 0 1 0 0,0-1 0 0 0,0 1-1 0 0,0 0 1 0 0,0 0-1 0 0,0 0 1 0 0,0-1-1 0 0,0 1 1 0 0,0 0 0 0 0,1 1-214 0 0,7-1-515 0 0,-1 1 0 0 0,1 1 0 0 0,0 0 0 0 0,6 2 515 0 0,-3-1 1235 0 0,-10-2-1223 0 0,24 5 94 0 0,-24-5-73 0 0,0-1-1 0 0,-1 1 1 0 0,1 0-1 0 0,0-1 0 0 0,-1 1 1 0 0,1 0-1 0 0,0 0 1 0 0,-1 0-1 0 0,1 0 0 0 0,-1 0 1 0 0,2 1-33 0 0,-2 2 86 0 0,-1-1 1 0 0,1 0-1 0 0,0 1 1 0 0,-1-1-1 0 0,0 1 1 0 0,0-1-1 0 0,0 1 1 0 0,0-1-1 0 0,-1 1 1 0 0,1-1 0 0 0,-1 0-1 0 0,-1 3-86 0 0,1 2 58 0 0,-3 15 0 0 0,1-1 1 0 0,1 2 0 0 0,1-1-1 0 0,1 0 1 0 0,1 0 0 0 0,1 0-1 0 0,1 0 1 0 0,4 13-59 0 0,9 20 0 0 0,18 40 0 0 0,-33-94 0 0 0,-1 0 0 0 0,1 0 0 0 0,0 0 0 0 0,-1 0 0 0 0,1 0 0 0 0,-1 0 0 0 0,0 0 0 0 0,1 0 0 0 0,-1 0 0 0 0,0 0 0 0 0,0 0 0 0 0,-1 0 0 0 0,1 2 0 0 0,0-4 0 0 0,0 1 0 0 0,-1-1 0 0 0,1 1 0 0 0,0-1 0 0 0,0 0 0 0 0,-1 1 0 0 0,1-1 0 0 0,0 0 0 0 0,-1 1 0 0 0,1-1 0 0 0,0 1 0 0 0,-1-1 0 0 0,1 0 0 0 0,-1 0 0 0 0,1 1 0 0 0,-1-1 0 0 0,1 0 0 0 0,0 0 0 0 0,-1 0 0 0 0,1 1 0 0 0,-1-1 0 0 0,-1 0 0 0 0,1 0 0 0 0,-1 0 0 0 0,1 1 0 0 0,-1-1 0 0 0,1 0 0 0 0,-1-1 0 0 0,1 1 0 0 0,-1 0 0 0 0,1 0 0 0 0,-1-1 0 0 0,-48-14-1440 0 0,36 10-310 0 0,-1 1 0 0 0,1 0 0 0 0,-1 1 1 0 0,0 0-1 0 0,-4 1 1750 0 0,4 2-9714 0 0</inkml:trace>
  <inkml:trace contextRef="#ctx0" brushRef="#br2" timeOffset="32185.642">1451 1104 10592 0 0,'0'0'488'0'0,"0"0"-12"0"0,0 0 144 0 0,0 0 1738 0 0,0 0 797 0 0,0 0 158 0 0,0 0-318 0 0,0 0-1454 0 0,0 0-637 0 0,0 0-127 0 0,0 0-78 0 0,0 0-211 0 0,-21 2 1086 0 0,8-2-1006 0 0,-2 0-133 0 0,0 0-1 0 0,0 1 1 0 0,-1 0 0 0 0,-11 4-435 0 0,27-5 11 0 0,-1 0 1 0 0,0 1-1 0 0,1-1 1 0 0,-1 1-1 0 0,1-1 1 0 0,-1 1-1 0 0,1-1 1 0 0,-1 1-1 0 0,1-1 0 0 0,-1 1 1 0 0,1 0-1 0 0,-1-1 1 0 0,1 1-1 0 0,0 0 1 0 0,-1-1-1 0 0,1 1 1 0 0,0 0-1 0 0,-1-1 0 0 0,1 1 1 0 0,0 0-1 0 0,0 0 1 0 0,0-1-1 0 0,0 1 1 0 0,0 0-1 0 0,0 0 1 0 0,0-1-1 0 0,0 1 0 0 0,0 0-11 0 0,3 26 19 0 0,-2-22 31 0 0,6 38-27 0 0,-2 0 0 0 0,-1 0-1 0 0,-3 0 1 0 0,-2 6-23 0 0,0-5 0 0 0,1-20 0 0 0,-2-1 0 0 0,0 1 0 0 0,-2 7 0 0 0,10-36 0 0 0,0 2 0 0 0,0-1 0 0 0,1 1 0 0 0,4-2 0 0 0,-7 3 0 0 0,4-1-192 0 0,1 0 0 0 0,0 0-1 0 0,0 1 1 0 0,0 0 0 0 0,0 0 0 0 0,0 1 0 0 0,0 1-1 0 0,0 0 1 0 0,9 0 192 0 0,-15 0-38 0 0,6-3-2655 0 0,-7 2 458 0 0</inkml:trace>
  <inkml:trace contextRef="#ctx0" brushRef="#br2" timeOffset="32521.577">1500 1261 24479 0 0,'0'0'562'0'0,"15"4"1639"0"0,-12-1-2088 0 0,-1-1-1 0 0,1 1 1 0 0,-1 0 0 0 0,0 0 0 0 0,0-1-1 0 0,-1 1 1 0 0,1 1 0 0 0,0-1 0 0 0,-1 0-1 0 0,0 0 1 0 0,0 1 0 0 0,0-1-1 0 0,0 0 1 0 0,0 1 0 0 0,-1-1 0 0 0,1 3-113 0 0,-1 7 772 0 0,0 1 0 0 0,0 0 0 0 0,-3 9-772 0 0,2-5 197 0 0,0-10-774 0 0,0-6 241 0 0,1-1-1 0 0,-1 1 1 0 0,1 0-1 0 0,0-1 1 0 0,0 1-1 0 0,0 0 1 0 0,0 0-1 0 0,0-1 1 0 0,1 1-1 0 0,-1 0 1 0 0,0 0 0 0 0,1 1 336 0 0,-3-6-1826 0 0</inkml:trace>
  <inkml:trace contextRef="#ctx0" brushRef="#br2" timeOffset="32872.562">1601 1100 10136 0 0,'0'0'777'0'0,"-1"0"-505"0"0,0-1 233 0 0,0 1 1957 0 0,1 0 844 0 0,0 0 166 0 0,0 0-344 0 0,0 0-1565 0 0,0 0-687 0 0,14 2 1191 0 0,33 1 274 0 0,-37-4-2326 0 0,-1 2 0 0 0,1-1-1 0 0,-1 1 1 0 0,1 1 0 0 0,-1 0 0 0 0,7 2-15 0 0,-14-3 20 0 0,0-1 1 0 0,-1 1-1 0 0,1 1 0 0 0,0-1 1 0 0,-1 0-1 0 0,1 0 1 0 0,-1 1-1 0 0,1-1 0 0 0,-1 1 1 0 0,1-1-1 0 0,-1 1 1 0 0,0-1-1 0 0,0 1 1 0 0,0 0-1 0 0,0 0 0 0 0,0 0 1 0 0,0-1-1 0 0,0 1 1 0 0,-1 0-1 0 0,1 0 1 0 0,-1 0-1 0 0,1 0 0 0 0,-1 2-20 0 0,1 7 110 0 0,0-1 0 0 0,-1 1 0 0 0,0 0 0 0 0,-1 2-110 0 0,1 7 168 0 0,0-3-98 0 0,1 0-1 0 0,0 0 1 0 0,2 0-1 0 0,0-1 1 0 0,0 1 0 0 0,2-1-1 0 0,0 0 1 0 0,1 0-1 0 0,1 0 1 0 0,7 13-70 0 0,-12-26 0 0 0,0 1 0 0 0,0-1 0 0 0,-1 0 0 0 0,1 1 0 0 0,-1-1 0 0 0,0 1 0 0 0,0-1 0 0 0,0 3 0 0 0,-1-5 0 0 0,0 0 0 0 0,0 0 0 0 0,0-1 0 0 0,0 1 0 0 0,-1 0 0 0 0,1 0 0 0 0,0 0 0 0 0,-1 0 0 0 0,1 0 0 0 0,0-1 0 0 0,-1 1 0 0 0,1 0 0 0 0,-1 0 0 0 0,1-1 0 0 0,-1 1 0 0 0,1 0 0 0 0,-1-1 0 0 0,0 1 0 0 0,1 0 0 0 0,-1-1 0 0 0,0 1 0 0 0,0-1 0 0 0,1 1 0 0 0,-1-1 0 0 0,0 0 0 0 0,0 1 0 0 0,0-1 0 0 0,1 0 0 0 0,-1 1 0 0 0,0-1 0 0 0,0 0 0 0 0,0 0 0 0 0,0 0 0 0 0,0 0 0 0 0,0 0 0 0 0,0 0 0 0 0,-17 3-50 0 0,-1-2-1 0 0,0 0 1 0 0,0-1 50 0 0,-42 3-361 0 0,33-1-2804 0 0,17-1-7350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45.8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29023 0 0,'0'0'2239'0'0,"0"0"-1450"0"0,0 0-766 0 0,0 0-695 0 0,0 0-274 0 0,0 0-56 0 0,3-2 96 0 0,6-4 1258 0 0,14-2-165 0 0,1 1 0 0 0,0 0 0 0 0,0 2 0 0 0,1 1 0 0 0,-1 1 0 0 0,5 0-187 0 0,10-4-3781 0 0,-27 5-5741 0 0</inkml:trace>
  <inkml:trace contextRef="#ctx0" brushRef="#br0" timeOffset="396.998">59 172 18431 0 0,'0'0'844'0'0,"0"-1"-20"0"0,-2-1-302 0 0,2 1 696 0 0,13 0 3488 0 0,31-5-3700 0 0,35 1-1006 0 0,-49 4-1024 0 0,-18-1-5418 0 0,0 0-2187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19.1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12 10136 0 0,'-2'-1'93'0'0,"1"0"-12"0"0,1 0 0 0 0,-1 0 0 0 0,0 1 1 0 0,0-1-1 0 0,1 0 0 0 0,-1 1 0 0 0,0-1 0 0 0,0 1 0 0 0,0-1 1 0 0,0 1-1 0 0,0 0 0 0 0,0-1 0 0 0,0 1 0 0 0,0 0 0 0 0,0-1-81 0 0,-1 18 5615 0 0,2-7-5084 0 0,0 0 0 0 0,1 1 1 0 0,0-1-1 0 0,1 0 0 0 0,0 1 0 0 0,0-1 0 0 0,1 0 1 0 0,3 6-532 0 0,2 9 746 0 0,3 19 194 0 0,-1-6 545 0 0,7 14-1485 0 0,-13-40 130 0 0,1 0 0 0 0,1-1 0 0 0,0 0 0 0 0,0 0 0 0 0,1 0 0 0 0,4 3-130 0 0,-11-13 16 0 0,1 0 0 0 0,0 0 0 0 0,-1-1 0 0 0,1 1 0 0 0,0 0 0 0 0,-1 0 0 0 0,1-1 1 0 0,0 1-1 0 0,0-1 0 0 0,-1 1 0 0 0,1-1 0 0 0,0 1 0 0 0,0-1 0 0 0,0 1 0 0 0,0-1 0 0 0,0 0 0 0 0,0 1 0 0 0,0-1 0 0 0,0 0 0 0 0,0 0 1 0 0,0 0-1 0 0,0 0 0 0 0,0 0 0 0 0,0 0 0 0 0,0 0 0 0 0,0 0-16 0 0,1-1 3 0 0,-1 1 0 0 0,1-1 0 0 0,0 0 0 0 0,-1 0 0 0 0,1 0 0 0 0,-1 0 0 0 0,1 0 0 0 0,-1 0 0 0 0,1-1 0 0 0,-1 1 0 0 0,0 0 0 0 0,0-1 0 0 0,1 0-3 0 0,4-6 46 0 0,-1-1 0 0 0,0 1 0 0 0,-1-1 0 0 0,4-9-46 0 0,10-35 372 0 0,-2-1-1 0 0,-3 0 0 0 0,-2-1 0 0 0,0-25-370 0 0,-11 80 2 0 0,0 0 0 0 0,0 0 0 0 0,0-1 0 0 0,0 1 1 0 0,0 0-1 0 0,0 0 0 0 0,0 0 0 0 0,0 0 0 0 0,0 0 1 0 0,0 0-1 0 0,0 0 0 0 0,0-1 0 0 0,0 1 1 0 0,0 0-1 0 0,0 0 0 0 0,0 0 0 0 0,0 0 0 0 0,0 0 1 0 0,0 0-1 0 0,0 0 0 0 0,0 0 0 0 0,0-1 1 0 0,0 1-1 0 0,0 0 0 0 0,0 0 0 0 0,0 0 0 0 0,0 0 1 0 0,0 0-1 0 0,0 0 0 0 0,1 0 0 0 0,-1 0 1 0 0,0 0-1 0 0,0-1 0 0 0,0 1 0 0 0,0 0 0 0 0,0 0 1 0 0,0 0-1 0 0,0 0 0 0 0,0 0 0 0 0,0 0 1 0 0,1 0-1 0 0,-1 0 0 0 0,0 0 0 0 0,0 0 0 0 0,0 0 1 0 0,0 0-1 0 0,0 0 0 0 0,0 0 0 0 0,0 0 1 0 0,0 0-1 0 0,1 0 0 0 0,-1 0 0 0 0,0 0-3 0 0,3 7 79 0 0,2 12 3 0 0,22 102 213 0 0,9 45 236 0 0,-20-79-237 0 0,25 167 557 0 0,-39-237-778 0 0,3 35 482 0 0,-1 7-555 0 0,-4-43 198 0 0,-1 0 0 0 0,0 0 1 0 0,-1 1-1 0 0,0-1 0 0 0,-5 11-198 0 0,6-23 33 0 0,0 1 0 0 0,-1-1 0 0 0,0 1 0 0 0,0-1 1 0 0,0 0-1 0 0,-1 0 0 0 0,1 0 0 0 0,-1 0 0 0 0,0-1 1 0 0,0 1-1 0 0,0-1 0 0 0,-1 0 0 0 0,1 1 0 0 0,-1-2 0 0 0,0 1 1 0 0,0 0-34 0 0,-2 0 34 0 0,0 1 1 0 0,0-2 0 0 0,0 1 0 0 0,-1-1-1 0 0,1 0 1 0 0,-1 0 0 0 0,1-1 0 0 0,-1 1-1 0 0,0-2 1 0 0,-4 1-35 0 0,-1-1-95 0 0,1 0 1 0 0,-1 0-1 0 0,1-2 1 0 0,-1 1-1 0 0,1-2 1 0 0,0 1-1 0 0,0-2 1 0 0,0 1-1 0 0,0-1 1 0 0,0-1-1 0 0,1 0 1 0 0,0-1-1 0 0,-1 0 95 0 0,8 4-477 0 0,-1-1 0 0 0,0 1 0 0 0,1-1 0 0 0,0 0 0 0 0,-1 0 1 0 0,1-1-1 0 0,1 1 0 0 0,-1 0 0 0 0,0-1 0 0 0,-1-3 477 0 0,-1-5-2111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54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24 19807 0 0,'0'0'1760'0'0,"0"0"-1408"0"0,0 0-280 0 0,0 0-72 0 0,-3-4 736 0 0,3 4 128 0 0,0-5 24 0 0,0 0 8 0 0,0 1-744 0 0,0 4-152 0 0,3-5 0 0 0,-3 5 0 0 0,0 0-152 0 0,0 0 24 0 0,0 0 0 0 0,0 0 0 0 0,0 0-1504 0 0,5 0-304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55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39 17503 0 0,'-9'-3'776'0'0,"7"3"160"0"0,2 0-744 0 0,0 0-192 0 0,0-2 0 0 0,0 2 0 0 0,0 0 656 0 0,0 0 96 0 0,-3-2 16 0 0,3 2 8 0 0,0 0-952 0 0,0 0-192 0 0,0 0-40 0 0,0 0-5351 0 0,0 0-1081 0 0</inkml:trace>
  <inkml:trace contextRef="#ctx0" brushRef="#br0" timeOffset="1">291 1 21743 0 0,'0'0'960'0'0,"0"0"200"0"0,0 0-928 0 0,0 0-232 0 0,0 0 0 0 0,0 0 0 0 0,0 0 96 0 0,0 0-24 0 0,0 0-8 0 0,0 0 0 0 0,0 0-336 0 0,0 0-72 0 0,0 0-8 0 0,0 0-5944 0 0,0 0-1183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55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 22663 0 0,'0'0'1000'0'0,"0"0"216"0"0,0 0-976 0 0,0 0-240 0 0,0 0 0 0 0,0 0 0 0 0,0 0 0 0 0,2-5-104 0 0,4 0 8 0 0,-6 5 0 0 0,0 0-920 0 0,2-2-176 0 0,7-2-40 0 0</inkml:trace>
  <inkml:trace contextRef="#ctx0" brushRef="#br0" timeOffset="1">407 12 18743 0 0,'0'0'416'0'0,"0"0"80"0"0,5-2 16 0 0,3-3 16 0 0,0 5-424 0 0,0-5-104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19.5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3 235 6912 0 0,'-3'-5'15054'0'0,"4"0"-8523"0"0,7-7-7251 0 0,-2 5-605 0 0,-3 2 3241 0 0,11-28-1274 0 0,-2 0 0 0 0,-1-1 0 0 0,-1 0 0 0 0,2-20-642 0 0,-7 43 327 0 0,-5 10-313 0 0,0 1-1 0 0,0 0 1 0 0,0 0-1 0 0,0 0 1 0 0,0 0 0 0 0,1 0-1 0 0,-1 0 1 0 0,0 0-1 0 0,0 0 1 0 0,0 0 0 0 0,0-1-1 0 0,1 1 1 0 0,-1 0-1 0 0,0 0 1 0 0,0 0-1 0 0,0 0 1 0 0,0 0 0 0 0,1 0-1 0 0,-1 0 1 0 0,0 0-1 0 0,0 0 1 0 0,0 0 0 0 0,1 0-1 0 0,-1 1 1 0 0,0-1-1 0 0,0 0 1 0 0,0 0 0 0 0,0 0-1 0 0,1 0 1 0 0,-1 0-1 0 0,0 0 1 0 0,0 0 0 0 0,0 0-1 0 0,0 1-13 0 0,13 16 605 0 0,-7-7-851 0 0,2 2 188 0 0,-3-4 26 0 0,0-1-1 0 0,0-1 1 0 0,1 1-1 0 0,0-1 1 0 0,0 0-1 0 0,2 2 33 0 0,32 22-85 0 0,-12-13-2785 0 0,-9-6-7503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3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32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219 50 22111 0 0,'0'0'88'0'0,"0"0"0"0"0,0 0 0 0 0,0-1 1 0 0,0 1-1 0 0,0 0 0 0 0,0 0 0 0 0,0 0 0 0 0,0-1 0 0 0,0 1 0 0 0,0 0 0 0 0,0 0 0 0 0,-1 0 0 0 0,1 0 0 0 0,0 0 0 0 0,0-1 0 0 0,0 1 0 0 0,0 0 0 0 0,0 0 0 0 0,-1 0 0 0 0,1 0 0 0 0,0 0 0 0 0,0 0 0 0 0,0 0 0 0 0,-1-1 0 0 0,1 1 0 0 0,0 0 1 0 0,0 0-1 0 0,0 0 0 0 0,-1 0-88 0 0,-2 0 181 0 0,0 1-1 0 0,0-1 1 0 0,0 1 0 0 0,0 0 0 0 0,0 0 0 0 0,1 0 0 0 0,-1 0 0 0 0,0 0 0 0 0,0 0 0 0 0,1 1 0 0 0,-1-1 0 0 0,0 1 0 0 0,1 0 0 0 0,0 0 0 0 0,-1 0 0 0 0,1 0 0 0 0,0 0 0 0 0,0 0 0 0 0,0 1-1 0 0,0 0-179 0 0,-6 9-200 0 0,0 0 0 0 0,1 0 1 0 0,-5 13 198 0 0,6-13 383 0 0,-17 43 260 0 0,2 1-1 0 0,2 1 1 0 0,-10 58-643 0 0,20-76 247 0 0,2 0 1 0 0,2 1-1 0 0,1-1 0 0 0,2 1 1 0 0,2 10-248 0 0,1-27 9 0 0,1 0 1 0 0,1-1-1 0 0,1 1 1 0 0,1-1-1 0 0,1 0 1 0 0,1 0 0 0 0,1 0-1 0 0,1-1 1 0 0,9 16-10 0 0,-15-32-42 0 0,0 0 1 0 0,0 0-1 0 0,1 0 1 0 0,-1-1-1 0 0,1 1 1 0 0,0-1-1 0 0,1 0 1 0 0,-1 0-1 0 0,1 0 0 0 0,-1-1 1 0 0,5 2 41 0 0,-6-3-179 0 0,-1-1-1 0 0,1 0 1 0 0,0 1 0 0 0,0-1-1 0 0,0-1 1 0 0,0 1 0 0 0,0 0 0 0 0,1-1-1 0 0,-1 0 1 0 0,0 1 0 0 0,0-1-1 0 0,0-1 1 0 0,0 1 0 0 0,0 0 0 0 0,0-1-1 0 0,1 1 1 0 0,-1-1 0 0 0,0 0-1 0 0,0 0 1 0 0,-1 0 0 0 0,1-1 0 0 0,1 1 179 0 0,11-8-1594 0 0</inkml:trace>
  <inkml:trace contextRef="#ctx0" brushRef="#br0" timeOffset="381.585">260 395 20759 0 0,'-1'-2'126'0'0,"1"2"-26"0"0,0-1-1 0 0,0 0 1 0 0,0 1 0 0 0,-1-1-1 0 0,1 0 1 0 0,0 1 0 0 0,0-1-1 0 0,-1 1 1 0 0,1-1 0 0 0,-1 0-1 0 0,1 1 1 0 0,0-1 0 0 0,-1 1-1 0 0,1-1 1 0 0,-1 1 0 0 0,1 0 0 0 0,-1-1-1 0 0,1 1 1 0 0,-1-1 0 0 0,0 1-1 0 0,1 0 1 0 0,-1-1-100 0 0,1 1 319 0 0,8 23 1465 0 0,2 41 1044 0 0,1 24-2828 0 0,0 12 1318 0 0,0-13-4598 0 0,-11-83 1654 0 0,0-3-20 0 0</inkml:trace>
  <inkml:trace contextRef="#ctx0" brushRef="#br0" timeOffset="748.73">450 575 19351 0 0,'-2'-16'2096'0'0,"3"15"-1785"0"0,-1-1-1 0 0,0 0 1 0 0,1 0-1 0 0,0 0 1 0 0,-1 0-1 0 0,1 1 1 0 0,0-1-1 0 0,0 0 1 0 0,0 1-1 0 0,0-1 1 0 0,1 0-1 0 0,-1 1 1 0 0,0 0-1 0 0,0-1 1 0 0,2 0-311 0 0,0 0 166 0 0,0 0 1 0 0,0 0 0 0 0,0 0-1 0 0,0 1 1 0 0,0-1 0 0 0,0 1-1 0 0,0 0 1 0 0,3-1-167 0 0,4 0-11 0 0,-1 1 1 0 0,1 0 0 0 0,0 0-1 0 0,0 1 1 0 0,9 0 10 0 0,67 2-2931 0 0,-69-2 1483 0 0</inkml:trace>
  <inkml:trace contextRef="#ctx0" brushRef="#br0" timeOffset="1432.205">1141 1 23839 0 0,'0'0'547'0'0,"0"0"77"0"0,3 11 800 0 0,15 14-1324 0 0,2 0 0 0 0,15 15-100 0 0,-8-10 1325 0 0,6 10-1325 0 0,-17-18 267 0 0,-1 0 0 0 0,0 1 0 0 0,-2 1 0 0 0,-1 0 0 0 0,-1 1 0 0 0,-1 1 0 0 0,-1-1 0 0 0,-1 1-1 0 0,-1 1 1 0 0,-2 0 0 0 0,0-1 0 0 0,-2 1 0 0 0,-1 1 0 0 0,-1-1 0 0 0,-2 3-267 0 0,-1 8-269 0 0,-3 1 1 0 0,-1 0-1 0 0,-1-1 1 0 0,-2 0-1 0 0,-2-1 1 0 0,-2 0-1 0 0,-13 27 269 0 0,18-45-7338 0 0,0-2-2439 0 0</inkml:trace>
  <inkml:trace contextRef="#ctx0" brushRef="#br0" timeOffset="-140750.559">901 362 16296 0 0,'-21'-22'2355'0'0,"21"21"-1715"0"0,0 1-526 0 0,-1 0 0 0 0,0 0-1 0 0,1 1 1 0 0,-1-1 0 0 0,1 0-1 0 0,-1 0 1 0 0,1 1 0 0 0,-1-1-1 0 0,1 0 1 0 0,-1 1 0 0 0,1-1 0 0 0,-1 0-1 0 0,1 1 1 0 0,-1-1 0 0 0,1 1-1 0 0,0-1 1 0 0,-1 1 0 0 0,1-1-1 0 0,0 1 1 0 0,-1-1 0 0 0,1 1-1 0 0,0-1 1 0 0,0 1 0 0 0,-1-1-1 0 0,1 1 1 0 0,0 0 0 0 0,0-1-1 0 0,0 1 1 0 0,0-1 0 0 0,0 1-1 0 0,0-1 1 0 0,0 1 0 0 0,0 0-1 0 0,0-1 1 0 0,0 1-114 0 0,1 25 612 0 0,0-23-471 0 0,3 36 485 0 0,3 0 0 0 0,1 0 0 0 0,12 36-626 0 0,-16-65 58 0 0,1 1 1 0 0,-1-1 0 0 0,2-1 0 0 0,2 5-59 0 0,-7-11 23 0 0,1-1 0 0 0,0 1 0 0 0,0 0 0 0 0,0-1 0 0 0,1 1 0 0 0,-1-1 0 0 0,1 1 0 0 0,-1-1 0 0 0,1 0 0 0 0,0 0-1 0 0,0 0 1 0 0,0-1 0 0 0,0 1 0 0 0,0-1 0 0 0,0 0 0 0 0,1 1-23 0 0,-2-2 8 0 0,0 0 0 0 0,0 1-1 0 0,-1-1 1 0 0,1 0 0 0 0,0 0-1 0 0,0 0 1 0 0,0-1 0 0 0,-1 1-1 0 0,1 0 1 0 0,0-1 0 0 0,-1 1-1 0 0,1-1 1 0 0,0 0 0 0 0,-1 1 0 0 0,1-1-1 0 0,0 0 1 0 0,-1 0-8 0 0,2-1 28 0 0,0 0 0 0 0,0-1 0 0 0,0 1 1 0 0,-1-1-1 0 0,1 0 0 0 0,-1 0 0 0 0,1 0 0 0 0,0-1-28 0 0,1-4 52 0 0,1 0-1 0 0,-1-1 0 0 0,0 1 1 0 0,0-1-1 0 0,-1 0 0 0 0,0-4-51 0 0,2-14 253 0 0,-1-1 0 0 0,-1 1 1 0 0,-1-1-1 0 0,-3-25-253 0 0,1 25 92 0 0,0 27 38 0 0,0 1-22 0 0,0 4 85 0 0,27 209 393 0 0,7 91 36 0 0,-32-284-459 0 0,-2 1 0 0 0,0-1-1 0 0,-1 0 1 0 0,-1 1 0 0 0,-5 17-163 0 0,6-32 51 0 0,0 0 0 0 0,-1 0 0 0 0,0-1 0 0 0,0 1 0 0 0,-1 0 1 0 0,0-1-1 0 0,0 0 0 0 0,0 0 0 0 0,0 0 0 0 0,-1 0 0 0 0,0 0 1 0 0,0-1-1 0 0,0 1 0 0 0,-1-1 0 0 0,1 0 0 0 0,-1 0 0 0 0,0-1 1 0 0,0 0-1 0 0,0 1 0 0 0,0-2 0 0 0,-4 3-51 0 0,0-2 26 0 0,1-1 0 0 0,-1 1 0 0 0,0-1 1 0 0,1-1-1 0 0,-1 1 0 0 0,0-2 0 0 0,0 1 0 0 0,0-1 0 0 0,0 0 0 0 0,0-1 1 0 0,0 0-1 0 0,-1-1-26 0 0,6 1-158 0 0,-1 0 0 0 0,1 0 1 0 0,0 0-1 0 0,-1-1 1 0 0,1 0-1 0 0,0 0 0 0 0,0 0 1 0 0,0 0-1 0 0,0 0 0 0 0,1-1 1 0 0,-1 0-1 0 0,1 0 1 0 0,-1 0-1 0 0,1 0 0 0 0,0 0 1 0 0,0-1-1 0 0,0 0 1 0 0,1 1-1 0 0,-1-1 0 0 0,1 0 1 0 0,0 0-1 0 0,0 0 0 0 0,1 0 1 0 0,-1-2 157 0 0,-2-9-1585 0 0,2-2-57 0 0</inkml:trace>
  <inkml:trace contextRef="#ctx0" brushRef="#br0" timeOffset="-140267.345">921 177 6912 0 0,'0'0'528'0'0,"0"-1"-342"0"0,-1-1 296 0 0,0 2 1907 0 0,1 0 834 0 0,0 0 158 0 0,0 0-293 0 0,0 0-1382 0 0,0-3 4146 0 0,1-11-4680 0 0,9-12 54 0 0,-5 12-1107 0 0,0 0-1 0 0,1 1 0 0 0,1 0 1 0 0,0 0-1 0 0,1 0 0 0 0,1 0-118 0 0,-8 12 3 0 0,-1 1 0 0 0,1-1 1 0 0,-1 1-1 0 0,0-1 0 0 0,1 1 0 0 0,-1 0 0 0 0,1-1 0 0 0,-1 1 1 0 0,1 0-1 0 0,-1-1 0 0 0,1 1 0 0 0,-1 0 0 0 0,1-1 1 0 0,-1 1-1 0 0,1 0 0 0 0,0 0 0 0 0,-1 0 0 0 0,1 0 0 0 0,-1 0 1 0 0,1 0-1 0 0,0 0 0 0 0,-1 0 0 0 0,1 0 0 0 0,-1 0 1 0 0,1 0-1 0 0,0 0 0 0 0,-1 0-3 0 0,2 0 13 0 0,-1 1 1 0 0,0 0-1 0 0,0-1 1 0 0,1 1-1 0 0,-1 0 1 0 0,0 0 0 0 0,0 0-1 0 0,0 0 1 0 0,0 0-1 0 0,0 0 1 0 0,1 0-14 0 0,3 5 53 0 0,-1 1 0 0 0,0-1 0 0 0,0 1 1 0 0,0 1-54 0 0,-3-8 0 0 0,68 124-1459 0 0,-65-115-202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-148246.929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-147903.88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-142966.091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-142616.962">1248 7298 21967 0 0,'0'0'1010'0'0,"0"0"-25"0"0,0 0-568 0 0,-1 11 1278 0 0,-8 103 1470 0 0,8-108-3190 0 0,-2 13-8 0 0,1 1 0 0 0,1-1 0 0 0,1 0 0 0 0,2 13 33 0 0,2-21-5488 0 0,-4-11-3234 0 0</inkml:trace>
  <inkml:trace contextRef="#ctx0" brushRef="#br1" timeOffset="-142078.466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-139492.374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-139147.296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-126337.456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-123867.1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-123519.08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-123147.083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-121671.03">4137 7857 28047 0 0,'0'0'1248'0'0,"-3"3"248"0"0,0-1-1200 0 0,2 1-232 0 0,0 0-64 0 0,1-3 0 0 0,0 0-112 0 0,0 3-32 0 0,0 0-8 0 0,1-2 0 0 0,2 1-328 0 0,-1 0-72 0 0,4-2-16 0 0,0-2-11088 0 0</inkml:trace>
  <inkml:trace contextRef="#ctx0" brushRef="#br0" timeOffset="-120615.848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-116790.018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-116417.076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-115913.138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-36319.18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-35960.184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-34867.10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-32810.608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-32462.537">7723 7216 22607 0 0,'0'0'514'0'0,"0"0"71"0"0,2 12 775 0 0,7 28-197 0 0,-1 0-1 0 0,-2 1 1 0 0,-1 16-1163 0 0,-4-41-2 0 0,1-1 0 0 0,3 13 2 0 0,1-3-3840 0 0,-5-22 1913 0 0</inkml:trace>
  <inkml:trace contextRef="#ctx0" brushRef="#br1" timeOffset="-31763.409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-11223.865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-8020.885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-7667.828">1395 8855 23959 0 0,'0'0'1094'0'0,"2"14"404"0"0,5 43-364 0 0,-2-18 1180 0 0,-1 13-2314 0 0,-3-3 169 0 0,0 22-107 0 0,3-24-3573 0 0,-2-40 1743 0 0</inkml:trace>
  <inkml:trace contextRef="#ctx0" brushRef="#br1" timeOffset="-7080.295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-5530.536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-5187.375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-4598.015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-3031.225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-1168.207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-827.119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735.885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96.749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492.687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3018.605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99476.033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02069.033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02762.175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03672.737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08292.586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08641.455">1806 11024 14744 0 0,'-6'1'1917'0'0,"10"-1"5808"0"0,5 0-4757 0 0,30-3-3407 0 0,4-5-1595 0 0,-28 5-6879 0 0</inkml:trace>
  <inkml:trace contextRef="#ctx0" brushRef="#br0" timeOffset="109610.865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0714.283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2290.696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12621.811">4382 11044 6912 0 0,'0'0'528'0'0,"0"0"237"0"0,0 5 10147 0 0,0 6-4762 0 0,-3 65-778 0 0,-1 0-4772 0 0,6-53-747 0 0,-1-12-1999 0 0,-1 1-5617 0 0,0-5-1356 0 0</inkml:trace>
  <inkml:trace contextRef="#ctx0" brushRef="#br1" timeOffset="115443.268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15787.348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15788.348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17157.683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18432.373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2805.585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4186.891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097.435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8892.311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29908.595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0362.946">9142 11021 23239 0 0,'-3'12'3404'0'0,"0"22"-2652"0"0,2-12-185 0 0,-1 6 156 0 0,1 1 1 0 0,2 25-724 0 0,2-22-2274 0 0,3 9 2274 0 0,-5-31-1824 0 0</inkml:trace>
  <inkml:trace contextRef="#ctx0" brushRef="#br1" timeOffset="136100.096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6472.046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6860.015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26292.264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27021.399">8135 10792 23351 0 0,'0'0'1068'0'0,"0"0"-21"0"0,7 4-811 0 0,2-1-222 0 0,0 0 1 0 0,0-1-1 0 0,0-1 1 0 0,0 1-1 0 0,5-1-14 0 0,12 2 71 0 0,-5-1-753 0 0,0-1 1 0 0,12-1 681 0 0,-22 0-1111 0 0,0 0-709 0 0</inkml:trace>
  <inkml:trace contextRef="#ctx0" brushRef="#br0" timeOffset="127363.398">8154 10906 24647 0 0,'0'0'562'0'0,"0"0"72"0"0,0 0 40 0 0,0 0-70 0 0,8 0-374 0 0,154-1-4071 0 0,-146 0 2405 0 0,-1-1-263 0 0</inkml:trace>
  <inkml:trace contextRef="#ctx0" brushRef="#br1" timeOffset="134013.62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4507.341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34979.037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3328.713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3673.79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8217.6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8585.73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9278.80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52769.663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51221.617">1850 12306 19351 0 0,'-2'-4'1877'0'0,"1"-2"2396"0"0,5 4-3293 0 0,2 0-1666 0 0,9-1 1044 0 0,1 0 0 0 0,-1 1 0 0 0,1 1 1 0 0,8 1-359 0 0,34 1-3185 0 0,-50 0-2788 0 0,-2 0-1817 0 0</inkml:trace>
  <inkml:trace contextRef="#ctx0" brushRef="#br0" timeOffset="151581.65">1872 12385 22111 0 0,'21'-1'3827'0'0,"14"-4"-3105"0"0,17 0-1936 0 0,-25 6-1689 0 0,-13 0-5296 0 0</inkml:trace>
  <inkml:trace contextRef="#ctx0" brushRef="#br1" timeOffset="156194.316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7480.878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8887.116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62313.001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64343.542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64692.597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67681.60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69931.593">4878 12344 25399 0 0,'0'0'1160'0'0,"0"0"-21"0"0,10-2-889 0 0,72-9-821 0 0,21-6 571 0 0,-53 8-159 0 0,-21 4-923 0 0,-16 3-6085 0 0,-5 1-994 0 0</inkml:trace>
  <inkml:trace contextRef="#ctx0" brushRef="#br0" timeOffset="170282.65">5065 12216 25887 0 0,'-8'10'2816'0'0,"8"-1"-2828"0"0,0 0 0 0 0,0-1-1 0 0,1 1 1 0 0,0 0 0 0 0,1-1-1 0 0,1 5 13 0 0,2 17 63 0 0,-2 3 6 0 0,0-10-523 0 0,4 22 454 0 0,-3-28-697 0 0,1 1-50 0 0</inkml:trace>
  <inkml:trace contextRef="#ctx0" brushRef="#br0" timeOffset="171656.976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73739.408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74119.389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74620.055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9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2.63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087.09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1447.13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8448.412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8823.408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9546.84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44.4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71 3224 0 0,'-12'-25'1762'0'0,"0"10"8565"0"0,12 15-8661 0 0,0 0-546 0 0,0 0-109 0 0,0 0-23 0 0,0 0-24 0 0,3 67 3331 0 0,-1 2-3443 0 0,3 129 1306 0 0,-1-54-1135 0 0,-2 56-38 0 0,-2-114-669 0 0,-3 30-8 0 0,3-57-1904 0 0,3-69-7282 0 0,0-3 25 0 0</inkml:trace>
  <inkml:trace contextRef="#ctx0" brushRef="#br0" timeOffset="557.305">478 542 5528 0 0,'0'0'249'0'0,"0"0"-1"0"0,0 0 425 0 0,0 0 2361 0 0,0 0 1056 0 0,0 0 211 0 0,0 0-423 0 0,0 1-1941 0 0,1 39 1854 0 0,6 25-3791 0 0,1 14 710 0 0,8 90 641 0 0,-11-146-1062 0 0,-5-22-192 0 0,0-1 6 0 0,0 0 1 0 0,0 0 0 0 0,0 0 5 0 0,0 0 23 0 0,0-1 11 0 0,2-36-25 0 0,1 0 1 0 0,1 0-1 0 0,3 1 1 0 0,0 0-1 0 0,10-22-118 0 0,-15 50 0 0 0,1 1 0 0 0,0 0 0 0 0,0 0 0 0 0,1 0 0 0 0,0 0 0 0 0,2-3 0 0 0,-5 8 0 0 0,0 1 0 0 0,0-1 0 0 0,1 1 0 0 0,-1-1 0 0 0,0 1 0 0 0,0 0 0 0 0,1-1 0 0 0,-1 1 0 0 0,0 0 0 0 0,1 0 0 0 0,0 0 0 0 0,-1 0 0 0 0,1 0 0 0 0,-1 0 0 0 0,1 1 0 0 0,0-1 0 0 0,0 0 0 0 0,-1 1 0 0 0,1 0 0 0 0,0-1 0 0 0,0 1 0 0 0,0 0 0 0 0,0 0 0 0 0,-1 0 0 0 0,1 0 0 0 0,0 0 0 0 0,0 0 0 0 0,0 0 0 0 0,0 1 0 0 0,0-1 0 0 0,0 1 6 0 0,-1 1 1 0 0,1-1-1 0 0,0 0 0 0 0,0 0 0 0 0,-1 1 1 0 0,1-1-1 0 0,-1 1 0 0 0,1 0 0 0 0,-1-1 1 0 0,0 1-1 0 0,1 0 0 0 0,-1 0 0 0 0,1 1-6 0 0,13 30 132 0 0,-10-21-102 0 0,-1-1-26 0 0,0 1 1 0 0,-1 0-1 0 0,2 9-4 0 0,2 8 0 0 0,-5-20 0 0 0,0-1-1 0 0,-1 1 1 0 0,0 7 0 0 0,2 16 12 0 0,-1-19 1 0 0,0 0 0 0 0,-1 0 1 0 0,-1 1-1 0 0,-1 10-13 0 0,-3-12-4590 0 0,4-16 2284 0 0</inkml:trace>
  <inkml:trace contextRef="#ctx0" brushRef="#br0" timeOffset="895.964">850 632 19351 0 0,'-1'2'152'0'0,"0"-1"-1"0"0,0 1 1 0 0,0-1-1 0 0,0 1 1 0 0,1 0-1 0 0,-1 0 0 0 0,0-1 1 0 0,1 1-1 0 0,-1 0 1 0 0,1 0-1 0 0,0 0 1 0 0,0 0-1 0 0,-1 0 1 0 0,1-1-1 0 0,0 1 0 0 0,1 1-151 0 0,1 36 1923 0 0,-1-31-643 0 0,5 36 1124 0 0,-3-20-1378 0 0,0-1 1 0 0,-2 9-1027 0 0,7 82 812 0 0,-2 84 333 0 0,-4-163-861 0 0,2 14-284 0 0,0-6-35 0 0,4 25-3235 0 0,-8-67 418 0 0,0-1-6506 0 0</inkml:trace>
  <inkml:trace contextRef="#ctx0" brushRef="#br0" timeOffset="1232.945">802 717 21191 0 0,'0'-3'166'0'0,"0"0"1"0"0,0 0-1 0 0,0 0 0 0 0,0 0 0 0 0,1 0 0 0 0,-1 1 0 0 0,1-1 0 0 0,0 0 1 0 0,-1 0-1 0 0,1 0 0 0 0,1 1 0 0 0,-1-1 0 0 0,0 1 0 0 0,1-1 0 0 0,-1 1 0 0 0,2-3-166 0 0,4-4 656 0 0,0 0-1 0 0,1 0 0 0 0,4-5-655 0 0,-5 8 191 0 0,-1 0 0 0 0,1 1 0 0 0,0-1 0 0 0,1 1 0 0 0,-1 1-1 0 0,1-1 1 0 0,0 1 0 0 0,0 0 0 0 0,0 1 0 0 0,1 0 0 0 0,-1 1 0 0 0,6-2-191 0 0,-10 3 63 0 0,0 1 1 0 0,-1-1-1 0 0,1 1 1 0 0,0 0-1 0 0,0 0 1 0 0,0 1-1 0 0,0-1 1 0 0,0 1-1 0 0,0-1 1 0 0,0 1-1 0 0,0 1 1 0 0,-1-1-1 0 0,1 0 1 0 0,0 1 0 0 0,-1 0-1 0 0,1 0 1 0 0,-1 0-1 0 0,0 0 1 0 0,0 0-1 0 0,1 1 1 0 0,-1-1-1 0 0,-1 1 1 0 0,1 0-1 0 0,0 0 1 0 0,-1 0-1 0 0,0 0 1 0 0,1 1-1 0 0,0 2-63 0 0,4 7 155 0 0,0 0 0 0 0,-1 1-1 0 0,-1-1 1 0 0,-1 1-1 0 0,0 0 1 0 0,1 7-155 0 0,-3-12 86 0 0,-1 0 1 0 0,0 1 0 0 0,0-1 0 0 0,-1 1-1 0 0,0-1 1 0 0,-1 1 0 0 0,0-1 0 0 0,0 1-1 0 0,-1-1 1 0 0,-1 4-87 0 0,0-7 15 0 0,1 0 0 0 0,-1-1 0 0 0,0 1-1 0 0,-1 0 1 0 0,1-1 0 0 0,-1 0 0 0 0,0 0 0 0 0,0 0 0 0 0,-1 0 0 0 0,1-1-1 0 0,-1 0 1 0 0,0 0 0 0 0,-1 0 0 0 0,1 0 0 0 0,0-1 0 0 0,-1 0-1 0 0,0 0 1 0 0,0 0 0 0 0,0-1 0 0 0,0 0 0 0 0,0 0 0 0 0,0 0 0 0 0,-1-1-1 0 0,1 0 1 0 0,0-1 0 0 0,-1 1 0 0 0,1-1 0 0 0,-1 0 0 0 0,-1-1-15 0 0,-2 0-1 0 0,-1 0-63 0 0,1 0 0 0 0,-1-1 1 0 0,1 0-1 0 0,-1-1 0 0 0,1 0 1 0 0,0 0-1 0 0,-5-4 64 0 0,2 2-300 0 0,-9-6 485 0 0,21 10-471 0 0,0 1-1 0 0,1-1 0 0 0,-1 0 1 0 0,0 1-1 0 0,0-1 0 0 0,0 0 1 0 0,0 0-1 0 0,1 0 0 0 0,-1 0 1 0 0,0 0-1 0 0,1 0 0 0 0,-1 0 1 0 0,1 0-1 0 0,-1 0 0 0 0,1 0 1 0 0,-1 0-1 0 0,1 0 1 0 0,0 0 286 0 0,-1-6-9662 0 0</inkml:trace>
  <inkml:trace contextRef="#ctx0" brushRef="#br0" timeOffset="1572.291">1172 613 20527 0 0,'0'0'943'0'0,"0"0"-23"0"0,0 0-449 0 0,0 0 279 0 0,0 0 186 0 0,0 9 951 0 0,13 49 439 0 0,-9-27-1350 0 0,4 18-976 0 0,-5-37 97 0 0,0-1 1 0 0,0 1-1 0 0,1-1 1 0 0,1 0-1 0 0,5 10-97 0 0,-8-19 24 0 0,-1 0-1 0 0,0 1 1 0 0,1-1-1 0 0,0 0 1 0 0,0 0 0 0 0,-1 0-1 0 0,1 0 1 0 0,0-1-1 0 0,0 1 1 0 0,1-1 0 0 0,-1 1-1 0 0,0-1 1 0 0,1 1-1 0 0,-1-1 1 0 0,3 1-24 0 0,-3-2 45 0 0,-1 1 1 0 0,1-1-1 0 0,0 0 1 0 0,0 0 0 0 0,0 0-1 0 0,0 0 1 0 0,-1 0-1 0 0,1 0 1 0 0,0 0-1 0 0,0 0 1 0 0,0-1-1 0 0,-1 1 1 0 0,1-1-1 0 0,0 1 1 0 0,-1-1 0 0 0,1 0-1 0 0,0 0 1 0 0,-1 0-1 0 0,1 0 1 0 0,-1 0-1 0 0,1 0 1 0 0,-1 0-1 0 0,1-1-45 0 0,4-4-14 0 0,-1 0-1 0 0,0 0 0 0 0,0-1 1 0 0,0 1-1 0 0,-1-1 0 0 0,0 0 0 0 0,-1-1 1 0 0,0 1-1 0 0,0 0 0 0 0,0-1 1 0 0,0-4 14 0 0,3-10-78 0 0,-2 0 1 0 0,0 0 0 0 0,-1-14 77 0 0,0-30 0 0 0,13 144 64 0 0,-15-74-64 0 0,2 26-4 0 0,2 1 1 0 0,0-1-1 0 0,3-1 1 0 0,0 1 0 0 0,4 5 3 0 0,-1-14-408 0 0,-10-20-360 0 0,3-4-2999 0 0,-1-1-5849 0 0</inkml:trace>
  <inkml:trace contextRef="#ctx0" brushRef="#br0" timeOffset="1912.875">1481 135 23927 0 0,'0'9'1171'0'0,"0"-2"-937"0"0,1 0 1 0 0,0 0-1 0 0,1-1 1 0 0,0 1-1 0 0,0 1-234 0 0,4 13 281 0 0,22 103 2220 0 0,13 82-1026 0 0,-28-138-1082 0 0,2 0 1 0 0,20 49-394 0 0,-31-108-566 0 0,-4-16-4121 0 0,0 6 4437 0 0,-1-7-9257 0 0</inkml:trace>
  <inkml:trace contextRef="#ctx0" brushRef="#br0" timeOffset="2253.265">1398 481 24767 0 0,'0'0'564'0'0,"0"0"83"0"0,0 0 32 0 0,0 0-85 0 0,12-3-366 0 0,12-6 797 0 0,1 1-1 0 0,14-2-1024 0 0,1-1 447 0 0,-3 0-667 0 0,-1-1 0 0 0,2-3 220 0 0,-22 8-1360 0 0,0-1-1 0 0,-1-1 1 0 0,6-4 1360 0 0,-7 3-9246 0 0</inkml:trace>
  <inkml:trace contextRef="#ctx0" brushRef="#br0" timeOffset="2623.279">7 50 19871 0 0,'0'0'910'0'0,"-2"0"-24"0"0,-3-2-468 0 0,20-5 1442 0 0,-1 4-1496 0 0,1 0 1 0 0,0 1-1 0 0,0 1 1 0 0,0 0 0 0 0,0 1-1 0 0,0 1 1 0 0,10 2-365 0 0,33-1 38 0 0,8-4 12 0 0,43-9-50 0 0,-49 4 25 0 0,-42 5-583 0 0,-1-1 0 0 0,5-2 558 0 0,2-1-1335 0 0</inkml:trace>
  <inkml:trace contextRef="#ctx0" brushRef="#br0" timeOffset="2970.783">66 944 10136 0 0,'0'0'464'0'0,"0"0"-10"0"0,12-4 1845 0 0,2 0 1165 0 0,-1 1 0 0 0,1 0 0 0 0,6 0-3464 0 0,16 1 3699 0 0,20 1-3699 0 0,25 0 691 0 0,-62-1-1322 0 0,0 0 1 0 0,0-2-1 0 0,-1 0 631 0 0,1-1-9396 0 0</inkml:trace>
  <inkml:trace contextRef="#ctx0" brushRef="#br0" timeOffset="3903.481">406 1268 16583 0 0,'0'0'1276'0'0,"0"0"-822"0"0,0 0-224 0 0,0 2 501 0 0,-2 18 1540 0 0,1-14-1852 0 0,1 0-1 0 0,0 0 1 0 0,-1-1-1 0 0,2 1 1 0 0,-1 0-419 0 0,1 6 474 0 0,0 1 1 0 0,-1-1-1 0 0,0 4-474 0 0,-1-2 181 0 0,1 0 0 0 0,2 10-181 0 0,0 18 319 0 0,-2-29-110 0 0,1 1-1 0 0,0-1 0 0 0,2 8-208 0 0,2 5 274 0 0,-2 0 0 0 0,-1 0-1 0 0,-1 4-273 0 0,2 30 347 0 0,3-8-232 0 0,3 0 1 0 0,8 28-116 0 0,-16-76 24 0 0,0-1-1 0 0,0 1 1 0 0,1-1 0 0 0,-1 0-1 0 0,0 0 1 0 0,1 0 0 0 0,0 0-1 0 0,0 0 1 0 0,0 0 0 0 0,0 0-1 0 0,1 0 1 0 0,-1-1 0 0 0,0 1-1 0 0,1-1 1 0 0,0 0 0 0 0,0 0-1 0 0,0 0 1 0 0,0 0 0 0 0,0 0-1 0 0,0-1 1 0 0,2 1-24 0 0,-2-1-271 0 0,0 0 1 0 0,0 0-1 0 0,0-1 0 0 0,1 1 1 0 0,-1-1-1 0 0,0 0 1 0 0,0 0-1 0 0,1 0 0 0 0,-1 0 1 0 0,0 0-1 0 0,0-1 0 0 0,0 0 1 0 0,1 1-1 0 0,-1-1 0 0 0,1-1 271 0 0,8-3-6062 0 0,2-2-1759 0 0</inkml:trace>
  <inkml:trace contextRef="#ctx0" brushRef="#br0" timeOffset="4924.553">781 1770 10592 0 0,'-3'-3'964'0'0,"2"2"-770"0"0,1 0 0 0 0,-1 1 1 0 0,0-1-1 0 0,1 0 1 0 0,-1 0-1 0 0,1 0 1 0 0,0 1-1 0 0,-1-1 0 0 0,1 0 1 0 0,-1 0-1 0 0,1 0 1 0 0,0 0-1 0 0,0 0 0 0 0,0 0 1 0 0,-1 0-1 0 0,1 0 1 0 0,0 1-1 0 0,0-1 1 0 0,0 0-1 0 0,0 0 0 0 0,1 0 1 0 0,-1 0-1 0 0,0 0 1 0 0,0 0-1 0 0,0 0 0 0 0,1 0 1 0 0,0-1-195 0 0,0-3 1396 0 0,-2-4-854 0 0,0-1 0 0 0,-1 1 1 0 0,0-1-1 0 0,-1 1 0 0 0,1-1 0 0 0,-2 1 1 0 0,1 0-1 0 0,-1 0 0 0 0,-1 1 0 0 0,0-1 1 0 0,0 1-1 0 0,0 0 0 0 0,-1 1 1 0 0,-1-1-543 0 0,2 1 230 0 0,1 2-68 0 0,1 0 1 0 0,-1 0-1 0 0,0 1 0 0 0,0 0 0 0 0,-1 0 1 0 0,-1-1-163 0 0,5 4 18 0 0,0 1-1 0 0,0-1 1 0 0,0 0 0 0 0,0 1 0 0 0,0-1-1 0 0,0 1 1 0 0,0 0 0 0 0,0-1 0 0 0,-1 1-1 0 0,1 0 1 0 0,0-1 0 0 0,0 1 0 0 0,0 0 0 0 0,0 0-1 0 0,-1 0 1 0 0,1 0 0 0 0,0 0 0 0 0,0 1-1 0 0,0-1 1 0 0,-1 0 0 0 0,1 0 0 0 0,0 1-1 0 0,0-1 1 0 0,0 1 0 0 0,0-1 0 0 0,0 1 0 0 0,0-1-1 0 0,0 1 1 0 0,0 0 0 0 0,0-1 0 0 0,0 1-1 0 0,0 0 1 0 0,0 0-18 0 0,-4 4 8 0 0,1 0 0 0 0,0 0 0 0 0,0 0-1 0 0,1 1 1 0 0,-1-1 0 0 0,1 1 0 0 0,0-1 0 0 0,1 1 0 0 0,0 0-1 0 0,-2 5-7 0 0,-1 7-2 0 0,1 0 0 0 0,1 1 0 0 0,1 1 2 0 0,0-8 1 0 0,2 0 0 0 0,-1 0 0 0 0,2 0 0 0 0,-1 0 0 0 0,2 0 0 0 0,-1-1 0 0 0,2 1 0 0 0,0 0-1 0 0,0-1 1 0 0,1 0 0 0 0,0 0 0 0 0,1 0 0 0 0,1 0-1 0 0,-4-7 18 0 0,0-1 0 0 0,1 0 0 0 0,-1 0 0 0 0,1 0 0 0 0,0 0-1 0 0,0-1 1 0 0,0 1 0 0 0,0-1 0 0 0,1 1 0 0 0,-1-1 0 0 0,1 0-18 0 0,-3-2 13 0 0,0 1 1 0 0,0 0 0 0 0,0-1-1 0 0,1 1 1 0 0,-1-1-1 0 0,0 1 1 0 0,1-1-1 0 0,-1 1 1 0 0,0-1-1 0 0,1 0 1 0 0,-1 0 0 0 0,0 0-1 0 0,1 0 1 0 0,-1 0-1 0 0,0 0 1 0 0,1 0-1 0 0,-1 0 1 0 0,0 0-1 0 0,1-1 1 0 0,-1 1 0 0 0,0-1-1 0 0,0 1 1 0 0,1-1-1 0 0,-1 1 1 0 0,0-1-1 0 0,0 1 1 0 0,0-1-1 0 0,0 0 1 0 0,1 0 0 0 0,-1 0-1 0 0,0 0 1 0 0,-1 0-1 0 0,1 0-13 0 0,8-10 117 0 0,-4 6-61 0 0,-1-1 1 0 0,1 0-1 0 0,-1 0 0 0 0,0 0 1 0 0,-1-1-1 0 0,0 1 0 0 0,0-1 1 0 0,0 0-1 0 0,-1 0 0 0 0,1-2-56 0 0,0-9 65 0 0,-1-1-1 0 0,-1 1 1 0 0,0-1 0 0 0,-2-13-65 0 0,0-6 69 0 0,1 25-90 0 0,0 17-26 0 0,3 25-21 0 0,23 68 501 0 0,-22-83-467 0 0,-3-9-23 0 0,0 1 0 0 0,1-1-1 0 0,0 0 1 0 0,0 0-1 0 0,2 4 58 0 0,8 14-124 0 0,-9-16 116 0 0,0 0 0 0 0,1 0-1 0 0,-1-1 1 0 0,5 6 8 0 0,-6-10 6 0 0,-1-1 0 0 0,0 1 0 0 0,1-1 0 0 0,-1 0 1 0 0,1 1-1 0 0,-1-1 0 0 0,1 0 0 0 0,0 0 0 0 0,-1 0 0 0 0,1 0 0 0 0,0 0 0 0 0,0-1 0 0 0,0 1 0 0 0,0 0 0 0 0,-1-1 0 0 0,1 1 0 0 0,0-1 0 0 0,0 0 0 0 0,0 0 0 0 0,1 0-6 0 0,-1 0 14 0 0,0 0-1 0 0,0-1 1 0 0,0 1 0 0 0,0-1 0 0 0,0 0-1 0 0,0 1 1 0 0,0-1 0 0 0,-1 0-1 0 0,1 0 1 0 0,0 0 0 0 0,-1 0-1 0 0,1-1 1 0 0,0 1 0 0 0,-1 0-1 0 0,1-1 1 0 0,-1 1 0 0 0,0-1-1 0 0,0 1 1 0 0,1-1 0 0 0,-1 0-1 0 0,0 1 1 0 0,0-1 0 0 0,-1 0-1 0 0,1 0 1 0 0,0 0-14 0 0,3-8-33 0 0,0 0 0 0 0,-1 0 0 0 0,0 0 0 0 0,-1-1 33 0 0,-1 11 1 0 0,1-12 14 0 0,1-1 0 0 0,-2 1 0 0 0,1 0 0 0 0,-2-1 1 0 0,1 1-1 0 0,-2 0 0 0 0,0-1 0 0 0,-1-4-15 0 0,-1-14-36 0 0,2 22 13 0 0,0-1-1 0 0,-1 0 1 0 0,0 0 0 0 0,0 1 0 0 0,-1-1 0 0 0,0 1-1 0 0,-1-1 24 0 0,3 9-40 0 0,2 5 67 0 0,0 1-1 0 0,-1-1 1 0 0,1 1-1 0 0,1-1 1 0 0,-1 1-1 0 0,1-1 1 0 0,0 2-27 0 0,5 14-220 0 0,15 51 97 0 0,-17-50 158 0 0,0 0-1 0 0,2 0 1 0 0,1 0 0 0 0,0-1-1 0 0,8 13-34 0 0,-15-32-4 0 0,0 1 1 0 0,0 0-1 0 0,0-1 0 0 0,0 1 0 0 0,0-1 0 0 0,1 1 0 0 0,-1-1 0 0 0,0 0 0 0 0,1 1 0 0 0,-1-1 0 0 0,1 0 0 0 0,-1 0 0 0 0,1 0 0 0 0,-1 0 0 0 0,1 0 0 0 0,0-1 0 0 0,0 1 0 0 0,-1 0 0 0 0,1-1 0 0 0,2 1 4 0 0,-3-1 5 0 0,1 0 0 0 0,0-1 0 0 0,0 1 0 0 0,0 0-1 0 0,-1-1 1 0 0,1 0 0 0 0,0 1 0 0 0,-1-1 0 0 0,1 0 0 0 0,0 0 0 0 0,-1 0-1 0 0,1 0 1 0 0,-1 0 0 0 0,0 0 0 0 0,1 0 0 0 0,-1-1 0 0 0,0 1 0 0 0,0 0-1 0 0,0-1 1 0 0,0 1 0 0 0,1-1-5 0 0,2-6 25 0 0,0 1-1 0 0,0-1 1 0 0,0 0 0 0 0,-1 0-1 0 0,-1-1 1 0 0,1 1 0 0 0,-1 0-1 0 0,-1-1 1 0 0,1 0 0 0 0,-1 0-25 0 0,4-18 33 0 0,-2 3-39 0 0,0 0 0 0 0,-2 0 0 0 0,-1-15 6 0 0,0 38-1 0 0,0 0-88 0 0,0 1-2 0 0,5 14 209 0 0,3 16-157 0 0,-2-10-105 0 0,11 49 55 0 0,-8-28 74 0 0,6 20 100 0 0,-3 1 1 0 0,-2 0-1 0 0,-1 33-85 0 0,-7-78 128 0 0,-2 1 0 0 0,0 0 0 0 0,-1-1 0 0 0,0 1 0 0 0,-1 0 0 0 0,-2 1-128 0 0,1-7 162 0 0,0-1 0 0 0,0-1 0 0 0,-1 1 0 0 0,0 0-1 0 0,-1-1 1 0 0,0 0 0 0 0,-5 6-162 0 0,8-13 20 0 0,0 0 1 0 0,0-1-1 0 0,0 0 0 0 0,0 1 0 0 0,0-1 1 0 0,-1 0-1 0 0,1 0 0 0 0,-1 0 0 0 0,1 0 1 0 0,-1-1-1 0 0,0 1 0 0 0,1-1 0 0 0,-1 1 0 0 0,0-1 1 0 0,0 0-1 0 0,0 0 0 0 0,0-1 0 0 0,-1 1 1 0 0,1-1-1 0 0,0 1 0 0 0,0-1 0 0 0,0 0 1 0 0,0 0-1 0 0,0 0 0 0 0,-1 0 0 0 0,1-1 1 0 0,0 0-1 0 0,0 1 0 0 0,-3-2-20 0 0,1 0-52 0 0,0 0-1 0 0,0-1 1 0 0,0 1-1 0 0,0-1 1 0 0,0 0 0 0 0,1-1-1 0 0,-1 1 1 0 0,1-1 0 0 0,0 0-1 0 0,0 0 1 0 0,0 0-1 0 0,1 0 1 0 0,-1-1 0 0 0,1 1-1 0 0,0-1 1 0 0,0 0-1 0 0,1 0 1 0 0,-1-2 52 0 0,0 0-608 0 0,0-1 0 0 0,0 0 0 0 0,1 0-1 0 0,0 0 1 0 0,0 0 0 0 0,1 0 0 0 0,0 0 0 0 0,0-1-1 0 0,1 1 1 0 0,0 0 0 0 0,1 0 0 0 0,0-2 608 0 0,1-3-1847 0 0</inkml:trace>
  <inkml:trace contextRef="#ctx0" brushRef="#br0" timeOffset="5592.618">1276 1765 20303 0 0,'0'0'463'0'0,"0"0"61"0"0,0 0 29 0 0,17-2 131 0 0,-9 2-376 0 0,1-1-1 0 0,-1 0 1 0 0,0-1-1 0 0,1 0 1 0 0,-1 0-1 0 0,0-1 1 0 0,0 0-1 0 0,0 0 1 0 0,2-2-308 0 0,-6 3 67 0 0,1 0 1 0 0,-1-1-1 0 0,-1 1 1 0 0,1-1-1 0 0,0 0 1 0 0,-1 0-1 0 0,1 0 1 0 0,-1 0-1 0 0,0 0 1 0 0,0-1-1 0 0,0 0 1 0 0,0 1-1 0 0,-1-1 1 0 0,1 0-1 0 0,-1 0 1 0 0,0-1-1 0 0,-1 1 1 0 0,1 0-68 0 0,-1 1 25 0 0,-1 1 0 0 0,0-1 1 0 0,0 0-1 0 0,0 1 0 0 0,0-1 1 0 0,0 1-1 0 0,0-1 0 0 0,-1 1 0 0 0,1-1 1 0 0,-1 1-1 0 0,0-1 0 0 0,0 1 1 0 0,0-1-1 0 0,0 1 0 0 0,0 0 0 0 0,0-1 1 0 0,0 1-1 0 0,-1 0 0 0 0,0 0 1 0 0,1 0-1 0 0,-1 0-25 0 0,1 1 14 0 0,0 0 0 0 0,0 0 0 0 0,0 0 0 0 0,0 0 1 0 0,0 0-1 0 0,-1 0 0 0 0,1 1 0 0 0,0-1 0 0 0,0 0 0 0 0,0 1 0 0 0,-1-1 1 0 0,1 1-1 0 0,0 0 0 0 0,-1-1 0 0 0,1 1 0 0 0,0 0 0 0 0,-1 0 0 0 0,1 0 1 0 0,-1 0-1 0 0,1 0 0 0 0,0 0 0 0 0,-1 0 0 0 0,1 0 0 0 0,0 0 0 0 0,-1 1 1 0 0,1-1-1 0 0,0 1 0 0 0,-1-1 0 0 0,1 1 0 0 0,0-1 0 0 0,0 1 0 0 0,0 0 1 0 0,-1-1-1 0 0,1 1 0 0 0,0 0 0 0 0,0 0 0 0 0,0 0 0 0 0,0 0 0 0 0,0 0-14 0 0,-3 4 75 0 0,-1 1 0 0 0,1-1 0 0 0,0 0 0 0 0,1 1 0 0 0,-1 0 0 0 0,1 0 0 0 0,0 0 0 0 0,1 1 0 0 0,-1-1 0 0 0,1 0 0 0 0,0 3-75 0 0,-2 13 279 0 0,0 0 1 0 0,0 17-280 0 0,3-27 79 0 0,1-6-48 0 0,0 0 0 0 0,0 0-1 0 0,1 0 1 0 0,0-1 0 0 0,0 1 0 0 0,0 0-1 0 0,1 0 1 0 0,0 0 0 0 0,0-1-1 0 0,0 1 1 0 0,1-1 0 0 0,-1 0 0 0 0,2 1-1 0 0,-1-1 1 0 0,0-1 0 0 0,1 1 0 0 0,0 0-1 0 0,0-1 1 0 0,0 0 0 0 0,1 0-31 0 0,-4-3 7 0 0,1 0 0 0 0,-1 0-1 0 0,1 0 1 0 0,0-1 0 0 0,-1 1 0 0 0,1-1 0 0 0,0 1 0 0 0,-1-1 0 0 0,1 0 0 0 0,0 1 0 0 0,0-1 0 0 0,-1 0-1 0 0,1 0 1 0 0,0 0 0 0 0,0-1 0 0 0,-1 1 0 0 0,1 0 0 0 0,0-1 0 0 0,-1 1 0 0 0,1-1 0 0 0,0 1-1 0 0,-1-1 1 0 0,1 0 0 0 0,-1 1 0 0 0,1-1 0 0 0,-1 0 0 0 0,1 0 0 0 0,-1 0 0 0 0,1-1 0 0 0,-1 1-7 0 0,7-6-197 0 0,0 0 0 0 0,-1 0 0 0 0,1-1 0 0 0,2-4 197 0 0,-6 7-317 0 0,13-16-1998 0 0,-2-1-1 0 0,-1 0 0 0 0,4-8 2316 0 0,-8 8-4313 0 0,0 0 1 0 0,5-16 4312 0 0,-15 37 127 0 0,0 1 0 0 0,0-1 0 0 0,0 1 0 0 0,0-1 0 0 0,1 0 0 0 0,-1 1 0 0 0,0-1 0 0 0,0 1 0 0 0,1-1 1 0 0,-1 0-1 0 0,0 1 0 0 0,1-1 0 0 0,-1 1 0 0 0,1-1 0 0 0,-1 1 0 0 0,1-1 0 0 0,-1 1 0 0 0,1 0 0 0 0,-1-1 1 0 0,1 1-1 0 0,-1 0 0 0 0,1-1 0 0 0,-1 1 0 0 0,1 0 0 0 0,0 0 0 0 0,-1-1 0 0 0,1 1 0 0 0,-1 0 0 0 0,1 0 1 0 0,0 0-1 0 0,-1 0 0 0 0,1 0 0 0 0,0 0 0 0 0,-1 0 0 0 0,1 0 0 0 0,0 0 0 0 0,-1 0 0 0 0,1 0 0 0 0,0 0 1 0 0,-1 1-1 0 0,1-1 0 0 0,-1 0 0 0 0,1 0 0 0 0,0 1 0 0 0,-1-1 0 0 0,1 0 0 0 0,-1 1 0 0 0,1-1 0 0 0,0 1-127 0 0,15 13 4238 0 0,-9-4-4494 0 0,-2-1 684 0 0,0 1 0 0 0,0-1 0 0 0,-1 1-1 0 0,0 0 1 0 0,-1 0 0 0 0,1 5-428 0 0,8 23 926 0 0,6 19 515 0 0,-17-47-805 0 0,-7-11 259 0 0,-9-13-262 0 0,12 10-543 0 0,0-1 0 0 0,0 0 0 0 0,0 0 0 0 0,0 0 1 0 0,1 0-1 0 0,0-1 0 0 0,0 1 0 0 0,1-1 0 0 0,-1 1 0 0 0,1-1 0 0 0,0-1-90 0 0,-1-13-141 0 0,1 0 1 0 0,0-11 140 0 0,1 29 1 0 0,0-7 23 0 0,1-1 1 0 0,-1 0 0 0 0,2 1-1 0 0,-1-1 1 0 0,1 1 0 0 0,1 0-1 0 0,-1-1 1 0 0,2 1 0 0 0,-1 0-1 0 0,1 1 1 0 0,1-1 0 0 0,-1 1-1 0 0,1-1 1 0 0,1 1 0 0 0,0 1-1 0 0,0-1 1 0 0,0 1 0 0 0,1 0-1 0 0,0 1 1 0 0,5-4-25 0 0,-9 8-172 0 0,1-1 0 0 0,0 1 0 0 0,0 1 0 0 0,1-1 0 0 0,-1 0 0 0 0,0 1 1 0 0,0 0-1 0 0,1 0 0 0 0,-1 0 0 0 0,3 1 172 0 0,6-1-1242 0 0,1 0 0 0 0,11 2 1242 0 0,-9 1-1533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4.70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500.656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1585.756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11712.922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12077.703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12551.438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14823.894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15170.553">1794 827 19351 0 0,'-30'0'2247'0'0,"18"0"1765"0"0,11 0-1715 0 0,1 0-318 0 0,6 0-1553 0 0,77-2 1705 0 0,55-10-2131 0 0,-28-3-1087 0 0,0-2-7911 0 0,-87 12-616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2:18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5634 582 9672 0 0,'0'-18'1467'0'0,"1"1"0"0"0,1-1 0 0 0,1-5-1467 0 0,0 30 460 0 0,-1 0 0 0 0,-1 0 0 0 0,1 0 0 0 0,-1 1-460 0 0,-1 71 568 0 0,3 143 1732 0 0,-3-159-1666 0 0,-17 453 2948 0 0,2-178-2388 0 0,12-236-718 0 0,-37 761 2991 0 0,5-85-2167 0 0,48-525-1639 0 0,-11-233-848 0 0,1-1 1 0 0,5 18 1186 0 0,-1-12-9595 0 0</inkml:trace>
  <inkml:trace contextRef="#ctx0" brushRef="#br0" timeOffset="4217.753">5717 518 10592 0 0,'5'-11'1415'0'0,"-1"4"-708"0"0,-2 6-592 0 0,0 0-1 0 0,0 0 1 0 0,0 0-1 0 0,0 0 1 0 0,0 1-1 0 0,0-1 1 0 0,0 1-1 0 0,0-1 1 0 0,0 1-1 0 0,1 0-114 0 0,4 0 13 0 0,0 0-1 0 0,0 1 1 0 0,0 0-1 0 0,2 0-12 0 0,13 2 196 0 0,134 0 316 0 0,78-13 1622 0 0,-196 8-1984 0 0,333-10 1668 0 0,-94 13-1140 0 0,115-3-84 0 0,-132-16-412 0 0,258-8 1236 0 0,-120 22-779 0 0,-199-2-694 0 0,-145 4 93 0 0,432-33 322 0 0,-474 34-327 0 0,438-39 856 0 0,-208 22-649 0 0,-4 0-25 0 0,-24 4-30 0 0,434-45-106 0 0,165 2 426 0 0,-646 44-507 0 0,28-1 15 0 0,28-3 47 0 0,-13 2 71 0 0,-58 7-98 0 0,395-13 108 0 0,-323 11-130 0 0,-22 0 41 0 0,-22 0 24 0 0,46-3-90 0 0,-47 2-7 0 0,126-9 85 0 0,-239 17-53 0 0,266-8 130 0 0,-204 9-102 0 0,93 2 50 0 0,-127 0-89 0 0,-59-1 3 0 0,0 2 0 0 0,1 1-1 0 0,-1 2 1 0 0,1 1-3 0 0,-16-1 35 0 0,42 11 62 0 0,-56-13-69 0 0,0 0-1 0 0,0 0 1 0 0,0 1-1 0 0,0 0 1 0 0,0 0-1 0 0,-1 1 0 0 0,1-1 1 0 0,1 3-28 0 0,-3-3 34 0 0,2 2 41 0 0,-1 0-1 0 0,1 0 0 0 0,-1 0 1 0 0,0 0-1 0 0,0 1 0 0 0,-1 0 1 0 0,0 0-1 0 0,4 6-74 0 0,1 8-2 0 0,-4-10 48 0 0,-1 0 0 0 0,0 0 0 0 0,-1 0 0 0 0,1 5-46 0 0,5 21 202 0 0,8 18-202 0 0,3-2 106 0 0,-12-31-17 0 0,0 0 0 0 0,-1 1 1 0 0,1 9-90 0 0,1 14 64 0 0,-5-23-66 0 0,-3-14-13 0 0,0 0 1 0 0,0 1 0 0 0,-1-1 0 0 0,0 5 14 0 0,-1 5 100 0 0,2-1 1 0 0,0 5-101 0 0,0-4 39 0 0,-1 0 1 0 0,0 5-40 0 0,-3 13 38 0 0,-12 230 124 0 0,8 20 227 0 0,10-213-416 0 0,4-1 0 0 0,2 0 27 0 0,4 34-18 0 0,0 77 146 0 0,17 179 0 0 0,-16-228-128 0 0,3 52 64 0 0,-3-19 0 0 0,-11-112-64 0 0,-3-33 0 0 0,1-1 0 0 0,2 5 0 0 0,1 7 33 0 0,-1 11-33 0 0,4 32 31 0 0,-1-23-32 0 0,-2 14 1 0 0,1 9 12 0 0,4 30 41 0 0,0 12-53 0 0,-2-25 64 0 0,-6-82-55 0 0,-1 1 0 0 0,0 0 0 0 0,-1 4-9 0 0,0-7 7 0 0,1 0 1 0 0,0 0-1 0 0,0 0 1 0 0,1 1-1 0 0,2 7-7 0 0,-3-15 6 0 0,1 0 0 0 0,-1 0-1 0 0,0 0 1 0 0,0 0 0 0 0,0 0 0 0 0,0 0-1 0 0,0 0 1 0 0,0 0 0 0 0,0 0-1 0 0,0 0 1 0 0,-1 0 0 0 0,1 0 0 0 0,-1 0-1 0 0,0 1-5 0 0,-1 0 8 0 0,1 0 0 0 0,1 1 0 0 0,-1-1 0 0 0,0 0 0 0 0,1 0 0 0 0,0 0 0 0 0,-1 2-8 0 0,1-2 7 0 0,-1 0-1 0 0,1 0 1 0 0,-1-1-1 0 0,0 1 1 0 0,0-1-1 0 0,0 1 0 0 0,0-1 1 0 0,-1 1-1 0 0,1-1 1 0 0,-1 0-1 0 0,1 1 1 0 0,-1-1-1 0 0,0 0 1 0 0,0 0-1 0 0,0 0 1 0 0,0-1-1 0 0,0 1 1 0 0,-1 0-1 0 0,1-1 1 0 0,0 1-1 0 0,-2 0-6 0 0,-5 1 24 0 0,1 0-1 0 0,-1 0 0 0 0,0-1 1 0 0,0 0-1 0 0,0-1 1 0 0,0 0-1 0 0,0 0 1 0 0,0-1-1 0 0,-9 0-23 0 0,-10 0 42 0 0,-116 10 33 0 0,114-10-75 0 0,-14-1 0 0 0,-4 0 0 0 0,-383-7 144 0 0,306 8-144 0 0,-24-1 42 0 0,54-1-20 0 0,-63 1-12 0 0,-128 1 44 0 0,-5 1-11 0 0,-139 6 38 0 0,249-1-67 0 0,81-5-16 0 0,-244 4 130 0 0,254-4-144 0 0,-91 4-32 0 0,-72 3 48 0 0,98-4 0 0 0,-90-3 0 0 0,129-2 0 0 0,-126-1 0 0 0,-147 2 0 0 0,36 0 64 0 0,24 4 0 0 0,228-4-46 0 0,-89 4 28 0 0,-18 2 17 0 0,57-4-9 0 0,-57 6-42 0 0,-286 14-13 0 0,4 9 65 0 0,189-19-18 0 0,138-6-28 0 0,-325 1 25 0 0,183-5-22 0 0,190-1-5 0 0,-124 4 32 0 0,-118 6-48 0 0,-374 29 216 0 0,555-32-190 0 0,-48 4 12 0 0,184-9-34 0 0,16-2-754 0 0,0 1 0 0 0,1 1 0 0 0,-1 1 0 0 0,1 1 0 0 0,-23 8 750 0 0,35-10-9758 0 0</inkml:trace>
  <inkml:trace contextRef="#ctx0" brushRef="#br0" timeOffset="7609.649">5481 7153 6448 0 0,'0'0'498'0'0,"-3"2"1017"0"0,-5 6 1437 0 0,7-5-2209 0 0,-1-1 0 0 0,0 1 0 0 0,1 1 0 0 0,0-1 1 0 0,0 0-1 0 0,0 0 0 0 0,0 3-743 0 0,-1 5-26 0 0,1 1 1 0 0,0-1-1 0 0,1 2 26 0 0,-2 16 439 0 0,0 6 472 0 0,1 0 0 0 0,2 0 0 0 0,2 4-911 0 0,1 30 1163 0 0,0 34-86 0 0,1 82 202 0 0,3 582 2931 0 0,-8-640-3550 0 0,-1-34 317 0 0,7 54-977 0 0,-5-143-19 0 0,0 6-132 0 0,0 1-1 0 0,1-1 1 0 0,0 0-1 0 0,1 3 152 0 0,3-2-844 0 0</inkml:trace>
  <inkml:trace contextRef="#ctx0" brushRef="#br0" timeOffset="24776.75">5468 7163 6104 0 0,'0'0'274'0'0,"0"0"0"0"0,18-13 3850 0 0,-15 12-3592 0 0,-1 0 1 0 0,1 0 0 0 0,-1 0-1 0 0,1 0 1 0 0,-1 0 0 0 0,1 0-1 0 0,0 1 1 0 0,0-1-533 0 0,40 0 1763 0 0,-6 1-1444 0 0,86-11 880 0 0,-101 10-1046 0 0,40-1 61 0 0,-24 1-108 0 0,13-2-106 0 0,-51 3 0 0 0,60-8 804 0 0,0 4 0 0 0,47 2-804 0 0,-46 6 146 0 0,45 2-44 0 0,128-14 58 0 0,-140 4-5 0 0,211 0 842 0 0,-170-3-661 0 0,-78 3-258 0 0,54-4 132 0 0,88-3 180 0 0,63 14-305 0 0,-110-4-61 0 0,145 2 5 0 0,-105 5-29 0 0,-93-5 0 0 0,-54-2 0 0 0,42 5 0 0 0,-28-2 43 0 0,-13-2-14 0 0,143 6 155 0 0,15-6 36 0 0,-3-1-8 0 0,-101 3-100 0 0,-23-1 112 0 0,5 3-224 0 0,-28 0-101 0 0,2-4 101 0 0,29 2-75 0 0,23 2 73 0 0,43 3 159 0 0,-90-4-9 0 0,50-3-148 0 0,14 0 129 0 0,82 0 245 0 0,-124 2-363 0 0,71 5-12 0 0,-91-5 101 0 0,51-5-100 0 0,-6-1 82 0 0,365 7 184 0 0,-161-7-152 0 0,-74-6 25 0 0,-133 3 120 0 0,246-11 385 0 0,39-12 134 0 0,-239 23-701 0 0,-81 5 40 0 0,108-1-37 0 0,-108 4-38 0 0,-24 0-20 0 0,207 4-30 0 0,-250-5 7 0 0,291 5 194 0 0,-156-1-193 0 0,35-2 29 0 0,-32-1 70 0 0,178 4 29 0 0,-176-2-79 0 0,53 2 30 0 0,-160-3-72 0 0,82 8 67 0 0,-84-7 116 0 0,-24-3-196 0 0,-1 1 0 0 0,1 0-1 0 0,-1 1 1 0 0,1 0 0 0 0,6 2 6 0 0,37 11-51 0 0,-9-4 38 0 0,-38-9 13 0 0,0 0 0 0 0,-1 0 0 0 0,1 1 0 0 0,-1 0 0 0 0,1 0 0 0 0,-1 0 0 0 0,3 3 0 0 0,3 0 26 0 0,-9-5-22 0 0,0 0 1 0 0,0 0 0 0 0,0 0 0 0 0,0 0 0 0 0,0 0-1 0 0,0 1 1 0 0,0-1 0 0 0,1 2-5 0 0,1 1 0 0 0,-1 0 0 0 0,1 1 0 0 0,-2 0 0 0 0,2-1 9 0 0,-1 0 1 0 0,-1 0-1 0 0,1 1 0 0 0,0-1 0 0 0,-1 1 0 0 0,0-1 1 0 0,0 1-1 0 0,-1 0 0 0 0,1 0 0 0 0,-1 0 0 0 0,0 0 0 0 0,0 0-9 0 0,1 11 18 0 0,17 81-18 0 0,-3 24 80 0 0,-10-65-43 0 0,-2-25 38 0 0,-1 28-75 0 0,2 0 64 0 0,-5 45-64 0 0,1-68 96 0 0,3 1 0 0 0,3 16-96 0 0,-6-49 0 0 0,0 12 29 0 0,0 1 0 0 0,-1 16-29 0 0,-1-17 27 0 0,1-1 0 0 0,1 1 0 0 0,2 9-27 0 0,2 2 42 0 0,4 24 33 0 0,8 90 181 0 0,-12-81-344 0 0,0-19 88 0 0,-4-25 0 0 0,1-1 0 0 0,1 1 0 0 0,2 3 0 0 0,1 37 0 0 0,3-4 196 0 0,-5-38-184 0 0,-3-12-12 0 0,-1 1 0 0 0,1-1 0 0 0,-1 1 0 0 0,1 0 0 0 0,-1-1 0 0 0,0 1 0 0 0,0-1 0 0 0,0 1 0 0 0,0-1 0 0 0,0 1 0 0 0,-1-1 0 0 0,0 2 0 0 0,1 23 53 0 0,1-27-52 0 0,-1 1-1 0 0,0-1 1 0 0,0 0-1 0 0,0 1 1 0 0,0-1-1 0 0,0 0 1 0 0,0 0-1 0 0,0 1 1 0 0,0-1-1 0 0,0 0 1 0 0,0 1-1 0 0,0-1 0 0 0,0 0 1 0 0,0 0-1 0 0,0 1 1 0 0,0-1-1 0 0,0 0 1 0 0,0 1-1 0 0,-1-1 1 0 0,1 0-1 0 0,0 0 1 0 0,0 1-1 0 0,0-1 1 0 0,0 0-1 0 0,-1 0 0 0 0,0 3-1 0 0,1 2 1 0 0,1 0 0 0 0,-2 7 76 0 0,-1 11 51 0 0,1-21-120 0 0,0-1 0 0 0,0 0 1 0 0,0 1-1 0 0,0-1 0 0 0,0 0 1 0 0,-1 0-1 0 0,1 0 0 0 0,0 0 1 0 0,0 0-1 0 0,-1 0 0 0 0,1-1 1 0 0,-1 1-1 0 0,1 0 0 0 0,-1-1 1 0 0,1 1-1 0 0,-2 0-7 0 0,3-1 0 0 0,-14 7 68 0 0,9-4-36 0 0,0 0 0 0 0,0 0 0 0 0,0-1 0 0 0,0 0 0 0 0,-1 0-32 0 0,-44 16-25 0 0,5-10 20 0 0,-1-1 1 0 0,1-3-1 0 0,-34-1 5 0 0,26-1 14 0 0,-34 7-14 0 0,-10 0-3 0 0,-191 6 3 0 0,22-12 51 0 0,154-4-38 0 0,-256-10 71 0 0,322 9-96 0 0,-148-9 12 0 0,-59-8 128 0 0,62 12-117 0 0,-134 0 177 0 0,275 7-179 0 0,-183-4-9 0 0,216 4 0 0 0,-226-6-24 0 0,89 3 96 0 0,-121-6-72 0 0,-124 5 0 0 0,67 0 0 0 0,208-2 0 0 0,-1 0 0 0 0,62 4 0 0 0,-11-5 0 0 0,-10 0 0 0 0,-238 3 0 0 0,225 4 0 0 0,51 0 0 0 0,-8 4 0 0 0,-18 0 0 0 0,-26-4 0 0 0,45-1 0 0 0,-156-2 0 0 0,151 2 0 0 0,21-1 0 0 0,-35 5 0 0 0,45-2 72 0 0,1-1-1 0 0,-8-2-71 0 0,-17 1 65 0 0,-246-4-129 0 0,91 8 64 0 0,188-3 1 0 0,-280-8 62 0 0,240 6-63 0 0,-22 2 0 0 0,-37 0 0 0 0,12-4 0 0 0,-42 5 0 0 0,-19-1 0 0 0,81-2 0 0 0,-3 4 0 0 0,-5 0 44 0 0,-12-4-44 0 0,-11-1 20 0 0,-155 1-20 0 0,199 4 0 0 0,-12 6 0 0 0,-23 0 0 0 0,-50 5 0 0 0,97-8 0 0 0,-213 27 0 0 0,197-22 19 0 0,42-5 9 0 0,-1-1 0 0 0,-15-1-28 0 0,22-2 40 0 0,-24 5-40 0 0,-2 0 13 0 0,-56 5-13 0 0,-56 10 0 0 0,154-19 0 0 0,-48 6 0 0 0,0 3 0 0 0,-1 3 0 0 0,22-4 0 0 0,-5-2 0 0 0,-1 1 0 0 0,32-7-41 0 0,-1 0-1 0 0,1-1 1 0 0,-5 0 41 0 0,17-1-108 0 0,1 0-112 0 0,0 0-488 0 0,0 3-353 0 0,1 1 0 0 0,0-1 1 0 0,1 1-1 0 0,-1-1 0 0 0,0 1 0 0 0,1 0 1061 0 0,1 2-2755 0 0,-3-5 579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0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39 168 18599 0 0,'-3'-18'2031'0'0,"3"18"-1962"0"0,0 0-52 0 0,1 0 0 0 0,0 1 0 0 0,0-1 0 0 0,0 1 0 0 0,-1-1 0 0 0,1 1 0 0 0,0-1 0 0 0,0 1 0 0 0,-1-1 0 0 0,1 1 0 0 0,-1 0 0 0 0,1-1 0 0 0,0 1 0 0 0,-1 0 0 0 0,1 0-1 0 0,-1 0 1 0 0,0-1 0 0 0,1 1 0 0 0,-1 0 0 0 0,0 0 0 0 0,1 0 0 0 0,-1 0 0 0 0,0 0 0 0 0,0-1 0 0 0,0 1-17 0 0,6 26 1100 0 0,-6-26-1002 0 0,3 21 873 0 0,-2 1-1 0 0,0-1 1 0 0,-3 21-971 0 0,-10 68 1091 0 0,5-59-801 0 0,-8 55 77 0 0,-3 35-176 0 0,14-99-60 0 0,3 8-131 0 0,1-51-2 0 0,0 2-153 0 0,-1 1-1 0 0,1-1 0 0 0,0 0 1 0 0,1 0-1 0 0,-1 0 0 0 0,0 0 1 0 0,0 0-1 0 0,1 0 0 0 0,-1 0 0 0 0,1 0 1 0 0,0 0-1 0 0,0 0 0 0 0,0 0 1 0 0,0-1-1 0 0,0 2 156 0 0,3-1-1391 0 0</inkml:trace>
  <inkml:trace contextRef="#ctx0" brushRef="#br0" timeOffset="1328.932">53 152 20759 0 0,'-2'-16'1613'0'0,"2"16"-1587"0"0,0-1 0 0 0,-1 1 0 0 0,1-1 0 0 0,0 0 1 0 0,0 1-1 0 0,0-1 0 0 0,0 1 0 0 0,0-1 1 0 0,1 1-1 0 0,-1-1 0 0 0,0 0 0 0 0,0 1 1 0 0,0-1-1 0 0,0 1 0 0 0,1-1 0 0 0,-1 1 0 0 0,0-1 1 0 0,0 1-1 0 0,1-1 0 0 0,-1 1 0 0 0,0-1 1 0 0,1 1-1 0 0,-1-1 0 0 0,1 1 0 0 0,0-1-26 0 0,-1 1 24 0 0,1 1-1 0 0,0-1 0 0 0,-1 0 1 0 0,1 0-1 0 0,0 0 0 0 0,-1 1 1 0 0,1-1-1 0 0,0 0 0 0 0,-1 1 1 0 0,1-1-1 0 0,-1 1 0 0 0,1-1 1 0 0,-1 0-1 0 0,1 1 0 0 0,-1-1 1 0 0,1 1-1 0 0,-1-1 0 0 0,1 1 1 0 0,-1 0-1 0 0,1-1 0 0 0,-1 1 1 0 0,0-1-1 0 0,1 1 0 0 0,-1 0-23 0 0,10 21 761 0 0,-7-17-564 0 0,94 228 2644 0 0,-39-74-2180 0 0,-49-137-475 0 0,0-1 0 0 0,1 0 0 0 0,1-1 0 0 0,10 13-186 0 0,-21-32 53 0 0,0 0-1 0 0,1 0 0 0 0,-1 0 1 0 0,1-1-1 0 0,0 1 0 0 0,-1 0 1 0 0,1-1-1 0 0,-1 1 1 0 0,1 0-1 0 0,0-1 0 0 0,0 1 1 0 0,-1-1-1 0 0,1 1 0 0 0,0-1 1 0 0,0 1-1 0 0,0-1 1 0 0,-1 0-1 0 0,1 1 0 0 0,0-1 1 0 0,0 0-1 0 0,0 0 0 0 0,0 1 1 0 0,1-1-53 0 0,-2-1 28 0 0,1 1 1 0 0,0 0-1 0 0,0-1 1 0 0,0 1-1 0 0,0 0 1 0 0,0-1-1 0 0,0 1 1 0 0,-1-1-1 0 0,1 0 0 0 0,0 1 1 0 0,0-1-1 0 0,-1 0 1 0 0,1 1-1 0 0,-1-1 1 0 0,1 0-1 0 0,0 0 1 0 0,-1 1-1 0 0,1-2-28 0 0,3-6 63 0 0,0 1 1 0 0,-1-1-1 0 0,0 0 0 0 0,1-7-63 0 0,-2 10 70 0 0,15-62 221 0 0,1-15-291 0 0,10-44 181 0 0,45-125-633 0 0,-70 240 442 0 0,-1 0 0 0 0,0 0 0 0 0,0-4 10 0 0,0-5-2793 0 0,-1 1-5330 0 0,0 13-462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56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104 315 5064 0 0,'-3'-4'408'0'0,"-18"-22"-219"0"0,11 17 3215 0 0,10 8 543 0 0,-2 1-3225 0 0,0 0 1 0 0,1 0 0 0 0,-1 0 0 0 0,0 1 0 0 0,1-1 0 0 0,-1 0 0 0 0,0 1-1 0 0,1-1 1 0 0,-1 1 0 0 0,1 0 0 0 0,-1 0 0 0 0,1-1 0 0 0,0 1 0 0 0,-1 0-1 0 0,0 1-722 0 0,0 0 395 0 0,0 0-1 0 0,0 0 1 0 0,0 0-1 0 0,1 1 1 0 0,-1-1-1 0 0,1 0 0 0 0,-1 1 1 0 0,1-1-1 0 0,0 1-394 0 0,-3 8-46 0 0,1-1 0 0 0,0 1 0 0 0,0 0-1 0 0,1 6 47 0 0,0-7 801 0 0,-3 24-619 0 0,2-1 0 0 0,1 0-1 0 0,2 1 1 0 0,1-1-1 0 0,3 14-181 0 0,-1-24 104 0 0,0 0-1 0 0,2 0 0 0 0,0 0 0 0 0,2-1 0 0 0,0 0 0 0 0,7 12-103 0 0,-10-26 13 0 0,0 0-1 0 0,0-1 1 0 0,0 1 0 0 0,1-1 0 0 0,0 0-1 0 0,0-1 1 0 0,1 1 0 0 0,0-1-1 0 0,0 0 1 0 0,1 0 0 0 0,-1-1-1 0 0,1 0 1 0 0,1 0 0 0 0,-1-1 0 0 0,0 0-1 0 0,1 0 1 0 0,0 0 0 0 0,0-1-1 0 0,3 0-12 0 0,-4-1 16 0 0,0-2 0 0 0,0 1-1 0 0,-1-1 1 0 0,1 0-1 0 0,0 0 1 0 0,0-1 0 0 0,0 1-1 0 0,0-2 1 0 0,-1 1-1 0 0,1-1 1 0 0,0 0-1 0 0,-1 0 1 0 0,1-1 0 0 0,-1 0-1 0 0,0 0 1 0 0,4-3-16 0 0,10-6 58 0 0,-2-1 0 0 0,0-1 1 0 0,0-1-1 0 0,6-7-58 0 0,-9 7 26 0 0,-1-1-1 0 0,0 0 0 0 0,-1 0 1 0 0,-1-2-1 0 0,-1 0 1 0 0,0 0-1 0 0,-2 0 1 0 0,0-2-1 0 0,-1 1 1 0 0,-1-1-1 0 0,0 0 0 0 0,2-16-25 0 0,-6 20 17 0 0,0 0 1 0 0,-1 0-1 0 0,-1 0 0 0 0,-1-1 0 0 0,0 1 0 0 0,-1 0 0 0 0,-1-1 0 0 0,0 1 0 0 0,-1 0 0 0 0,-1 0 0 0 0,0 1 0 0 0,-1-1 0 0 0,-1 1 1 0 0,-1 0-1 0 0,0 0 0 0 0,-7-10-17 0 0,8 15-47 0 0,-1 1 0 0 0,1 1 0 0 0,-2-1 0 0 0,1 1 0 0 0,-1 0 0 0 0,-1 1 0 0 0,1 0 0 0 0,-1 0 0 0 0,0 1 1 0 0,-1 0-1 0 0,0 1 0 0 0,0 0 47 0 0,3 2-28 0 0,1 0 0 0 0,0 1 0 0 0,-1 0 1 0 0,0 0-1 0 0,1 1 0 0 0,-1-1 0 0 0,0 2 1 0 0,0-1-1 0 0,0 1 0 0 0,0 0 0 0 0,1 0 0 0 0,-1 1 1 0 0,0 0-1 0 0,0 0 0 0 0,0 1 0 0 0,1-1 1 0 0,-1 2-1 0 0,1-1 0 0 0,-7 4 28 0 0,0 1-67 0 0,-1 1-1 0 0,1 1 1 0 0,1 0-1 0 0,0 0 1 0 0,0 1-1 0 0,1 1 1 0 0,0 0-1 0 0,0 1 1 0 0,2 0-1 0 0,-1 0 1 0 0,2 1-1 0 0,0 1 1 0 0,0-1-1 0 0,1 1 1 0 0,1 0-1 0 0,-3 8 68 0 0,7-16-13 0 0,-5 11-595 0 0,0 1 0 0 0,1 1 0 0 0,2-1 0 0 0,-1 1 0 0 0,2 0 0 0 0,0 0 0 0 0,1 8 608 0 0,3 31-2957 0 0,0-30 1391 0 0</inkml:trace>
  <inkml:trace contextRef="#ctx0" brushRef="#br0" timeOffset="434.977">655 566 22431 0 0,'-1'0'132'0'0,"1"0"0"0"0,0 0 0 0 0,-1 1-1 0 0,1-1 1 0 0,0 0 0 0 0,-1 0 0 0 0,1 0 0 0 0,0 1-1 0 0,-1-1 1 0 0,1 0 0 0 0,0 1 0 0 0,0-1 0 0 0,-1 0-1 0 0,1 1 1 0 0,0-1 0 0 0,0 0 0 0 0,0 1 0 0 0,-1-1-1 0 0,1 0 1 0 0,0 1 0 0 0,0-1 0 0 0,0 1 0 0 0,0-1-1 0 0,0 0 1 0 0,0 1 0 0 0,0-1 0 0 0,0 1 0 0 0,0-1-1 0 0,0 0 1 0 0,0 1 0 0 0,0-1 0 0 0,0 1-1 0 0,0-1 1 0 0,0 0 0 0 0,0 1 0 0 0,1-1-132 0 0,3 21 116 0 0,-3-16 271 0 0,10 67 318 0 0,1 4-476 0 0,-9-65-180 0 0,0-1 0 0 0,0 1 0 0 0,1-1 0 0 0,1 0 0 0 0,4 9-49 0 0,-8-18 7 0 0,-1 0 1 0 0,1 0 0 0 0,-1 0 0 0 0,1 0-1 0 0,0 0 1 0 0,-1 0 0 0 0,1 0-1 0 0,0 0 1 0 0,0 0 0 0 0,0 0-1 0 0,0 0 1 0 0,0-1 0 0 0,0 1-1 0 0,0 0 1 0 0,0-1 0 0 0,0 1-1 0 0,0-1 1 0 0,1 1 0 0 0,-1-1 0 0 0,0 1-1 0 0,0-1 1 0 0,0 0 0 0 0,2 1-8 0 0,-2-2 18 0 0,1 1 0 0 0,-1 0 1 0 0,1-1-1 0 0,-1 1 0 0 0,1-1 1 0 0,-1 1-1 0 0,1-1 0 0 0,-1 0 1 0 0,1 1-1 0 0,-1-1 0 0 0,0 0 1 0 0,1 0-1 0 0,-1 0 0 0 0,0 0 1 0 0,0 0-1 0 0,1-1-18 0 0,3-4 72 0 0,1-1 0 0 0,-1 1-1 0 0,-1-1 1 0 0,1 0 0 0 0,-1-1 0 0 0,1-3-72 0 0,2-7-4 0 0,-1 0-1 0 0,0-1 1 0 0,-2 1-1 0 0,0-1 1 0 0,-1 0-1 0 0,-1-1 1 0 0,-1 1-1 0 0,-1-5 5 0 0,0 36 43 0 0,2-1-1 0 0,-1 1 1 0 0,1 0 0 0 0,1-1-1 0 0,0 1 1 0 0,2 2-43 0 0,-4-10-57 0 0,6 14 108 0 0,0 0 0 0 0,1 0 0 0 0,0-1 1 0 0,4 2-52 0 0,-10-15-159 0 0,0-1 1 0 0,0 0 0 0 0,0 1 0 0 0,1-1 0 0 0,0 0 0 0 0,0 0 0 0 0,0 0 0 0 0,0-1 0 0 0,0 1 0 0 0,0-1 0 0 0,1 1-1 0 0,-1-1 1 0 0,1 0 0 0 0,-1-1 0 0 0,1 1 0 0 0,0 0 0 0 0,0-1 0 0 0,0 0 0 0 0,0 0 0 0 0,0 0 0 0 0,0-1 0 0 0,1 1 158 0 0,7-3-2874 0 0,0-1-5893 0 0</inkml:trace>
  <inkml:trace contextRef="#ctx0" brushRef="#br0" timeOffset="769.155">1078 57 25399 0 0,'0'0'579'0'0,"0"0"80"0"0,-2 15 863 0 0,0 17-745 0 0,2 0-1 0 0,0 0 1 0 0,6 31-777 0 0,0-7 246 0 0,3 131 198 0 0,6 70 152 0 0,-10-191-975 0 0,-7-58-771 0 0,1-8-611 0 0,-1-4 50 0 0,2-4-464 0 0</inkml:trace>
  <inkml:trace contextRef="#ctx0" brushRef="#br0" timeOffset="1098.963">1003 497 22663 0 0,'-7'-2'972'0'0,"-12"-1"1398"0"0,18 3-1394 0 0,1 0 42 0 0,0 0-63 0 0,6-2 254 0 0,8-3-1018 0 0,-1 0 0 0 0,0 1-1 0 0,1 1 1 0 0,0 1 0 0 0,-1-1 0 0 0,2 2-191 0 0,17-4 131 0 0,37-7-1874 0 0,-43 7 710 0 0</inkml:trace>
  <inkml:trace contextRef="#ctx0" brushRef="#br0" timeOffset="1438.395">1336 478 20039 0 0,'-2'3'248'0'0,"1"-1"-1"0"0,-1 0 0 0 0,1 1 1 0 0,-1-1-1 0 0,1 0 1 0 0,0 1-1 0 0,0 0 0 0 0,0-1 1 0 0,0 1-1 0 0,0 0 0 0 0,1 0 1 0 0,-1-1-1 0 0,1 1 0 0 0,0 1-247 0 0,0 5 554 0 0,0-1-1 0 0,1 1 0 0 0,0-1 1 0 0,1 1-554 0 0,1 15 725 0 0,5 33 851 0 0,-3-27-499 0 0,1 20-1077 0 0,0 41 595 0 0,-1-25-226 0 0,-4 53-369 0 0,-2-70 57 0 0,0-10-830 0 0,-5 29 773 0 0,6-67-74 0 0,0 1 0 0 0,0-1 0 0 0,0 0 0 0 0,-1 0 1 0 0,1 0-1 0 0,0 0 0 0 0,-1 0 0 0 0,1-1 0 0 0,-1 1 1 0 0,1 0-1 0 0,-1 0 0 0 0,0 0 0 0 0,1 0 0 0 0,-1 0 74 0 0,1-1-97 0 0,-1 0-1 0 0,1 0 1 0 0,0 0-1 0 0,-1 0 0 0 0,1 1 1 0 0,0-1-1 0 0,-1 0 1 0 0,1 0-1 0 0,0 0 1 0 0,-1 0-1 0 0,1 0 0 0 0,0 0 1 0 0,-1 0-1 0 0,1 0 1 0 0,0 0-1 0 0,-1 0 1 0 0,1 0-1 0 0,0 0 1 0 0,-1 0-1 0 0,1-1 0 0 0,0 1 1 0 0,-1 0-1 0 0,1 0 1 0 0,0 0-1 0 0,-1 0 1 0 0,1 0-1 0 0,0-1 0 0 0,0 1 1 0 0,-1 0-1 0 0,1 0 1 0 0,0-1-1 0 0,0 1 1 0 0,-1 0-1 0 0,1 0 1 0 0,0-1-1 0 0,0 1 0 0 0,0 0 1 0 0,0-1-1 0 0,-1 1 1 0 0,1 0-1 0 0,0-1 1 0 0,0 1-1 0 0,0 0 0 0 0,0-1 1 0 0,0 1 97 0 0,-5-8-2199 0 0</inkml:trace>
  <inkml:trace contextRef="#ctx0" brushRef="#br0" timeOffset="1767.214">1291 573 2760 0 0,'4'-20'-101'0'0,"0"1"3506"0"0,-4 17-2117 0 0,1 0 1 0 0,0 0-1 0 0,0 0 1 0 0,0 0-1 0 0,1 1 1 0 0,-1-1-1 0 0,0 0 1 0 0,2-1-1289 0 0,1-2 1117 0 0,1 1 0 0 0,-1 0 0 0 0,1 0 0 0 0,0 1 0 0 0,0-1 0 0 0,1 1 0 0 0,-1 0 0 0 0,2 0-1117 0 0,0 0 457 0 0,0 1 0 0 0,0-1 0 0 0,1 1 0 0 0,-1 1 0 0 0,0 0 0 0 0,4-1-457 0 0,0 2 83 0 0,0-1-1 0 0,0 2 1 0 0,1 0-1 0 0,-1 0 1 0 0,0 1-1 0 0,0 0 0 0 0,0 1 1 0 0,-1 0-1 0 0,2 1-82 0 0,-9-3 45 0 0,-1 0-1 0 0,0 0 0 0 0,0 0 1 0 0,0 0-1 0 0,0 0 0 0 0,0 0 0 0 0,0 0 1 0 0,0 1-1 0 0,0-1 0 0 0,0 1 0 0 0,0 0 1 0 0,-1-1-1 0 0,1 1 0 0 0,-1 0 0 0 0,1 0 1 0 0,-1 0-1 0 0,0 0 0 0 0,0 0 1 0 0,1 0-1 0 0,-2 0 0 0 0,1 1 0 0 0,0-1 1 0 0,0 0-1 0 0,-1 1 0 0 0,1-1 0 0 0,-1 0 1 0 0,0 1-1 0 0,1 0-44 0 0,-2 3 70 0 0,1 0 1 0 0,-1-1-1 0 0,0 1 0 0 0,-1 0 1 0 0,1-1-1 0 0,-1 0 0 0 0,0 1 1 0 0,0-1-1 0 0,-1 0 0 0 0,1 0 1 0 0,-2 2-71 0 0,-2 2 52 0 0,0-1 0 0 0,0 1 1 0 0,-1-1-1 0 0,0 0 0 0 0,-1-1 0 0 0,0 0 1 0 0,0 0-1 0 0,0-1 0 0 0,-1 0 1 0 0,-2 1-53 0 0,7-4-202 0 0,0-1 0 0 0,-1 1 0 0 0,1-1 0 0 0,0 0 1 0 0,-1-1-1 0 0,1 1 0 0 0,-1-1 0 0 0,0 0 0 0 0,1 0 1 0 0,-1 0-1 0 0,0-1 0 0 0,0 0 0 0 0,0 0 0 0 0,1 0 1 0 0,-1 0-1 0 0,0-1 0 0 0,0 0 0 0 0,1 0 0 0 0,-1 0 1 0 0,0 0-1 0 0,1-1 0 0 0,-1 0 0 0 0,-1-1 202 0 0,4 2-381 0 0,0 0-1 0 0,0-1 0 0 0,0 0 1 0 0,0 1-1 0 0,0-1 1 0 0,0 0-1 0 0,0 0 0 0 0,1 0 1 0 0,-1 0-1 0 0,1 0 1 0 0,0 0-1 0 0,-1-2 382 0 0,2 4-45 0 0,-4-15-2323 0 0</inkml:trace>
  <inkml:trace contextRef="#ctx0" brushRef="#br0" timeOffset="2108.3">1634 448 10592 0 0,'0'0'818'0'0,"0"0"-99"0"0,0 0 1561 0 0,0 0 742 0 0,1 1 2638 0 0,1 9-3653 0 0,9 41 1656 0 0,-5-29-3292 0 0,1 1 0 0 0,4 6-371 0 0,-8-23 71 0 0,0 0 0 0 0,0-1 0 0 0,0 1 1 0 0,1-1-1 0 0,-1 0 0 0 0,1 0 0 0 0,0 0 0 0 0,1-1 0 0 0,3 3-71 0 0,-7-5 15 0 0,0-1 0 0 0,1 0 0 0 0,-1 0 0 0 0,1 0 0 0 0,-1 0 0 0 0,1 0 0 0 0,0 0-1 0 0,-1-1 1 0 0,1 1 0 0 0,0-1 0 0 0,-1 1 0 0 0,1-1 0 0 0,0 1 0 0 0,0-1 0 0 0,0 0 0 0 0,-1 0 0 0 0,1 0 0 0 0,0 0 0 0 0,0 0 0 0 0,0 0 0 0 0,-1-1-1 0 0,1 1 1 0 0,0 0 0 0 0,0-1 0 0 0,-1 0 0 0 0,1 1 0 0 0,0-1 0 0 0,-1 0 0 0 0,1 0 0 0 0,-1 0 0 0 0,1 0 0 0 0,-1 0 0 0 0,1 0 0 0 0,-1 0-1 0 0,0 0 1 0 0,1-1-15 0 0,4-5 15 0 0,0 0 0 0 0,-1 0 0 0 0,0-1 0 0 0,0 1 0 0 0,0-1 0 0 0,-1 0-1 0 0,-1 0 1 0 0,1 0 0 0 0,-1-1 0 0 0,0 1 0 0 0,-1-2-15 0 0,2-9-38 0 0,0 0 0 0 0,-2-1 0 0 0,0 1 0 0 0,-1-17 38 0 0,-3 78-26 0 0,1-20 12 0 0,0 1 1 0 0,2 5 13 0 0,1-3-25 0 0,-1-8-83 0 0,0 1 0 0 0,1-1-1 0 0,1-1 1 0 0,1 1-1 0 0,5 16 109 0 0,-8-32-121 0 0,-1 0 0 0 0,1 0-1 0 0,-1 0 1 0 0,1 0-1 0 0,0 0 1 0 0,0 0-1 0 0,-1 0 1 0 0,1 0 0 0 0,0 0-1 0 0,0 0 1 0 0,0 0-1 0 0,0-1 122 0 0,6 3-8838 0 0,-3-3 317 0 0</inkml:trace>
  <inkml:trace contextRef="#ctx0" brushRef="#br0" timeOffset="2444.705">1985 0 23583 0 0,'0'0'539'0'0,"0"8"724"0"0,-3 16-749 0 0,2 0 0 0 0,0 1 0 0 0,2-1 0 0 0,0 0 0 0 0,3 9-514 0 0,0 12 619 0 0,15 165 790 0 0,-7-100-818 0 0,12 40-591 0 0,-23-140 9 0 0,3 4 38 0 0,-1-1-776 0 0,-2-6-3906 0 0,-1-11-4631 0 0</inkml:trace>
  <inkml:trace contextRef="#ctx0" brushRef="#br0" timeOffset="2445.705">1865 337 24479 0 0,'0'0'562'0'0,"0"0"72"0"0,0 0 36 0 0,0 0-82 0 0,15 2 1026 0 0,36-4 655 0 0,33-5-2269 0 0,50-12-2374 0 0,-114 16 1387 0 0</inkml:trace>
  <inkml:trace contextRef="#ctx0" brushRef="#br0" timeOffset="3229.079">463 1067 20503 0 0,'0'0'936'0'0,"0"0"-17"0"0,-5 6-550 0 0,4-2-234 0 0,0 0 0 0 0,0 0 0 0 0,0 1 0 0 0,0-1 0 0 0,0 0 0 0 0,1 0 0 0 0,0 1 0 0 0,0-1 0 0 0,0 0-135 0 0,0 8 313 0 0,0 49 1184 0 0,2-1 0 0 0,8 39-1497 0 0,0-8 373 0 0,19 297 356 0 0,-22-315-1778 0 0,5 10 1049 0 0,-12-81-362 0 0,0 0 0 0 0,0 0 0 0 0,1-1 0 0 0,-1 1 0 0 0,1 0 0 0 0,0-1-1 0 0,-1 1 1 0 0,1 0 0 0 0,0-1 0 0 0,0 1 0 0 0,0-1 362 0 0,0 1-8591 0 0</inkml:trace>
  <inkml:trace contextRef="#ctx0" brushRef="#br0" timeOffset="4244.972">783 1727 7832 0 0,'0'0'602'0'0,"0"0"-395"0"0,4 0 76 0 0,-4 0 1063 0 0,0 0 457 0 0,6-2 3139 0 0,7-3-1976 0 0,-11 3-2715 0 0,-1 0 1 0 0,1-1-1 0 0,0 1 1 0 0,-1 0-1 0 0,0-1 0 0 0,1 1 1 0 0,-1-1-1 0 0,0 0 1 0 0,0 1-1 0 0,0-1 1 0 0,-1 0-1 0 0,1 0 1 0 0,-1 1-1 0 0,0-1 0 0 0,1 0 1 0 0,-1 0-1 0 0,0 0 1 0 0,-1 1-1 0 0,1-1 1 0 0,0 0-1 0 0,-1 0 1 0 0,0 0-1 0 0,0-2-251 0 0,-2-5 397 0 0,0-1-1 0 0,-1 1 1 0 0,-1 0 0 0 0,1 0-1 0 0,-5-6-396 0 0,6 11 88 0 0,0 0 1 0 0,0 0-1 0 0,-1 0 0 0 0,0 1 1 0 0,0-1-1 0 0,0 1 0 0 0,0 0 1 0 0,-5-4-89 0 0,7 7 21 0 0,1 1 1 0 0,-1-1-1 0 0,1 0 1 0 0,-1 0-1 0 0,1 1 1 0 0,-1-1 0 0 0,0 1-1 0 0,1-1 1 0 0,-1 1-1 0 0,0 0 1 0 0,1-1 0 0 0,-1 1-1 0 0,0 0 1 0 0,1 0-1 0 0,-1 0 1 0 0,0 1-1 0 0,0-1 1 0 0,1 0 0 0 0,-1 1-1 0 0,0-1 1 0 0,1 1-1 0 0,-1-1 1 0 0,1 1 0 0 0,-1 0-1 0 0,1 0 1 0 0,-1-1-1 0 0,1 1 1 0 0,-1 0-1 0 0,1 0 1 0 0,0 1 0 0 0,-1-1-1 0 0,1 0 1 0 0,0 0-22 0 0,-3 3 2 0 0,1 0 0 0 0,0 0 1 0 0,0 0-1 0 0,0 1 0 0 0,1-1 0 0 0,-1 1 0 0 0,1-1 1 0 0,0 1-1 0 0,0 0 0 0 0,0 2-2 0 0,-3 12-20 0 0,0 0 0 0 0,1 3 20 0 0,2-7-38 0 0,-2 8 27 0 0,1 0 0 0 0,1 0 0 0 0,1 0 0 0 0,1 0 1 0 0,0 0-1 0 0,2 0 0 0 0,1 0 0 0 0,2 3 11 0 0,-4-23 0 0 0,-1 0 0 0 0,1 0-1 0 0,0 0 1 0 0,0-1 0 0 0,1 1 0 0 0,-1 0 0 0 0,1 0-1 0 0,-1-1 1 0 0,1 1 0 0 0,0-1 0 0 0,0 0 0 0 0,0 1-1 0 0,0-1 1 0 0,0 0 0 0 0,2 2 0 0 0,-2-4 2 0 0,-1 1 1 0 0,0 0-1 0 0,1-1 1 0 0,-1 1-1 0 0,1-1 1 0 0,-1 1-1 0 0,1-1 1 0 0,-1 0-1 0 0,1 0 1 0 0,0 0-1 0 0,-1 1 1 0 0,1-2-1 0 0,-1 1 1 0 0,1 0-1 0 0,-1 0 1 0 0,1 0-1 0 0,-1-1 1 0 0,1 1-1 0 0,-1-1 1 0 0,1 1 0 0 0,-1-1-1 0 0,1 1 1 0 0,-1-1-1 0 0,0 0 1 0 0,1 0-1 0 0,-1 0 1 0 0,0 0-1 0 0,0 0 1 0 0,1 0-1 0 0,-1-1-2 0 0,7-5 20 0 0,0-2 1 0 0,-1 1-1 0 0,0-1 0 0 0,0 1 1 0 0,-1-2-1 0 0,0 1 0 0 0,-1-1 1 0 0,3-6-21 0 0,5-15 77 0 0,-2-1 0 0 0,1-6-77 0 0,-8 23 40 0 0,-1-1-1 0 0,-1 1 0 0 0,1-11-39 0 0,-1 0 21 0 0,-4-7 43 0 0,2 32 15 0 0,-3 23 346 0 0,-2 12-386 0 0,1-1 1 0 0,1 1-1 0 0,2 0 0 0 0,3 28-39 0 0,-1-55 16 0 0,0 1-1 0 0,0 0 0 0 0,1 0 0 0 0,0-1 1 0 0,1 1-1 0 0,2 6-15 0 0,-4-11 3 0 0,0-1 1 0 0,0 0-1 0 0,1 1 0 0 0,-1-1 1 0 0,1 0-1 0 0,-1 0 1 0 0,1 1-1 0 0,0-1 0 0 0,0 0 1 0 0,0-1-1 0 0,0 1 1 0 0,0 0-1 0 0,0-1 0 0 0,0 1 1 0 0,0-1-1 0 0,1 1 0 0 0,-1-1 1 0 0,1 0-1 0 0,-1 0 1 0 0,1 0-1 0 0,0 0-3 0 0,-1-1 2 0 0,0 0 0 0 0,0 0-1 0 0,0 0 1 0 0,-1-1 0 0 0,1 1 0 0 0,0 0-1 0 0,0-1 1 0 0,0 1 0 0 0,0-1 0 0 0,0 0-1 0 0,-1 1 1 0 0,1-1 0 0 0,0 0 0 0 0,-1 0 0 0 0,1 0-1 0 0,0 0 1 0 0,-1 0 0 0 0,2-2-2 0 0,23-25 39 0 0,-22 24-38 0 0,2-4-1 0 0,0-1 0 0 0,-1 0 0 0 0,0 0 0 0 0,0 0 0 0 0,-1-1 0 0 0,0 1 0 0 0,-1-1 0 0 0,0 0 0 0 0,1-9 0 0 0,3-15 0 0 0,-2-2 0 0 0,-2-5 0 0 0,-3 1-115 0 0,-2 30 32 0 0,2 28 36 0 0,0 19 158 0 0,-2-12-96 0 0,2 0 0 0 0,1 0 1 0 0,2 0-1 0 0,0-1 0 0 0,1 1 0 0 0,4 9-15 0 0,-8-31-4 0 0,1-1-1 0 0,0 0 1 0 0,0 0-1 0 0,0 0 1 0 0,0 0-1 0 0,0 0 1 0 0,0 0-1 0 0,1-1 1 0 0,-1 1-1 0 0,0 0 1 0 0,1 0-1 0 0,0-1 0 0 0,-1 1 1 0 0,1-1-1 0 0,0 0 1 0 0,1 2 4 0 0,-2-3 3 0 0,1 1-1 0 0,-1-1 1 0 0,0 0 0 0 0,0 1 0 0 0,1-1 0 0 0,-1 0-1 0 0,0 0 1 0 0,0 0 0 0 0,1 0 0 0 0,-1 0-1 0 0,0 0 1 0 0,1 0 0 0 0,-1 0 0 0 0,0 0 0 0 0,0-1-1 0 0,1 1 1 0 0,-1 0 0 0 0,0-1 0 0 0,0 1 0 0 0,1-1-1 0 0,-1 0 1 0 0,0 1 0 0 0,0-1 0 0 0,0 0-1 0 0,0 0 1 0 0,0 0 0 0 0,1 0-3 0 0,4-6 10 0 0,0 1 1 0 0,0-1-1 0 0,0-1 0 0 0,-1 1 1 0 0,0-1-1 0 0,0 0 0 0 0,-1 0 1 0 0,0 0-1 0 0,1-2-10 0 0,6-19-108 0 0,7-30 108 0 0,-18 56-6 0 0,6-21-112 0 0,2-19 118 0 0,-5 25-13 0 0,0 44 86 0 0,-2 46 170 0 0,-2 64 201 0 0,-1-67-326 0 0,-1 1 188 0 0,-3 9-306 0 0,6-78 4 0 0,-6 40 210 0 0,-7 32-214 0 0,10-60 49 0 0,-1 0 0 0 0,-1-1 0 0 0,1 1 0 0 0,-2-1-1 0 0,0 0 1 0 0,0 0 0 0 0,-7 8-49 0 0,11-17-11 0 0,-1 0 1 0 0,1 0-1 0 0,-1 0 1 0 0,0 0-1 0 0,0-1 1 0 0,0 1-1 0 0,0-1 1 0 0,0 0-1 0 0,-1 0 0 0 0,1 0 1 0 0,0 0-1 0 0,-1-1 1 0 0,0 1-1 0 0,1-1 1 0 0,-1 0-1 0 0,0 0 1 0 0,0 0-1 0 0,-3 0 11 0 0,4-1-16 0 0,0 0 0 0 0,0 0 0 0 0,1-1 1 0 0,-1 1-1 0 0,0-1 0 0 0,0 1 0 0 0,1-1 0 0 0,-1 0 1 0 0,0 0-1 0 0,1 0 0 0 0,-1 0 0 0 0,1 0 0 0 0,-1-1 0 0 0,1 1 1 0 0,0-1-1 0 0,0 1 0 0 0,0-1 0 0 0,-1 0 0 0 0,2 0 0 0 0,-1 0 1 0 0,0 0-1 0 0,0-1 0 0 0,1 1 0 0 0,-1 0 0 0 0,1-1 1 0 0,-1 1-1 0 0,1-1 16 0 0,-2-6-509 0 0,0 0 0 0 0,0 0 1 0 0,0 0-1 0 0,1-1 0 0 0,1 1 1 0 0,0-1-1 0 0,0 0 0 0 0,1 1 0 0 0,0-1 1 0 0,0 0-1 0 0,1 1 0 0 0,1-1 1 0 0,-1 1-1 0 0,2-1 0 0 0,0 0 509 0 0,4-14-2216 0 0</inkml:trace>
  <inkml:trace contextRef="#ctx0" brushRef="#br0" timeOffset="4863.855">1280 1758 12896 0 0,'0'0'997'0'0,"9"-12"-313"0"0,-7 9 447 0 0,2 1 0 0 0,-1-1 0 0 0,0 1 0 0 0,0 0 0 0 0,1 1 0 0 0,-1-1 0 0 0,3 0-1131 0 0,27-8 4125 0 0,-26 8-3842 0 0,0 0-1 0 0,0 0 0 0 0,0-1 1 0 0,0 1-1 0 0,0-2 1 0 0,3-1-283 0 0,-8 4 15 0 0,8-6 15 0 0,0 0 0 0 0,0 0 0 0 0,0-1 0 0 0,-1-1 0 0 0,4-4-30 0 0,-11 11 10 0 0,0-1 0 0 0,0 1 0 0 0,-1 0-1 0 0,1-1 1 0 0,0 0 0 0 0,-1 1 0 0 0,0-1 0 0 0,0 0 0 0 0,0 0 0 0 0,0 0 0 0 0,0 1 0 0 0,0-1 0 0 0,-1 0 0 0 0,1 0 0 0 0,-1 0 0 0 0,0 0 0 0 0,0 0 0 0 0,0 0 0 0 0,0-1-1 0 0,-1 1 1 0 0,1 1 0 0 0,-1-1 0 0 0,0 0 0 0 0,0 0 0 0 0,0-1-10 0 0,1 3 5 0 0,-1 1 0 0 0,1-1-1 0 0,0 0 1 0 0,-1 1 0 0 0,1-1-1 0 0,0 0 1 0 0,-1 1 0 0 0,1-1-1 0 0,-1 1 1 0 0,1-1 0 0 0,-1 1-1 0 0,1-1 1 0 0,-1 1 0 0 0,0-1 0 0 0,1 1-1 0 0,-1-1 1 0 0,1 1 0 0 0,-1 0-1 0 0,0-1 1 0 0,1 1 0 0 0,-1 0-1 0 0,0 0 1 0 0,0-1 0 0 0,1 1-1 0 0,-1 0-4 0 0,-1 0 4 0 0,1 0 0 0 0,-1 0-1 0 0,0 0 1 0 0,1 1 0 0 0,-1-1-1 0 0,1 0 1 0 0,-1 1 0 0 0,1-1-1 0 0,-1 1 1 0 0,1-1 0 0 0,-1 1-1 0 0,1 0-3 0 0,-3 2 15 0 0,-1-1 0 0 0,1 1-1 0 0,0 0 1 0 0,0 1 0 0 0,0-1-1 0 0,1 1 1 0 0,-2 1-15 0 0,0 0 50 0 0,0 2 1 0 0,1-1-1 0 0,0 0 0 0 0,0 1 1 0 0,0 0-1 0 0,1 0 0 0 0,-3 7-50 0 0,0 4 81 0 0,2-9-4 0 0,0 0-1 0 0,1 0 1 0 0,1 0-1 0 0,-1 0 1 0 0,1 1-1 0 0,1-1 1 0 0,0 1 0 0 0,0-1-1 0 0,1 1 1 0 0,1 7-77 0 0,0-9 46 0 0,1 0 0 0 0,0 0 0 0 0,1-1 0 0 0,-1 1 0 0 0,1-1 0 0 0,1 1 0 0 0,-1-1 0 0 0,1 0 0 0 0,2 2-46 0 0,-4-6-8 0 0,-1-1-1 0 0,1 0 0 0 0,-1-1 0 0 0,1 1 0 0 0,0 0 1 0 0,0 0-1 0 0,0-1 0 0 0,0 1 0 0 0,0-1 1 0 0,0 0-1 0 0,0 1 0 0 0,1-1 0 0 0,-1 0 0 0 0,0 0 1 0 0,0 0-1 0 0,1-1 0 0 0,-1 1 0 0 0,1-1 0 0 0,-1 1 1 0 0,1-1-1 0 0,-1 0 0 0 0,1 0 0 0 0,-1 0 0 0 0,1 0 1 0 0,-1 0-1 0 0,1 0 0 0 0,-1-1 0 0 0,1 0 0 0 0,-1 1 1 0 0,0-1-1 0 0,1 0 0 0 0,0 0 9 0 0,3-2-343 0 0,0 0 0 0 0,-1-1-1 0 0,1 1 1 0 0,-1-1 0 0 0,0 0 0 0 0,0-1 0 0 0,0 1 0 0 0,-1-1-1 0 0,4-5 344 0 0,8-10-3842 0 0,-2 0-1 0 0,0-2 3843 0 0,1-2-3085 0 0,-2 4 1059 0 0,-9 12 1425 0 0,0 2-1 0 0,0-1 1 0 0,1 0 0 0 0,2-1 601 0 0,-4 5 619 0 0,0 0 0 0 0,-1 0 0 0 0,1 1-1 0 0,0-1 1 0 0,0 1 0 0 0,0 0 0 0 0,3-2-619 0 0,-5 4 167 0 0,0-1 1 0 0,0 1 0 0 0,-1 0-1 0 0,1 0 1 0 0,0 0-1 0 0,0-1 1 0 0,0 1-1 0 0,0 0 1 0 0,0 0-1 0 0,0 0 1 0 0,-1 0-1 0 0,1 0 1 0 0,0 0-1 0 0,0 1 1 0 0,0-1-1 0 0,0 0 1 0 0,0 0-1 0 0,-1 1 1 0 0,1-1-1 0 0,0 0 1 0 0,0 1-1 0 0,0-1 1 0 0,-1 1 0 0 0,1-1-1 0 0,0 1 1 0 0,-1-1-1 0 0,1 1 1 0 0,0 0-1 0 0,-1-1 1 0 0,1 1-1 0 0,-1 0 1 0 0,1-1-1 0 0,-1 1 1 0 0,1 0-1 0 0,-1 0 1 0 0,1 0-1 0 0,-1 0-167 0 0,5 7 847 0 0,-3-4-552 0 0,1 0 1 0 0,-1 0-1 0 0,0 0 0 0 0,-1 0 1 0 0,1 0-1 0 0,-1 1 0 0 0,0-1 1 0 0,1 1-296 0 0,0 11 585 0 0,-1 0 1 0 0,0 1-1 0 0,-1-1 1 0 0,-1 6-586 0 0,0 13 775 0 0,1-34-716 0 0,1-1 0 0 0,-1 1 1 0 0,0-1-1 0 0,0 0 0 0 0,0 1 0 0 0,0-1 1 0 0,0 1-1 0 0,0-1 0 0 0,0 1 0 0 0,0-1 1 0 0,-1 1-1 0 0,1-1 0 0 0,0 0 1 0 0,0 1-1 0 0,0-1 0 0 0,0 1 0 0 0,0-1 1 0 0,-1 0-1 0 0,1 1 0 0 0,0-1 0 0 0,-1 1-59 0 0,-7-12 612 0 0,3 1-566 0 0,1 0 1 0 0,0-1 0 0 0,1 1-1 0 0,0-1 1 0 0,1 0 0 0 0,0 0-1 0 0,0 0 1 0 0,1 0 0 0 0,1 0-1 0 0,0 0 1 0 0,1 0 0 0 0,1-9-47 0 0,-1 14 4 0 0,0 0-1 0 0,1 0 1 0 0,0 1 0 0 0,0-1 0 0 0,1 0 0 0 0,-1 1 0 0 0,1-1-1 0 0,1 1 1 0 0,-1 0 0 0 0,1 0 0 0 0,-1 0 0 0 0,1 0-1 0 0,1 1 1 0 0,-1 0 0 0 0,1 0 0 0 0,0 0 0 0 0,0 0-4 0 0,8-5-56 0 0,0 1 1 0 0,0 0 0 0 0,1 1 0 0 0,0 0-1 0 0,0 1 1 0 0,6-1 55 0 0,46-15-3361 0 0,-52 16 2178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52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42 16208 0 0,'-7'-34'1767'0'0,"5"27"-1391"0"0,0 7-53 0 0,2 0 438 0 0,0 0 37 0 0,-1 1-64 0 0,0 5-601 0 0,0-1-1 0 0,0 1 0 0 0,1-1 1 0 0,-1 1-1 0 0,1 0 1 0 0,0-1-1 0 0,1 1 0 0 0,-1-1 1 0 0,1 1-1 0 0,1 0-132 0 0,3 18 33 0 0,7 16-33 0 0,-9-28 94 0 0,31 81 307 0 0,-25-69-285 0 0,-7-18-27 0 0,1-1 0 0 0,-1 0 0 0 0,1 0 0 0 0,0-1 0 0 0,0 1 0 0 0,1-1 0 0 0,0 1 0 0 0,-1-1 0 0 0,1 0 0 0 0,1 0 0 0 0,-1-1 0 0 0,5 4-89 0 0,-7-6 56 0 0,0 0 1 0 0,0 0 0 0 0,-1 0-1 0 0,1 0 1 0 0,0 0 0 0 0,1 0-1 0 0,-1-1 1 0 0,0 1 0 0 0,0-1-1 0 0,0 1 1 0 0,0-1-1 0 0,0 0 1 0 0,1 0 0 0 0,-1 0-1 0 0,0 0 1 0 0,0 0 0 0 0,0 0-1 0 0,0-1 1 0 0,1 1 0 0 0,-1-1-1 0 0,0 1 1 0 0,0-1 0 0 0,0 0-1 0 0,0 0 1 0 0,0 0-1 0 0,0 0 1 0 0,0 0 0 0 0,-1-1-1 0 0,1 1 1 0 0,0 0 0 0 0,-1-1-1 0 0,1 1 1 0 0,-1-1 0 0 0,2-1-57 0 0,5-7 100 0 0,-1 0 0 0 0,0-1 0 0 0,0 0 0 0 0,-1 0 1 0 0,-1 0-1 0 0,1-1 0 0 0,-2 0 0 0 0,0 0 1 0 0,0 0-1 0 0,1-12-100 0 0,0-9 33 0 0,-1 1 1 0 0,-2-1-1 0 0,-1-22-33 0 0,-1 45 0 0 0,14 87-144 0 0,4-1 0 0 0,10 23 144 0 0,-8-35 314 0 0,-3 1 0 0 0,5 46-314 0 0,-20-100 129 0 0,-1 0 0 0 0,0 1 0 0 0,-1-1 0 0 0,0 0 0 0 0,-1 0 0 0 0,0 1 1 0 0,0-1-1 0 0,-1 0 0 0 0,-1 0 0 0 0,0 0 0 0 0,-1 0-129 0 0,2-6 77 0 0,0 0 0 0 0,0 0 0 0 0,-1 0 0 0 0,0 0 0 0 0,0 0 0 0 0,0 0 1 0 0,-1-1-1 0 0,0 1 0 0 0,0-1 0 0 0,0 0 0 0 0,0-1 0 0 0,0 1 0 0 0,-1-1 0 0 0,0 1 0 0 0,0-1 0 0 0,0-1 1 0 0,0 1-1 0 0,0-1 0 0 0,0 0 0 0 0,-1 0 0 0 0,1 0 0 0 0,-4 0-77 0 0,0 0 33 0 0,-1 0 1 0 0,1-1-1 0 0,-1 0 0 0 0,0 0 1 0 0,0-1-1 0 0,1-1 0 0 0,-1 0 1 0 0,0 0-1 0 0,1 0 0 0 0,-1-1 1 0 0,1-1-1 0 0,-2 0-33 0 0,7 1-108 0 0,0 0 0 0 0,0 0 0 0 0,0 0 1 0 0,1-1-1 0 0,-1 1 0 0 0,1-1 0 0 0,-1 0 0 0 0,1 0 0 0 0,0 0 0 0 0,-1-2 108 0 0,3 4-240 0 0,1 0 0 0 0,0-1 0 0 0,0 1-1 0 0,0 0 1 0 0,0 0 0 0 0,0 0-1 0 0,0-1 1 0 0,1 1 0 0 0,-1 0 0 0 0,0 0-1 0 0,1 0 1 0 0,-1 0 0 0 0,0 0-1 0 0,1 0 1 0 0,0-1 0 0 0,-1 1 0 0 0,1 0-1 0 0,0 0 241 0 0,4-7-6637 0 0,3-3-1497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2:02.2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23 135 6912 0 0,'-4'-21'387'0'0,"3"11"-171"0"0,-1 1-1 0 0,0 0 1 0 0,-1 0-1 0 0,-1-2-215 0 0,-2-13 11432 0 0,5 16-5279 0 0,6 18-5124 0 0,4 16-911 0 0,-2 1 0 0 0,0 0 0 0 0,-2 1-1 0 0,0 8-117 0 0,8 115 330 0 0,-11-118-226 0 0,3 143 383 0 0,-3-74-1497 0 0,12 85 1010 0 0,-7-159-3686 0 0,-4-20-4921 0 0</inkml:trace>
  <inkml:trace contextRef="#ctx0" brushRef="#br0" timeOffset="359.335">284 1 17967 0 0,'0'0'827'0'0,"0"0"-22"0"0,0 0-325 0 0,0 0 546 0 0,0 0 299 0 0,5 6 1339 0 0,0 3-2189 0 0,0 1-1 0 0,0-1 1 0 0,-1 1 0 0 0,-1 0 0 0 0,0 0 0 0 0,2 8-475 0 0,1 16 544 0 0,1 12-544 0 0,-5-27 256 0 0,6 76 599 0 0,-4 0 0 0 0,-6 69-855 0 0,-1-16 253 0 0,5-101 170 0 0,2 0 0 0 0,8 35-423 0 0,-9-71-305 0 0,0-1-671 0 0,-3-5-2521 0 0,1-11 1306 0 0</inkml:trace>
  <inkml:trace contextRef="#ctx0" brushRef="#br0" timeOffset="697.904">93 598 22663 0 0,'0'0'514'0'0,"0"0"71"0"0,0 0 32 0 0,0 0-66 0 0,0 0-246 0 0,0 0 302 0 0,13-2 1701 0 0,127-46-1092 0 0,-52 16-1692 0 0,-53 25-2493 0 0,-19 4-6417 0 0</inkml:trace>
  <inkml:trace contextRef="#ctx0" brushRef="#br0" timeOffset="1034.236">521 487 22431 0 0,'0'0'514'0'0,"0"0"71"0"0,0 0 30 0 0,0 0-75 0 0,8 13 21 0 0,-5-8-255 0 0,3 8-64 0 0,0 0-1 0 0,-1 0 1 0 0,-1 0 0 0 0,1 3-242 0 0,0 12 64 0 0,-1 1-1 0 0,0 15-63 0 0,4 29 81 0 0,-5-52-389 0 0,-2-9-401 0 0,1 0-1 0 0,1 0 1 0 0,0-1 0 0 0,4 11 709 0 0,-5-17-1183 0 0</inkml:trace>
  <inkml:trace contextRef="#ctx0" brushRef="#br0" timeOffset="1593.024">835 662 16184 0 0,'0'0'737'0'0,"0"0"-13"0"0,5-16 230 0 0,-4 14-722 0 0,0 0 0 0 0,-1 0-1 0 0,1 1 1 0 0,-1-1-1 0 0,1 0 1 0 0,-1 0-1 0 0,0 0 1 0 0,0 0-1 0 0,0 1 1 0 0,0-1-1 0 0,0 0 1 0 0,0 0 0 0 0,0 0-1 0 0,-1 0 1 0 0,1 0-1 0 0,-1 1 1 0 0,1-1-1 0 0,-1 0 1 0 0,0 0-1 0 0,0 1 1 0 0,0-2-232 0 0,-5-8 1012 0 0,-2-1-180 0 0,-11-12 405 0 0,17 21-1164 0 0,1 0-1 0 0,-1 1 1 0 0,0-1-1 0 0,0 1 1 0 0,-1-1-1 0 0,1 1 1 0 0,0 0-1 0 0,-1-1 1 0 0,1 1-1 0 0,-1 1 1 0 0,0-1 0 0 0,0 0-1 0 0,0 1 1 0 0,0-1-1 0 0,-3 0-72 0 0,4 1 3 0 0,-1 0-1 0 0,1 1 1 0 0,-1-1-1 0 0,0 1 1 0 0,0 0-1 0 0,1-1 1 0 0,-1 1-1 0 0,0 1 1 0 0,0-1-1 0 0,1 0 1 0 0,-1 1 0 0 0,0-1-1 0 0,1 1 1 0 0,-1 0-1 0 0,0 0 1 0 0,1 0-1 0 0,-1 0 1 0 0,1 0-1 0 0,0 0 1 0 0,-1 1-1 0 0,1-1 1 0 0,0 1-1 0 0,0 0 1 0 0,0 0-1 0 0,0 0 1 0 0,0 0 0 0 0,0 0-1 0 0,0 0 1 0 0,1 0-1 0 0,-2 2-2 0 0,-1 4-25 0 0,0 0 0 0 0,1 0-1 0 0,0 1 1 0 0,0-1 0 0 0,1 1 0 0 0,0 0-1 0 0,0 0 1 0 0,1 0 0 0 0,0 0 0 0 0,1 0-1 0 0,0 6 26 0 0,1-4-2 0 0,0 0-1 0 0,0 0 1 0 0,1-1 0 0 0,0 1-1 0 0,1 0 1 0 0,0-1-1 0 0,1 1 1 0 0,0-1-1 0 0,4 5 3 0 0,-7-12 0 0 0,1 0 0 0 0,1 1 0 0 0,-1-1 0 0 0,0 0 0 0 0,1 0 0 0 0,0-1 0 0 0,-1 1 0 0 0,1-1 0 0 0,0 1 0 0 0,0-1 0 0 0,1 0 0 0 0,-1 0 0 0 0,4 2 0 0 0,-6-4 5 0 0,0 1 0 0 0,1-1 0 0 0,-1 1 1 0 0,1-1-1 0 0,-1 0 0 0 0,1 0 1 0 0,-1 0-1 0 0,1 0 0 0 0,-1 0 1 0 0,1 0-1 0 0,-1 0 0 0 0,1 0 1 0 0,-1 0-1 0 0,0 0 0 0 0,1-1 1 0 0,-1 1-1 0 0,1-1 0 0 0,-1 1 1 0 0,0-1-1 0 0,1 0 0 0 0,-1 1 0 0 0,0-1 1 0 0,1 0-1 0 0,-1 0 0 0 0,0 0 1 0 0,0 0-1 0 0,0 0 0 0 0,0 0 1 0 0,0 0-1 0 0,0 0 0 0 0,0-1 1 0 0,0 1-1 0 0,-1 0 0 0 0,1-1 1 0 0,0 1-1 0 0,-1 0 0 0 0,1-1-5 0 0,11-21 154 0 0,-6 12-121 0 0,-1 1 0 0 0,0-2-1 0 0,0 1 1 0 0,-1 0 0 0 0,0-1 0 0 0,1-9-33 0 0,-5 19 2 0 0,4-20 46 0 0,-1-1 0 0 0,0 0 0 0 0,-2-19-48 0 0,-2 1 31 0 0,1 5-331 0 0,-5-31 300 0 0,-16-121-473 0 0,17 152 474 0 0,-3-16-1 0 0,1 26 393 0 0,6 25-242 0 0,0 3-59 0 0,2 43 139 0 0,3 2-231 0 0,-4-29 17 0 0,17 145 359 0 0,12 27-376 0 0,-24-162 13 0 0,1 0 0 0 0,1-1 0 0 0,2 0 0 0 0,0 0 0 0 0,3 1-13 0 0,5-3-2491 0 0,-15-22 1137 0 0</inkml:trace>
  <inkml:trace contextRef="#ctx0" brushRef="#br0" timeOffset="2195.642">1109 653 11520 0 0,'0'0'886'0'0,"5"-15"2156"0"0,-5 3-433 0 0,-1 0 1 0 0,0 0 0 0 0,-2-8-2610 0 0,1 11 331 0 0,0 1 1 0 0,-1-1-1 0 0,0 1 1 0 0,-1-1 0 0 0,0 1-1 0 0,0 0 1 0 0,0 1-1 0 0,-1-1 1 0 0,0 1 0 0 0,-4-4-332 0 0,7 9 33 0 0,1 0 0 0 0,-1 1 0 0 0,0-1 0 0 0,1 1 1 0 0,-1-1-1 0 0,0 1 0 0 0,0 0 0 0 0,0 0 1 0 0,0 0-1 0 0,0 0 0 0 0,0 0 0 0 0,0 0 1 0 0,0 0-1 0 0,-1 1 0 0 0,0-1-33 0 0,2 1 0 0 0,0 0 0 0 0,-1 0-1 0 0,1 0 1 0 0,-1 0 0 0 0,1 1 0 0 0,0-1-1 0 0,-1 0 1 0 0,1 1 0 0 0,0-1 0 0 0,-1 1 0 0 0,1 0-1 0 0,0-1 1 0 0,0 1 0 0 0,-1 0 0 0 0,1 0 0 0 0,0-1-1 0 0,0 1 1 0 0,0 0 0 0 0,0 0 0 0 0,0 0-1 0 0,0 0 1 0 0,0 1 0 0 0,1-1 0 0 0,-1 0 0 0 0,-5 6-27 0 0,1 1 1 0 0,1-1 0 0 0,-1 1-1 0 0,1 0 1 0 0,1 0-1 0 0,-2 3 27 0 0,-3 13-40 0 0,-3 22 40 0 0,9-37-6 0 0,1 0-1 0 0,0 0 0 0 0,1 0 1 0 0,0 0-1 0 0,0 0 0 0 0,2 8 7 0 0,0 1-2 0 0,0-4-14 0 0,0 0 0 0 0,5 13 16 0 0,-6-23-5 0 0,0 0 1 0 0,1 0 0 0 0,0 0 0 0 0,0 0-1 0 0,0-1 1 0 0,0 1 0 0 0,1-1 0 0 0,-1 1-1 0 0,1-1 1 0 0,0 0 0 0 0,2 3 4 0 0,-4-6-9 0 0,0 1 0 0 0,0-1 0 0 0,0 1 0 0 0,0-1 0 0 0,0 1 0 0 0,0-1 0 0 0,0 1 1 0 0,0-1-1 0 0,0 0 0 0 0,0 0 0 0 0,0 1 0 0 0,0-1 0 0 0,0 0 0 0 0,0 0 0 0 0,0 0 0 0 0,0 0 0 0 0,0 0 0 0 0,0 0 0 0 0,1-1 1 0 0,-1 1-1 0 0,0 0 0 0 0,0 0 0 0 0,0-1 0 0 0,0 1 0 0 0,0-1 0 0 0,-1 1 0 0 0,1-1 0 0 0,0 1 0 0 0,0-1 0 0 0,0 0 0 0 0,0 1 0 0 0,0-1 1 0 0,-1 0-1 0 0,1 0 0 0 0,0 0 9 0 0,4-4-34 0 0,-1 0 1 0 0,1 0 0 0 0,-1-1-1 0 0,0 0 1 0 0,-1 0 33 0 0,5-8-65 0 0,0 0-1 0 0,-2-1 0 0 0,0 0 1 0 0,0 0-1 0 0,1-10 66 0 0,1-9-148 0 0,-2 0 0 0 0,-1-5 148 0 0,-3 7-23 0 0,-1 1-1 0 0,-2 0 0 0 0,-2 0 1 0 0,-2-13 23 0 0,3 33-12 0 0,-19-140-635 0 0,-8-2 647 0 0,25 136 629 0 0,3 14 150 0 0,1 11-547 0 0,5 51 158 0 0,-2 20-390 0 0,-1-20 283 0 0,4 25-283 0 0,5 14 262 0 0,-5-38-106 0 0,2 0 1 0 0,3 0-1 0 0,9 25-156 0 0,-18-77-613 0 0,8 21 1357 0 0,-5-21-3249 0 0,1-1-3312 0 0,-3-6-2682 0 0</inkml:trace>
  <inkml:trace contextRef="#ctx0" brushRef="#br0" timeOffset="2568.328">1290 594 3224 0 0,'0'0'143'0'0,"0"0"626"0"0,0 0 2528 0 0,0 0 1108 0 0,0 0 218 0 0,0 0-498 0 0,0 0-2269 0 0,2 0-1000 0 0,2 1-722 0 0,0-1 0 0 0,0 0 0 0 0,-1 0 0 0 0,1 0 0 0 0,0 0 0 0 0,0 0 0 0 0,0-1 0 0 0,0 0 1 0 0,0 0-1 0 0,0 0 0 0 0,0 0 0 0 0,0-1 0 0 0,-1 1 0 0 0,1-1 0 0 0,-1 0 0 0 0,1 0 0 0 0,-1 0 0 0 0,1-1-134 0 0,1 0 71 0 0,-1-1 0 0 0,1 0-1 0 0,-1 1 1 0 0,0-2 0 0 0,0 1-1 0 0,0 0 1 0 0,0-1 0 0 0,-1 0-1 0 0,1 0 1 0 0,-1 0 0 0 0,-1 0-1 0 0,2-4-70 0 0,-3 6-7 0 0,0-1-1 0 0,0 1 1 0 0,0-1-1 0 0,-1 0 0 0 0,1 0 1 0 0,-1 1-1 0 0,0-1 1 0 0,0 0-1 0 0,-1 0 1 0 0,1 1-1 0 0,-1-1 1 0 0,0 0-1 0 0,0 0 0 0 0,0 1 1 0 0,0-1-1 0 0,-1 1 1 0 0,1-1-1 0 0,-1 1 1 0 0,0 0-1 0 0,-1-2 8 0 0,1 3-9 0 0,0-1 1 0 0,1 1-1 0 0,-1 0 1 0 0,0 0-1 0 0,0 0 0 0 0,-1 0 1 0 0,1 0-1 0 0,0 1 0 0 0,0-1 1 0 0,-1 0-1 0 0,1 1 1 0 0,-1 0-1 0 0,1 0 0 0 0,-1 0 1 0 0,0 0-1 0 0,0 0 0 0 0,1 0 1 0 0,-1 1-1 0 0,0-1 1 0 0,0 1-1 0 0,0 0 0 0 0,1 0 1 0 0,-1 0-1 0 0,0 0 0 0 0,0 0 1 0 0,0 1-1 0 0,0-1 9 0 0,-3 2 2 0 0,0 0-1 0 0,0 0 1 0 0,0 0 0 0 0,0 1-1 0 0,1 0 1 0 0,-1 0-1 0 0,1 0 1 0 0,0 1 0 0 0,0 0-1 0 0,0 0 1 0 0,0 0-1 0 0,1 0 1 0 0,-1 1 0 0 0,1 0-1 0 0,0 0 1 0 0,1 0-1 0 0,-1 0 1 0 0,1 0 0 0 0,0 1-1 0 0,0 0 1 0 0,1 0-1 0 0,0-1 1 0 0,0 1 0 0 0,0 0-1 0 0,0 3-1 0 0,-1 12 83 0 0,0-1 0 0 0,1 2-1 0 0,2-1 1 0 0,0 0 0 0 0,2 17-83 0 0,-1-34 11 0 0,-1 0 1 0 0,1 0 0 0 0,0-1 0 0 0,0 1 0 0 0,0-1-1 0 0,0 1 1 0 0,0-1 0 0 0,1 1 0 0 0,0-1 0 0 0,0 0 0 0 0,0 1-1 0 0,0-1 1 0 0,0 0 0 0 0,0 0 0 0 0,1-1 0 0 0,0 1 0 0 0,-1 0-1 0 0,1-1 1 0 0,0 0 0 0 0,0 0 0 0 0,0 0 0 0 0,1 0-1 0 0,-1 0 1 0 0,0 0 0 0 0,1-1 0 0 0,-1 0 0 0 0,1 1 0 0 0,-1-1-1 0 0,1-1 1 0 0,0 1 0 0 0,-1 0 0 0 0,1-1 0 0 0,0 0 0 0 0,0 0-1 0 0,-1 0 1 0 0,1 0 0 0 0,0-1 0 0 0,1 0-12 0 0,41-12-2104 0 0,-17 0-3348 0 0,-19 7-1862 0 0</inkml:trace>
  <inkml:trace contextRef="#ctx0" brushRef="#br0" timeOffset="2970.631">1516 471 9216 0 0,'-2'-14'537'0'0,"2"13"-334"0"0,0 1-1 0 0,0-1 1 0 0,-1 1-1 0 0,1-1 1 0 0,0 1-1 0 0,0-1 1 0 0,0 1 0 0 0,0-1-1 0 0,0 1 1 0 0,0-1-1 0 0,0 1 1 0 0,0-1-1 0 0,1 1 1 0 0,-1-1-1 0 0,0 1 1 0 0,0-1-1 0 0,0 1 1 0 0,0-1-1 0 0,1 1 1 0 0,-1-1-1 0 0,0 1 1 0 0,1 0 0 0 0,-1-1-203 0 0,0 1 2342 0 0,0-1 319 0 0,0-2-2069 0 0,0 3 4851 0 0,4 10-5234 0 0,-2 0 1 0 0,1 0 0 0 0,-2 1-1 0 0,1-1 1 0 0,-1 0 0 0 0,-1 8-210 0 0,4 23 195 0 0,-2-12-44 0 0,3 13 170 0 0,-2-26-163 0 0,-2-10-69 0 0,0 0 1 0 0,0 0-1 0 0,1 0 0 0 0,0 0 0 0 0,0 0 1 0 0,0-1-1 0 0,1 1 0 0 0,-1-1 1 0 0,1 0-1 0 0,1 1 0 0 0,2 2-89 0 0,-6-8 133 0 0,0 0 10 0 0,11-17 433 0 0,-7 7-505 0 0,0-1 1 0 0,-1 1-1 0 0,0-1 1 0 0,-1 0-1 0 0,0 0 0 0 0,-1-2-71 0 0,4-16 20 0 0,22-67-31 0 0,-26 90-6 0 0,1 0-1 0 0,1 1 0 0 0,-1-1 0 0 0,1 1 0 0 0,0 0 0 0 0,0-1 0 0 0,1 1 18 0 0,-3 3 0 0 0,0 1-1 0 0,0-1 1 0 0,1 0-1 0 0,-1 0 0 0 0,1 1 1 0 0,-1-1-1 0 0,1 1 1 0 0,0-1-1 0 0,0 1 1 0 0,-1 0-1 0 0,1 0 0 0 0,0 0 1 0 0,0 0-1 0 0,0 0 1 0 0,1 0-1 0 0,-1 0 1 0 0,0 1-1 0 0,0-1 0 0 0,2 0 1 0 0,0 2 47 0 0,-1 1-1 0 0,1-1 0 0 0,-1 1 1 0 0,0 0-1 0 0,1-1 0 0 0,-1 2 1 0 0,0-1-1 0 0,0 0 0 0 0,0 0 0 0 0,-1 1 1 0 0,3 1-47 0 0,0 2 16 0 0,0 1 0 0 0,-1-1 1 0 0,1 1-1 0 0,-1 0 0 0 0,0 0 1 0 0,-1 0-1 0 0,0 0 0 0 0,3 8-16 0 0,0 6 110 0 0,0 0-1 0 0,1 15-109 0 0,-3-14-107 0 0,1 0-352 0 0,-2 1-1 0 0,0 0 1 0 0,-2 3 459 0 0,-1-17-843 0 0</inkml:trace>
  <inkml:trace contextRef="#ctx0" brushRef="#br0" timeOffset="5074.512">1418 1008 6912 0 0,'4'-9'699'0'0,"5"-13"-490"0"0,-7 9 5083 0 0,-2 12-2250 0 0,0 1-198 0 0,0 0-945 0 0,0 0-421 0 0,0 0-80 0 0,0 0-113 0 0,0 0-394 0 0,1 1-709 0 0,0 0 1 0 0,0 0 0 0 0,0 0-1 0 0,-1 0 1 0 0,1 1 0 0 0,0-1-1 0 0,-1 0 1 0 0,1 0-1 0 0,-1 0 1 0 0,1 1 0 0 0,-1-1-183 0 0,3 10 315 0 0,-1 0 0 0 0,-1 0 1 0 0,0 0-1 0 0,-1 7-315 0 0,2 8 332 0 0,0 32 1138 0 0,-4 38-1470 0 0,0-33 807 0 0,4 15-807 0 0,-1-41 44 0 0,0-18-4 0 0,0-1 0 0 0,0 1-1 0 0,2-1 1 0 0,1 1 0 0 0,1 2-40 0 0,-5-20-17 0 0,0 1-1 0 0,1-1 1 0 0,-1 0 0 0 0,0 0-1 0 0,1 1 1 0 0,0-1 0 0 0,-1 0 0 0 0,1 0-1 0 0,-1 0 1 0 0,1 0 0 0 0,0 0-1 0 0,0 0 1 0 0,0 0 0 0 0,0 0-1 0 0,-1 0 1 0 0,1 0 0 0 0,0 0-1 0 0,1-1 1 0 0,-1 1 0 0 0,0 0-1 0 0,0-1 1 0 0,0 1 0 0 0,0-1 0 0 0,0 1-1 0 0,1-1 1 0 0,-1 0 0 0 0,0 1-1 0 0,0-1 1 0 0,1 0 0 0 0,-1 0-1 0 0,0 0 1 0 0,1 0 0 0 0,-1 0-1 0 0,0 0 1 0 0,0 0 0 0 0,2-1 17 0 0,4 0-175 0 0,-1-2 0 0 0,1 1 0 0 0,0-1 0 0 0,-1 0 0 0 0,0-1 0 0 0,4-1 175 0 0,11-7-303 0 0,13-4-879 0 0,-14 6-1142 0 0,0 1-5026 0 0,-6 4-953 0 0</inkml:trace>
  <inkml:trace contextRef="#ctx0" brushRef="#br0" timeOffset="6054.151">1795 1396 14600 0 0,'0'0'664'0'0,"11"-19"457"0"0,-9 16-585 0 0,-1 0 0 0 0,1 0-1 0 0,-1 0 1 0 0,0 0 0 0 0,0 0 0 0 0,0 0 0 0 0,-1 0 0 0 0,1 0-1 0 0,-1 0 1 0 0,0 0 0 0 0,0-1 0 0 0,0 1 0 0 0,0 0 0 0 0,0 0-1 0 0,0 0 1 0 0,-2-3-536 0 0,1 0 348 0 0,0-1 0 0 0,-1 1 1 0 0,0 1-1 0 0,-1-1 0 0 0,1 0 0 0 0,-1 0 0 0 0,0 1 0 0 0,-1-2-348 0 0,1 3 163 0 0,0 0-1 0 0,0 1 0 0 0,-1-1 1 0 0,1 0-1 0 0,-1 1 1 0 0,0 0-1 0 0,-1-1-162 0 0,4 3 14 0 0,0 0 0 0 0,0 0 0 0 0,0 1 1 0 0,0-1-1 0 0,-1 0 0 0 0,1 1 0 0 0,0-1 0 0 0,0 1 0 0 0,0 0 1 0 0,0-1-1 0 0,-1 1 0 0 0,1 0 0 0 0,0 0 0 0 0,0 0 0 0 0,0 0 1 0 0,-1 0-1 0 0,1 0 0 0 0,0 0 0 0 0,0 0 0 0 0,0 0 0 0 0,-1 0 1 0 0,1 1-1 0 0,0-1 0 0 0,0 0 0 0 0,0 1 0 0 0,0-1 0 0 0,-1 1 1 0 0,1 0-1 0 0,0-1 0 0 0,0 1 0 0 0,0 0-14 0 0,-4 4 9 0 0,0 1 1 0 0,0 0-1 0 0,0 0 0 0 0,1 0 0 0 0,0 0 1 0 0,1 1-1 0 0,-1 0 0 0 0,0 3-9 0 0,-4 10-73 0 0,1 0 0 0 0,-1 8 73 0 0,3-9-30 0 0,1 0 0 0 0,1 0 0 0 0,0 3 30 0 0,3-15-6 0 0,-1 1 0 0 0,1-1 0 0 0,1 1 0 0 0,-1-1 0 0 0,1 0 0 0 0,0 1 0 0 0,1-1 0 0 0,0 0 0 0 0,2 6 6 0 0,7 1 0 0 0,-11-13 0 0 0,0-1 0 0 0,0 0 0 0 0,0 1 0 0 0,1-1 0 0 0,-1 1 0 0 0,0-1 0 0 0,0 0 0 0 0,1 1 1 0 0,-1-1-1 0 0,0 0 0 0 0,1 0 0 0 0,-1 1 0 0 0,0-1 0 0 0,1 0 0 0 0,-1 0 0 0 0,1 1 0 0 0,-1-1 0 0 0,0 0 0 0 0,1 0 0 0 0,-1 0 0 0 0,1 0 0 0 0,-1 0 0 0 0,1 0 0 0 0,-1 1 0 0 0,0-1 0 0 0,1 0 0 0 0,-1 0 0 0 0,1 0 0 0 0,-1-1 0 0 0,1 1 1 0 0,-1 0-1 0 0,0 0 0 0 0,1 0 0 0 0,-1 0 0 0 0,2 0 9 0 0,1-1 9 0 0,0 1 0 0 0,0-1 1 0 0,0 0-1 0 0,0 0 0 0 0,0 0 0 0 0,0 0 1 0 0,0-1-1 0 0,0 1 0 0 0,-1-1 0 0 0,1 1 1 0 0,0-1-1 0 0,-1 0 0 0 0,1 0 0 0 0,-1 0 1 0 0,0 0-1 0 0,0-1 0 0 0,0 1 0 0 0,2-3-18 0 0,5-6 66 0 0,-1-2-1 0 0,0 1 1 0 0,2-6-66 0 0,-5 5-5 0 0,0 0-1 0 0,-1-1 1 0 0,0 1 0 0 0,-1-1-1 0 0,-1 0 1 0 0,0 0 0 0 0,-1-7 5 0 0,2 0-243 0 0,-5 41 246 0 0,1 0 0 0 0,1-1 1 0 0,1 1-1 0 0,2 14-3 0 0,-1-5-13 0 0,-1-24 15 0 0,0 0-1 0 0,0 0 0 0 0,0 1 1 0 0,0-1-1 0 0,1 0 1 0 0,0 0-1 0 0,0 0 1 0 0,0-1-1 0 0,1 1 0 0 0,0 0 1 0 0,0-1-1 0 0,0 0 1 0 0,0 1-1 0 0,3 2-1 0 0,-5-7 8 0 0,0 1 1 0 0,0-1-1 0 0,0 1 0 0 0,0-1 0 0 0,0 1 0 0 0,0-1 1 0 0,0 0-1 0 0,1 1 0 0 0,-1-1 0 0 0,0 0 0 0 0,0 0 1 0 0,0 0-1 0 0,0 0 0 0 0,0 0 0 0 0,0 0 0 0 0,0 0 1 0 0,1 0-1 0 0,-1-1 0 0 0,0 1 0 0 0,0 0 1 0 0,0-1-1 0 0,0 1 0 0 0,0-1 0 0 0,0 1 0 0 0,0-1 1 0 0,0 1-1 0 0,0-1 0 0 0,0 0-8 0 0,5-3 41 0 0,-1 0 0 0 0,0 0-1 0 0,0 0 1 0 0,1-3-41 0 0,-5 6 11 0 0,7-7-10 0 0,-1-1-1 0 0,0 0 1 0 0,0-1 0 0 0,-1 0-1 0 0,0 0 1 0 0,-1 0 0 0 0,0 0-1 0 0,0-1 1 0 0,-1 0 0 0 0,1-7-1 0 0,0-2-111 0 0,-1-1 0 0 0,0 0 0 0 0,-2 0 0 0 0,0-1 0 0 0,-2-6 111 0 0,0 23-1 0 0,-1 41 31 0 0,1-14-1 0 0,0 0 0 0 0,1 0 0 0 0,2 10-29 0 0,0-15 0 0 0,-3-9 0 0 0,2 0 0 0 0,-1 0 0 0 0,1-1 0 0 0,0 1 0 0 0,1 0 0 0 0,0 0 0 0 0,3 5 0 0 0,2 2 37 0 0,-5-9 7 0 0,-1-1 1 0 0,1 1-1 0 0,1-1 1 0 0,-1 0-1 0 0,1-1 1 0 0,0 1-1 0 0,0 0-44 0 0,-3-4 8 0 0,0 0 0 0 0,0-1-1 0 0,0 1 1 0 0,0 0-1 0 0,1-1 1 0 0,-1 1 0 0 0,0-1-1 0 0,0 1 1 0 0,0-1 0 0 0,1 1-1 0 0,-1-1 1 0 0,0 0 0 0 0,1 0-1 0 0,-1 1 1 0 0,0-1 0 0 0,1 0-1 0 0,-1 0 1 0 0,0 0-1 0 0,1-1 1 0 0,-1 1 0 0 0,0 0-1 0 0,0 0 1 0 0,1-1 0 0 0,-1 1-1 0 0,0-1 1 0 0,0 1 0 0 0,1-1-1 0 0,-1 1 1 0 0,0-1 0 0 0,0 0-1 0 0,0 0 1 0 0,0 1-1 0 0,0-1 1 0 0,0 0-8 0 0,5-5 16 0 0,0 1 1 0 0,0-1-1 0 0,-1 0 0 0 0,0 0 0 0 0,0-1 1 0 0,-1 0-1 0 0,1 0 0 0 0,-1 0 0 0 0,-1 0 1 0 0,0 0-1 0 0,0-1 0 0 0,0 0 0 0 0,1-6-16 0 0,0-2-36 0 0,0-1 0 0 0,-2 0-1 0 0,0 0 1 0 0,0 0-1 0 0,-2-2 37 0 0,0 53 35 0 0,3 115 14 0 0,-3-115 282 0 0,-2 16-331 0 0,1-17 289 0 0,0-12 14 0 0,0 19 403 0 0,-7 39-706 0 0,7-68 10 0 0,-1 0 0 0 0,-1 0-1 0 0,0-1 1 0 0,0 1 0 0 0,-1-1-1 0 0,-1 0 1 0 0,1 0 0 0 0,-2-1-1 0 0,-3 7-9 0 0,7-14 18 0 0,0 0-1 0 0,1 1 1 0 0,-1-1-1 0 0,-1 0 1 0 0,1 0-1 0 0,0 0 1 0 0,0 0-1 0 0,-1 0 1 0 0,1-1-1 0 0,-1 1 1 0 0,0-1-1 0 0,1 1 1 0 0,-1-1-1 0 0,0 0 1 0 0,0 0-1 0 0,0 0 1 0 0,0-1-1 0 0,0 1 1 0 0,0-1-1 0 0,0 1 1 0 0,0-1-1 0 0,0 0 1 0 0,0 0-1 0 0,0-1 1 0 0,0 1-1 0 0,0 0 1 0 0,0-1-1 0 0,1 0 1 0 0,-1 0-1 0 0,0 0 1 0 0,-1 0-18 0 0,-1-2-185 0 0,0 1 0 0 0,0-1 0 0 0,1 0 1 0 0,-1 0-1 0 0,1 0 0 0 0,0 0 0 0 0,0-1 1 0 0,0 0-1 0 0,0 1 0 0 0,1-2 0 0 0,-1 1 1 0 0,1 0-1 0 0,0-1 0 0 0,0 1 0 0 0,1-1 1 0 0,-1 0-1 0 0,0-3 185 0 0,-8-31-3001 0 0,9 18 843 0 0</inkml:trace>
  <inkml:trace contextRef="#ctx0" brushRef="#br0" timeOffset="6458.415">2227 1426 12440 0 0,'13'-1'1322'0'0,"3"-2"1679"0"0,-1-1-1 0 0,1 0 0 0 0,-1-1 0 0 0,11-5-3000 0 0,-5 1 709 0 0,-15 7-1050 0 0,1-1 440 0 0,-1 0-1 0 0,1 0 0 0 0,-1-1 1 0 0,0 0-1 0 0,0-1 1 0 0,-1 1-1 0 0,1-1 1 0 0,-1 0-1 0 0,0 0 0 0 0,0-1 1 0 0,2-3-99 0 0,-5 7 18 0 0,-1 0 0 0 0,-1 0 1 0 0,1 0-1 0 0,0 0 0 0 0,0 0 0 0 0,-1 0 1 0 0,1 0-1 0 0,-1-1 0 0 0,1 1 0 0 0,-1 0 1 0 0,0 0-1 0 0,0 0 0 0 0,0 0 0 0 0,0-1 1 0 0,-1 1-1 0 0,1 0 0 0 0,0 0 0 0 0,-1 0 1 0 0,0 0-1 0 0,1 0 0 0 0,-1 0 0 0 0,0 0 1 0 0,0 0-1 0 0,0 0 0 0 0,-1-1-18 0 0,1 1 5 0 0,0 1-1 0 0,0 0 1 0 0,0 0 0 0 0,0 0-1 0 0,-1 0 1 0 0,1 0-1 0 0,0 0 1 0 0,0 0 0 0 0,-1 0-1 0 0,1 0 1 0 0,0 1 0 0 0,-1-1-1 0 0,1 0 1 0 0,-1 1-1 0 0,1-1 1 0 0,-1 1 0 0 0,1 0-1 0 0,-1-1 1 0 0,1 1 0 0 0,-1 0-1 0 0,1 0 1 0 0,-1 0-1 0 0,0 0 1 0 0,1 0 0 0 0,-1 0-1 0 0,1 1 1 0 0,-1-1 0 0 0,1 0-1 0 0,-1 1 1 0 0,1-1-1 0 0,-1 1 1 0 0,1 0 0 0 0,0-1-1 0 0,-1 1 1 0 0,1 0 0 0 0,-1 0-6 0 0,-4 3 20 0 0,1 1-1 0 0,0-1 0 0 0,0 1 0 0 0,0-1 0 0 0,0 1 0 0 0,1 1 0 0 0,0-1 0 0 0,0 1 0 0 0,0-1 0 0 0,1 1 0 0 0,0 0 0 0 0,0 1 0 0 0,0-1 0 0 0,1 0 0 0 0,0 1 0 0 0,0-1 0 0 0,1 1 0 0 0,0 0 0 0 0,0-1 0 0 0,0 1 1 0 0,1 0-1 0 0,0 0-18 0 0,0 7 183 0 0,1-1 0 0 0,0 1 1 0 0,1 0-1 0 0,0-1 0 0 0,1 0 1 0 0,1 1-1 0 0,0-1 0 0 0,1-1 1 0 0,0 1-1 0 0,6 8-183 0 0,-10-19 7 0 0,0 1-1 0 0,1-1 1 0 0,0 1 0 0 0,0-1 0 0 0,0 0-1 0 0,0 0 1 0 0,0 1 0 0 0,0-1-1 0 0,0-1 1 0 0,0 1 0 0 0,1 0 0 0 0,-1-1-1 0 0,1 1 1 0 0,0-1 0 0 0,-1 0-1 0 0,1 1 1 0 0,0-1 0 0 0,0-1-1 0 0,0 1 1 0 0,-1 0 0 0 0,1-1 0 0 0,0 1-1 0 0,0-1 1 0 0,0 0 0 0 0,0 0-1 0 0,0 0 1 0 0,0 0 0 0 0,0-1 0 0 0,0 1-1 0 0,0-1 1 0 0,0 0 0 0 0,-1 0-1 0 0,1 0 1 0 0,0 0 0 0 0,1-1-7 0 0,2-2-252 0 0,0 0 1 0 0,-1-1-1 0 0,0 1 1 0 0,0-1-1 0 0,-1 0 0 0 0,1 0 1 0 0,-1-1-1 0 0,1 0 252 0 0,-1-1-797 0 0,0 1-1 0 0,-1 0 1 0 0,0-1 0 0 0,0 0-1 0 0,0 0 1 0 0,-1 0-1 0 0,1-3 798 0 0,8-24-3693 0 0,-5 19 2365 0 0,1-10-1230 0 0</inkml:trace>
  <inkml:trace contextRef="#ctx0" brushRef="#br0" timeOffset="6804.401">2559 1332 18287 0 0,'0'0'414'0'0,"0"0"56"0"0,0 0 32 0 0,0 0-60 0 0,11 9-138 0 0,-7-5 174 0 0,-1-1-1 0 0,1 1 1 0 0,-1 0-1 0 0,0 0 1 0 0,-1 1-1 0 0,1-1 0 0 0,-1 1 1 0 0,1-1-1 0 0,-1 1 1 0 0,0 0-1 0 0,0 3-477 0 0,4 12 703 0 0,-2 0-1 0 0,1 5-702 0 0,-5-22 87 0 0,4 17 535 0 0,-1-2 794 0 0,0 0-1 0 0,0 17-1415 0 0,-3-34 132 0 0,0-1-17 0 0,0 0-7 0 0,0 0-17 0 0,-4-14 159 0 0,1 0-138 0 0,0 0 0 0 0,1 0 0 0 0,1-1 0 0 0,0 1 0 0 0,1-1 0 0 0,0 1 0 0 0,1-1 0 0 0,1 1-1 0 0,0 0 1 0 0,1 0 0 0 0,1 0 0 0 0,0 0 0 0 0,6-13-112 0 0,-8 23-16 0 0,1 0 0 0 0,0 0 0 0 0,-1 0 1 0 0,2 0-1 0 0,-1 0 0 0 0,0 1 0 0 0,1-1 0 0 0,-1 1 0 0 0,1 0 0 0 0,0 0 1 0 0,0 1-1 0 0,0-1 0 0 0,1 1 0 0 0,-1 0 0 0 0,1 0 0 0 0,-1 0 0 0 0,1 0 0 0 0,0 1 1 0 0,-1 0-1 0 0,1 0 0 0 0,0 0 0 0 0,0 1 16 0 0,11-2-123 0 0,0 1 0 0 0,1 1 0 0 0,-1 0 0 0 0,0 1 0 0 0,16 3 123 0 0,-17-2-2543 0 0,0-2-8014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8.3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41 172 22543 0 0,'-1'-1'140'0'0,"0"1"0"0"0,0-1 0 0 0,0 0 0 0 0,-1 1 0 0 0,1-1 0 0 0,0 1 0 0 0,-1-1 0 0 0,1 1 1 0 0,0-1-1 0 0,-1 1 0 0 0,1 0 0 0 0,-1 0 0 0 0,1 0 0 0 0,-1 0 0 0 0,1 0 0 0 0,0 0 0 0 0,-2 0-140 0 0,2 1 35 0 0,0-1-1 0 0,0 0 1 0 0,1 1 0 0 0,-1-1 0 0 0,0 1 0 0 0,0-1 0 0 0,0 1 0 0 0,1-1 0 0 0,-1 1 0 0 0,0 0 0 0 0,1-1-1 0 0,-1 1 1 0 0,0 0 0 0 0,1-1 0 0 0,-1 1 0 0 0,1 0 0 0 0,-1 0 0 0 0,1 0 0 0 0,-1 0 0 0 0,1-1 0 0 0,0 1-1 0 0,-1 0 1 0 0,1 0 0 0 0,0 0 0 0 0,0 0 0 0 0,0 0 0 0 0,0 1-35 0 0,0 5 194 0 0,0 0 0 0 0,0 0 0 0 0,1 0-1 0 0,0 0 1 0 0,1 0 0 0 0,-1 0 0 0 0,2 0-194 0 0,13 48 1737 0 0,22 49-1737 0 0,-26-74 257 0 0,2-2-1 0 0,1 0 1 0 0,2 0 0 0 0,6 6-257 0 0,-15-22 64 0 0,1-1 0 0 0,1 0 0 0 0,-1 0 0 0 0,2-1 0 0 0,0 0 0 0 0,2 1-64 0 0,-9-8 18 0 0,1 0 1 0 0,-1 0 0 0 0,0-1 0 0 0,1 1-1 0 0,0-1 1 0 0,-1 0 0 0 0,1-1 0 0 0,0 1-1 0 0,0-1 1 0 0,0 0 0 0 0,0 0 0 0 0,0-1 0 0 0,0 1-1 0 0,1-1 1 0 0,-1 0 0 0 0,0 0 0 0 0,0-1-1 0 0,0 0 1 0 0,1 0-19 0 0,2-1 31 0 0,0-1 0 0 0,-1 0 0 0 0,0 0 0 0 0,0-1 0 0 0,0 0 0 0 0,0 0 0 0 0,0 0 0 0 0,-1-1 0 0 0,0 0 0 0 0,0-1 0 0 0,0 1 0 0 0,-1-1 0 0 0,0 0 0 0 0,0 0 0 0 0,0-1 0 0 0,2-4-31 0 0,1-2 58 0 0,-1-1 0 0 0,-1 1 0 0 0,0-1 0 0 0,0 0 0 0 0,-2 0 0 0 0,1-1 0 0 0,-2 0 0 0 0,1-7-58 0 0,-3 9 0 0 0,0-1 0 0 0,-1 1 0 0 0,-1 0 0 0 0,0-1 0 0 0,0 1 0 0 0,-2 0 0 0 0,1 0 0 0 0,-2 0 0 0 0,-3-9 0 0 0,-3-4 0 0 0,-1 0 0 0 0,-1 1 0 0 0,-2 0 0 0 0,-2-2 0 0 0,6 11-100 0 0,-1 1 0 0 0,-1 0 0 0 0,0 0 0 0 0,-1 1 1 0 0,0 1-1 0 0,-13-10 100 0 0,20 18-39 0 0,-1 0 0 0 0,0 0 1 0 0,0 0-1 0 0,-1 1 0 0 0,1 0 0 0 0,-1 0 1 0 0,0 1-1 0 0,0 0 0 0 0,-1 1 1 0 0,1-1-1 0 0,0 2 0 0 0,-1-1 1 0 0,1 1-1 0 0,-1 0 0 0 0,1 1 0 0 0,-1 0 39 0 0,3 0-4 0 0,1 1-1 0 0,0 0 0 0 0,-1 0 0 0 0,1 0 1 0 0,0 1-1 0 0,0 0 0 0 0,0 0 0 0 0,0 0 0 0 0,0 1 1 0 0,0-1-1 0 0,1 1 0 0 0,-1 0 0 0 0,1 0 0 0 0,-1 1 1 0 0,0 1 4 0 0,-1 1-3 0 0,1 0 0 0 0,0 0 0 0 0,1 1 0 0 0,-1-1 0 0 0,1 1 0 0 0,1 0 0 0 0,-1 0 0 0 0,1 1 0 0 0,0-1 0 0 0,1 2 3 0 0,-3 7-25 0 0,2 0-1 0 0,0 0 1 0 0,1 1-1 0 0,0-1 1 0 0,2 1-1 0 0,0 0 1 0 0,0-1-1 0 0,2 1 1 0 0,2 13 25 0 0,3-3-580 0 0,0 0-1 0 0,2-1 1 0 0,1-1 0 0 0,12 24 580 0 0,-4-15-2998 0 0,1 0 0 0 0,24 30 2998 0 0,-12-23-2358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5.9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9 22143 0 0,'-7'-8'1016'0'0,"2"9"630"0"0,4 1-1470 0 0,0-1 0 0 0,0 1 0 0 0,0 0 0 0 0,0-1 0 0 0,0 1 0 0 0,0 0 0 0 0,1 0 0 0 0,-1-1 0 0 0,0 3-176 0 0,-5 26 1163 0 0,2 0 1 0 0,0 0 0 0 0,2 3-1164 0 0,-1 4 71 0 0,-12 195 1801 0 0,10 3-1872 0 0,6-125 314 0 0,1-69-104 0 0,2 0 0 0 0,2 0 0 0 0,2 1-210 0 0,-8-38 0 0 0,1-1 0 0 0,1 1 0 0 0,-1 0 0 0 0,0-1 0 0 0,1 0 0 0 0,0 1 0 0 0,0-1 0 0 0,0 0 0 0 0,0 0 0 0 0,1 2 0 0 0,-1-4 0 0 0,-1 1 0 0 0,1-1 0 0 0,-1 1 0 0 0,1-1 0 0 0,0 0 0 0 0,0 1 0 0 0,0-1 0 0 0,-1 0 0 0 0,1 0 0 0 0,0-1 0 0 0,0 1 0 0 0,0 0 0 0 0,0-1 0 0 0,0 1 0 0 0,1-1 0 0 0,-1 1 0 0 0,0-1 0 0 0,2 0 0 0 0,23-2-36 0 0,0-1 0 0 0,0-1 0 0 0,-1-1 1 0 0,23-8 35 0 0,-9 3-89 0 0,-17 3-1098 0 0,1-1 0 0 0,18-8 1187 0 0,-6-1-9335 0 0,-17 7 349 0 0</inkml:trace>
  <inkml:trace contextRef="#ctx0" brushRef="#br0" timeOffset="1021.272">647 723 19351 0 0,'0'-2'160'0'0,"-1"1"-1"0"0,0-1 1 0 0,1 0-1 0 0,-1 1 1 0 0,1-1-1 0 0,0 0 0 0 0,-1 0 1 0 0,1 0-1 0 0,0 1 1 0 0,0-1-1 0 0,0 0 1 0 0,1 0-1 0 0,-1 0-159 0 0,5-27 250 0 0,-1 9 1383 0 0,-4 18-1396 0 0,2-9 741 0 0,-1 0 1 0 0,-1 0-1 0 0,0 0 0 0 0,0-3-978 0 0,-1 10 112 0 0,1 1-1 0 0,-1-1 0 0 0,0 1 1 0 0,0-1-1 0 0,0 1 0 0 0,0 0 1 0 0,-1 0-1 0 0,1-1 0 0 0,-1 1 0 0 0,0 0 1 0 0,0 1-1 0 0,0-1 0 0 0,0 0 1 0 0,-1 0-1 0 0,0 0-111 0 0,0 0 91 0 0,0-1 66 0 0,-1 1 1 0 0,0-1 0 0 0,1 0 0 0 0,-1 1 0 0 0,-1 0 0 0 0,1 0 0 0 0,0 0 0 0 0,-1 1-1 0 0,1-1 1 0 0,-1 1 0 0 0,0 0 0 0 0,1 1 0 0 0,-1-1 0 0 0,0 1 0 0 0,-3-1-158 0 0,4 2 14 0 0,0-1 0 0 0,-1 1-1 0 0,1 0 1 0 0,0 0 0 0 0,0 0 0 0 0,0 1 0 0 0,0 0 0 0 0,0-1 0 0 0,0 1 0 0 0,-2 1-14 0 0,3-1-7 0 0,1 0 0 0 0,-1 1 0 0 0,1-1 1 0 0,-1 1-1 0 0,1-1 0 0 0,0 1 0 0 0,0 0 1 0 0,-1 0-1 0 0,1 0 0 0 0,1 0 0 0 0,-1 0 0 0 0,0 0 1 0 0,0 1-1 0 0,1-1 0 0 0,-2 3 7 0 0,-4 11 7 0 0,0-1-1 0 0,1 2 1 0 0,1-1-1 0 0,1 0 1 0 0,0 1-1 0 0,1 0 1 0 0,1 0-1 0 0,0 0 1 0 0,1 0-1 0 0,1 1 1 0 0,2 13-7 0 0,-1-19 5 0 0,1-1 1 0 0,0 0-1 0 0,1 0 0 0 0,0-1 1 0 0,1 1-1 0 0,3 8-5 0 0,-5-16 2 0 0,-1 1-1 0 0,1 0 1 0 0,0-1 0 0 0,1 1-1 0 0,-1-1 1 0 0,0 1 0 0 0,1-1 0 0 0,0 0-1 0 0,0 0 1 0 0,0 0 0 0 0,0-1-1 0 0,0 1 1 0 0,1-1 0 0 0,-1 0-1 0 0,1 0 1 0 0,-1 0 0 0 0,1 0-1 0 0,0 0 1 0 0,3 0-2 0 0,-4-2 0 0 0,0 1 0 0 0,0-1 0 0 0,0 0 0 0 0,1 0 0 0 0,-1 0 0 0 0,0-1 0 0 0,0 1 0 0 0,0-1 0 0 0,0 0 0 0 0,0 0 0 0 0,0 0 0 0 0,0 0 0 0 0,0 0 0 0 0,0-1 0 0 0,0 1 0 0 0,0-1 0 0 0,-1 0 0 0 0,1 0 0 0 0,-1 0 0 0 0,1 0 0 0 0,-1 0 0 0 0,0-1 0 0 0,1-1 0 0 0,7-7 0 0 0,-1-1 0 0 0,-1 0 0 0 0,0 0 0 0 0,3-7 0 0 0,-6 9 22 0 0,0-1 1 0 0,-1 1-1 0 0,0-1 0 0 0,-1 0 0 0 0,0 0 1 0 0,-1-1-1 0 0,1-6-22 0 0,-1-4 52 0 0,-1-1 0 0 0,0 1 0 0 0,-2-9-52 0 0,-4-5 64 0 0,-1 62-64 0 0,5 6 0 0 0,2-1 0 0 0,2 1 0 0 0,0-1 0 0 0,3 0 0 0 0,3 12 0 0 0,-7-36 16 0 0,0 0-1 0 0,1-1 1 0 0,0 1-1 0 0,0-1 1 0 0,4 6-16 0 0,-5-10-24 0 0,-1 1 1 0 0,1-1-1 0 0,-1 0 1 0 0,1 0-1 0 0,0 0 1 0 0,0 0-1 0 0,0 0 1 0 0,0-1-1 0 0,0 1 1 0 0,0-1 0 0 0,1 1-1 0 0,-1-1 1 0 0,0 0-1 0 0,1 0 1 0 0,-1 0-1 0 0,1 0 1 0 0,0 0 23 0 0,-1-1 23 0 0,-1 0 0 0 0,1 0-1 0 0,-1 0 1 0 0,1 0 0 0 0,0-1 0 0 0,-1 1 0 0 0,1 0 0 0 0,-1-1 0 0 0,1 0 0 0 0,-1 1 0 0 0,1-1 0 0 0,-1 0-1 0 0,1 0 1 0 0,-1 1 0 0 0,0-1 0 0 0,0 0 0 0 0,1 0 0 0 0,-1-1 0 0 0,0 1 0 0 0,0 0 0 0 0,1-1-23 0 0,22-31 96 0 0,-21 27-109 0 0,7-10 11 0 0,-1-1-1 0 0,-1 0 1 0 0,-1 0 0 0 0,-1-1 0 0 0,3-10 2 0 0,-5 11-24 0 0,-1-1 1 0 0,-1 0-1 0 0,1-17 24 0 0,-1 0-57 0 0,-3 24 57 0 0,-1 16 0 0 0,0 6 0 0 0,4 12-72 0 0,1-1 0 0 0,2 1 0 0 0,5 19 72 0 0,1-5-241 0 0,-3-11 536 0 0,8 21-295 0 0,-13-40-39 0 0,1 1 0 0 0,0-1 1 0 0,0 1-1 0 0,1-1 0 0 0,-1 0 0 0 0,2-1 1 0 0,4 7 38 0 0,-9-13-1 0 0,0 1 1 0 0,0 0 0 0 0,-1 0-1 0 0,1 0 1 0 0,0-1 0 0 0,0 1-1 0 0,0 0 1 0 0,0-1 0 0 0,0 1-1 0 0,0-1 1 0 0,0 1 0 0 0,0-1-1 0 0,0 1 1 0 0,0-1 0 0 0,0 0-1 0 0,1 0 1 0 0,-1 1 0 0 0,0-1-1 0 0,0 0 1 0 0,0 0 0 0 0,0 0-1 0 0,0 0 1 0 0,1 0 0 0 0,0-1 0 0 0,-1 1-1 0 0,1-1 0 0 0,-1 0 0 0 0,1 0 1 0 0,-1 0-1 0 0,1 0 0 0 0,-1 0 0 0 0,1 0 1 0 0,-1 0-1 0 0,0-1 0 0 0,1 1 1 0 0,-1 0-1 0 0,0-1 0 0 0,0 1 0 0 0,0-2 1 0 0,3-3-2 0 0,0-1 0 0 0,-1 0 0 0 0,0 0 0 0 0,-1 0 0 0 0,0-1 0 0 0,2-6 2 0 0,0-17-18 0 0,-1 0 0 0 0,-2-1-1 0 0,-2-22 19 0 0,0 7-21 0 0,10 65 9 0 0,11 66 146 0 0,-6-30 77 0 0,-2 1 1 0 0,-3 0-1 0 0,-1 8-211 0 0,-6-28-48 0 0,-1-1 0 0 0,-2 1-1 0 0,-2 13 49 0 0,2-37 38 0 0,-1 1-1 0 0,-1-1 0 0 0,1 1 0 0 0,-2-1 0 0 0,0 0 0 0 0,0-1 1 0 0,-1 1-1 0 0,0-1 0 0 0,-1 1 0 0 0,0-2 0 0 0,-1 1 0 0 0,0 0-37 0 0,4-7 8 0 0,-1 1-1 0 0,1-1 1 0 0,-1 0 0 0 0,0 0-1 0 0,0-1 1 0 0,0 1-1 0 0,0-1 1 0 0,0 1-1 0 0,-1-1 1 0 0,1-1-1 0 0,-1 1 1 0 0,1-1-1 0 0,-1 1 1 0 0,0-1 0 0 0,0-1-1 0 0,1 1 1 0 0,-1-1-1 0 0,0 1 1 0 0,0-1-1 0 0,0-1 1 0 0,0 1-8 0 0,0-1-103 0 0,1 1 0 0 0,-1-1 1 0 0,1 0-1 0 0,-1 0 1 0 0,1 0-1 0 0,0-1 0 0 0,-1 1 1 0 0,1-1-1 0 0,0 0 0 0 0,0-1 1 0 0,0 1-1 0 0,0-1 0 0 0,1 1 1 0 0,-1-1-1 0 0,1 0 0 0 0,-1 0 1 0 0,1-1-1 0 0,0 1 0 0 0,0-1 1 0 0,1 0-1 0 0,-1 1 0 0 0,0-2 103 0 0,2 3-311 0 0,0 0 0 0 0,1 0 0 0 0,-1-1 0 0 0,0 1 0 0 0,1 0 0 0 0,-1-1 0 0 0,1 1 0 0 0,0 0 0 0 0,-1-1 0 0 0,1 1 0 0 0,0 0 0 0 0,1-1 0 0 0,-1 1 0 0 0,0 0 0 0 0,1-2 311 0 0,3-12-1696 0 0</inkml:trace>
  <inkml:trace contextRef="#ctx0" brushRef="#br0" timeOffset="1418.21">1108 799 21191 0 0,'13'-4'2259'0'0,"8"-4"380"0"0,0 1 0 0 0,5 0-2639 0 0,-8 2 501 0 0,-1 0-1 0 0,0-1 1 0 0,0-1 0 0 0,3-2-501 0 0,-15 6 7 0 0,0 1 0 0 0,0-1 0 0 0,-1-1 0 0 0,1 1 0 0 0,-1-1 0 0 0,0 1-1 0 0,0-1 1 0 0,-1-1 0 0 0,1 1 0 0 0,-1 0 0 0 0,0-1 0 0 0,0 0 0 0 0,0 1 0 0 0,0-1 0 0 0,1-5-7 0 0,-3 5 5 0 0,1 1-1 0 0,-1-1 1 0 0,0 0 0 0 0,0 0-1 0 0,0 0 1 0 0,-1 0 0 0 0,1 0-1 0 0,-1 0 1 0 0,0 0-1 0 0,-1 0 1 0 0,0-2-5 0 0,1 5 1 0 0,-1 1 0 0 0,1-1 0 0 0,0 1 0 0 0,-1-1 0 0 0,0 1-1 0 0,1-1 1 0 0,-1 1 0 0 0,0-1 0 0 0,0 1 0 0 0,0 0 0 0 0,0 0 0 0 0,0-1 0 0 0,0 1 0 0 0,0 0-1 0 0,0 0 1 0 0,0 0 0 0 0,-1 0 0 0 0,1 0 0 0 0,0 0 0 0 0,-1 0 0 0 0,1 1 0 0 0,-1-1 0 0 0,1 0-1 0 0,-1 1 1 0 0,1-1 0 0 0,-1 1 0 0 0,1 0 0 0 0,-1-1 0 0 0,1 1 0 0 0,-1 0 0 0 0,0 0 0 0 0,1 0 0 0 0,-1 0-1 0 0,1 0 1 0 0,-1 1 0 0 0,0-1 0 0 0,1 0-1 0 0,-3 1 18 0 0,0 0 1 0 0,1 0-1 0 0,-1 0 0 0 0,1 1 0 0 0,-1-1 1 0 0,1 1-1 0 0,0 0 0 0 0,-1-1 1 0 0,1 2-1 0 0,0-1 0 0 0,0 0 0 0 0,0 1 1 0 0,1-1-1 0 0,-1 1 0 0 0,1 0 1 0 0,-1 0-1 0 0,1 0 0 0 0,0 0 0 0 0,0 0 1 0 0,0 0-1 0 0,0 3-18 0 0,-3 4 64 0 0,1 0 0 0 0,0 0 0 0 0,1 1 0 0 0,0 0 0 0 0,0 0 0 0 0,0 7-64 0 0,2-7 44 0 0,1 0 0 0 0,0 1 0 0 0,0-1 0 0 0,1 0 0 0 0,0 0 0 0 0,1 1 0 0 0,0-1 0 0 0,1 0 0 0 0,2 3-44 0 0,-3-6 30 0 0,1-1 1 0 0,0 1-1 0 0,1-1 1 0 0,0 1-1 0 0,0-1 1 0 0,0 0-1 0 0,1-1 1 0 0,0 1-1 0 0,0-1 1 0 0,1 0-1 0 0,0 0 1 0 0,0-1-1 0 0,1 1-30 0 0,-6-5-53 0 0,1 0 0 0 0,-1 0 0 0 0,0 0 0 0 0,1-1 0 0 0,-1 1 0 0 0,0 0 0 0 0,1-1 0 0 0,-1 1 0 0 0,1-1 0 0 0,-1 1 0 0 0,1-1 0 0 0,-1 0 1 0 0,1 0-1 0 0,-1 0 0 0 0,1 0 0 0 0,-1 0 0 0 0,1 0 0 0 0,-1 0 0 0 0,1 0 0 0 0,-1 0 0 0 0,1-1 0 0 0,-1 1 0 0 0,1-1 0 0 0,-1 1 0 0 0,0-1 0 0 0,1 1 0 0 0,-1-1 0 0 0,0 0 0 0 0,1 0 0 0 0,-1 0 0 0 0,0 1 0 0 0,0-1 0 0 0,0-1 0 0 0,0 1 0 0 0,0 0 0 0 0,0 0 0 0 0,1-1 53 0 0,3-5-600 0 0,0-1 0 0 0,0 0 0 0 0,-1 0 0 0 0,1 0 0 0 0,1-8 600 0 0,-2 8-301 0 0,-2 2-717 0 0,1 0 0 0 0,-1-1 0 0 0,0 1 0 0 0,-1-2 1018 0 0,1-9-2219 0 0</inkml:trace>
  <inkml:trace contextRef="#ctx0" brushRef="#br0" timeOffset="1767.92">1411 675 5064 0 0,'0'0'681'0'0,"1"-1"1"0"0,-1 1-1 0 0,1-1 0 0 0,-1 1 1 0 0,1 0-1 0 0,0-1 0 0 0,-1 1 1 0 0,1 0-1 0 0,0 0 1 0 0,-1-1-1 0 0,1 1 0 0 0,0 0 1 0 0,0 0-1 0 0,-1 0 0 0 0,1 0 1 0 0,0 0-1 0 0,-1 0 0 0 0,1 0 1 0 0,0 0-1 0 0,0 0 1 0 0,0 0-682 0 0,0 0 531 0 0,0 1 1 0 0,0-1-1 0 0,0 1 1 0 0,1 0 0 0 0,-1-1-1 0 0,0 1 1 0 0,0 0-1 0 0,0 0 1 0 0,0-1-1 0 0,0 1 1 0 0,0 1-532 0 0,3 3 335 0 0,0 0 0 0 0,0 0-1 0 0,-1 0 1 0 0,3 5-335 0 0,-3-4 919 0 0,4 7-524 0 0,-1 0 1 0 0,0 1 0 0 0,-1-1-1 0 0,-1 1 1 0 0,0 0-1 0 0,0 3-395 0 0,-4-17 4 0 0,0 1 24 0 0,2 7 260 0 0,-1-1 0 0 0,2 0-1 0 0,-1 0 1 0 0,1 0 0 0 0,0 0 0 0 0,3 4-288 0 0,-6-11 7 0 0,0 0 0 0 0,1-1 1 0 0,-1 1-1 0 0,1 0 0 0 0,-1 0 0 0 0,0 0 1 0 0,1 0-1 0 0,-1 0 0 0 0,1 0 1 0 0,-1-1-1 0 0,0 1 0 0 0,1 0 0 0 0,-1 0 1 0 0,0-1-1 0 0,1 1 0 0 0,-1 0 0 0 0,0-1 1 0 0,0 1-1 0 0,1 0 0 0 0,-1-1 1 0 0,0 1-1 0 0,0 0 0 0 0,1-1 0 0 0,-1 1 1 0 0,0 0-1 0 0,0-1-7 0 0,2-3 31 0 0,-1 1-1 0 0,0-1 1 0 0,0 0 0 0 0,0 0-1 0 0,-1 0 1 0 0,1 0 0 0 0,-1 1-1 0 0,0-1 1 0 0,0 0 0 0 0,0 0-31 0 0,-7-43 182 0 0,3 21-79 0 0,2 12-92 0 0,1 1-1 0 0,-1-1 0 0 0,1 1 0 0 0,1 0 0 0 0,1-8-10 0 0,0 17 1 0 0,-1 0-1 0 0,1 0 1 0 0,0 0 0 0 0,0 0 0 0 0,1 0 0 0 0,-1 0 0 0 0,1 0-1 0 0,0 0 1 0 0,0 1 0 0 0,0-1 0 0 0,1 0 0 0 0,-1 1 0 0 0,1 0-1 0 0,0 0 1 0 0,0 0 0 0 0,1-2-1 0 0,2 0-484 0 0,1 0 0 0 0,-1 1 0 0 0,1 0 1 0 0,0 0-1 0 0,1-1 484 0 0,0 2-1304 0 0,0 0 0 0 0,1 0 0 0 0,-1 0 0 0 0,1 1 0 0 0,-1 0 1 0 0,1 1-1 0 0,3-1 1304 0 0,3 2-9021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7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55 16583 0 0,'3'-38'1733'0'0,"-2"22"6349"0"0,-5 74-6180 0 0,-7 303 356 0 0,2-262-1725 0 0,-5 0 0 0 0,-17 60-533 0 0,-3-41 698 0 0,16-59-336 0 0,17-55-345 0 0,0-3-11 0 0,1 0 0 0 0,-1 1 0 0 0,1-1 0 0 0,0 0 0 0 0,-1 1 0 0 0,1-1 0 0 0,0 0 0 0 0,0 1 0 0 0,0-1 0 0 0,0 1 0 0 0,0-1-6 0 0,0 0 0 0 0,0-1 0 0 0,1 0 0 0 0,-1 1 0 0 0,0-1 0 0 0,0 1 0 0 0,0-1 0 0 0,0 0 0 0 0,1 1 0 0 0,-1-1 0 0 0,0 0 0 0 0,0 1 0 0 0,1-1 0 0 0,-1 0 0 0 0,0 1 0 0 0,1-1 0 0 0,-1 0 0 0 0,0 0 0 0 0,1 0 0 0 0,-1 1 0 0 0,0-1 0 0 0,1 0 0 0 0,-1 0 0 0 0,1 0 0 0 0,-1 0 0 0 0,0 1 0 0 0,1-1 0 0 0,-1 0 0 0 0,1 0 0 0 0,-1 0 0 0 0,0 0 0 0 0,1 0 0 0 0,-1 0 0 0 0,1 0 0 0 0,10-4 0 0 0,-10 4 0 0 0,9-5 0 0 0,0 0 0 0 0,1 1 0 0 0,-1 0 0 0 0,1 0 0 0 0,0 1 0 0 0,0 0 0 0 0,0 1 0 0 0,2 0 0 0 0,68-2-354 0 0,-36 3-346 0 0,-1-3 0 0 0,-1-1 1 0 0,31-8 699 0 0,-67 11-295 0 0,11-2-2526 0 0,-1-1-3287 0 0,2-3-2982 0 0</inkml:trace>
  <inkml:trace contextRef="#ctx0" brushRef="#br0" timeOffset="1">726 737 17423 0 0,'-2'-9'491'0'0,"0"1"0"0"0,1-1-1 0 0,0 0 1 0 0,1 1 0 0 0,-1-1-1 0 0,2-5-490 0 0,0 4 846 0 0,-1 0-1 0 0,0-1 0 0 0,0 1 0 0 0,-1 0 1 0 0,-1 0-1 0 0,0 0 0 0 0,0 0 0 0 0,-4-9-845 0 0,3 11 146 0 0,0 1-1 0 0,0 0 1 0 0,-1-1-1 0 0,0 1 1 0 0,-1 1-1 0 0,0-1 1 0 0,0 1-1 0 0,0-1 1 0 0,-1 2-1 0 0,1-1 1 0 0,-4-2-146 0 0,6 6 71 0 0,0 0 1 0 0,0-1-1 0 0,0 2 1 0 0,0-1-1 0 0,0 0 1 0 0,0 1-1 0 0,0-1 0 0 0,0 1 1 0 0,0 0-1 0 0,-1 0 1 0 0,1 0-1 0 0,-1 1-71 0 0,1-1 37 0 0,1 1-1 0 0,-1 0 0 0 0,1 1 0 0 0,-1-1 0 0 0,1 0 1 0 0,-1 1-1 0 0,1-1 0 0 0,-1 1 0 0 0,1 0 1 0 0,0 0-1 0 0,-1 0 0 0 0,1 0 0 0 0,0 0 0 0 0,0 0 1 0 0,0 1-1 0 0,0-1 0 0 0,-1 2-36 0 0,-4 3 16 0 0,0 1 0 0 0,0 1 0 0 0,1-1 0 0 0,0 1-1 0 0,1 0 1 0 0,-1 1 0 0 0,2-1 0 0 0,-1 1 0 0 0,1 0 0 0 0,0 0 0 0 0,1 0 0 0 0,-1 7-16 0 0,-3 10 40 0 0,1 1 1 0 0,1 0 0 0 0,0 26-41 0 0,4-39 35 0 0,1 0 0 0 0,0 0-1 0 0,1 0 1 0 0,1 4-35 0 0,-1-11 15 0 0,0-1-1 0 0,1 0 1 0 0,0 1 0 0 0,0-1-1 0 0,0 0 1 0 0,1 0 0 0 0,0 0-1 0 0,0-1 1 0 0,0 1 0 0 0,2 1-15 0 0,-3-5 6 0 0,-1-1-1 0 0,1 1 1 0 0,-1-1 0 0 0,1 1 0 0 0,0-1 0 0 0,0 0-1 0 0,-1 0 1 0 0,1 0 0 0 0,0 0 0 0 0,0 0 0 0 0,0 0-1 0 0,0 0 1 0 0,1-1 0 0 0,-1 1 0 0 0,0-1 0 0 0,0 1 0 0 0,0-1-1 0 0,0 0 1 0 0,1 0 0 0 0,-1 0 0 0 0,0 0 0 0 0,0 0-1 0 0,0-1 1 0 0,1 1 0 0 0,-1 0 0 0 0,0-1 0 0 0,0 0-1 0 0,2 0-5 0 0,1-1 15 0 0,0 0 0 0 0,1-1-1 0 0,-1 0 1 0 0,0 1 0 0 0,0-2-1 0 0,-1 1 1 0 0,1 0 0 0 0,0-1-1 0 0,-1 0 1 0 0,2-2-15 0 0,4-7 12 0 0,0 1 1 0 0,-1-2-1 0 0,-1 1 1 0 0,0-1-1 0 0,0-1 1 0 0,-2 1-1 0 0,0-1 1 0 0,0-1-1 0 0,-2 1 0 0 0,0 0 1 0 0,0-1-1 0 0,-2 0 1 0 0,0 0-1 0 0,0 0 1 0 0,-2-14-13 0 0,0 30 69 0 0,0 0-5 0 0,0 0 0 0 0,0 7 0 0 0,-10 111-2 0 0,10-102-60 0 0,-1-3-3 0 0,1 1-1 0 0,1 0 1 0 0,0-1 0 0 0,2 7 1 0 0,-2-14 5 0 0,0-1 1 0 0,0 0-1 0 0,1 1 1 0 0,0-1-1 0 0,0 0 0 0 0,0 0 1 0 0,1 0-1 0 0,0 0 1 0 0,-1-1-1 0 0,2 1 1 0 0,-1-1-1 0 0,2 2-5 0 0,-4-5 3 0 0,0 0 0 0 0,0 0 0 0 0,1 0 0 0 0,-1 0 0 0 0,0 0 0 0 0,1 0 0 0 0,-1 0 0 0 0,1 0-1 0 0,-1-1 1 0 0,0 1 0 0 0,1-1 0 0 0,0 1 0 0 0,-1-1 0 0 0,1 1 0 0 0,-1-1 0 0 0,1 0 0 0 0,-1 0 0 0 0,1 0 0 0 0,0 0-3 0 0,1 0 9 0 0,0-1 0 0 0,-1 1 0 0 0,1-1 0 0 0,-1 0 0 0 0,1 0 0 0 0,-1 0 0 0 0,1 0 0 0 0,-1 0 0 0 0,0-1 0 0 0,0 1 0 0 0,1-1-9 0 0,4-4 23 0 0,0 0 0 0 0,-1 0 0 0 0,0 0-1 0 0,0-1 1 0 0,0 0 0 0 0,2-4-23 0 0,-1-1 0 0 0,-1 1 0 0 0,0-1 0 0 0,-1 0 0 0 0,0 0 0 0 0,-1 0 0 0 0,-1-1 0 0 0,2-9 0 0 0,-2 12 0 0 0,9-50-76 0 0,-11 53 65 0 0,-1-1 0 0 0,1 1 0 0 0,-1-1 1 0 0,-1 0-1 0 0,1 1 0 0 0,-2-1 0 0 0,1 0 11 0 0,0 4 11 0 0,1 3 51 0 0,-2 19 257 0 0,1 5-322 0 0,0-1 0 0 0,2 1 0 0 0,0 0 1 0 0,2-1-1 0 0,1 1 0 0 0,0-1 0 0 0,6 14 3 0 0,-9-32 2 0 0,0 0 0 0 0,1-1 0 0 0,-1 1 0 0 0,1-1 0 0 0,0 1 0 0 0,0-1 0 0 0,1 1 0 0 0,-1-1-1 0 0,1 0 1 0 0,-1 0 0 0 0,1 0 0 0 0,0-1 0 0 0,0 1 0 0 0,0-1 0 0 0,0 1 0 0 0,1-1 0 0 0,1 1-2 0 0,-2-2 4 0 0,0 0 0 0 0,0 0 0 0 0,0 0 1 0 0,0-1-1 0 0,0 1 0 0 0,0-1 0 0 0,0 0 0 0 0,0 0 0 0 0,0 0 0 0 0,1 0 1 0 0,-1 0-1 0 0,0-1 0 0 0,0 1 0 0 0,0-1 0 0 0,0 0 0 0 0,0 0 0 0 0,0 0 0 0 0,0 0 1 0 0,-1 0-1 0 0,1-1 0 0 0,0 0 0 0 0,1 0-4 0 0,3-3-36 0 0,0-1 0 0 0,-1 0 0 0 0,0 0 0 0 0,0 0 0 0 0,0 0 0 0 0,-1-1 0 0 0,1 0 0 0 0,-2 0 0 0 0,1-1 0 0 0,-1 1 0 0 0,0-1 0 0 0,-1 0 0 0 0,1-2 36 0 0,3-10-94 0 0,-1 1 1 0 0,0-1-1 0 0,-2 0 1 0 0,-1-1-1 0 0,0 0 94 0 0,-5-5 11 0 0,-2 59 458 0 0,2 13-275 0 0,2 0-1 0 0,5 31-193 0 0,-1-21 293 0 0,-3 29-293 0 0,-2-58 4 0 0,0 16 56 0 0,-2 0 1 0 0,-8 42-61 0 0,8-72 8 0 0,0-1 0 0 0,0 0 1 0 0,-1 0-1 0 0,-1 0 0 0 0,0-1 0 0 0,0 1 1 0 0,-1-1-1 0 0,-1 0 0 0 0,0-1 0 0 0,0 0 1 0 0,-1 0-1 0 0,-4 4-8 0 0,6-9-14 0 0,0 0-1 0 0,0 0 1 0 0,0 0-1 0 0,-1-1 1 0 0,1 0 0 0 0,-1 0-1 0 0,0-1 1 0 0,0 0 0 0 0,-1 0-1 0 0,1 0 1 0 0,-1-1-1 0 0,1 0 1 0 0,-1-1 0 0 0,-3 1 14 0 0,7-2-12 0 0,1 0 1 0 0,-1 0-1 0 0,0 0 1 0 0,1 0 0 0 0,-1 0-1 0 0,0-1 1 0 0,1 0-1 0 0,-1 1 1 0 0,1-2 0 0 0,-1 1-1 0 0,1 0 1 0 0,-1 0 0 0 0,1-1-1 0 0,0 0 1 0 0,0 0-1 0 0,0 0 1 0 0,0 0 0 0 0,0 0-1 0 0,0-1 1 0 0,1 1-1 0 0,-1-1 1 0 0,1 0 0 0 0,-1 1-1 0 0,1-1 1 0 0,0 0-1 0 0,0 0 1 0 0,0-1 0 0 0,1 1-1 0 0,-1 0 1 0 0,1-1-1 0 0,0 0 12 0 0,-2-5-357 0 0,1-1-1 0 0,0 1 1 0 0,0-1-1 0 0,1 1 1 0 0,1-1-1 0 0,0 0 1 0 0,0 1 0 0 0,1-1-1 0 0,0 1 1 0 0,0-1-1 0 0,1 1 1 0 0,1-1-1 0 0,0 1 358 0 0,3-11-1375 0 0,1 2 0 0 0,0-1-1 0 0,2 1 1 0 0,0 0 0 0 0,10-13 1375 0 0,10-10-3001 0 0,2 2 1 0 0,16-14 3000 0 0,31-40 1811 0 0,-71 83-239 0 0,1 1-1 0 0,0 1 1 0 0,0-1-1 0 0,8-5-1571 0 0,-11 10 572 0 0,0 1 1 0 0,0-1-1 0 0,0 1 0 0 0,0 1 1 0 0,0-1-1 0 0,1 1 0 0 0,-1 0 1 0 0,1 0-1 0 0,0 1 0 0 0,3-1-572 0 0,-3 1 207 0 0,25-4 725 0 0,-1-1 0 0 0,1-2 0 0 0,4-2-932 0 0,-26 7 46 0 0,0-1 0 0 0,-1 0 0 0 0,1 0 0 0 0,-1-1 0 0 0,0 0 0 0 0,0 0 0 0 0,-1-1 0 0 0,0 0 0 0 0,1 0 0 0 0,-2 0 0 0 0,1-1 0 0 0,3-6-46 0 0,-9 12 0 0 0,0 0 1 0 0,0 0-1 0 0,-1 0 0 0 0,1 0 0 0 0,0 0 1 0 0,-1 0-1 0 0,1-1 0 0 0,-1 1 0 0 0,1 0 1 0 0,-1 0-1 0 0,0-1 0 0 0,0 1 0 0 0,1 0 1 0 0,-1-1-1 0 0,0 1 0 0 0,0 0 1 0 0,0 0-1 0 0,0-1 0 0 0,-1 1 0 0 0,1 0 1 0 0,0-1-1 0 0,0 1 0 0 0,-1 0 0 0 0,1 0 1 0 0,-1-1-1 0 0,1 1 0 0 0,-1 0 0 0 0,0 0 1 0 0,1 0-1 0 0,-1 0 0 0 0,0-1 0 0 0,0 1 6 0 0,0 0 0 0 0,0 0 0 0 0,-1 0-1 0 0,1 1 1 0 0,0-1 0 0 0,-1 0 0 0 0,1 0 0 0 0,0 1 0 0 0,-1-1-1 0 0,1 1 1 0 0,-1-1 0 0 0,1 1 0 0 0,-1-1 0 0 0,1 1 0 0 0,-1 0-1 0 0,1 0 1 0 0,-1 0 0 0 0,1 0 0 0 0,-1 0 0 0 0,1 0-1 0 0,-1 0 1 0 0,1 0 0 0 0,-1 1 0 0 0,1-1 0 0 0,0 1 0 0 0,-1-1-1 0 0,0 1-5 0 0,-3 2 17 0 0,0-1-1 0 0,0 2 1 0 0,0-1-1 0 0,0 0 1 0 0,1 1-1 0 0,-1 0 0 0 0,1 0 1 0 0,0 0-1 0 0,0 0 1 0 0,0 1-1 0 0,1 0 1 0 0,0-1-1 0 0,0 1 0 0 0,0 0 1 0 0,0 1-1 0 0,1-1 1 0 0,0 1-17 0 0,-2 3 26 0 0,1 0 0 0 0,1 0-1 0 0,-1 1 1 0 0,1-1 0 0 0,1 0 0 0 0,0 1 0 0 0,0-1 0 0 0,1 1 0 0 0,0-1 0 0 0,1 4-26 0 0,0-6 0 0 0,1 1 0 0 0,0-1 0 0 0,0 1 0 0 0,0-1 0 0 0,1 0 0 0 0,0 0 0 0 0,1 0 0 0 0,-1-1 0 0 0,4 5 0 0 0,-5-8 0 0 0,0 0 0 0 0,1 0 0 0 0,-1 0 0 0 0,1 0 0 0 0,0 0 0 0 0,-1 0 0 0 0,1-1 0 0 0,1 1 0 0 0,-1-1 0 0 0,0 0 0 0 0,1 0 0 0 0,-1 0 0 0 0,1 0 0 0 0,-1-1 0 0 0,1 1 0 0 0,0-1 0 0 0,0 0 0 0 0,0 0 0 0 0,1 0 0 0 0,-2-1-77 0 0,0-1 1 0 0,0 1-1 0 0,-1 0 0 0 0,1-1 1 0 0,0 0-1 0 0,0 1 0 0 0,0-1 0 0 0,0 0 1 0 0,-1-1-1 0 0,1 1 0 0 0,0 0 1 0 0,-1-1-1 0 0,1 0 77 0 0,5-3-485 0 0,0-1 0 0 0,-1 0 0 0 0,3-3 485 0 0,2-3-1775 0 0,-1 0 0 0 0,-1-1-1 0 0,0 0 1 0 0,8-14 1775 0 0,30-61-6826 0 0,-34 61 5975 0 0,-2 12 2348 0 0,-3 9 5512 0 0,-8 6-6850 0 0,0 0 1 0 0,-1 1-1 0 0,1-1 0 0 0,0 0 0 0 0,-1 1 0 0 0,1-1 0 0 0,0 0 0 0 0,-1 1 0 0 0,1-1 1 0 0,-1 1-1 0 0,1-1 0 0 0,-1 1 0 0 0,1-1 0 0 0,-1 1 0 0 0,1-1 0 0 0,-1 1 0 0 0,1 0 1 0 0,-1-1-1 0 0,0 1 0 0 0,1 0 0 0 0,-1-1 0 0 0,0 1-159 0 0,7 16 927 0 0,1 6-295 0 0,-1 0-1 0 0,-1 0 1 0 0,-1 1-1 0 0,-2 0 1 0 0,0 0-1 0 0,-1 4-631 0 0,-2-27 119 0 0,0-1-44 0 0,0 0-10 0 0,0 0-1 0 0,-2-2-48 0 0,1-1 0 0 0,0 1 0 0 0,-1-1 0 0 0,1 1 0 0 0,0-1 0 0 0,0 1 0 0 0,1-1 0 0 0,-1-2-16 0 0,0 4 0 0 0,-1-7 2 0 0,0 0 0 0 0,0-1 1 0 0,1 1-1 0 0,0-1 0 0 0,0 1 0 0 0,1-1 1 0 0,0 1-1 0 0,0-1 0 0 0,1 1 0 0 0,1-1 1 0 0,-1 1-1 0 0,1-1 0 0 0,0 1 0 0 0,1 0 1 0 0,0 0-1 0 0,1 0 0 0 0,-1 0 0 0 0,1 1 1 0 0,1-1-1 0 0,0 1 0 0 0,0 0 0 0 0,0 0 1 0 0,0 1-1 0 0,1 0 0 0 0,2-1-2 0 0,0-1-614 0 0,1 0 0 0 0,1 1 1 0 0,0 1-1 0 0,-1 0 0 0 0,2 0 0 0 0,-1 1 0 0 0,1 0 0 0 0,0 0 614 0 0,-4 3-588 0 0,-1 0 0 0 0,0 1 0 0 0,1 0 0 0 0,-1 0 0 0 0,1 0 0 0 0,0 1-1 0 0,-1 0 1 0 0,1 0 0 0 0,-1 1 0 0 0,1 0 0 0 0,-1 0 0 0 0,1 0-1 0 0,-1 1 1 0 0,0 0 0 0 0,1 0 588 0 0,5 3-8218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0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13 20735 0 0,'0'-13'2633'0'0,"-2"17"371"0"0,-1 22-161 0 0,2-22-3283 0 0,-6 77 2528 0 0,4 24-2088 0 0,0-15 568 0 0,-5 27 81 0 0,-16 70-649 0 0,-33 114-117 0 0,56-298 200 0 0,0 0 1 0 0,1 0-1 0 0,0 0 0 0 0,-1 0 1 0 0,1 0-1 0 0,0-1 0 0 0,1 1 1 0 0,-1 0-84 0 0,0-2-2 0 0,0-1 0 0 0,0 1 0 0 0,0-1 0 0 0,1 0 0 0 0,-1 1 0 0 0,0-1 0 0 0,0 0 0 0 0,1 1 0 0 0,-1-1 0 0 0,0 0 1 0 0,0 0-1 0 0,1 1 0 0 0,-1-1 0 0 0,0 0 0 0 0,1 0 0 0 0,-1 1 0 0 0,0-1 0 0 0,1 0 0 0 0,-1 0 0 0 0,1 0 0 0 0,-1 0 0 0 0,0 0 1 0 0,1 0-1 0 0,-1 1 0 0 0,0-1 0 0 0,1 0 0 0 0,-1 0 0 0 0,1 0 0 0 0,-1 0 0 0 0,0 0 0 0 0,1 0 0 0 0,-1-1 0 0 0,1 1 0 0 0,-1 0 1 0 0,0 0-1 0 0,1 0 0 0 0,-1 0 0 0 0,0 0 0 0 0,1-1 0 0 0,-1 1 0 0 0,1 0 0 0 0,-1 0 2 0 0,1-1-42 0 0,67-17-651 0 0,33-16 1198 0 0,21-6-196 0 0,-91 33-1115 0 0,0 1-1 0 0,3 1 807 0 0,6-1-2269 0 0,-22 4 874 0 0</inkml:trace>
  <inkml:trace contextRef="#ctx0" brushRef="#br0" timeOffset="895.505">687 679 14744 0 0,'-18'-31'2236'0'0,"13"22"725"0"0,0-1 0 0 0,1 0 0 0 0,-3-10-2961 0 0,5 11 341 0 0,-1 1 0 0 0,0 0 0 0 0,0 0-1 0 0,-1 0 1 0 0,1 0 0 0 0,-2 1 0 0 0,1-1 0 0 0,-1 1-1 0 0,0 0 1 0 0,-4-4-341 0 0,8 11 47 0 0,0-1-1 0 0,0 0 1 0 0,0 0 0 0 0,0 1-1 0 0,0-1 1 0 0,0 1-1 0 0,0-1 1 0 0,0 0 0 0 0,0 1-1 0 0,0 0 1 0 0,0-1 0 0 0,0 1-1 0 0,-1 0 1 0 0,1 0-1 0 0,0-1 1 0 0,0 1 0 0 0,0 0-1 0 0,0 0 1 0 0,-1 0 0 0 0,0 1-47 0 0,0-1 58 0 0,0 1 1 0 0,0-1 0 0 0,0 1 0 0 0,0 0-1 0 0,0 0 1 0 0,0 0 0 0 0,0 0 0 0 0,0 1-1 0 0,0-1 1 0 0,-1 1-59 0 0,-3 4 136 0 0,0 0 0 0 0,1 0 0 0 0,0 0 0 0 0,0 0 0 0 0,-3 5-136 0 0,0 3-10 0 0,0 0-1 0 0,1 1 1 0 0,1 0-1 0 0,0 0 0 0 0,1 0 1 0 0,0 1-1 0 0,0 3 11 0 0,3-6-18 0 0,0 0-1 0 0,0 0 1 0 0,1 0 0 0 0,1 0-1 0 0,0 1 1 0 0,1-1-1 0 0,0 0 1 0 0,1 0-1 0 0,2 3 19 0 0,-4-13 14 0 0,1 0-1 0 0,0 0 0 0 0,1 0 1 0 0,-1 0-1 0 0,0 0 1 0 0,1-1-1 0 0,0 1 1 0 0,-1 0-1 0 0,1-1 1 0 0,0 1-1 0 0,1-1 1 0 0,-1 0-1 0 0,0 1 1 0 0,1-1-1 0 0,-1 0 1 0 0,1-1-1 0 0,1 2-13 0 0,-2-2-9 0 0,0 0 0 0 0,0 0 0 0 0,0 0 0 0 0,1 0 0 0 0,-1-1 0 0 0,0 1 0 0 0,0-1 0 0 0,1 1 0 0 0,-1-1 0 0 0,0 0 0 0 0,1 0 0 0 0,-1 0 1 0 0,0 0-1 0 0,1 0 0 0 0,-1-1 0 0 0,0 1 0 0 0,0-1 0 0 0,1 1 0 0 0,-1-1 0 0 0,0 0 0 0 0,0 0 0 0 0,0 0 0 0 0,2-1 9 0 0,2-2 12 0 0,-1-1 1 0 0,1 1-1 0 0,-1-1 1 0 0,0 0-1 0 0,0-1 1 0 0,-1 1-1 0 0,1-1 1 0 0,-1 0-1 0 0,-1 0 0 0 0,1 0 1 0 0,-1 0-1 0 0,0-1 1 0 0,0 1-1 0 0,-1-1 1 0 0,2-6-13 0 0,1-10 65 0 0,0 0 0 0 0,-1 0-1 0 0,-2-1 1 0 0,0-3-65 0 0,-1 18 17 0 0,-1-1-1 0 0,0 1 1 0 0,0-1 0 0 0,-1 1-1 0 0,-1-3-16 0 0,-2 58 64 0 0,4-17-87 0 0,1-1 1 0 0,2 1-1 0 0,0 0 0 0 0,3-1 1 0 0,0 0-1 0 0,4 10 23 0 0,-8-34 2 0 0,-1-1 0 0 0,1 1 1 0 0,-1 0-1 0 0,1-1 0 0 0,0 0 0 0 0,1 1 0 0 0,-1-1 0 0 0,0 0 1 0 0,1 0-1 0 0,0 0 0 0 0,0-1 0 0 0,0 1 0 0 0,1 0-2 0 0,-3-2 2 0 0,0 0-1 0 0,1 0 1 0 0,-1-1-1 0 0,0 1 0 0 0,1 0 1 0 0,-1-1-1 0 0,1 0 1 0 0,-1 1-1 0 0,1-1 0 0 0,-1 0 1 0 0,1 0-1 0 0,-1 1 1 0 0,1-1-1 0 0,-1-1 0 0 0,1 1 1 0 0,-1 0-1 0 0,1 0 1 0 0,-1 0-1 0 0,0-1 0 0 0,1 1 1 0 0,-1-1-1 0 0,1 1 1 0 0,-1-1-1 0 0,0 1 0 0 0,1-1 1 0 0,-1 0-1 0 0,0 0 1 0 0,0 0-1 0 0,1 0 0 0 0,-1 0 1 0 0,0 0-1 0 0,0 0 1 0 0,0 0-1 0 0,0 0 0 0 0,0 0 1 0 0,0-1-2 0 0,8-10 15 0 0,-1 0 1 0 0,0 0-1 0 0,-1-1 1 0 0,0 0 0 0 0,-1 0-1 0 0,0 0 1 0 0,-1-1-1 0 0,-1 0 1 0 0,0 0-1 0 0,1-10-15 0 0,1-16-157 0 0,-3 1-1 0 0,0-1 0 0 0,-3-12 158 0 0,-1 47 70 0 0,0 16 9 0 0,-1 18 11 0 0,6 8-90 0 0,1 1 0 0 0,2-1 0 0 0,2-1 0 0 0,1 0 0 0 0,5 7 0 0 0,-1-14-136 0 0,-14-28 129 0 0,1 0 0 0 0,0 0 1 0 0,0 0-1 0 0,0 1 0 0 0,0-1 0 0 0,0 0 0 0 0,0 0 1 0 0,0 0-1 0 0,0 0 0 0 0,0 0 0 0 0,0-1 0 0 0,0 1 1 0 0,1 0-1 0 0,-1 0 0 0 0,0-1 0 0 0,1 1 0 0 0,-1-1 1 0 0,0 1-1 0 0,1-1 0 0 0,-1 0 7 0 0,1 0 6 0 0,-1-1 0 0 0,1 0-1 0 0,-1 0 1 0 0,0 1 0 0 0,0-1 0 0 0,1 0-1 0 0,-1 0 1 0 0,0 0 0 0 0,0-1 0 0 0,0 1 0 0 0,0 0-1 0 0,0 0 1 0 0,0 0 0 0 0,0-1 0 0 0,-1 1-1 0 0,1-1 1 0 0,0 0-6 0 0,2-4 19 0 0,4-4-4 0 0,-2-1-1 0 0,0 0 0 0 0,0 0 0 0 0,-1 0 1 0 0,0-1-1 0 0,1-8-14 0 0,4-21-45 0 0,-1-11 45 0 0,-6 33-19 0 0,1-4-20 0 0,-3 16 17 0 0,0 1 0 0 0,1 0 1 0 0,-1 0-1 0 0,2 0 0 0 0,-1 0 0 0 0,1 0 0 0 0,0 0 0 0 0,2-5 22 0 0,2 23-53 0 0,-2-3 69 0 0,-1 1 1 0 0,0 0-1 0 0,0 0 1 0 0,-1 0-1 0 0,0 9-16 0 0,2 5 66 0 0,4 35 23 0 0,-2-1 1 0 0,-3 1-1 0 0,-3 12-89 0 0,-1-24 151 0 0,-3 1 0 0 0,-2-1 0 0 0,-2 0 0 0 0,-2 0 0 0 0,-7 16-151 0 0,15-55 27 0 0,-1 1 0 0 0,0-1 0 0 0,-1-1 0 0 0,0 1 0 0 0,0-1 0 0 0,-1 2-27 0 0,4-7 7 0 0,-1 0 1 0 0,1-1-1 0 0,0 1 0 0 0,-1 0 0 0 0,0-1 0 0 0,1 1 0 0 0,-1-1 0 0 0,0 0 1 0 0,0 1-1 0 0,0-1 0 0 0,0 0 0 0 0,0 0-7 0 0,1-1 2 0 0,0 1-1 0 0,-1-1 1 0 0,1 0 0 0 0,0 0 0 0 0,0 1 0 0 0,-1-1-1 0 0,1 0 1 0 0,0 0 0 0 0,-1 0 0 0 0,1-1-1 0 0,0 1 1 0 0,-1 0 0 0 0,1 0 0 0 0,0-1-1 0 0,0 1 1 0 0,-1-1 0 0 0,1 1 0 0 0,0-1-1 0 0,0 1 1 0 0,0-1 0 0 0,-1 0-2 0 0,-4-3-201 0 0,0-1 1 0 0,1 0-1 0 0,-1 0 1 0 0,1 0-1 0 0,0-1 1 0 0,1 1-1 0 0,-1-1 0 0 0,1 0 1 0 0,0-1-1 0 0,1 1 1 0 0,-3-6 200 0 0,1 1-439 0 0,1 0 0 0 0,0 0 0 0 0,1 0 0 0 0,0-1 0 0 0,1 1 0 0 0,0-1 0 0 0,0 0 439 0 0,1-12-1745 0 0</inkml:trace>
  <inkml:trace contextRef="#ctx0" brushRef="#br0" timeOffset="1544.455">1135 701 17047 0 0,'0'0'1311'0'0,"13"-4"-518"0"0,22-3 5236 0 0,-24 5-5659 0 0,1-1-1 0 0,-1 1 1 0 0,0-2-1 0 0,-1 1 1 0 0,1-1 0 0 0,0-1-1 0 0,9-6-369 0 0,-17 9 63 0 0,7-4 143 0 0,-1-1 1 0 0,8-7-207 0 0,-14 12 12 0 0,-1 0 0 0 0,0 0-1 0 0,0 0 1 0 0,0 0 0 0 0,-1-1-1 0 0,1 1 1 0 0,0-1 0 0 0,-1 1 0 0 0,0-1-1 0 0,0 0 1 0 0,1 1 0 0 0,-2-1-1 0 0,1 0 1 0 0,0 0-12 0 0,0-3 32 0 0,0 4 1 0 0,-1-1-1 0 0,1 0 1 0 0,-1 1 0 0 0,0-1 0 0 0,0 1 0 0 0,0-1 0 0 0,-1-2-33 0 0,1 5 16 0 0,0-1-1 0 0,0 0 1 0 0,-1 0 0 0 0,1 0 0 0 0,0 1 0 0 0,-1-1 0 0 0,1 0 0 0 0,-1 1 0 0 0,1-1 0 0 0,-1 0 0 0 0,1 1-1 0 0,-1-1 1 0 0,1 1 0 0 0,-1-1 0 0 0,0 1 0 0 0,1-1 0 0 0,-1 1 0 0 0,0-1 0 0 0,1 1 0 0 0,-1 0-1 0 0,0-1 1 0 0,0 1 0 0 0,1 0 0 0 0,-1 0 0 0 0,0 0 0 0 0,0-1 0 0 0,0 1 0 0 0,0 0-16 0 0,-1 0 50 0 0,0 0 0 0 0,0 0 0 0 0,-1 1 0 0 0,1-1 0 0 0,0 0 0 0 0,0 1 1 0 0,0 0-1 0 0,0-1 0 0 0,-1 1 0 0 0,1 0 0 0 0,0 0 0 0 0,0 0 0 0 0,1 0 0 0 0,-1 1 1 0 0,0-1-1 0 0,0 0 0 0 0,0 1 0 0 0,1-1 0 0 0,-1 1 0 0 0,0 1-50 0 0,-3 2 116 0 0,0 1 0 0 0,0 0 0 0 0,1 0-1 0 0,0 1 1 0 0,-1 2-116 0 0,0 1 37 0 0,0 1-1 0 0,2 0 1 0 0,-1 0-1 0 0,1 0 1 0 0,1 0-1 0 0,0 0 1 0 0,0 1 0 0 0,2-1-1 0 0,-1 1 1 0 0,1-1-1 0 0,1 1 1 0 0,0-1-1 0 0,0 0 1 0 0,1 1 0 0 0,1-1-1 0 0,0 0 1 0 0,0 0-1 0 0,1 0 1 0 0,1-1-1 0 0,0 1 1 0 0,4 5-37 0 0,-7-13-36 0 0,0 1 0 0 0,0-1 0 0 0,0 0 0 0 0,1 0 0 0 0,0 0 0 0 0,-1 0 0 0 0,1 0 0 0 0,0-1 0 0 0,1 1 0 0 0,-1-1 0 0 0,2 1 36 0 0,-4-2-18 0 0,0-1-1 0 0,0 1 0 0 0,0-1 1 0 0,1 0-1 0 0,-1 0 1 0 0,0 1-1 0 0,0-1 1 0 0,0 0-1 0 0,0 0 1 0 0,0 0-1 0 0,0 0 1 0 0,1 0-1 0 0,-1 0 1 0 0,0 0-1 0 0,0-1 1 0 0,0 1-1 0 0,1 0 19 0 0,-1-1-17 0 0,1 0 1 0 0,-1 0-1 0 0,1 0 1 0 0,-1 0-1 0 0,1 0 0 0 0,-1 0 1 0 0,1 0-1 0 0,-1-1 0 0 0,0 1 1 0 0,0-1-1 0 0,0 1 0 0 0,0 0 1 0 0,0-1-1 0 0,0 0 17 0 0,11-16-1807 0 0,-2-1 0 0 0,-1 0 0 0 0,0-1 0 0 0,5-19 1807 0 0,23-72-6277 0 0,-36 110 6402 0 0,-1 0 0 0 0,1 0-1 0 0,-1 0 1 0 0,1 0 0 0 0,0 0-1 0 0,-1 0 1 0 0,1 0 0 0 0,0 0-1 0 0,0 0 1 0 0,0 0 0 0 0,0 0-1 0 0,0 1 1 0 0,0-1 0 0 0,0 0-1 0 0,0 1 1 0 0,0-1 0 0 0,0 0-1 0 0,0 1 1 0 0,0-1 0 0 0,0 1-125 0 0,0 0 151 0 0,0 0 1 0 0,-1 0 0 0 0,1 0-1 0 0,0 0 1 0 0,-1 0 0 0 0,1 0-1 0 0,0 0 1 0 0,-1 0 0 0 0,1 0-1 0 0,-1 0 1 0 0,1 0 0 0 0,0 1-1 0 0,-1-1 1 0 0,1 0 0 0 0,-1 0-1 0 0,1 1 1 0 0,0-1 0 0 0,-1 0 0 0 0,1 1-1 0 0,-1-1 1 0 0,1 1 0 0 0,-1-1-1 0 0,1 1 1 0 0,-1-1 0 0 0,0 1-1 0 0,1-1 1 0 0,-1 1 0 0 0,0-1-1 0 0,1 1 1 0 0,-1-1 0 0 0,0 1-1 0 0,0 0 1 0 0,1-1 0 0 0,-1 1-1 0 0,0 0 1 0 0,0-1 0 0 0,0 1-1 0 0,0 0-151 0 0,43 153 4083 0 0,-41-143-3845 0 0,2 4 550 0 0,-3-14-377 0 0,-1-1 6 0 0,0 0-50 0 0,0-2-345 0 0,0-1 0 0 0,0 1-1 0 0,-1-1 1 0 0,1 1 0 0 0,0-1 0 0 0,-1 1 0 0 0,0-1-22 0 0,1 3 6 0 0,-5-21 136 0 0,2 0 0 0 0,0-1 0 0 0,1 1 0 0 0,1-1 0 0 0,1-16-142 0 0,0 34 17 0 0,1 0-1 0 0,-1 0 0 0 0,1-1 1 0 0,0 1-1 0 0,0 0 0 0 0,1 0 1 0 0,-1 0-1 0 0,1 0 0 0 0,0 0 1 0 0,0 0-1 0 0,0 1 0 0 0,0-1 1 0 0,1 1-1 0 0,-1-1 0 0 0,1 1 1 0 0,0 0-1 0 0,0 0 0 0 0,0 0 1 0 0,1 1-1 0 0,-1-1 0 0 0,2 0-16 0 0,0 0-140 0 0,0 0 1 0 0,0 1-1 0 0,0 0 0 0 0,1 0 0 0 0,-1 0 0 0 0,1 1 0 0 0,1-1 140 0 0,1 1-1149 0 0,0 0-1 0 0,1 0 0 0 0,-1 1 1 0 0,8 1 1149 0 0,1 1-9931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2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5 369 2760 0 0,'0'0'306'0'0,"-1"-1"1"0"0,1 1-1 0 0,0 0 0 0 0,0 0 1 0 0,0 0-1 0 0,-1 0 0 0 0,1 0 1 0 0,0 0-1 0 0,0 0 1 0 0,0 0-1 0 0,-1 0 0 0 0,1 0 1 0 0,0 0-1 0 0,0-1 0 0 0,0 1 1 0 0,0 0-1 0 0,-1 0 1 0 0,1 0-1 0 0,0 0 0 0 0,0-1 1 0 0,0 1-1 0 0,0 0 0 0 0,0 0 1 0 0,0 0-1 0 0,0 0 0 0 0,-1-1 1 0 0,1 1-1 0 0,0 0 1 0 0,0 0-1 0 0,0 0 0 0 0,0-1 1 0 0,0 1-1 0 0,0 0 0 0 0,0 0 1 0 0,0 0-1 0 0,0-1 1 0 0,0 1-1 0 0,0 0 0 0 0,0 0-306 0 0,5-9 4025 0 0,-1 1-3740 0 0,4-4 916 0 0,-3 6-169 0 0,0-9 651 0 0,-4 7-827 0 0,1 3-592 0 0,0 1 1 0 0,0 0-1 0 0,0-1 1 0 0,0 1-1 0 0,1 0 0 0 0,-1 0 1 0 0,2-1-265 0 0,-1 1 136 0 0,0-1-1 0 0,0 1 1 0 0,0-1 0 0 0,-1 0-1 0 0,1 0 1 0 0,-1-1-136 0 0,4-15 354 0 0,0 0-1 0 0,0-12-353 0 0,5-106 1694 0 0,-6 121-1061 0 0,-3 14-252 0 0,1 13-212 0 0,7 67-28 0 0,-4-37 39 0 0,-2 0-1 0 0,-1 0 1 0 0,-3 18-180 0 0,-14 194 840 0 0,14-240-825 0 0,0-1 0 0 0,1 0 0 0 0,1 0-1 0 0,1 8-14 0 0,1 3 13 0 0,-4-18-149 0 0,1-1 0 0 0,-1 0 0 0 0,1 0 0 0 0,0 0 0 0 0,-1 0 0 0 0,1 0 0 0 0,0 0 0 0 0,0 0 0 0 0,0 0 0 0 0,1 0 0 0 0,-1 0 0 0 0,0 0 0 0 0,1-1 0 0 0,-1 1 0 0 0,1-1 0 0 0,1 2 136 0 0,5 1-1224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40 142 10592 0 0,'3'-36'1201'0'0,"-2"29"101"0"0,0 0-1 0 0,1 0 1 0 0,0 1-1 0 0,0-1 1 0 0,1 0 0 0 0,1-2-1302 0 0,-3 6 665 0 0,2-1 0 0 0,-1 0 0 0 0,0 1 1 0 0,1 0-1 0 0,-1-1 0 0 0,1 1 1 0 0,0 0-1 0 0,0 0 0 0 0,0 1 0 0 0,1-1 1 0 0,-1 1-666 0 0,1-1 47 0 0,-1 1-1 0 0,1 1 1 0 0,0-1 0 0 0,0 0 0 0 0,0 1 0 0 0,0 0 0 0 0,3-1-47 0 0,0 0 142 0 0,0 1 0 0 0,0 0 0 0 0,0 1 0 0 0,0 0 0 0 0,0 0 1 0 0,0 0-1 0 0,0 1 0 0 0,5 1-142 0 0,-9-1 43 0 0,0-1 0 0 0,-1 1 0 0 0,1 0 0 0 0,0 0 0 0 0,-1 0 0 0 0,1 1 0 0 0,0-1 0 0 0,-1 1 0 0 0,0-1 0 0 0,1 1 0 0 0,-1 0-1 0 0,0 0 1 0 0,0 0 0 0 0,0 0 0 0 0,0 0 0 0 0,0 1 0 0 0,0-1 0 0 0,-1 0 0 0 0,1 1 0 0 0,-1-1 0 0 0,1 1 0 0 0,-1 1-43 0 0,3 6 71 0 0,-1 0 0 0 0,-1 0 0 0 0,0 0 0 0 0,0 1 0 0 0,-1-1 0 0 0,0 1 0 0 0,0-1 0 0 0,-2 1 0 0 0,1-1 0 0 0,-1 1 0 0 0,-1-1 0 0 0,0 2-71 0 0,-2 6 131 0 0,-1 0 1 0 0,-1-1 0 0 0,-1 1-1 0 0,-1-1 1 0 0,0-1-1 0 0,-6 9-131 0 0,1-5 176 0 0,-2 0 0 0 0,0-2 0 0 0,-1 1 0 0 0,-5 2-176 0 0,-17 20 251 0 0,30-31-187 0 0,-5 5 83 0 0,-1 0-1 0 0,-3 1-146 0 0,6-4 60 0 0,10-10-43 0 0,0 0 1 0 0,-1-1-1 0 0,1 1 0 0 0,-1 0 0 0 0,0-1 0 0 0,1 1 1 0 0,-1-1-1 0 0,0 0 0 0 0,0 1 0 0 0,0-1-17 0 0,1-1 67 0 0,1 0 13 0 0,0 0-9 0 0,1 1-70 0 0,-1-1 0 0 0,0 1 1 0 0,1-1-1 0 0,-1 1 0 0 0,0-1 0 0 0,1 1 1 0 0,-1-1-1 0 0,1 1 0 0 0,-1-1 1 0 0,1 0-1 0 0,-1 1 0 0 0,1-1 1 0 0,-1 0-1 0 0,1 1 0 0 0,-1-1 0 0 0,1 0 1 0 0,-1 0-1 0 0,1 1 0 0 0,-1-1 1 0 0,1 0-1 0 0,0 0 0 0 0,0 0-1 0 0,15 3 5 0 0,-14-3-5 0 0,10 1 0 0 0,0-1 0 0 0,0 0 0 0 0,0-1 0 0 0,1 0 0 0 0,-1-1 0 0 0,21-2 0 0 0,10 1-329 0 0,-1 2 0 0 0,1 2 0 0 0,-1 2 0 0 0,18 5 329 0 0,-48-7-732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44.4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71 3224 0 0,'-12'-25'1762'0'0,"0"10"8565"0"0,12 15-8661 0 0,0 0-546 0 0,0 0-109 0 0,0 0-23 0 0,0 0-24 0 0,3 67 3331 0 0,-1 2-3443 0 0,3 129 1306 0 0,-1-54-1135 0 0,-2 56-38 0 0,-2-114-669 0 0,-3 30-8 0 0,3-57-1904 0 0,3-69-7282 0 0,0-3 25 0 0</inkml:trace>
  <inkml:trace contextRef="#ctx0" brushRef="#br0" timeOffset="557.305">478 542 5528 0 0,'0'0'249'0'0,"0"0"-1"0"0,0 0 425 0 0,0 0 2361 0 0,0 0 1056 0 0,0 0 211 0 0,0 0-423 0 0,0 1-1941 0 0,1 39 1854 0 0,6 25-3791 0 0,1 14 710 0 0,8 90 641 0 0,-11-146-1062 0 0,-5-22-192 0 0,0-1 6 0 0,0 0 1 0 0,0 0 0 0 0,0 0 5 0 0,0 0 23 0 0,0-1 11 0 0,2-36-25 0 0,1 0 1 0 0,1 0-1 0 0,3 1 1 0 0,0 0-1 0 0,10-22-118 0 0,-15 50 0 0 0,1 1 0 0 0,0 0 0 0 0,0 0 0 0 0,1 0 0 0 0,0 0 0 0 0,2-3 0 0 0,-5 8 0 0 0,0 1 0 0 0,0-1 0 0 0,1 1 0 0 0,-1-1 0 0 0,0 1 0 0 0,0 0 0 0 0,1-1 0 0 0,-1 1 0 0 0,0 0 0 0 0,1 0 0 0 0,0 0 0 0 0,-1 0 0 0 0,1 0 0 0 0,-1 0 0 0 0,1 1 0 0 0,0-1 0 0 0,0 0 0 0 0,-1 1 0 0 0,1 0 0 0 0,0-1 0 0 0,0 1 0 0 0,0 0 0 0 0,0 0 0 0 0,-1 0 0 0 0,1 0 0 0 0,0 0 0 0 0,0 0 0 0 0,0 0 0 0 0,0 1 0 0 0,0-1 0 0 0,0 1 6 0 0,-1 1 1 0 0,1-1-1 0 0,0 0 0 0 0,0 0 0 0 0,-1 1 1 0 0,1-1-1 0 0,-1 1 0 0 0,1 0 0 0 0,-1-1 1 0 0,0 1-1 0 0,1 0 0 0 0,-1 0 0 0 0,1 1-6 0 0,13 30 132 0 0,-10-21-102 0 0,-1-1-26 0 0,0 1 1 0 0,-1 0-1 0 0,2 9-4 0 0,2 8 0 0 0,-5-20 0 0 0,0-1-1 0 0,-1 1 1 0 0,0 7 0 0 0,2 16 12 0 0,-1-19 1 0 0,0 0 0 0 0,-1 0 1 0 0,-1 1-1 0 0,-1 10-13 0 0,-3-12-4590 0 0,4-16 2284 0 0</inkml:trace>
  <inkml:trace contextRef="#ctx0" brushRef="#br0" timeOffset="895.964">850 632 19351 0 0,'-1'2'152'0'0,"0"-1"-1"0"0,0 1 1 0 0,0-1-1 0 0,0 1 1 0 0,1 0-1 0 0,-1 0 0 0 0,0-1 1 0 0,1 1-1 0 0,-1 0 1 0 0,1 0-1 0 0,0 0 1 0 0,0 0-1 0 0,-1 0 1 0 0,1-1-1 0 0,0 1 0 0 0,1 1-151 0 0,1 36 1923 0 0,-1-31-643 0 0,5 36 1124 0 0,-3-20-1378 0 0,0-1 1 0 0,-2 9-1027 0 0,7 82 812 0 0,-2 84 333 0 0,-4-163-861 0 0,2 14-284 0 0,0-6-35 0 0,4 25-3235 0 0,-8-67 418 0 0,0-1-6506 0 0</inkml:trace>
  <inkml:trace contextRef="#ctx0" brushRef="#br0" timeOffset="1232.945">802 717 21191 0 0,'0'-3'166'0'0,"0"0"1"0"0,0 0-1 0 0,0 0 0 0 0,0 0 0 0 0,1 0 0 0 0,-1 1 0 0 0,1-1 0 0 0,0 0 1 0 0,-1 0-1 0 0,1 0 0 0 0,1 1 0 0 0,-1-1 0 0 0,0 1 0 0 0,1-1 0 0 0,-1 1 0 0 0,2-3-166 0 0,4-4 656 0 0,0 0-1 0 0,1 0 0 0 0,4-5-655 0 0,-5 8 191 0 0,-1 0 0 0 0,1 1 0 0 0,0-1 0 0 0,1 1 0 0 0,-1 1-1 0 0,1-1 1 0 0,0 1 0 0 0,0 0 0 0 0,0 1 0 0 0,1 0 0 0 0,-1 1 0 0 0,6-2-191 0 0,-10 3 63 0 0,0 1 1 0 0,-1-1-1 0 0,1 1 1 0 0,0 0-1 0 0,0 0 1 0 0,0 1-1 0 0,0-1 1 0 0,0 1-1 0 0,0-1 1 0 0,0 1-1 0 0,0 1 1 0 0,-1-1-1 0 0,1 0 1 0 0,0 1 0 0 0,-1 0-1 0 0,1 0 1 0 0,-1 0-1 0 0,0 0 1 0 0,0 0-1 0 0,1 1 1 0 0,-1-1-1 0 0,-1 1 1 0 0,1 0-1 0 0,0 0 1 0 0,-1 0-1 0 0,0 0 1 0 0,1 1-1 0 0,0 2-63 0 0,4 7 155 0 0,0 0 0 0 0,-1 1-1 0 0,-1-1 1 0 0,-1 1-1 0 0,0 0 1 0 0,1 7-155 0 0,-3-12 86 0 0,-1 0 1 0 0,0 1 0 0 0,0-1 0 0 0,-1 1-1 0 0,0-1 1 0 0,-1 1 0 0 0,0-1 0 0 0,0 1-1 0 0,-1-1 1 0 0,-1 4-87 0 0,0-7 15 0 0,1 0 0 0 0,-1-1 0 0 0,0 1-1 0 0,-1 0 1 0 0,1-1 0 0 0,-1 0 0 0 0,0 0 0 0 0,0 0 0 0 0,-1 0 0 0 0,1-1-1 0 0,-1 0 1 0 0,0 0 0 0 0,-1 0 0 0 0,1 0 0 0 0,0-1 0 0 0,-1 0-1 0 0,0 0 1 0 0,0 0 0 0 0,0-1 0 0 0,0 0 0 0 0,0 0 0 0 0,0 0 0 0 0,-1-1-1 0 0,1 0 1 0 0,0-1 0 0 0,-1 1 0 0 0,1-1 0 0 0,-1 0 0 0 0,-1-1-15 0 0,-2 0-1 0 0,-1 0-63 0 0,1 0 0 0 0,-1-1 1 0 0,1 0-1 0 0,-1-1 0 0 0,1 0 1 0 0,0 0-1 0 0,-5-4 64 0 0,2 2-300 0 0,-9-6 485 0 0,21 10-471 0 0,0 1-1 0 0,1-1 0 0 0,-1 0 1 0 0,0 1-1 0 0,0-1 0 0 0,0 0 1 0 0,0 0-1 0 0,1 0 0 0 0,-1 0 1 0 0,0 0-1 0 0,1 0 0 0 0,-1 0 1 0 0,1 0-1 0 0,-1 0 0 0 0,1 0 1 0 0,-1 0-1 0 0,1 0 1 0 0,0 0 286 0 0,-1-6-9662 0 0</inkml:trace>
  <inkml:trace contextRef="#ctx0" brushRef="#br0" timeOffset="1572.291">1172 613 20527 0 0,'0'0'943'0'0,"0"0"-23"0"0,0 0-449 0 0,0 0 279 0 0,0 0 186 0 0,0 9 951 0 0,13 49 439 0 0,-9-27-1350 0 0,4 18-976 0 0,-5-37 97 0 0,0-1 1 0 0,0 1-1 0 0,1-1 1 0 0,1 0-1 0 0,5 10-97 0 0,-8-19 24 0 0,-1 0-1 0 0,0 1 1 0 0,1-1-1 0 0,0 0 1 0 0,0 0 0 0 0,-1 0-1 0 0,1 0 1 0 0,0-1-1 0 0,0 1 1 0 0,1-1 0 0 0,-1 1-1 0 0,0-1 1 0 0,1 1-1 0 0,-1-1 1 0 0,3 1-24 0 0,-3-2 45 0 0,-1 1 1 0 0,1-1-1 0 0,0 0 1 0 0,0 0 0 0 0,0 0-1 0 0,0 0 1 0 0,-1 0-1 0 0,1 0 1 0 0,0 0-1 0 0,0 0 1 0 0,0-1-1 0 0,-1 1 1 0 0,1-1-1 0 0,0 1 1 0 0,-1-1 0 0 0,1 0-1 0 0,0 0 1 0 0,-1 0-1 0 0,1 0 1 0 0,-1 0-1 0 0,1 0 1 0 0,-1 0-1 0 0,1-1-45 0 0,4-4-14 0 0,-1 0-1 0 0,0 0 0 0 0,0-1 1 0 0,0 1-1 0 0,-1-1 0 0 0,0 0 0 0 0,-1-1 1 0 0,0 1-1 0 0,0 0 0 0 0,0-1 1 0 0,0-4 14 0 0,3-10-78 0 0,-2 0 1 0 0,0 0 0 0 0,-1-14 77 0 0,0-30 0 0 0,13 144 64 0 0,-15-74-64 0 0,2 26-4 0 0,2 1 1 0 0,0-1-1 0 0,3-1 1 0 0,0 1 0 0 0,4 5 3 0 0,-1-14-408 0 0,-10-20-360 0 0,3-4-2999 0 0,-1-1-5849 0 0</inkml:trace>
  <inkml:trace contextRef="#ctx0" brushRef="#br0" timeOffset="1912.875">1481 135 23927 0 0,'0'9'1171'0'0,"0"-2"-937"0"0,1 0 1 0 0,0 0-1 0 0,1-1 1 0 0,0 1-1 0 0,0 1-234 0 0,4 13 281 0 0,22 103 2220 0 0,13 82-1026 0 0,-28-138-1082 0 0,2 0 1 0 0,20 49-394 0 0,-31-108-566 0 0,-4-16-4121 0 0,0 6 4437 0 0,-1-7-9257 0 0</inkml:trace>
  <inkml:trace contextRef="#ctx0" brushRef="#br0" timeOffset="2253.265">1398 481 24767 0 0,'0'0'564'0'0,"0"0"83"0"0,0 0 32 0 0,0 0-85 0 0,12-3-366 0 0,12-6 797 0 0,1 1-1 0 0,14-2-1024 0 0,1-1 447 0 0,-3 0-667 0 0,-1-1 0 0 0,2-3 220 0 0,-22 8-1360 0 0,0-1-1 0 0,-1-1 1 0 0,6-4 1360 0 0,-7 3-9246 0 0</inkml:trace>
  <inkml:trace contextRef="#ctx0" brushRef="#br0" timeOffset="2623.279">7 50 19871 0 0,'0'0'910'0'0,"-2"0"-24"0"0,-3-2-468 0 0,20-5 1442 0 0,-1 4-1496 0 0,1 0 1 0 0,0 1-1 0 0,0 1 1 0 0,0 0 0 0 0,0 1-1 0 0,0 1 1 0 0,10 2-365 0 0,33-1 38 0 0,8-4 12 0 0,43-9-50 0 0,-49 4 25 0 0,-42 5-583 0 0,-1-1 0 0 0,5-2 558 0 0,2-1-1335 0 0</inkml:trace>
  <inkml:trace contextRef="#ctx0" brushRef="#br0" timeOffset="2970.783">66 944 10136 0 0,'0'0'464'0'0,"0"0"-10"0"0,12-4 1845 0 0,2 0 1165 0 0,-1 1 0 0 0,1 0 0 0 0,6 0-3464 0 0,16 1 3699 0 0,20 1-3699 0 0,25 0 691 0 0,-62-1-1322 0 0,0 0 1 0 0,0-2-1 0 0,-1 0 631 0 0,1-1-9396 0 0</inkml:trace>
  <inkml:trace contextRef="#ctx0" brushRef="#br0" timeOffset="3903.481">406 1268 16583 0 0,'0'0'1276'0'0,"0"0"-822"0"0,0 0-224 0 0,0 2 501 0 0,-2 18 1540 0 0,1-14-1852 0 0,1 0-1 0 0,0 0 1 0 0,-1-1-1 0 0,2 1 1 0 0,-1 0-419 0 0,1 6 474 0 0,0 1 1 0 0,-1-1-1 0 0,0 4-474 0 0,-1-2 181 0 0,1 0 0 0 0,2 10-181 0 0,0 18 319 0 0,-2-29-110 0 0,1 1-1 0 0,0-1 0 0 0,2 8-208 0 0,2 5 274 0 0,-2 0 0 0 0,-1 0-1 0 0,-1 4-273 0 0,2 30 347 0 0,3-8-232 0 0,3 0 1 0 0,8 28-116 0 0,-16-76 24 0 0,0-1-1 0 0,0 1 1 0 0,1-1 0 0 0,-1 0-1 0 0,0 0 1 0 0,1 0 0 0 0,0 0-1 0 0,0 0 1 0 0,0 0 0 0 0,0 0-1 0 0,1 0 1 0 0,-1-1 0 0 0,0 1-1 0 0,1-1 1 0 0,0 0 0 0 0,0 0-1 0 0,0 0 1 0 0,0 0 0 0 0,0 0-1 0 0,0-1 1 0 0,2 1-24 0 0,-2-1-271 0 0,0 0 1 0 0,0 0-1 0 0,0-1 0 0 0,1 1 1 0 0,-1-1-1 0 0,0 0 1 0 0,0 0-1 0 0,1 0 0 0 0,-1 0 1 0 0,0 0-1 0 0,0-1 0 0 0,0 0 1 0 0,1 1-1 0 0,-1-1 0 0 0,1-1 271 0 0,8-3-6062 0 0,2-2-1759 0 0</inkml:trace>
  <inkml:trace contextRef="#ctx0" brushRef="#br0" timeOffset="4924.553">781 1770 10592 0 0,'-3'-3'964'0'0,"2"2"-770"0"0,1 0 0 0 0,-1 1 1 0 0,0-1-1 0 0,1 0 1 0 0,-1 0-1 0 0,1 0 1 0 0,0 1-1 0 0,-1-1 0 0 0,1 0 1 0 0,-1 0-1 0 0,1 0 1 0 0,0 0-1 0 0,0 0 0 0 0,0 0 1 0 0,-1 0-1 0 0,1 0 1 0 0,0 1-1 0 0,0-1 1 0 0,0 0-1 0 0,0 0 0 0 0,1 0 1 0 0,-1 0-1 0 0,0 0 1 0 0,0 0-1 0 0,0 0 0 0 0,1 0 1 0 0,0-1-195 0 0,0-3 1396 0 0,-2-4-854 0 0,0-1 0 0 0,-1 1 1 0 0,0-1-1 0 0,-1 1 0 0 0,1-1 0 0 0,-2 1 1 0 0,1 0-1 0 0,-1 0 0 0 0,-1 1 0 0 0,0-1 1 0 0,0 1-1 0 0,0 0 0 0 0,-1 1 1 0 0,-1-1-543 0 0,2 1 230 0 0,1 2-68 0 0,1 0 1 0 0,-1 0-1 0 0,0 1 0 0 0,0 0 0 0 0,-1 0 1 0 0,-1-1-163 0 0,5 4 18 0 0,0 1-1 0 0,0-1 1 0 0,0 0 0 0 0,0 1 0 0 0,0-1-1 0 0,0 1 1 0 0,0 0 0 0 0,0-1 0 0 0,-1 1-1 0 0,1 0 1 0 0,0-1 0 0 0,0 1 0 0 0,0 0 0 0 0,0 0-1 0 0,-1 0 1 0 0,1 0 0 0 0,0 0 0 0 0,0 1-1 0 0,0-1 1 0 0,-1 0 0 0 0,1 0 0 0 0,0 1-1 0 0,0-1 1 0 0,0 1 0 0 0,0-1 0 0 0,0 1 0 0 0,0-1-1 0 0,0 1 1 0 0,0 0 0 0 0,0-1 0 0 0,0 1-1 0 0,0 0 1 0 0,0 0-18 0 0,-4 4 8 0 0,1 0 0 0 0,0 0 0 0 0,0 0-1 0 0,1 1 1 0 0,-1-1 0 0 0,1 1 0 0 0,0-1 0 0 0,1 1 0 0 0,0 0-1 0 0,-2 5-7 0 0,-1 7-2 0 0,1 0 0 0 0,1 1 0 0 0,1 1 2 0 0,0-8 1 0 0,2 0 0 0 0,-1 0 0 0 0,2 0 0 0 0,-1 0 0 0 0,2 0 0 0 0,-1-1 0 0 0,2 1 0 0 0,0 0-1 0 0,0-1 1 0 0,1 0 0 0 0,0 0 0 0 0,1 0 0 0 0,1 0-1 0 0,-4-7 18 0 0,0-1 0 0 0,1 0 0 0 0,-1 0 0 0 0,1 0 0 0 0,0 0-1 0 0,0-1 1 0 0,0 1 0 0 0,0-1 0 0 0,1 1 0 0 0,-1-1 0 0 0,1 0-18 0 0,-3-2 13 0 0,0 1 1 0 0,0 0 0 0 0,0-1-1 0 0,1 1 1 0 0,-1-1-1 0 0,0 1 1 0 0,1-1-1 0 0,-1 1 1 0 0,0-1-1 0 0,1 0 1 0 0,-1 0 0 0 0,0 0-1 0 0,1 0 1 0 0,-1 0-1 0 0,0 0 1 0 0,1 0-1 0 0,-1 0 1 0 0,0 0-1 0 0,1-1 1 0 0,-1 1 0 0 0,0-1-1 0 0,0 1 1 0 0,1-1-1 0 0,-1 1 1 0 0,0-1-1 0 0,0 1 1 0 0,0-1-1 0 0,0 0 1 0 0,1 0 0 0 0,-1 0-1 0 0,0 0 1 0 0,-1 0-1 0 0,1 0-13 0 0,8-10 117 0 0,-4 6-61 0 0,-1-1 1 0 0,1 0-1 0 0,-1 0 0 0 0,0 0 1 0 0,-1-1-1 0 0,0 1 0 0 0,0-1 1 0 0,0 0-1 0 0,-1 0 0 0 0,1-2-56 0 0,0-9 65 0 0,-1-1-1 0 0,-1 1 1 0 0,0-1 0 0 0,-2-13-65 0 0,0-6 69 0 0,1 25-90 0 0,0 17-26 0 0,3 25-21 0 0,23 68 501 0 0,-22-83-467 0 0,-3-9-23 0 0,0 1 0 0 0,1-1-1 0 0,0 0 1 0 0,0 0-1 0 0,2 4 58 0 0,8 14-124 0 0,-9-16 116 0 0,0 0 0 0 0,1 0-1 0 0,-1-1 1 0 0,5 6 8 0 0,-6-10 6 0 0,-1-1 0 0 0,0 1 0 0 0,1-1 0 0 0,-1 0 1 0 0,1 1-1 0 0,-1-1 0 0 0,1 0 0 0 0,0 0 0 0 0,-1 0 0 0 0,1 0 0 0 0,0 0 0 0 0,0-1 0 0 0,0 1 0 0 0,0 0 0 0 0,-1-1 0 0 0,1 1 0 0 0,0-1 0 0 0,0 0 0 0 0,0 0 0 0 0,1 0-6 0 0,-1 0 14 0 0,0 0-1 0 0,0-1 1 0 0,0 1 0 0 0,0-1 0 0 0,0 0-1 0 0,0 1 1 0 0,0-1 0 0 0,-1 0-1 0 0,1 0 1 0 0,0 0 0 0 0,-1 0-1 0 0,1-1 1 0 0,0 1 0 0 0,-1 0-1 0 0,1-1 1 0 0,-1 1 0 0 0,0-1-1 0 0,0 1 1 0 0,1-1 0 0 0,-1 0-1 0 0,0 1 1 0 0,0-1 0 0 0,-1 0-1 0 0,1 0 1 0 0,0 0-14 0 0,3-8-33 0 0,0 0 0 0 0,-1 0 0 0 0,0 0 0 0 0,-1-1 33 0 0,-1 11 1 0 0,1-12 14 0 0,1-1 0 0 0,-2 1 0 0 0,1 0 0 0 0,-2-1 1 0 0,1 1-1 0 0,-2 0 0 0 0,0-1 0 0 0,-1-4-15 0 0,-1-14-36 0 0,2 22 13 0 0,0-1-1 0 0,-1 0 1 0 0,0 0 0 0 0,0 1 0 0 0,-1-1 0 0 0,0 1-1 0 0,-1-1 24 0 0,3 9-40 0 0,2 5 67 0 0,0 1-1 0 0,-1-1 1 0 0,1 1-1 0 0,1-1 1 0 0,-1 1-1 0 0,1-1 1 0 0,0 2-27 0 0,5 14-220 0 0,15 51 97 0 0,-17-50 158 0 0,0 0-1 0 0,2 0 1 0 0,1 0 0 0 0,0-1-1 0 0,8 13-34 0 0,-15-32-4 0 0,0 1 1 0 0,0 0-1 0 0,0-1 0 0 0,0 1 0 0 0,0-1 0 0 0,1 1 0 0 0,-1-1 0 0 0,0 0 0 0 0,1 1 0 0 0,-1-1 0 0 0,1 0 0 0 0,-1 0 0 0 0,1 0 0 0 0,-1 0 0 0 0,1 0 0 0 0,0-1 0 0 0,0 1 0 0 0,-1 0 0 0 0,1-1 0 0 0,2 1 4 0 0,-3-1 5 0 0,1 0 0 0 0,0-1 0 0 0,0 1 0 0 0,0 0-1 0 0,-1-1 1 0 0,1 0 0 0 0,0 1 0 0 0,-1-1 0 0 0,1 0 0 0 0,0 0 0 0 0,-1 0-1 0 0,1 0 1 0 0,-1 0 0 0 0,0 0 0 0 0,1 0 0 0 0,-1-1 0 0 0,0 1 0 0 0,0 0-1 0 0,0-1 1 0 0,0 1 0 0 0,1-1-5 0 0,2-6 25 0 0,0 1-1 0 0,0-1 1 0 0,0 0 0 0 0,-1 0-1 0 0,-1-1 1 0 0,1 1 0 0 0,-1 0-1 0 0,-1-1 1 0 0,1 0 0 0 0,-1 0-25 0 0,4-18 33 0 0,-2 3-39 0 0,0 0 0 0 0,-2 0 0 0 0,-1-15 6 0 0,0 38-1 0 0,0 0-88 0 0,0 1-2 0 0,5 14 209 0 0,3 16-157 0 0,-2-10-105 0 0,11 49 55 0 0,-8-28 74 0 0,6 20 100 0 0,-3 1 1 0 0,-2 0-1 0 0,-1 33-85 0 0,-7-78 128 0 0,-2 1 0 0 0,0 0 0 0 0,-1-1 0 0 0,0 1 0 0 0,-1 0 0 0 0,-2 1-128 0 0,1-7 162 0 0,0-1 0 0 0,0-1 0 0 0,-1 1 0 0 0,0 0-1 0 0,-1-1 1 0 0,0 0 0 0 0,-5 6-162 0 0,8-13 20 0 0,0 0 1 0 0,0-1-1 0 0,0 0 0 0 0,0 1 0 0 0,0-1 1 0 0,-1 0-1 0 0,1 0 0 0 0,-1 0 0 0 0,1 0 1 0 0,-1-1-1 0 0,0 1 0 0 0,1-1 0 0 0,-1 1 0 0 0,0-1 1 0 0,0 0-1 0 0,0 0 0 0 0,0-1 0 0 0,-1 1 1 0 0,1-1-1 0 0,0 1 0 0 0,0-1 0 0 0,0 0 1 0 0,0 0-1 0 0,0 0 0 0 0,-1 0 0 0 0,1-1 1 0 0,0 0-1 0 0,0 1 0 0 0,-3-2-20 0 0,1 0-52 0 0,0 0-1 0 0,0-1 1 0 0,0 1-1 0 0,0-1 1 0 0,0 0 0 0 0,1-1-1 0 0,-1 1 1 0 0,1-1 0 0 0,0 0-1 0 0,0 0 1 0 0,0 0-1 0 0,1 0 1 0 0,-1-1 0 0 0,1 1-1 0 0,0-1 1 0 0,0 0-1 0 0,1 0 1 0 0,-1-2 52 0 0,0 0-608 0 0,0-1 0 0 0,0 0 0 0 0,1 0-1 0 0,0 0 1 0 0,0 0 0 0 0,1 0 0 0 0,0 0 0 0 0,0-1-1 0 0,1 1 1 0 0,0 0 0 0 0,1 0 0 0 0,0-2 608 0 0,1-3-1847 0 0</inkml:trace>
  <inkml:trace contextRef="#ctx0" brushRef="#br0" timeOffset="5592.618">1276 1765 20303 0 0,'0'0'463'0'0,"0"0"61"0"0,0 0 29 0 0,17-2 131 0 0,-9 2-376 0 0,1-1-1 0 0,-1 0 1 0 0,0-1-1 0 0,1 0 1 0 0,-1 0-1 0 0,0-1 1 0 0,0 0-1 0 0,0 0 1 0 0,2-2-308 0 0,-6 3 67 0 0,1 0 1 0 0,-1-1-1 0 0,-1 1 1 0 0,1-1-1 0 0,0 0 1 0 0,-1 0-1 0 0,1 0 1 0 0,-1 0-1 0 0,0 0 1 0 0,0-1-1 0 0,0 0 1 0 0,0 1-1 0 0,-1-1 1 0 0,1 0-1 0 0,-1 0 1 0 0,0-1-1 0 0,-1 1 1 0 0,1 0-68 0 0,-1 1 25 0 0,-1 1 0 0 0,0-1 1 0 0,0 0-1 0 0,0 1 0 0 0,0-1 1 0 0,0 1-1 0 0,0-1 0 0 0,-1 1 0 0 0,1-1 1 0 0,-1 1-1 0 0,0-1 0 0 0,0 1 1 0 0,0-1-1 0 0,0 1 0 0 0,0 0 0 0 0,0-1 1 0 0,0 1-1 0 0,-1 0 0 0 0,0 0 1 0 0,1 0-1 0 0,-1 0-25 0 0,1 1 14 0 0,0 0 0 0 0,0 0 0 0 0,0 0 0 0 0,0 0 1 0 0,0 0-1 0 0,-1 0 0 0 0,1 1 0 0 0,0-1 0 0 0,0 0 0 0 0,0 1 0 0 0,-1-1 1 0 0,1 1-1 0 0,0 0 0 0 0,-1-1 0 0 0,1 1 0 0 0,0 0 0 0 0,-1 0 0 0 0,1 0 1 0 0,-1 0-1 0 0,1 0 0 0 0,0 0 0 0 0,-1 0 0 0 0,1 0 0 0 0,0 0 0 0 0,-1 1 1 0 0,1-1-1 0 0,0 1 0 0 0,-1-1 0 0 0,1 1 0 0 0,0-1 0 0 0,0 1 0 0 0,0 0 1 0 0,-1-1-1 0 0,1 1 0 0 0,0 0 0 0 0,0 0 0 0 0,0 0 0 0 0,0 0 0 0 0,0 0-14 0 0,-3 4 75 0 0,-1 1 0 0 0,1-1 0 0 0,0 0 0 0 0,1 1 0 0 0,-1 0 0 0 0,1 0 0 0 0,0 0 0 0 0,1 1 0 0 0,-1-1 0 0 0,1 0 0 0 0,0 3-75 0 0,-2 13 279 0 0,0 0 1 0 0,0 17-280 0 0,3-27 79 0 0,1-6-48 0 0,0 0 0 0 0,0 0-1 0 0,1 0 1 0 0,0-1 0 0 0,0 1 0 0 0,0 0-1 0 0,1 0 1 0 0,0 0 0 0 0,0-1-1 0 0,0 1 1 0 0,1-1 0 0 0,-1 0 0 0 0,2 1-1 0 0,-1-1 1 0 0,0-1 0 0 0,1 1 0 0 0,0 0-1 0 0,0-1 1 0 0,0 0 0 0 0,1 0-31 0 0,-4-3 7 0 0,1 0 0 0 0,-1 0-1 0 0,1 0 1 0 0,0-1 0 0 0,-1 1 0 0 0,1-1 0 0 0,0 1 0 0 0,-1-1 0 0 0,1 0 0 0 0,0 1 0 0 0,0-1 0 0 0,-1 0-1 0 0,1 0 1 0 0,0 0 0 0 0,0-1 0 0 0,-1 1 0 0 0,1 0 0 0 0,0-1 0 0 0,-1 1 0 0 0,1-1 0 0 0,0 1-1 0 0,-1-1 1 0 0,1 0 0 0 0,-1 1 0 0 0,1-1 0 0 0,-1 0 0 0 0,1 0 0 0 0,-1 0 0 0 0,1-1 0 0 0,-1 1-7 0 0,7-6-197 0 0,0 0 0 0 0,-1 0 0 0 0,1-1 0 0 0,2-4 197 0 0,-6 7-317 0 0,13-16-1998 0 0,-2-1-1 0 0,-1 0 0 0 0,4-8 2316 0 0,-8 8-4313 0 0,0 0 1 0 0,5-16 4312 0 0,-15 37 127 0 0,0 1 0 0 0,0-1 0 0 0,0 1 0 0 0,0-1 0 0 0,1 0 0 0 0,-1 1 0 0 0,0-1 0 0 0,0 1 0 0 0,1-1 1 0 0,-1 0-1 0 0,0 1 0 0 0,1-1 0 0 0,-1 1 0 0 0,1-1 0 0 0,-1 1 0 0 0,1-1 0 0 0,-1 1 0 0 0,1 0 0 0 0,-1-1 1 0 0,1 1-1 0 0,-1 0 0 0 0,1-1 0 0 0,-1 1 0 0 0,1 0 0 0 0,0 0 0 0 0,-1-1 0 0 0,1 1 0 0 0,-1 0 0 0 0,1 0 1 0 0,0 0-1 0 0,-1 0 0 0 0,1 0 0 0 0,0 0 0 0 0,-1 0 0 0 0,1 0 0 0 0,0 0 0 0 0,-1 0 0 0 0,1 0 0 0 0,0 0 1 0 0,-1 1-1 0 0,1-1 0 0 0,-1 0 0 0 0,1 0 0 0 0,0 1 0 0 0,-1-1 0 0 0,1 0 0 0 0,-1 1 0 0 0,1-1 0 0 0,0 1-127 0 0,15 13 4238 0 0,-9-4-4494 0 0,-2-1 684 0 0,0 1 0 0 0,0-1 0 0 0,-1 1-1 0 0,0 0 1 0 0,-1 0 0 0 0,1 5-428 0 0,8 23 926 0 0,6 19 515 0 0,-17-47-805 0 0,-7-11 259 0 0,-9-13-262 0 0,12 10-543 0 0,0-1 0 0 0,0 0 0 0 0,0 0 0 0 0,0 0 1 0 0,1 0-1 0 0,0-1 0 0 0,0 1 0 0 0,1-1 0 0 0,-1 1 0 0 0,1-1 0 0 0,0-1-90 0 0,-1-13-141 0 0,1 0 1 0 0,0-11 140 0 0,1 29 1 0 0,0-7 23 0 0,1-1 1 0 0,-1 0 0 0 0,2 1-1 0 0,-1-1 1 0 0,1 1 0 0 0,1 0-1 0 0,-1-1 1 0 0,2 1 0 0 0,-1 0-1 0 0,1 1 1 0 0,1-1 0 0 0,-1 1-1 0 0,1-1 1 0 0,1 1 0 0 0,0 1-1 0 0,0-1 1 0 0,0 1 0 0 0,1 0-1 0 0,0 1 1 0 0,5-4-25 0 0,-9 8-172 0 0,1-1 0 0 0,0 1 0 0 0,0 1 0 0 0,1-1 0 0 0,-1 0 0 0 0,0 1 1 0 0,0 0-1 0 0,1 0 0 0 0,-1 0 0 0 0,3 1 172 0 0,6-1-1242 0 0,1 0 0 0 0,11 2 1242 0 0,-9 1-1533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56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104 315 5064 0 0,'-3'-4'408'0'0,"-18"-22"-219"0"0,11 17 3215 0 0,10 8 543 0 0,-2 1-3225 0 0,0 0 1 0 0,1 0 0 0 0,-1 0 0 0 0,0 1 0 0 0,1-1 0 0 0,-1 0 0 0 0,0 1-1 0 0,1-1 1 0 0,-1 1 0 0 0,1 0 0 0 0,-1 0 0 0 0,1-1 0 0 0,0 1 0 0 0,-1 0-1 0 0,0 1-722 0 0,0 0 395 0 0,0 0-1 0 0,0 0 1 0 0,0 0-1 0 0,1 1 1 0 0,-1-1-1 0 0,1 0 0 0 0,-1 1 1 0 0,1-1-1 0 0,0 1-394 0 0,-3 8-46 0 0,1-1 0 0 0,0 1 0 0 0,0 0-1 0 0,1 6 47 0 0,0-7 801 0 0,-3 24-619 0 0,2-1 0 0 0,1 0-1 0 0,2 1 1 0 0,1-1-1 0 0,3 14-181 0 0,-1-24 104 0 0,0 0-1 0 0,2 0 0 0 0,0 0 0 0 0,2-1 0 0 0,0 0 0 0 0,7 12-103 0 0,-10-26 13 0 0,0 0-1 0 0,0-1 1 0 0,0 1 0 0 0,1-1 0 0 0,0 0-1 0 0,0-1 1 0 0,1 1 0 0 0,0-1-1 0 0,0 0 1 0 0,1 0 0 0 0,-1-1-1 0 0,1 0 1 0 0,1 0 0 0 0,-1-1 0 0 0,0 0-1 0 0,1 0 1 0 0,0 0 0 0 0,0-1-1 0 0,3 0-12 0 0,-4-1 16 0 0,0-2 0 0 0,0 1-1 0 0,-1-1 1 0 0,1 0-1 0 0,0 0 1 0 0,0-1 0 0 0,0 1-1 0 0,0-2 1 0 0,-1 1-1 0 0,1-1 1 0 0,0 0-1 0 0,-1 0 1 0 0,1-1 0 0 0,-1 0-1 0 0,0 0 1 0 0,4-3-16 0 0,10-6 58 0 0,-2-1 0 0 0,0-1 1 0 0,0-1-1 0 0,6-7-58 0 0,-9 7 26 0 0,-1-1-1 0 0,0 0 0 0 0,-1 0 1 0 0,-1-2-1 0 0,-1 0 1 0 0,0 0-1 0 0,-2 0 1 0 0,0-2-1 0 0,-1 1 1 0 0,-1-1-1 0 0,0 0 0 0 0,2-16-25 0 0,-6 20 17 0 0,0 0 1 0 0,-1 0-1 0 0,-1 0 0 0 0,-1-1 0 0 0,0 1 0 0 0,-1 0 0 0 0,-1-1 0 0 0,0 1 0 0 0,-1 0 0 0 0,-1 0 0 0 0,0 1 0 0 0,-1-1 0 0 0,-1 1 1 0 0,-1 0-1 0 0,0 0 0 0 0,-7-10-17 0 0,8 15-47 0 0,-1 1 0 0 0,1 1 0 0 0,-2-1 0 0 0,1 1 0 0 0,-1 0 0 0 0,-1 1 0 0 0,1 0 0 0 0,-1 0 0 0 0,0 1 1 0 0,-1 0-1 0 0,0 1 0 0 0,0 0 47 0 0,3 2-28 0 0,1 0 0 0 0,0 1 0 0 0,-1 0 1 0 0,0 0-1 0 0,1 1 0 0 0,-1-1 0 0 0,0 2 1 0 0,0-1-1 0 0,0 1 0 0 0,0 0 0 0 0,1 0 0 0 0,-1 1 1 0 0,0 0-1 0 0,0 0 0 0 0,0 1 0 0 0,1-1 1 0 0,-1 2-1 0 0,1-1 0 0 0,-7 4 28 0 0,0 1-67 0 0,-1 1-1 0 0,1 1 1 0 0,1 0-1 0 0,0 0 1 0 0,0 1-1 0 0,1 1 1 0 0,0 0-1 0 0,0 1 1 0 0,2 0-1 0 0,-1 0 1 0 0,2 1-1 0 0,0 1 1 0 0,0-1-1 0 0,1 1 1 0 0,1 0-1 0 0,-3 8 68 0 0,7-16-13 0 0,-5 11-595 0 0,0 1 0 0 0,1 1 0 0 0,2-1 0 0 0,-1 1 0 0 0,2 0 0 0 0,0 0 0 0 0,1 8 608 0 0,3 31-2957 0 0,0-30 1391 0 0</inkml:trace>
  <inkml:trace contextRef="#ctx0" brushRef="#br0" timeOffset="434.977">655 566 22431 0 0,'-1'0'132'0'0,"1"0"0"0"0,0 0 0 0 0,-1 1-1 0 0,1-1 1 0 0,0 0 0 0 0,-1 0 0 0 0,1 0 0 0 0,0 1-1 0 0,-1-1 1 0 0,1 0 0 0 0,0 1 0 0 0,0-1 0 0 0,-1 0-1 0 0,1 1 1 0 0,0-1 0 0 0,0 0 0 0 0,0 1 0 0 0,-1-1-1 0 0,1 0 1 0 0,0 1 0 0 0,0-1 0 0 0,0 1 0 0 0,0-1-1 0 0,0 0 1 0 0,0 1 0 0 0,0-1 0 0 0,0 1 0 0 0,0-1-1 0 0,0 0 1 0 0,0 1 0 0 0,0-1 0 0 0,0 1-1 0 0,0-1 1 0 0,0 0 0 0 0,0 1 0 0 0,1-1-132 0 0,3 21 116 0 0,-3-16 271 0 0,10 67 318 0 0,1 4-476 0 0,-9-65-180 0 0,0-1 0 0 0,0 1 0 0 0,1-1 0 0 0,1 0 0 0 0,4 9-49 0 0,-8-18 7 0 0,-1 0 1 0 0,1 0 0 0 0,-1 0 0 0 0,1 0-1 0 0,0 0 1 0 0,-1 0 0 0 0,1 0-1 0 0,0 0 1 0 0,0 0 0 0 0,0 0-1 0 0,0 0 1 0 0,0-1 0 0 0,0 1-1 0 0,0 0 1 0 0,0-1 0 0 0,0 1-1 0 0,0-1 1 0 0,1 1 0 0 0,-1-1 0 0 0,0 1-1 0 0,0-1 1 0 0,0 0 0 0 0,2 1-8 0 0,-2-2 18 0 0,1 1 0 0 0,-1 0 1 0 0,1-1-1 0 0,-1 1 0 0 0,1-1 1 0 0,-1 1-1 0 0,1-1 0 0 0,-1 0 1 0 0,1 1-1 0 0,-1-1 0 0 0,0 0 1 0 0,1 0-1 0 0,-1 0 0 0 0,0 0 1 0 0,0 0-1 0 0,1-1-18 0 0,3-4 72 0 0,1-1 0 0 0,-1 1-1 0 0,-1-1 1 0 0,1 0 0 0 0,-1-1 0 0 0,1-3-72 0 0,2-7-4 0 0,-1 0-1 0 0,0-1 1 0 0,-2 1-1 0 0,0-1 1 0 0,-1 0-1 0 0,-1-1 1 0 0,-1 1-1 0 0,-1-5 5 0 0,0 36 43 0 0,2-1-1 0 0,-1 1 1 0 0,1 0 0 0 0,1-1-1 0 0,0 1 1 0 0,2 2-43 0 0,-4-10-57 0 0,6 14 108 0 0,0 0 0 0 0,1 0 0 0 0,0-1 1 0 0,4 2-52 0 0,-10-15-159 0 0,0-1 1 0 0,0 0 0 0 0,0 1 0 0 0,1-1 0 0 0,0 0 0 0 0,0 0 0 0 0,0 0 0 0 0,0-1 0 0 0,0 1 0 0 0,0-1 0 0 0,1 1-1 0 0,-1-1 1 0 0,1 0 0 0 0,-1-1 0 0 0,1 1 0 0 0,0 0 0 0 0,0-1 0 0 0,0 0 0 0 0,0 0 0 0 0,0 0 0 0 0,0-1 0 0 0,1 1 158 0 0,7-3-2874 0 0,0-1-5893 0 0</inkml:trace>
  <inkml:trace contextRef="#ctx0" brushRef="#br0" timeOffset="769.155">1078 57 25399 0 0,'0'0'579'0'0,"0"0"80"0"0,-2 15 863 0 0,0 17-745 0 0,2 0-1 0 0,0 0 1 0 0,6 31-777 0 0,0-7 246 0 0,3 131 198 0 0,6 70 152 0 0,-10-191-975 0 0,-7-58-771 0 0,1-8-611 0 0,-1-4 50 0 0,2-4-464 0 0</inkml:trace>
  <inkml:trace contextRef="#ctx0" brushRef="#br0" timeOffset="1098.963">1003 497 22663 0 0,'-7'-2'972'0'0,"-12"-1"1398"0"0,18 3-1394 0 0,1 0 42 0 0,0 0-63 0 0,6-2 254 0 0,8-3-1018 0 0,-1 0 0 0 0,0 1-1 0 0,1 1 1 0 0,0 1 0 0 0,-1-1 0 0 0,2 2-191 0 0,17-4 131 0 0,37-7-1874 0 0,-43 7 710 0 0</inkml:trace>
  <inkml:trace contextRef="#ctx0" brushRef="#br0" timeOffset="1438.395">1336 478 20039 0 0,'-2'3'248'0'0,"1"-1"-1"0"0,-1 0 0 0 0,1 1 1 0 0,-1-1-1 0 0,1 0 1 0 0,0 1-1 0 0,0 0 0 0 0,0-1 1 0 0,0 1-1 0 0,0 0 0 0 0,1 0 1 0 0,-1-1-1 0 0,1 1 0 0 0,0 1-247 0 0,0 5 554 0 0,0-1-1 0 0,1 1 0 0 0,0-1 1 0 0,1 1-554 0 0,1 15 725 0 0,5 33 851 0 0,-3-27-499 0 0,1 20-1077 0 0,0 41 595 0 0,-1-25-226 0 0,-4 53-369 0 0,-2-70 57 0 0,0-10-830 0 0,-5 29 773 0 0,6-67-74 0 0,0 1 0 0 0,0-1 0 0 0,0 0 0 0 0,-1 0 1 0 0,1 0-1 0 0,0 0 0 0 0,-1 0 0 0 0,1-1 0 0 0,-1 1 1 0 0,1 0-1 0 0,-1 0 0 0 0,0 0 0 0 0,1 0 0 0 0,-1 0 74 0 0,1-1-97 0 0,-1 0-1 0 0,1 0 1 0 0,0 0-1 0 0,-1 0 0 0 0,1 1 1 0 0,0-1-1 0 0,-1 0 1 0 0,1 0-1 0 0,0 0 1 0 0,-1 0-1 0 0,1 0 0 0 0,0 0 1 0 0,-1 0-1 0 0,1 0 1 0 0,0 0-1 0 0,-1 0 1 0 0,1 0-1 0 0,0 0 1 0 0,-1 0-1 0 0,1-1 0 0 0,0 1 1 0 0,-1 0-1 0 0,1 0 1 0 0,0 0-1 0 0,-1 0 1 0 0,1 0-1 0 0,0-1 0 0 0,0 1 1 0 0,-1 0-1 0 0,1 0 1 0 0,0-1-1 0 0,0 1 1 0 0,-1 0-1 0 0,1 0 1 0 0,0-1-1 0 0,0 1 0 0 0,0 0 1 0 0,0-1-1 0 0,-1 1 1 0 0,1 0-1 0 0,0-1 1 0 0,0 1-1 0 0,0 0 0 0 0,0-1 1 0 0,0 1 97 0 0,-5-8-2199 0 0</inkml:trace>
  <inkml:trace contextRef="#ctx0" brushRef="#br0" timeOffset="1767.214">1291 573 2760 0 0,'4'-20'-101'0'0,"0"1"3506"0"0,-4 17-2117 0 0,1 0 1 0 0,0 0-1 0 0,0 0 1 0 0,0 0-1 0 0,1 1 1 0 0,-1-1-1 0 0,0 0 1 0 0,2-1-1289 0 0,1-2 1117 0 0,1 1 0 0 0,-1 0 0 0 0,1 0 0 0 0,0 1 0 0 0,0-1 0 0 0,1 1 0 0 0,-1 0 0 0 0,2 0-1117 0 0,0 0 457 0 0,0 1 0 0 0,0-1 0 0 0,1 1 0 0 0,-1 1 0 0 0,0 0 0 0 0,4-1-457 0 0,0 2 83 0 0,0-1-1 0 0,0 2 1 0 0,1 0-1 0 0,-1 0 1 0 0,0 1-1 0 0,0 0 0 0 0,0 1 1 0 0,-1 0-1 0 0,2 1-82 0 0,-9-3 45 0 0,-1 0-1 0 0,0 0 0 0 0,0 0 1 0 0,0 0-1 0 0,0 0 0 0 0,0 0 0 0 0,0 0 1 0 0,0 1-1 0 0,0-1 0 0 0,0 1 0 0 0,0 0 1 0 0,-1-1-1 0 0,1 1 0 0 0,-1 0 0 0 0,1 0 1 0 0,-1 0-1 0 0,0 0 0 0 0,0 0 1 0 0,1 0-1 0 0,-2 0 0 0 0,1 1 0 0 0,0-1 1 0 0,0 0-1 0 0,-1 1 0 0 0,1-1 0 0 0,-1 0 1 0 0,0 1-1 0 0,1 0-44 0 0,-2 3 70 0 0,1 0 1 0 0,-1-1-1 0 0,0 1 0 0 0,-1 0 1 0 0,1-1-1 0 0,-1 0 0 0 0,0 1 1 0 0,0-1-1 0 0,-1 0 0 0 0,1 0 1 0 0,-2 2-71 0 0,-2 2 52 0 0,0-1 0 0 0,0 1 1 0 0,-1-1-1 0 0,0 0 0 0 0,-1-1 0 0 0,0 0 1 0 0,0 0-1 0 0,0-1 0 0 0,-1 0 1 0 0,-2 1-53 0 0,7-4-202 0 0,0-1 0 0 0,-1 1 0 0 0,1-1 0 0 0,0 0 1 0 0,-1-1-1 0 0,1 1 0 0 0,-1-1 0 0 0,0 0 0 0 0,1 0 1 0 0,-1 0-1 0 0,0-1 0 0 0,0 0 0 0 0,0 0 0 0 0,1 0 1 0 0,-1 0-1 0 0,0-1 0 0 0,0 0 0 0 0,1 0 0 0 0,-1 0 1 0 0,0 0-1 0 0,1-1 0 0 0,-1 0 0 0 0,-1-1 202 0 0,4 2-381 0 0,0 0-1 0 0,0-1 0 0 0,0 0 1 0 0,0 1-1 0 0,0-1 1 0 0,0 0-1 0 0,0 0 0 0 0,1 0 1 0 0,-1 0-1 0 0,1 0 1 0 0,0 0-1 0 0,-1-2 382 0 0,2 4-45 0 0,-4-15-2323 0 0</inkml:trace>
  <inkml:trace contextRef="#ctx0" brushRef="#br0" timeOffset="2108.3">1634 448 10592 0 0,'0'0'818'0'0,"0"0"-99"0"0,0 0 1561 0 0,0 0 742 0 0,1 1 2638 0 0,1 9-3653 0 0,9 41 1656 0 0,-5-29-3292 0 0,1 1 0 0 0,4 6-371 0 0,-8-23 71 0 0,0 0 0 0 0,0-1 0 0 0,0 1 1 0 0,1-1-1 0 0,-1 0 0 0 0,1 0 0 0 0,0 0 0 0 0,1-1 0 0 0,3 3-71 0 0,-7-5 15 0 0,0-1 0 0 0,1 0 0 0 0,-1 0 0 0 0,1 0 0 0 0,-1 0 0 0 0,1 0 0 0 0,0 0-1 0 0,-1-1 1 0 0,1 1 0 0 0,0-1 0 0 0,-1 1 0 0 0,1-1 0 0 0,0 1 0 0 0,0-1 0 0 0,0 0 0 0 0,-1 0 0 0 0,1 0 0 0 0,0 0 0 0 0,0 0 0 0 0,0 0 0 0 0,-1-1-1 0 0,1 1 1 0 0,0 0 0 0 0,0-1 0 0 0,-1 0 0 0 0,1 1 0 0 0,0-1 0 0 0,-1 0 0 0 0,1 0 0 0 0,-1 0 0 0 0,1 0 0 0 0,-1 0 0 0 0,1 0 0 0 0,-1 0-1 0 0,0 0 1 0 0,1-1-15 0 0,4-5 15 0 0,0 0 0 0 0,-1 0 0 0 0,0-1 0 0 0,0 1 0 0 0,0-1 0 0 0,-1 0-1 0 0,-1 0 1 0 0,1 0 0 0 0,-1-1 0 0 0,0 1 0 0 0,-1-2-15 0 0,2-9-38 0 0,0 0 0 0 0,-2-1 0 0 0,0 1 0 0 0,-1-17 38 0 0,-3 78-26 0 0,1-20 12 0 0,0 1 1 0 0,2 5 13 0 0,1-3-25 0 0,-1-8-83 0 0,0 1 0 0 0,1-1-1 0 0,1-1 1 0 0,1 1-1 0 0,5 16 109 0 0,-8-32-121 0 0,-1 0 0 0 0,1 0-1 0 0,-1 0 1 0 0,1 0-1 0 0,0 0 1 0 0,0 0-1 0 0,-1 0 1 0 0,1 0 0 0 0,0 0-1 0 0,0 0 1 0 0,0 0-1 0 0,0-1 122 0 0,6 3-8838 0 0,-3-3 317 0 0</inkml:trace>
  <inkml:trace contextRef="#ctx0" brushRef="#br0" timeOffset="2444.705">1985 0 23583 0 0,'0'0'539'0'0,"0"8"724"0"0,-3 16-749 0 0,2 0 0 0 0,0 1 0 0 0,2-1 0 0 0,0 0 0 0 0,3 9-514 0 0,0 12 619 0 0,15 165 790 0 0,-7-100-818 0 0,12 40-591 0 0,-23-140 9 0 0,3 4 38 0 0,-1-1-776 0 0,-2-6-3906 0 0,-1-11-4631 0 0</inkml:trace>
  <inkml:trace contextRef="#ctx0" brushRef="#br0" timeOffset="2445.705">1865 337 24479 0 0,'0'0'562'0'0,"0"0"72"0"0,0 0 36 0 0,0 0-82 0 0,15 2 1026 0 0,36-4 655 0 0,33-5-2269 0 0,50-12-2374 0 0,-114 16 1387 0 0</inkml:trace>
  <inkml:trace contextRef="#ctx0" brushRef="#br0" timeOffset="3229.079">463 1067 20503 0 0,'0'0'936'0'0,"0"0"-17"0"0,-5 6-550 0 0,4-2-234 0 0,0 0 0 0 0,0 0 0 0 0,0 1 0 0 0,0-1 0 0 0,0 0 0 0 0,1 0 0 0 0,0 1 0 0 0,0-1 0 0 0,0 0-135 0 0,0 8 313 0 0,0 49 1184 0 0,2-1 0 0 0,8 39-1497 0 0,0-8 373 0 0,19 297 356 0 0,-22-315-1778 0 0,5 10 1049 0 0,-12-81-362 0 0,0 0 0 0 0,0 0 0 0 0,1-1 0 0 0,-1 1 0 0 0,1 0 0 0 0,0-1-1 0 0,-1 1 1 0 0,1 0 0 0 0,0-1 0 0 0,0 1 0 0 0,0-1 362 0 0,0 1-8591 0 0</inkml:trace>
  <inkml:trace contextRef="#ctx0" brushRef="#br0" timeOffset="4244.972">783 1727 7832 0 0,'0'0'602'0'0,"0"0"-395"0"0,4 0 76 0 0,-4 0 1063 0 0,0 0 457 0 0,6-2 3139 0 0,7-3-1976 0 0,-11 3-2715 0 0,-1 0 1 0 0,1-1-1 0 0,0 1 1 0 0,-1 0-1 0 0,0-1 0 0 0,1 1 1 0 0,-1-1-1 0 0,0 0 1 0 0,0 1-1 0 0,0-1 1 0 0,-1 0-1 0 0,1 0 1 0 0,-1 1-1 0 0,0-1 0 0 0,1 0 1 0 0,-1 0-1 0 0,0 0 1 0 0,-1 1-1 0 0,1-1 1 0 0,0 0-1 0 0,-1 0 1 0 0,0 0-1 0 0,0-2-251 0 0,-2-5 397 0 0,0-1-1 0 0,-1 1 1 0 0,-1 0 0 0 0,1 0-1 0 0,-5-6-396 0 0,6 11 88 0 0,0 0 1 0 0,0 0-1 0 0,-1 0 0 0 0,0 1 1 0 0,0-1-1 0 0,0 1 0 0 0,0 0 1 0 0,-5-4-89 0 0,7 7 21 0 0,1 1 1 0 0,-1-1-1 0 0,1 0 1 0 0,-1 0-1 0 0,1 1 1 0 0,-1-1 0 0 0,0 1-1 0 0,1-1 1 0 0,-1 1-1 0 0,0 0 1 0 0,1-1 0 0 0,-1 1-1 0 0,0 0 1 0 0,1 0-1 0 0,-1 0 1 0 0,0 1-1 0 0,0-1 1 0 0,1 0 0 0 0,-1 1-1 0 0,0-1 1 0 0,1 1-1 0 0,-1-1 1 0 0,1 1 0 0 0,-1 0-1 0 0,1 0 1 0 0,-1-1-1 0 0,1 1 1 0 0,-1 0-1 0 0,1 0 1 0 0,0 1 0 0 0,-1-1-1 0 0,1 0 1 0 0,0 0-22 0 0,-3 3 2 0 0,1 0 0 0 0,0 0 1 0 0,0 0-1 0 0,0 1 0 0 0,1-1 0 0 0,-1 1 0 0 0,1-1 1 0 0,0 1-1 0 0,0 0 0 0 0,0 2-2 0 0,-3 12-20 0 0,0 0 0 0 0,1 3 20 0 0,2-7-38 0 0,-2 8 27 0 0,1 0 0 0 0,1 0 0 0 0,1 0 0 0 0,1 0 1 0 0,0 0-1 0 0,2 0 0 0 0,1 0 0 0 0,2 3 11 0 0,-4-23 0 0 0,-1 0 0 0 0,1 0-1 0 0,0 0 1 0 0,0-1 0 0 0,1 1 0 0 0,-1 0 0 0 0,1 0-1 0 0,-1-1 1 0 0,1 1 0 0 0,0-1 0 0 0,0 0 0 0 0,0 1-1 0 0,0-1 1 0 0,0 0 0 0 0,2 2 0 0 0,-2-4 2 0 0,-1 1 1 0 0,0 0-1 0 0,1-1 1 0 0,-1 1-1 0 0,1-1 1 0 0,-1 1-1 0 0,1-1 1 0 0,-1 0-1 0 0,1 0 1 0 0,0 0-1 0 0,-1 1 1 0 0,1-2-1 0 0,-1 1 1 0 0,1 0-1 0 0,-1 0 1 0 0,1 0-1 0 0,-1-1 1 0 0,1 1-1 0 0,-1-1 1 0 0,1 1 0 0 0,-1-1-1 0 0,1 1 1 0 0,-1-1-1 0 0,0 0 1 0 0,1 0-1 0 0,-1 0 1 0 0,0 0-1 0 0,0 0 1 0 0,1 0-1 0 0,-1-1-2 0 0,7-5 20 0 0,0-2 1 0 0,-1 1-1 0 0,0-1 0 0 0,0 1 1 0 0,-1-2-1 0 0,0 1 0 0 0,-1-1 1 0 0,3-6-21 0 0,5-15 77 0 0,-2-1 0 0 0,1-6-77 0 0,-8 23 40 0 0,-1-1-1 0 0,-1 1 0 0 0,1-11-39 0 0,-1 0 21 0 0,-4-7 43 0 0,2 32 15 0 0,-3 23 346 0 0,-2 12-386 0 0,1-1 1 0 0,1 1-1 0 0,2 0 0 0 0,3 28-39 0 0,-1-55 16 0 0,0 1-1 0 0,0 0 0 0 0,1 0 0 0 0,0-1 1 0 0,1 1-1 0 0,2 6-15 0 0,-4-11 3 0 0,0-1 1 0 0,0 0-1 0 0,1 1 0 0 0,-1-1 1 0 0,1 0-1 0 0,-1 0 1 0 0,1 1-1 0 0,0-1 0 0 0,0 0 1 0 0,0-1-1 0 0,0 1 1 0 0,0 0-1 0 0,0-1 0 0 0,0 1 1 0 0,0-1-1 0 0,1 1 0 0 0,-1-1 1 0 0,1 0-1 0 0,-1 0 1 0 0,1 0-1 0 0,0 0-3 0 0,-1-1 2 0 0,0 0 0 0 0,0 0-1 0 0,0 0 1 0 0,-1-1 0 0 0,1 1 0 0 0,0 0-1 0 0,0-1 1 0 0,0 1 0 0 0,0-1 0 0 0,0 0-1 0 0,-1 1 1 0 0,1-1 0 0 0,0 0 0 0 0,-1 0 0 0 0,1 0-1 0 0,0 0 1 0 0,-1 0 0 0 0,2-2-2 0 0,23-25 39 0 0,-22 24-38 0 0,2-4-1 0 0,0-1 0 0 0,-1 0 0 0 0,0 0 0 0 0,0 0 0 0 0,-1-1 0 0 0,0 1 0 0 0,-1-1 0 0 0,0 0 0 0 0,1-9 0 0 0,3-15 0 0 0,-2-2 0 0 0,-2-5 0 0 0,-3 1-115 0 0,-2 30 32 0 0,2 28 36 0 0,0 19 158 0 0,-2-12-96 0 0,2 0 0 0 0,1 0 1 0 0,2 0-1 0 0,0-1 0 0 0,1 1 0 0 0,4 9-15 0 0,-8-31-4 0 0,1-1-1 0 0,0 0 1 0 0,0 0-1 0 0,0 0 1 0 0,0 0-1 0 0,0 0 1 0 0,0 0-1 0 0,1-1 1 0 0,-1 1-1 0 0,0 0 1 0 0,1 0-1 0 0,0-1 0 0 0,-1 1 1 0 0,1-1-1 0 0,0 0 1 0 0,1 2 4 0 0,-2-3 3 0 0,1 1-1 0 0,-1-1 1 0 0,0 0 0 0 0,0 1 0 0 0,1-1 0 0 0,-1 0-1 0 0,0 0 1 0 0,0 0 0 0 0,1 0 0 0 0,-1 0-1 0 0,0 0 1 0 0,1 0 0 0 0,-1 0 0 0 0,0 0 0 0 0,0-1-1 0 0,1 1 1 0 0,-1 0 0 0 0,0-1 0 0 0,0 1 0 0 0,1-1-1 0 0,-1 0 1 0 0,0 1 0 0 0,0-1 0 0 0,0 0-1 0 0,0 0 1 0 0,0 0 0 0 0,1 0-3 0 0,4-6 10 0 0,0 1 1 0 0,0-1-1 0 0,0-1 0 0 0,-1 1 1 0 0,0-1-1 0 0,0 0 0 0 0,-1 0 1 0 0,0 0-1 0 0,1-2-10 0 0,6-19-108 0 0,7-30 108 0 0,-18 56-6 0 0,6-21-112 0 0,2-19 118 0 0,-5 25-13 0 0,0 44 86 0 0,-2 46 170 0 0,-2 64 201 0 0,-1-67-326 0 0,-1 1 188 0 0,-3 9-306 0 0,6-78 4 0 0,-6 40 210 0 0,-7 32-214 0 0,10-60 49 0 0,-1 0 0 0 0,-1-1 0 0 0,1 1 0 0 0,-2-1-1 0 0,0 0 1 0 0,0 0 0 0 0,-7 8-49 0 0,11-17-11 0 0,-1 0 1 0 0,1 0-1 0 0,-1 0 1 0 0,0 0-1 0 0,0-1 1 0 0,0 1-1 0 0,0-1 1 0 0,0 0-1 0 0,-1 0 0 0 0,1 0 1 0 0,0 0-1 0 0,-1-1 1 0 0,0 1-1 0 0,1-1 1 0 0,-1 0-1 0 0,0 0 1 0 0,0 0-1 0 0,-3 0 11 0 0,4-1-16 0 0,0 0 0 0 0,0 0 0 0 0,1-1 1 0 0,-1 1-1 0 0,0-1 0 0 0,0 1 0 0 0,1-1 0 0 0,-1 0 1 0 0,0 0-1 0 0,1 0 0 0 0,-1 0 0 0 0,1 0 0 0 0,-1-1 0 0 0,1 1 1 0 0,0-1-1 0 0,0 1 0 0 0,0-1 0 0 0,-1 0 0 0 0,2 0 0 0 0,-1 0 1 0 0,0 0-1 0 0,0-1 0 0 0,1 1 0 0 0,-1 0 0 0 0,1-1 1 0 0,-1 1-1 0 0,1-1 16 0 0,-2-6-509 0 0,0 0 0 0 0,0 0 1 0 0,0 0-1 0 0,1-1 0 0 0,1 1 1 0 0,0-1-1 0 0,0 0 0 0 0,1 1 0 0 0,0-1 1 0 0,0 0-1 0 0,1 1 0 0 0,1-1 1 0 0,-1 1-1 0 0,2-1 0 0 0,0 0 509 0 0,4-14-2216 0 0</inkml:trace>
  <inkml:trace contextRef="#ctx0" brushRef="#br0" timeOffset="4863.855">1280 1758 12896 0 0,'0'0'997'0'0,"9"-12"-313"0"0,-7 9 447 0 0,2 1 0 0 0,-1-1 0 0 0,0 1 0 0 0,0 0 0 0 0,1 1 0 0 0,-1-1 0 0 0,3 0-1131 0 0,27-8 4125 0 0,-26 8-3842 0 0,0 0-1 0 0,0 0 0 0 0,0-1 1 0 0,0 1-1 0 0,0-2 1 0 0,3-1-283 0 0,-8 4 15 0 0,8-6 15 0 0,0 0 0 0 0,0 0 0 0 0,0-1 0 0 0,-1-1 0 0 0,4-4-30 0 0,-11 11 10 0 0,0-1 0 0 0,0 1 0 0 0,-1 0-1 0 0,1-1 1 0 0,0 0 0 0 0,-1 1 0 0 0,0-1 0 0 0,0 0 0 0 0,0 0 0 0 0,0 0 0 0 0,0 1 0 0 0,0-1 0 0 0,-1 0 0 0 0,1 0 0 0 0,-1 0 0 0 0,0 0 0 0 0,0 0 0 0 0,0 0 0 0 0,0-1-1 0 0,-1 1 1 0 0,1 1 0 0 0,-1-1 0 0 0,0 0 0 0 0,0 0 0 0 0,0-1-10 0 0,1 3 5 0 0,-1 1 0 0 0,1-1-1 0 0,0 0 1 0 0,-1 1 0 0 0,1-1-1 0 0,0 0 1 0 0,-1 1 0 0 0,1-1-1 0 0,-1 1 1 0 0,1-1 0 0 0,-1 1-1 0 0,1-1 1 0 0,-1 1 0 0 0,0-1 0 0 0,1 1-1 0 0,-1-1 1 0 0,1 1 0 0 0,-1 0-1 0 0,0-1 1 0 0,1 1 0 0 0,-1 0-1 0 0,0 0 1 0 0,0-1 0 0 0,1 1-1 0 0,-1 0-4 0 0,-1 0 4 0 0,1 0 0 0 0,-1 0-1 0 0,0 0 1 0 0,1 1 0 0 0,-1-1-1 0 0,1 0 1 0 0,-1 1 0 0 0,1-1-1 0 0,-1 1 1 0 0,1-1 0 0 0,-1 1-1 0 0,1 0-3 0 0,-3 2 15 0 0,-1-1 0 0 0,1 1-1 0 0,0 0 1 0 0,0 1 0 0 0,0-1-1 0 0,1 1 1 0 0,-2 1-15 0 0,0 0 50 0 0,0 2 1 0 0,1-1-1 0 0,0 0 0 0 0,0 1 1 0 0,0 0-1 0 0,1 0 0 0 0,-3 7-50 0 0,0 4 81 0 0,2-9-4 0 0,0 0-1 0 0,1 0 1 0 0,1 0-1 0 0,-1 0 1 0 0,1 1-1 0 0,1-1 1 0 0,0 1 0 0 0,0-1-1 0 0,1 1 1 0 0,1 7-77 0 0,0-9 46 0 0,1 0 0 0 0,0 0 0 0 0,1-1 0 0 0,-1 1 0 0 0,1-1 0 0 0,1 1 0 0 0,-1-1 0 0 0,1 0 0 0 0,2 2-46 0 0,-4-6-8 0 0,-1-1-1 0 0,1 0 0 0 0,-1-1 0 0 0,1 1 0 0 0,0 0 1 0 0,0 0-1 0 0,0-1 0 0 0,0 1 0 0 0,0-1 1 0 0,0 0-1 0 0,0 1 0 0 0,1-1 0 0 0,-1 0 0 0 0,0 0 1 0 0,0 0-1 0 0,1-1 0 0 0,-1 1 0 0 0,1-1 0 0 0,-1 1 1 0 0,1-1-1 0 0,-1 0 0 0 0,1 0 0 0 0,-1 0 0 0 0,1 0 1 0 0,-1 0-1 0 0,1 0 0 0 0,-1-1 0 0 0,1 0 0 0 0,-1 1 1 0 0,0-1-1 0 0,1 0 0 0 0,0 0 9 0 0,3-2-343 0 0,0 0 0 0 0,-1-1-1 0 0,1 1 1 0 0,-1-1 0 0 0,0 0 0 0 0,0-1 0 0 0,0 1 0 0 0,-1-1-1 0 0,4-5 344 0 0,8-10-3842 0 0,-2 0-1 0 0,0-2 3843 0 0,1-2-3085 0 0,-2 4 1059 0 0,-9 12 1425 0 0,0 2-1 0 0,0-1 1 0 0,1 0 0 0 0,2-1 601 0 0,-4 5 619 0 0,0 0 0 0 0,-1 0 0 0 0,1 1-1 0 0,0-1 1 0 0,0 1 0 0 0,0 0 0 0 0,3-2-619 0 0,-5 4 167 0 0,0-1 1 0 0,0 1 0 0 0,-1 0-1 0 0,1 0 1 0 0,0 0-1 0 0,0-1 1 0 0,0 1-1 0 0,0 0 1 0 0,0 0-1 0 0,0 0 1 0 0,-1 0-1 0 0,1 0 1 0 0,0 0-1 0 0,0 1 1 0 0,0-1-1 0 0,0 0 1 0 0,0 0-1 0 0,-1 1 1 0 0,1-1-1 0 0,0 0 1 0 0,0 1-1 0 0,0-1 1 0 0,-1 1 0 0 0,1-1-1 0 0,0 1 1 0 0,-1-1-1 0 0,1 1 1 0 0,0 0-1 0 0,-1-1 1 0 0,1 1-1 0 0,-1 0 1 0 0,1-1-1 0 0,-1 1 1 0 0,1 0-1 0 0,-1 0 1 0 0,1 0-1 0 0,-1 0-167 0 0,5 7 847 0 0,-3-4-552 0 0,1 0 1 0 0,-1 0-1 0 0,0 0 0 0 0,-1 0 1 0 0,1 0-1 0 0,-1 1 0 0 0,0-1 1 0 0,1 1-296 0 0,0 11 585 0 0,-1 0 1 0 0,0 1-1 0 0,-1-1 1 0 0,-1 6-586 0 0,0 13 775 0 0,1-34-716 0 0,1-1 0 0 0,-1 1 1 0 0,0-1-1 0 0,0 0 0 0 0,0 1 0 0 0,0-1 1 0 0,0 1-1 0 0,0-1 0 0 0,0 1 0 0 0,0-1 1 0 0,-1 1-1 0 0,1-1 0 0 0,0 0 1 0 0,0 1-1 0 0,0-1 0 0 0,0 1 0 0 0,0-1 1 0 0,-1 0-1 0 0,1 1 0 0 0,0-1 0 0 0,-1 1-59 0 0,-7-12 612 0 0,3 1-566 0 0,1 0 1 0 0,0-1 0 0 0,1 1-1 0 0,0-1 1 0 0,1 0 0 0 0,0 0-1 0 0,0 0 1 0 0,1 0 0 0 0,1 0-1 0 0,0 0 1 0 0,1 0 0 0 0,1-9-47 0 0,-1 14 4 0 0,0 0-1 0 0,1 0 1 0 0,0 1 0 0 0,0-1 0 0 0,1 0 0 0 0,-1 1 0 0 0,1-1-1 0 0,1 1 1 0 0,-1 0 0 0 0,1 0 0 0 0,-1 0 0 0 0,1 0-1 0 0,1 1 1 0 0,-1 0 0 0 0,1 0 0 0 0,0 0 0 0 0,0 0-4 0 0,8-5-56 0 0,0 1 1 0 0,0 0 0 0 0,1 1 0 0 0,0 0-1 0 0,0 1 1 0 0,6-1 55 0 0,46-15-3361 0 0,-52 16 2178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2:02.2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23 135 6912 0 0,'-4'-21'387'0'0,"3"11"-171"0"0,-1 1-1 0 0,0 0 1 0 0,-1 0-1 0 0,-1-2-215 0 0,-2-13 11432 0 0,5 16-5279 0 0,6 18-5124 0 0,4 16-911 0 0,-2 1 0 0 0,0 0 0 0 0,-2 1-1 0 0,0 8-117 0 0,8 115 330 0 0,-11-118-226 0 0,3 143 383 0 0,-3-74-1497 0 0,12 85 1010 0 0,-7-159-3686 0 0,-4-20-4921 0 0</inkml:trace>
  <inkml:trace contextRef="#ctx0" brushRef="#br0" timeOffset="359.335">284 1 17967 0 0,'0'0'827'0'0,"0"0"-22"0"0,0 0-325 0 0,0 0 546 0 0,0 0 299 0 0,5 6 1339 0 0,0 3-2189 0 0,0 1-1 0 0,0-1 1 0 0,-1 1 0 0 0,-1 0 0 0 0,0 0 0 0 0,2 8-475 0 0,1 16 544 0 0,1 12-544 0 0,-5-27 256 0 0,6 76 599 0 0,-4 0 0 0 0,-6 69-855 0 0,-1-16 253 0 0,5-101 170 0 0,2 0 0 0 0,8 35-423 0 0,-9-71-305 0 0,0-1-671 0 0,-3-5-2521 0 0,1-11 1306 0 0</inkml:trace>
  <inkml:trace contextRef="#ctx0" brushRef="#br0" timeOffset="697.904">93 598 22663 0 0,'0'0'514'0'0,"0"0"71"0"0,0 0 32 0 0,0 0-66 0 0,0 0-246 0 0,0 0 302 0 0,13-2 1701 0 0,127-46-1092 0 0,-52 16-1692 0 0,-53 25-2493 0 0,-19 4-6417 0 0</inkml:trace>
  <inkml:trace contextRef="#ctx0" brushRef="#br0" timeOffset="1034.236">521 487 22431 0 0,'0'0'514'0'0,"0"0"71"0"0,0 0 30 0 0,0 0-75 0 0,8 13 21 0 0,-5-8-255 0 0,3 8-64 0 0,0 0-1 0 0,-1 0 1 0 0,-1 0 0 0 0,1 3-242 0 0,0 12 64 0 0,-1 1-1 0 0,0 15-63 0 0,4 29 81 0 0,-5-52-389 0 0,-2-9-401 0 0,1 0-1 0 0,1 0 1 0 0,0-1 0 0 0,4 11 709 0 0,-5-17-1183 0 0</inkml:trace>
  <inkml:trace contextRef="#ctx0" brushRef="#br0" timeOffset="1593.024">835 662 16184 0 0,'0'0'737'0'0,"0"0"-13"0"0,5-16 230 0 0,-4 14-722 0 0,0 0 0 0 0,-1 0-1 0 0,1 1 1 0 0,-1-1-1 0 0,1 0 1 0 0,-1 0-1 0 0,0 0 1 0 0,0 0-1 0 0,0 1 1 0 0,0-1-1 0 0,0 0 1 0 0,0 0 0 0 0,0 0-1 0 0,-1 0 1 0 0,1 0-1 0 0,-1 1 1 0 0,1-1-1 0 0,-1 0 1 0 0,0 0-1 0 0,0 1 1 0 0,0-2-232 0 0,-5-8 1012 0 0,-2-1-180 0 0,-11-12 405 0 0,17 21-1164 0 0,1 0-1 0 0,-1 1 1 0 0,0-1-1 0 0,0 1 1 0 0,-1-1-1 0 0,1 1 1 0 0,0 0-1 0 0,-1-1 1 0 0,1 1-1 0 0,-1 1 1 0 0,0-1 0 0 0,0 0-1 0 0,0 1 1 0 0,0-1-1 0 0,-3 0-72 0 0,4 1 3 0 0,-1 0-1 0 0,1 1 1 0 0,-1-1-1 0 0,0 1 1 0 0,0 0-1 0 0,1-1 1 0 0,-1 1-1 0 0,0 1 1 0 0,0-1-1 0 0,1 0 1 0 0,-1 1 0 0 0,0-1-1 0 0,1 1 1 0 0,-1 0-1 0 0,0 0 1 0 0,1 0-1 0 0,-1 0 1 0 0,1 0-1 0 0,0 0 1 0 0,-1 1-1 0 0,1-1 1 0 0,0 1-1 0 0,0 0 1 0 0,0 0-1 0 0,0 0 1 0 0,0 0 0 0 0,0 0-1 0 0,0 0 1 0 0,1 0-1 0 0,-2 2-2 0 0,-1 4-25 0 0,0 0 0 0 0,1 0-1 0 0,0 1 1 0 0,0-1 0 0 0,1 1 0 0 0,0 0-1 0 0,0 0 1 0 0,1 0 0 0 0,0 0 0 0 0,1 0-1 0 0,0 6 26 0 0,1-4-2 0 0,0 0-1 0 0,0 0 1 0 0,1-1 0 0 0,0 1-1 0 0,1 0 1 0 0,0-1-1 0 0,1 1 1 0 0,0-1-1 0 0,4 5 3 0 0,-7-12 0 0 0,1 0 0 0 0,1 1 0 0 0,-1-1 0 0 0,0 0 0 0 0,1 0 0 0 0,0-1 0 0 0,-1 1 0 0 0,1-1 0 0 0,0 1 0 0 0,0-1 0 0 0,1 0 0 0 0,-1 0 0 0 0,4 2 0 0 0,-6-4 5 0 0,0 1 0 0 0,1-1 0 0 0,-1 1 1 0 0,1-1-1 0 0,-1 0 0 0 0,1 0 1 0 0,-1 0-1 0 0,1 0 0 0 0,-1 0 1 0 0,1 0-1 0 0,-1 0 0 0 0,1 0 1 0 0,-1 0-1 0 0,0 0 0 0 0,1-1 1 0 0,-1 1-1 0 0,1-1 0 0 0,-1 1 1 0 0,0-1-1 0 0,1 0 0 0 0,-1 1 0 0 0,0-1 1 0 0,1 0-1 0 0,-1 0 0 0 0,0 0 1 0 0,0 0-1 0 0,0 0 0 0 0,0 0 1 0 0,0 0-1 0 0,0 0 0 0 0,0-1 1 0 0,0 1-1 0 0,-1 0 0 0 0,1-1 1 0 0,0 1-1 0 0,-1 0 0 0 0,1-1-5 0 0,11-21 154 0 0,-6 12-121 0 0,-1 1 0 0 0,0-2-1 0 0,0 1 1 0 0,-1 0 0 0 0,0-1 0 0 0,1-9-33 0 0,-5 19 2 0 0,4-20 46 0 0,-1-1 0 0 0,0 0 0 0 0,-2-19-48 0 0,-2 1 31 0 0,1 5-331 0 0,-5-31 300 0 0,-16-121-473 0 0,17 152 474 0 0,-3-16-1 0 0,1 26 393 0 0,6 25-242 0 0,0 3-59 0 0,2 43 139 0 0,3 2-231 0 0,-4-29 17 0 0,17 145 359 0 0,12 27-376 0 0,-24-162 13 0 0,1 0 0 0 0,1-1 0 0 0,2 0 0 0 0,0 0 0 0 0,3 1-13 0 0,5-3-2491 0 0,-15-22 1137 0 0</inkml:trace>
  <inkml:trace contextRef="#ctx0" brushRef="#br0" timeOffset="2195.642">1109 653 11520 0 0,'0'0'886'0'0,"5"-15"2156"0"0,-5 3-433 0 0,-1 0 1 0 0,0 0 0 0 0,-2-8-2610 0 0,1 11 331 0 0,0 1 1 0 0,-1-1-1 0 0,0 1 1 0 0,-1-1 0 0 0,0 1-1 0 0,0 0 1 0 0,0 1-1 0 0,-1-1 1 0 0,0 1 0 0 0,-4-4-332 0 0,7 9 33 0 0,1 0 0 0 0,-1 1 0 0 0,0-1 0 0 0,1 1 1 0 0,-1-1-1 0 0,0 1 0 0 0,0 0 0 0 0,0 0 1 0 0,0 0-1 0 0,0 0 0 0 0,0 0 0 0 0,0 0 1 0 0,0 0-1 0 0,-1 1 0 0 0,0-1-33 0 0,2 1 0 0 0,0 0 0 0 0,-1 0-1 0 0,1 0 1 0 0,-1 0 0 0 0,1 1 0 0 0,0-1-1 0 0,-1 0 1 0 0,1 1 0 0 0,0-1 0 0 0,-1 1 0 0 0,1 0-1 0 0,0-1 1 0 0,0 1 0 0 0,-1 0 0 0 0,1 0 0 0 0,0-1-1 0 0,0 1 1 0 0,0 0 0 0 0,0 0 0 0 0,0 0-1 0 0,0 0 1 0 0,0 1 0 0 0,1-1 0 0 0,-1 0 0 0 0,-5 6-27 0 0,1 1 1 0 0,1-1 0 0 0,-1 1-1 0 0,1 0 1 0 0,1 0-1 0 0,-2 3 27 0 0,-3 13-40 0 0,-3 22 40 0 0,9-37-6 0 0,1 0-1 0 0,0 0 0 0 0,1 0 1 0 0,0 0-1 0 0,0 0 0 0 0,2 8 7 0 0,0 1-2 0 0,0-4-14 0 0,0 0 0 0 0,5 13 16 0 0,-6-23-5 0 0,0 0 1 0 0,1 0 0 0 0,0 0 0 0 0,0 0-1 0 0,0-1 1 0 0,0 1 0 0 0,1-1 0 0 0,-1 1-1 0 0,1-1 1 0 0,0 0 0 0 0,2 3 4 0 0,-4-6-9 0 0,0 1 0 0 0,0-1 0 0 0,0 1 0 0 0,0-1 0 0 0,0 1 0 0 0,0-1 0 0 0,0 1 1 0 0,0-1-1 0 0,0 0 0 0 0,0 0 0 0 0,0 1 0 0 0,0-1 0 0 0,0 0 0 0 0,0 0 0 0 0,0 0 0 0 0,0 0 0 0 0,0 0 0 0 0,0 0 0 0 0,1-1 1 0 0,-1 1-1 0 0,0 0 0 0 0,0 0 0 0 0,0-1 0 0 0,0 1 0 0 0,0-1 0 0 0,-1 1 0 0 0,1-1 0 0 0,0 1 0 0 0,0-1 0 0 0,0 0 0 0 0,0 1 0 0 0,0-1 1 0 0,-1 0-1 0 0,1 0 0 0 0,0 0 9 0 0,4-4-34 0 0,-1 0 1 0 0,1 0 0 0 0,-1-1-1 0 0,0 0 1 0 0,-1 0 33 0 0,5-8-65 0 0,0 0-1 0 0,-2-1 0 0 0,0 0 1 0 0,0 0-1 0 0,1-10 66 0 0,1-9-148 0 0,-2 0 0 0 0,-1-5 148 0 0,-3 7-23 0 0,-1 1-1 0 0,-2 0 0 0 0,-2 0 1 0 0,-2-13 23 0 0,3 33-12 0 0,-19-140-635 0 0,-8-2 647 0 0,25 136 629 0 0,3 14 150 0 0,1 11-547 0 0,5 51 158 0 0,-2 20-390 0 0,-1-20 283 0 0,4 25-283 0 0,5 14 262 0 0,-5-38-106 0 0,2 0 1 0 0,3 0-1 0 0,9 25-156 0 0,-18-77-613 0 0,8 21 1357 0 0,-5-21-3249 0 0,1-1-3312 0 0,-3-6-2682 0 0</inkml:trace>
  <inkml:trace contextRef="#ctx0" brushRef="#br0" timeOffset="2568.328">1290 594 3224 0 0,'0'0'143'0'0,"0"0"626"0"0,0 0 2528 0 0,0 0 1108 0 0,0 0 218 0 0,0 0-498 0 0,0 0-2269 0 0,2 0-1000 0 0,2 1-722 0 0,0-1 0 0 0,0 0 0 0 0,-1 0 0 0 0,1 0 0 0 0,0 0 0 0 0,0 0 0 0 0,0-1 0 0 0,0 0 1 0 0,0 0-1 0 0,0 0 0 0 0,0 0 0 0 0,0-1 0 0 0,-1 1 0 0 0,1-1 0 0 0,-1 0 0 0 0,1 0 0 0 0,-1 0 0 0 0,1-1-134 0 0,1 0 71 0 0,-1-1 0 0 0,1 0-1 0 0,-1 1 1 0 0,0-2 0 0 0,0 1-1 0 0,0 0 1 0 0,0-1 0 0 0,-1 0-1 0 0,1 0 1 0 0,-1 0 0 0 0,-1 0-1 0 0,2-4-70 0 0,-3 6-7 0 0,0-1-1 0 0,0 1 1 0 0,0-1-1 0 0,-1 0 0 0 0,1 0 1 0 0,-1 1-1 0 0,0-1 1 0 0,0 0-1 0 0,-1 0 1 0 0,1 1-1 0 0,-1-1 1 0 0,0 0-1 0 0,0 0 0 0 0,0 1 1 0 0,0-1-1 0 0,-1 1 1 0 0,1-1-1 0 0,-1 1 1 0 0,0 0-1 0 0,-1-2 8 0 0,1 3-9 0 0,0-1 1 0 0,1 1-1 0 0,-1 0 1 0 0,0 0-1 0 0,0 0 0 0 0,-1 0 1 0 0,1 0-1 0 0,0 1 0 0 0,0-1 1 0 0,-1 0-1 0 0,1 1 1 0 0,-1 0-1 0 0,1 0 0 0 0,-1 0 1 0 0,0 0-1 0 0,0 0 0 0 0,1 0 1 0 0,-1 1-1 0 0,0-1 1 0 0,0 1-1 0 0,0 0 0 0 0,1 0 1 0 0,-1 0-1 0 0,0 0 0 0 0,0 0 1 0 0,0 1-1 0 0,0-1 9 0 0,-3 2 2 0 0,0 0-1 0 0,0 0 1 0 0,0 0 0 0 0,0 1-1 0 0,1 0 1 0 0,-1 0-1 0 0,1 0 1 0 0,0 1 0 0 0,0 0-1 0 0,0 0 1 0 0,0 0-1 0 0,1 0 1 0 0,-1 1 0 0 0,1 0-1 0 0,0 0 1 0 0,1 0-1 0 0,-1 0 1 0 0,1 0 0 0 0,0 1-1 0 0,0 0 1 0 0,1 0-1 0 0,0-1 1 0 0,0 1 0 0 0,0 0-1 0 0,0 3-1 0 0,-1 12 83 0 0,0-1 0 0 0,1 2-1 0 0,2-1 1 0 0,0 0 0 0 0,2 17-83 0 0,-1-34 11 0 0,-1 0 1 0 0,1 0 0 0 0,0-1 0 0 0,0 1 0 0 0,0-1-1 0 0,0 1 1 0 0,0-1 0 0 0,1 1 0 0 0,0-1 0 0 0,0 0 0 0 0,0 1-1 0 0,0-1 1 0 0,0 0 0 0 0,0 0 0 0 0,1-1 0 0 0,0 1 0 0 0,-1 0-1 0 0,1-1 1 0 0,0 0 0 0 0,0 0 0 0 0,0 0 0 0 0,1 0-1 0 0,-1 0 1 0 0,0 0 0 0 0,1-1 0 0 0,-1 0 0 0 0,1 1 0 0 0,-1-1-1 0 0,1-1 1 0 0,0 1 0 0 0,-1 0 0 0 0,1-1 0 0 0,0 0 0 0 0,0 0-1 0 0,-1 0 1 0 0,1 0 0 0 0,0-1 0 0 0,1 0-12 0 0,41-12-2104 0 0,-17 0-3348 0 0,-19 7-1862 0 0</inkml:trace>
  <inkml:trace contextRef="#ctx0" brushRef="#br0" timeOffset="2970.631">1516 471 9216 0 0,'-2'-14'537'0'0,"2"13"-334"0"0,0 1-1 0 0,0-1 1 0 0,-1 1-1 0 0,1-1 1 0 0,0 1-1 0 0,0-1 1 0 0,0 1 0 0 0,0-1-1 0 0,0 1 1 0 0,0-1-1 0 0,0 1 1 0 0,0-1-1 0 0,1 1 1 0 0,-1-1-1 0 0,0 1 1 0 0,0-1-1 0 0,0 1 1 0 0,0-1-1 0 0,1 1 1 0 0,-1-1-1 0 0,0 1 1 0 0,1 0 0 0 0,-1-1-203 0 0,0 1 2342 0 0,0-1 319 0 0,0-2-2069 0 0,0 3 4851 0 0,4 10-5234 0 0,-2 0 1 0 0,1 0 0 0 0,-2 1-1 0 0,1-1 1 0 0,-1 0 0 0 0,-1 8-210 0 0,4 23 195 0 0,-2-12-44 0 0,3 13 170 0 0,-2-26-163 0 0,-2-10-69 0 0,0 0 1 0 0,0 0-1 0 0,1 0 0 0 0,0 0 0 0 0,0 0 1 0 0,0-1-1 0 0,1 1 0 0 0,-1-1 1 0 0,1 0-1 0 0,1 1 0 0 0,2 2-89 0 0,-6-8 133 0 0,0 0 10 0 0,11-17 433 0 0,-7 7-505 0 0,0-1 1 0 0,-1 1-1 0 0,0-1 1 0 0,-1 0-1 0 0,0 0 0 0 0,-1-2-71 0 0,4-16 20 0 0,22-67-31 0 0,-26 90-6 0 0,1 0-1 0 0,1 1 0 0 0,-1-1 0 0 0,1 1 0 0 0,0 0 0 0 0,0-1 0 0 0,1 1 18 0 0,-3 3 0 0 0,0 1-1 0 0,0-1 1 0 0,1 0-1 0 0,-1 0 0 0 0,1 1 1 0 0,-1-1-1 0 0,1 1 1 0 0,0-1-1 0 0,0 1 1 0 0,-1 0-1 0 0,1 0 0 0 0,0 0 1 0 0,0 0-1 0 0,0 0 1 0 0,1 0-1 0 0,-1 0 1 0 0,0 1-1 0 0,0-1 0 0 0,2 0 1 0 0,0 2 47 0 0,-1 1-1 0 0,1-1 0 0 0,-1 1 1 0 0,0 0-1 0 0,1-1 0 0 0,-1 2 1 0 0,0-1-1 0 0,0 0 0 0 0,0 0 0 0 0,-1 1 1 0 0,3 1-47 0 0,0 2 16 0 0,0 1 0 0 0,-1-1 1 0 0,1 1-1 0 0,-1 0 0 0 0,0 0 1 0 0,-1 0-1 0 0,0 0 0 0 0,3 8-16 0 0,0 6 110 0 0,0 0-1 0 0,1 15-109 0 0,-3-14-107 0 0,1 0-352 0 0,-2 1-1 0 0,0 0 1 0 0,-2 3 459 0 0,-1-17-843 0 0</inkml:trace>
  <inkml:trace contextRef="#ctx0" brushRef="#br0" timeOffset="5074.512">1418 1008 6912 0 0,'4'-9'699'0'0,"5"-13"-490"0"0,-7 9 5083 0 0,-2 12-2250 0 0,0 1-198 0 0,0 0-945 0 0,0 0-421 0 0,0 0-80 0 0,0 0-113 0 0,0 0-394 0 0,1 1-709 0 0,0 0 1 0 0,0 0 0 0 0,0 0-1 0 0,-1 0 1 0 0,1 1 0 0 0,0-1-1 0 0,-1 0 1 0 0,1 0-1 0 0,-1 0 1 0 0,1 1 0 0 0,-1-1-183 0 0,3 10 315 0 0,-1 0 0 0 0,-1 0 1 0 0,0 0-1 0 0,-1 7-315 0 0,2 8 332 0 0,0 32 1138 0 0,-4 38-1470 0 0,0-33 807 0 0,4 15-807 0 0,-1-41 44 0 0,0-18-4 0 0,0-1 0 0 0,0 1-1 0 0,2-1 1 0 0,1 1 0 0 0,1 2-40 0 0,-5-20-17 0 0,0 1-1 0 0,1-1 1 0 0,-1 0 0 0 0,0 0-1 0 0,1 1 1 0 0,0-1 0 0 0,-1 0 0 0 0,1 0-1 0 0,-1 0 1 0 0,1 0 0 0 0,0 0-1 0 0,0 0 1 0 0,0 0 0 0 0,0 0-1 0 0,-1 0 1 0 0,1 0 0 0 0,0 0-1 0 0,1-1 1 0 0,-1 1 0 0 0,0 0-1 0 0,0-1 1 0 0,0 1 0 0 0,0-1 0 0 0,0 1-1 0 0,1-1 1 0 0,-1 0 0 0 0,0 1-1 0 0,0-1 1 0 0,1 0 0 0 0,-1 0-1 0 0,0 0 1 0 0,1 0 0 0 0,-1 0-1 0 0,0 0 1 0 0,0 0 0 0 0,2-1 17 0 0,4 0-175 0 0,-1-2 0 0 0,1 1 0 0 0,0-1 0 0 0,-1 0 0 0 0,0-1 0 0 0,4-1 175 0 0,11-7-303 0 0,13-4-879 0 0,-14 6-1142 0 0,0 1-5026 0 0,-6 4-953 0 0</inkml:trace>
  <inkml:trace contextRef="#ctx0" brushRef="#br0" timeOffset="6054.151">1795 1396 14600 0 0,'0'0'664'0'0,"11"-19"457"0"0,-9 16-585 0 0,-1 0 0 0 0,1 0-1 0 0,-1 0 1 0 0,0 0 0 0 0,0 0 0 0 0,0 0 0 0 0,-1 0 0 0 0,1 0-1 0 0,-1 0 1 0 0,0 0 0 0 0,0-1 0 0 0,0 1 0 0 0,0 0 0 0 0,0 0-1 0 0,0 0 1 0 0,-2-3-536 0 0,1 0 348 0 0,0-1 0 0 0,-1 1 1 0 0,0 1-1 0 0,-1-1 0 0 0,1 0 0 0 0,-1 0 0 0 0,0 1 0 0 0,-1-2-348 0 0,1 3 163 0 0,0 0-1 0 0,0 1 0 0 0,-1-1 1 0 0,1 0-1 0 0,-1 1 1 0 0,0 0-1 0 0,-1-1-162 0 0,4 3 14 0 0,0 0 0 0 0,0 0 0 0 0,0 1 1 0 0,0-1-1 0 0,-1 0 0 0 0,1 1 0 0 0,0-1 0 0 0,0 1 0 0 0,0 0 1 0 0,0-1-1 0 0,-1 1 0 0 0,1 0 0 0 0,0 0 0 0 0,0 0 0 0 0,0 0 1 0 0,-1 0-1 0 0,1 0 0 0 0,0 0 0 0 0,0 0 0 0 0,0 0 0 0 0,-1 0 1 0 0,1 1-1 0 0,0-1 0 0 0,0 0 0 0 0,0 1 0 0 0,0-1 0 0 0,-1 1 1 0 0,1 0-1 0 0,0-1 0 0 0,0 1 0 0 0,0 0-14 0 0,-4 4 9 0 0,0 1 1 0 0,0 0-1 0 0,0 0 0 0 0,1 0 0 0 0,0 0 1 0 0,1 1-1 0 0,-1 0 0 0 0,0 3-9 0 0,-4 10-73 0 0,1 0 0 0 0,-1 8 73 0 0,3-9-30 0 0,1 0 0 0 0,1 0 0 0 0,0 3 30 0 0,3-15-6 0 0,-1 1 0 0 0,1-1 0 0 0,1 1 0 0 0,-1-1 0 0 0,1 0 0 0 0,0 1 0 0 0,1-1 0 0 0,0 0 0 0 0,2 6 6 0 0,7 1 0 0 0,-11-13 0 0 0,0-1 0 0 0,0 0 0 0 0,0 1 0 0 0,1-1 0 0 0,-1 1 0 0 0,0-1 0 0 0,0 0 0 0 0,1 1 1 0 0,-1-1-1 0 0,0 0 0 0 0,1 0 0 0 0,-1 1 0 0 0,0-1 0 0 0,1 0 0 0 0,-1 0 0 0 0,1 1 0 0 0,-1-1 0 0 0,0 0 0 0 0,1 0 0 0 0,-1 0 0 0 0,1 0 0 0 0,-1 0 0 0 0,1 0 0 0 0,-1 1 0 0 0,0-1 0 0 0,1 0 0 0 0,-1 0 0 0 0,1 0 0 0 0,-1-1 0 0 0,1 1 1 0 0,-1 0-1 0 0,0 0 0 0 0,1 0 0 0 0,-1 0 0 0 0,2 0 9 0 0,1-1 9 0 0,0 1 0 0 0,0-1 1 0 0,0 0-1 0 0,0 0 0 0 0,0 0 0 0 0,0 0 1 0 0,0-1-1 0 0,0 1 0 0 0,-1-1 0 0 0,1 1 1 0 0,0-1-1 0 0,-1 0 0 0 0,1 0 0 0 0,-1 0 1 0 0,0 0-1 0 0,0-1 0 0 0,0 1 0 0 0,2-3-18 0 0,5-6 66 0 0,-1-2-1 0 0,0 1 1 0 0,2-6-66 0 0,-5 5-5 0 0,0 0-1 0 0,-1-1 1 0 0,0 1 0 0 0,-1-1-1 0 0,-1 0 1 0 0,0 0 0 0 0,-1-7 5 0 0,2 0-243 0 0,-5 41 246 0 0,1 0 0 0 0,1-1 1 0 0,1 1-1 0 0,2 14-3 0 0,-1-5-13 0 0,-1-24 15 0 0,0 0-1 0 0,0 0 0 0 0,0 1 1 0 0,0-1-1 0 0,1 0 1 0 0,0 0-1 0 0,0 0 1 0 0,0-1-1 0 0,1 1 0 0 0,0 0 1 0 0,0-1-1 0 0,0 0 1 0 0,0 1-1 0 0,3 2-1 0 0,-5-7 8 0 0,0 1 1 0 0,0-1-1 0 0,0 1 0 0 0,0-1 0 0 0,0 1 0 0 0,0-1 1 0 0,0 0-1 0 0,1 1 0 0 0,-1-1 0 0 0,0 0 0 0 0,0 0 1 0 0,0 0-1 0 0,0 0 0 0 0,0 0 0 0 0,0 0 0 0 0,0 0 1 0 0,1 0-1 0 0,-1-1 0 0 0,0 1 0 0 0,0 0 1 0 0,0-1-1 0 0,0 1 0 0 0,0-1 0 0 0,0 1 0 0 0,0-1 1 0 0,0 1-1 0 0,0-1 0 0 0,0 0-8 0 0,5-3 41 0 0,-1 0 0 0 0,0 0-1 0 0,0 0 1 0 0,1-3-41 0 0,-5 6 11 0 0,7-7-10 0 0,-1-1-1 0 0,0 0 1 0 0,0-1 0 0 0,-1 0-1 0 0,0 0 1 0 0,-1 0 0 0 0,0 0-1 0 0,0-1 1 0 0,-1 0 0 0 0,1-7-1 0 0,0-2-111 0 0,-1-1 0 0 0,0 0 0 0 0,-2 0 0 0 0,0-1 0 0 0,-2-6 111 0 0,0 23-1 0 0,-1 41 31 0 0,1-14-1 0 0,0 0 0 0 0,1 0 0 0 0,2 10-29 0 0,0-15 0 0 0,-3-9 0 0 0,2 0 0 0 0,-1 0 0 0 0,1-1 0 0 0,0 1 0 0 0,1 0 0 0 0,0 0 0 0 0,3 5 0 0 0,2 2 37 0 0,-5-9 7 0 0,-1-1 1 0 0,1 1-1 0 0,1-1 1 0 0,-1 0-1 0 0,1-1 1 0 0,0 1-1 0 0,0 0-44 0 0,-3-4 8 0 0,0 0 0 0 0,0-1-1 0 0,0 1 1 0 0,0 0-1 0 0,1-1 1 0 0,-1 1 0 0 0,0-1-1 0 0,0 1 1 0 0,0-1 0 0 0,1 1-1 0 0,-1-1 1 0 0,0 0 0 0 0,1 0-1 0 0,-1 1 1 0 0,0-1 0 0 0,1 0-1 0 0,-1 0 1 0 0,0 0-1 0 0,1-1 1 0 0,-1 1 0 0 0,0 0-1 0 0,0 0 1 0 0,1-1 0 0 0,-1 1-1 0 0,0-1 1 0 0,0 1 0 0 0,1-1-1 0 0,-1 1 1 0 0,0-1 0 0 0,0 0-1 0 0,0 0 1 0 0,0 1-1 0 0,0-1 1 0 0,0 0-8 0 0,5-5 16 0 0,0 1 1 0 0,0-1-1 0 0,-1 0 0 0 0,0 0 0 0 0,0-1 1 0 0,-1 0-1 0 0,1 0 0 0 0,-1 0 0 0 0,-1 0 1 0 0,0 0-1 0 0,0-1 0 0 0,0 0 0 0 0,1-6-16 0 0,0-2-36 0 0,0-1 0 0 0,-2 0-1 0 0,0 0 1 0 0,0 0-1 0 0,-2-2 37 0 0,0 53 35 0 0,3 115 14 0 0,-3-115 282 0 0,-2 16-331 0 0,1-17 289 0 0,0-12 14 0 0,0 19 403 0 0,-7 39-706 0 0,7-68 10 0 0,-1 0 0 0 0,-1 0-1 0 0,0-1 1 0 0,0 1 0 0 0,-1-1-1 0 0,-1 0 1 0 0,1 0 0 0 0,-2-1-1 0 0,-3 7-9 0 0,7-14 18 0 0,0 0-1 0 0,1 1 1 0 0,-1-1-1 0 0,-1 0 1 0 0,1 0-1 0 0,0 0 1 0 0,0 0-1 0 0,-1 0 1 0 0,1-1-1 0 0,-1 1 1 0 0,0-1-1 0 0,1 1 1 0 0,-1-1-1 0 0,0 0 1 0 0,0 0-1 0 0,0 0 1 0 0,0-1-1 0 0,0 1 1 0 0,0-1-1 0 0,0 1 1 0 0,0-1-1 0 0,0 0 1 0 0,0 0-1 0 0,0-1 1 0 0,0 1-1 0 0,0 0 1 0 0,0-1-1 0 0,1 0 1 0 0,-1 0-1 0 0,0 0 1 0 0,-1 0-18 0 0,-1-2-185 0 0,0 1 0 0 0,0-1 0 0 0,1 0 1 0 0,-1 0-1 0 0,1 0 0 0 0,0 0 0 0 0,0-1 1 0 0,0 0-1 0 0,0 1 0 0 0,1-2 0 0 0,-1 1 1 0 0,1 0-1 0 0,0-1 0 0 0,0 1 0 0 0,1-1 1 0 0,-1 0-1 0 0,0-3 185 0 0,-8-31-3001 0 0,9 18 843 0 0</inkml:trace>
  <inkml:trace contextRef="#ctx0" brushRef="#br0" timeOffset="6458.415">2227 1426 12440 0 0,'13'-1'1322'0'0,"3"-2"1679"0"0,-1-1-1 0 0,1 0 0 0 0,-1-1 0 0 0,11-5-3000 0 0,-5 1 709 0 0,-15 7-1050 0 0,1-1 440 0 0,-1 0-1 0 0,1 0 0 0 0,-1-1 1 0 0,0 0-1 0 0,0-1 1 0 0,-1 1-1 0 0,1-1 1 0 0,-1 0-1 0 0,0 0 0 0 0,0-1 1 0 0,2-3-99 0 0,-5 7 18 0 0,-1 0 0 0 0,-1 0 1 0 0,1 0-1 0 0,0 0 0 0 0,0 0 0 0 0,-1 0 1 0 0,1 0-1 0 0,-1-1 0 0 0,1 1 0 0 0,-1 0 1 0 0,0 0-1 0 0,0 0 0 0 0,0 0 0 0 0,0-1 1 0 0,-1 1-1 0 0,1 0 0 0 0,0 0 0 0 0,-1 0 1 0 0,0 0-1 0 0,1 0 0 0 0,-1 0 0 0 0,0 0 1 0 0,0 0-1 0 0,0 0 0 0 0,-1-1-18 0 0,1 1 5 0 0,0 1-1 0 0,0 0 1 0 0,0 0 0 0 0,0 0-1 0 0,-1 0 1 0 0,1 0-1 0 0,0 0 1 0 0,0 0 0 0 0,-1 0-1 0 0,1 0 1 0 0,0 1 0 0 0,-1-1-1 0 0,1 0 1 0 0,-1 1-1 0 0,1-1 1 0 0,-1 1 0 0 0,1 0-1 0 0,-1-1 1 0 0,1 1 0 0 0,-1 0-1 0 0,1 0 1 0 0,-1 0-1 0 0,0 0 1 0 0,1 0 0 0 0,-1 0-1 0 0,1 1 1 0 0,-1-1 0 0 0,1 0-1 0 0,-1 1 1 0 0,1-1-1 0 0,-1 1 1 0 0,1 0 0 0 0,0-1-1 0 0,-1 1 1 0 0,1 0 0 0 0,-1 0-6 0 0,-4 3 20 0 0,1 1-1 0 0,0-1 0 0 0,0 1 0 0 0,0-1 0 0 0,0 1 0 0 0,1 1 0 0 0,0-1 0 0 0,0 1 0 0 0,0-1 0 0 0,1 1 0 0 0,0 0 0 0 0,0 1 0 0 0,0-1 0 0 0,1 0 0 0 0,0 1 0 0 0,0-1 0 0 0,1 1 0 0 0,0 0 0 0 0,0-1 0 0 0,0 1 1 0 0,1 0-1 0 0,0 0-18 0 0,0 7 183 0 0,1-1 0 0 0,0 1 1 0 0,1 0-1 0 0,0-1 0 0 0,1 0 1 0 0,1 1-1 0 0,0-1 0 0 0,1-1 1 0 0,0 1-1 0 0,6 8-183 0 0,-10-19 7 0 0,0 1-1 0 0,1-1 1 0 0,0 1 0 0 0,0-1 0 0 0,0 0-1 0 0,0 0 1 0 0,0 1 0 0 0,0-1-1 0 0,0-1 1 0 0,0 1 0 0 0,1 0 0 0 0,-1-1-1 0 0,1 1 1 0 0,0-1 0 0 0,-1 0-1 0 0,1 1 1 0 0,0-1 0 0 0,0-1-1 0 0,0 1 1 0 0,-1 0 0 0 0,1-1 0 0 0,0 1-1 0 0,0-1 1 0 0,0 0 0 0 0,0 0-1 0 0,0 0 1 0 0,0 0 0 0 0,0-1 0 0 0,0 1-1 0 0,0-1 1 0 0,0 0 0 0 0,-1 0-1 0 0,1 0 1 0 0,0 0 0 0 0,1-1-7 0 0,2-2-252 0 0,0 0 1 0 0,-1-1-1 0 0,0 1 1 0 0,0-1-1 0 0,-1 0 0 0 0,1 0 1 0 0,-1-1-1 0 0,1 0 252 0 0,-1-1-797 0 0,0 1-1 0 0,-1 0 1 0 0,0-1 0 0 0,0 0-1 0 0,0 0 1 0 0,-1 0-1 0 0,1-3 798 0 0,8-24-3693 0 0,-5 19 2365 0 0,1-10-1230 0 0</inkml:trace>
  <inkml:trace contextRef="#ctx0" brushRef="#br0" timeOffset="6804.401">2559 1332 18287 0 0,'0'0'414'0'0,"0"0"56"0"0,0 0 32 0 0,0 0-60 0 0,11 9-138 0 0,-7-5 174 0 0,-1-1-1 0 0,1 1 1 0 0,-1 0-1 0 0,0 0 1 0 0,-1 1-1 0 0,1-1 0 0 0,-1 1 1 0 0,1-1-1 0 0,-1 1 1 0 0,0 0-1 0 0,0 3-477 0 0,4 12 703 0 0,-2 0-1 0 0,1 5-702 0 0,-5-22 87 0 0,4 17 535 0 0,-1-2 794 0 0,0 0-1 0 0,0 17-1415 0 0,-3-34 132 0 0,0-1-17 0 0,0 0-7 0 0,0 0-17 0 0,-4-14 159 0 0,1 0-138 0 0,0 0 0 0 0,1 0 0 0 0,1-1 0 0 0,0 1 0 0 0,1-1 0 0 0,0 1 0 0 0,1-1 0 0 0,1 1-1 0 0,0 0 1 0 0,1 0 0 0 0,1 0 0 0 0,0 0 0 0 0,6-13-112 0 0,-8 23-16 0 0,1 0 0 0 0,0 0 0 0 0,-1 0 1 0 0,2 0-1 0 0,-1 0 0 0 0,0 1 0 0 0,1-1 0 0 0,-1 1 0 0 0,1 0 0 0 0,0 0 1 0 0,0 1-1 0 0,0-1 0 0 0,1 1 0 0 0,-1 0 0 0 0,1 0 0 0 0,-1 0 0 0 0,1 0 0 0 0,0 1 1 0 0,-1 0-1 0 0,1 0 0 0 0,0 0 0 0 0,0 1 16 0 0,11-2-123 0 0,0 1 0 0 0,1 1 0 0 0,-1 0 0 0 0,0 1 0 0 0,16 3 123 0 0,-17-2-2543 0 0,0-2-8014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9" Type="http://schemas.openxmlformats.org/officeDocument/2006/relationships/customXml" Target="../ink/ink116.xml"/><Relationship Id="rId21" Type="http://schemas.openxmlformats.org/officeDocument/2006/relationships/image" Target="../media/image106.png"/><Relationship Id="rId34" Type="http://schemas.openxmlformats.org/officeDocument/2006/relationships/customXml" Target="../ink/ink112.xml"/><Relationship Id="rId42" Type="http://schemas.openxmlformats.org/officeDocument/2006/relationships/customXml" Target="../ink/ink119.xml"/><Relationship Id="rId47" Type="http://schemas.openxmlformats.org/officeDocument/2006/relationships/customXml" Target="../ink/ink124.xml"/><Relationship Id="rId50" Type="http://schemas.openxmlformats.org/officeDocument/2006/relationships/image" Target="../media/image114.png"/><Relationship Id="rId55" Type="http://schemas.openxmlformats.org/officeDocument/2006/relationships/customXml" Target="../ink/ink128.xml"/><Relationship Id="rId63" Type="http://schemas.openxmlformats.org/officeDocument/2006/relationships/customXml" Target="../ink/ink132.xml"/><Relationship Id="rId68" Type="http://schemas.openxmlformats.org/officeDocument/2006/relationships/image" Target="../media/image123.png"/><Relationship Id="rId76" Type="http://schemas.openxmlformats.org/officeDocument/2006/relationships/customXml" Target="../ink/ink139.xml"/><Relationship Id="rId84" Type="http://schemas.openxmlformats.org/officeDocument/2006/relationships/customXml" Target="../ink/ink145.xml"/><Relationship Id="rId89" Type="http://schemas.openxmlformats.org/officeDocument/2006/relationships/image" Target="../media/image131.png"/><Relationship Id="rId7" Type="http://schemas.openxmlformats.org/officeDocument/2006/relationships/image" Target="../media/image99.png"/><Relationship Id="rId71" Type="http://schemas.openxmlformats.org/officeDocument/2006/relationships/customXml" Target="../ink/ink136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102.xml"/><Relationship Id="rId29" Type="http://schemas.openxmlformats.org/officeDocument/2006/relationships/image" Target="../media/image110.png"/><Relationship Id="rId11" Type="http://schemas.openxmlformats.org/officeDocument/2006/relationships/image" Target="../media/image101.png"/><Relationship Id="rId24" Type="http://schemas.openxmlformats.org/officeDocument/2006/relationships/customXml" Target="../ink/ink106.xml"/><Relationship Id="rId32" Type="http://schemas.openxmlformats.org/officeDocument/2006/relationships/image" Target="../media/image111.png"/><Relationship Id="rId37" Type="http://schemas.openxmlformats.org/officeDocument/2006/relationships/customXml" Target="../ink/ink114.xml"/><Relationship Id="rId40" Type="http://schemas.openxmlformats.org/officeDocument/2006/relationships/customXml" Target="../ink/ink117.xml"/><Relationship Id="rId45" Type="http://schemas.openxmlformats.org/officeDocument/2006/relationships/customXml" Target="../ink/ink122.xml"/><Relationship Id="rId53" Type="http://schemas.openxmlformats.org/officeDocument/2006/relationships/customXml" Target="../ink/ink127.xml"/><Relationship Id="rId58" Type="http://schemas.openxmlformats.org/officeDocument/2006/relationships/image" Target="../media/image118.png"/><Relationship Id="rId66" Type="http://schemas.openxmlformats.org/officeDocument/2006/relationships/image" Target="../media/image122.png"/><Relationship Id="rId74" Type="http://schemas.openxmlformats.org/officeDocument/2006/relationships/image" Target="../media/image126.png"/><Relationship Id="rId79" Type="http://schemas.openxmlformats.org/officeDocument/2006/relationships/customXml" Target="../ink/ink142.xml"/><Relationship Id="rId87" Type="http://schemas.openxmlformats.org/officeDocument/2006/relationships/image" Target="../media/image130.png"/><Relationship Id="rId5" Type="http://schemas.openxmlformats.org/officeDocument/2006/relationships/image" Target="../../clipboard/media/image5.png"/><Relationship Id="rId61" Type="http://schemas.openxmlformats.org/officeDocument/2006/relationships/customXml" Target="../ink/ink131.xml"/><Relationship Id="rId82" Type="http://schemas.openxmlformats.org/officeDocument/2006/relationships/customXml" Target="../ink/ink144.xml"/><Relationship Id="rId19" Type="http://schemas.openxmlformats.org/officeDocument/2006/relationships/image" Target="../media/image105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00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09.png"/><Relationship Id="rId30" Type="http://schemas.openxmlformats.org/officeDocument/2006/relationships/customXml" Target="../ink/ink109.xml"/><Relationship Id="rId35" Type="http://schemas.openxmlformats.org/officeDocument/2006/relationships/customXml" Target="../ink/ink113.xml"/><Relationship Id="rId43" Type="http://schemas.openxmlformats.org/officeDocument/2006/relationships/customXml" Target="../ink/ink120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64" Type="http://schemas.openxmlformats.org/officeDocument/2006/relationships/image" Target="../media/image121.png"/><Relationship Id="rId69" Type="http://schemas.openxmlformats.org/officeDocument/2006/relationships/customXml" Target="../ink/ink135.xml"/><Relationship Id="rId77" Type="http://schemas.openxmlformats.org/officeDocument/2006/relationships/customXml" Target="../ink/ink140.xml"/><Relationship Id="rId8" Type="http://schemas.openxmlformats.org/officeDocument/2006/relationships/customXml" Target="../ink/ink98.xml"/><Relationship Id="rId51" Type="http://schemas.openxmlformats.org/officeDocument/2006/relationships/customXml" Target="../ink/ink126.xml"/><Relationship Id="rId72" Type="http://schemas.openxmlformats.org/officeDocument/2006/relationships/image" Target="../media/image125.png"/><Relationship Id="rId80" Type="http://schemas.openxmlformats.org/officeDocument/2006/relationships/customXml" Target="../ink/ink143.xml"/><Relationship Id="rId85" Type="http://schemas.openxmlformats.org/officeDocument/2006/relationships/image" Target="../media/image129.png"/><Relationship Id="rId3" Type="http://schemas.openxmlformats.org/officeDocument/2006/relationships/image" Target="../../clipboard/media/image3.png"/><Relationship Id="rId12" Type="http://schemas.openxmlformats.org/officeDocument/2006/relationships/customXml" Target="../ink/ink100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customXml" Target="../ink/ink111.xml"/><Relationship Id="rId38" Type="http://schemas.openxmlformats.org/officeDocument/2006/relationships/customXml" Target="../ink/ink115.xml"/><Relationship Id="rId46" Type="http://schemas.openxmlformats.org/officeDocument/2006/relationships/customXml" Target="../ink/ink123.xml"/><Relationship Id="rId59" Type="http://schemas.openxmlformats.org/officeDocument/2006/relationships/customXml" Target="../ink/ink130.xml"/><Relationship Id="rId67" Type="http://schemas.openxmlformats.org/officeDocument/2006/relationships/customXml" Target="../ink/ink134.xml"/><Relationship Id="rId20" Type="http://schemas.openxmlformats.org/officeDocument/2006/relationships/customXml" Target="../ink/ink104.xml"/><Relationship Id="rId41" Type="http://schemas.openxmlformats.org/officeDocument/2006/relationships/customXml" Target="../ink/ink118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70" Type="http://schemas.openxmlformats.org/officeDocument/2006/relationships/image" Target="../media/image124.png"/><Relationship Id="rId75" Type="http://schemas.openxmlformats.org/officeDocument/2006/relationships/customXml" Target="../ink/ink138.xml"/><Relationship Id="rId83" Type="http://schemas.openxmlformats.org/officeDocument/2006/relationships/image" Target="../media/image128.png"/><Relationship Id="rId88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08.xml"/><Relationship Id="rId36" Type="http://schemas.openxmlformats.org/officeDocument/2006/relationships/image" Target="../media/image112.png"/><Relationship Id="rId49" Type="http://schemas.openxmlformats.org/officeDocument/2006/relationships/customXml" Target="../ink/ink125.xml"/><Relationship Id="rId57" Type="http://schemas.openxmlformats.org/officeDocument/2006/relationships/customXml" Target="../ink/ink129.xml"/><Relationship Id="rId10" Type="http://schemas.openxmlformats.org/officeDocument/2006/relationships/customXml" Target="../ink/ink99.xml"/><Relationship Id="rId31" Type="http://schemas.openxmlformats.org/officeDocument/2006/relationships/customXml" Target="../ink/ink110.xml"/><Relationship Id="rId44" Type="http://schemas.openxmlformats.org/officeDocument/2006/relationships/customXml" Target="../ink/ink121.xml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65" Type="http://schemas.openxmlformats.org/officeDocument/2006/relationships/customXml" Target="../ink/ink133.xml"/><Relationship Id="rId73" Type="http://schemas.openxmlformats.org/officeDocument/2006/relationships/customXml" Target="../ink/ink137.xml"/><Relationship Id="rId78" Type="http://schemas.openxmlformats.org/officeDocument/2006/relationships/customXml" Target="../ink/ink141.xml"/><Relationship Id="rId81" Type="http://schemas.openxmlformats.org/officeDocument/2006/relationships/image" Target="../media/image127.png"/><Relationship Id="rId86" Type="http://schemas.openxmlformats.org/officeDocument/2006/relationships/customXml" Target="../ink/ink14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8.xml"/><Relationship Id="rId117" Type="http://schemas.openxmlformats.org/officeDocument/2006/relationships/image" Target="../media/image145.png"/><Relationship Id="rId21" Type="http://schemas.openxmlformats.org/officeDocument/2006/relationships/image" Target="../media/image106.png"/><Relationship Id="rId42" Type="http://schemas.openxmlformats.org/officeDocument/2006/relationships/customXml" Target="../ink/ink170.xml"/><Relationship Id="rId47" Type="http://schemas.openxmlformats.org/officeDocument/2006/relationships/customXml" Target="../ink/ink175.xml"/><Relationship Id="rId63" Type="http://schemas.openxmlformats.org/officeDocument/2006/relationships/customXml" Target="../ink/ink183.xml"/><Relationship Id="rId68" Type="http://schemas.openxmlformats.org/officeDocument/2006/relationships/image" Target="../media/image123.png"/><Relationship Id="rId84" Type="http://schemas.openxmlformats.org/officeDocument/2006/relationships/customXml" Target="../ink/ink196.xml"/><Relationship Id="rId89" Type="http://schemas.openxmlformats.org/officeDocument/2006/relationships/image" Target="../media/image130.png"/><Relationship Id="rId112" Type="http://schemas.openxmlformats.org/officeDocument/2006/relationships/customXml" Target="../ink/ink210.xml"/><Relationship Id="rId16" Type="http://schemas.openxmlformats.org/officeDocument/2006/relationships/customXml" Target="../ink/ink153.xml"/><Relationship Id="rId107" Type="http://schemas.openxmlformats.org/officeDocument/2006/relationships/image" Target="../media/image140.png"/><Relationship Id="rId11" Type="http://schemas.openxmlformats.org/officeDocument/2006/relationships/image" Target="../media/image101.png"/><Relationship Id="rId32" Type="http://schemas.openxmlformats.org/officeDocument/2006/relationships/image" Target="../media/image111.png"/><Relationship Id="rId37" Type="http://schemas.openxmlformats.org/officeDocument/2006/relationships/customXml" Target="../ink/ink165.xml"/><Relationship Id="rId53" Type="http://schemas.openxmlformats.org/officeDocument/2006/relationships/customXml" Target="../ink/ink178.xml"/><Relationship Id="rId58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customXml" Target="../ink/ink192.xml"/><Relationship Id="rId102" Type="http://schemas.openxmlformats.org/officeDocument/2006/relationships/customXml" Target="../ink/ink205.xml"/><Relationship Id="rId123" Type="http://schemas.openxmlformats.org/officeDocument/2006/relationships/image" Target="../media/image148.png"/><Relationship Id="rId5" Type="http://schemas.openxmlformats.org/officeDocument/2006/relationships/image" Target="../../clipboard/media/image5.png"/><Relationship Id="rId61" Type="http://schemas.openxmlformats.org/officeDocument/2006/relationships/customXml" Target="../ink/ink182.xml"/><Relationship Id="rId82" Type="http://schemas.openxmlformats.org/officeDocument/2006/relationships/customXml" Target="../ink/ink195.xml"/><Relationship Id="rId90" Type="http://schemas.openxmlformats.org/officeDocument/2006/relationships/customXml" Target="../ink/ink199.xml"/><Relationship Id="rId95" Type="http://schemas.openxmlformats.org/officeDocument/2006/relationships/image" Target="../media/image134.png"/><Relationship Id="rId19" Type="http://schemas.openxmlformats.org/officeDocument/2006/relationships/image" Target="../media/image105.png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09.png"/><Relationship Id="rId30" Type="http://schemas.openxmlformats.org/officeDocument/2006/relationships/customXml" Target="../ink/ink160.xml"/><Relationship Id="rId35" Type="http://schemas.openxmlformats.org/officeDocument/2006/relationships/customXml" Target="../ink/ink164.xml"/><Relationship Id="rId43" Type="http://schemas.openxmlformats.org/officeDocument/2006/relationships/customXml" Target="../ink/ink171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64" Type="http://schemas.openxmlformats.org/officeDocument/2006/relationships/image" Target="../media/image121.png"/><Relationship Id="rId69" Type="http://schemas.openxmlformats.org/officeDocument/2006/relationships/customXml" Target="../ink/ink186.xml"/><Relationship Id="rId77" Type="http://schemas.openxmlformats.org/officeDocument/2006/relationships/customXml" Target="../ink/ink190.xml"/><Relationship Id="rId100" Type="http://schemas.openxmlformats.org/officeDocument/2006/relationships/customXml" Target="../ink/ink204.xml"/><Relationship Id="rId105" Type="http://schemas.openxmlformats.org/officeDocument/2006/relationships/image" Target="../media/image139.png"/><Relationship Id="rId113" Type="http://schemas.openxmlformats.org/officeDocument/2006/relationships/image" Target="../media/image143.png"/><Relationship Id="rId118" Type="http://schemas.openxmlformats.org/officeDocument/2006/relationships/customXml" Target="../ink/ink213.xml"/><Relationship Id="rId8" Type="http://schemas.openxmlformats.org/officeDocument/2006/relationships/customXml" Target="../ink/ink149.xml"/><Relationship Id="rId51" Type="http://schemas.openxmlformats.org/officeDocument/2006/relationships/customXml" Target="../ink/ink177.xml"/><Relationship Id="rId72" Type="http://schemas.openxmlformats.org/officeDocument/2006/relationships/image" Target="../media/image125.png"/><Relationship Id="rId80" Type="http://schemas.openxmlformats.org/officeDocument/2006/relationships/customXml" Target="../ink/ink193.xml"/><Relationship Id="rId85" Type="http://schemas.openxmlformats.org/officeDocument/2006/relationships/image" Target="../media/image128.png"/><Relationship Id="rId93" Type="http://schemas.openxmlformats.org/officeDocument/2006/relationships/image" Target="../media/image133.png"/><Relationship Id="rId98" Type="http://schemas.openxmlformats.org/officeDocument/2006/relationships/customXml" Target="../ink/ink203.xml"/><Relationship Id="rId121" Type="http://schemas.openxmlformats.org/officeDocument/2006/relationships/image" Target="../media/image147.png"/><Relationship Id="rId3" Type="http://schemas.openxmlformats.org/officeDocument/2006/relationships/image" Target="../../clipboard/media/image3.png"/><Relationship Id="rId12" Type="http://schemas.openxmlformats.org/officeDocument/2006/relationships/customXml" Target="../ink/ink151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customXml" Target="../ink/ink162.xml"/><Relationship Id="rId38" Type="http://schemas.openxmlformats.org/officeDocument/2006/relationships/customXml" Target="../ink/ink166.xml"/><Relationship Id="rId46" Type="http://schemas.openxmlformats.org/officeDocument/2006/relationships/customXml" Target="../ink/ink174.xml"/><Relationship Id="rId59" Type="http://schemas.openxmlformats.org/officeDocument/2006/relationships/customXml" Target="../ink/ink181.xml"/><Relationship Id="rId67" Type="http://schemas.openxmlformats.org/officeDocument/2006/relationships/customXml" Target="../ink/ink185.xml"/><Relationship Id="rId103" Type="http://schemas.openxmlformats.org/officeDocument/2006/relationships/image" Target="../media/image138.png"/><Relationship Id="rId108" Type="http://schemas.openxmlformats.org/officeDocument/2006/relationships/customXml" Target="../ink/ink208.xml"/><Relationship Id="rId116" Type="http://schemas.openxmlformats.org/officeDocument/2006/relationships/customXml" Target="../ink/ink212.xml"/><Relationship Id="rId20" Type="http://schemas.openxmlformats.org/officeDocument/2006/relationships/customXml" Target="../ink/ink155.xml"/><Relationship Id="rId41" Type="http://schemas.openxmlformats.org/officeDocument/2006/relationships/customXml" Target="../ink/ink169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70" Type="http://schemas.openxmlformats.org/officeDocument/2006/relationships/image" Target="../media/image124.png"/><Relationship Id="rId75" Type="http://schemas.openxmlformats.org/officeDocument/2006/relationships/customXml" Target="../ink/ink189.xml"/><Relationship Id="rId83" Type="http://schemas.openxmlformats.org/officeDocument/2006/relationships/image" Target="../media/image127.png"/><Relationship Id="rId88" Type="http://schemas.openxmlformats.org/officeDocument/2006/relationships/customXml" Target="../ink/ink198.xml"/><Relationship Id="rId91" Type="http://schemas.openxmlformats.org/officeDocument/2006/relationships/image" Target="../media/image132.png"/><Relationship Id="rId96" Type="http://schemas.openxmlformats.org/officeDocument/2006/relationships/customXml" Target="../ink/ink202.xml"/><Relationship Id="rId111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59.xml"/><Relationship Id="rId36" Type="http://schemas.openxmlformats.org/officeDocument/2006/relationships/image" Target="../media/image112.png"/><Relationship Id="rId49" Type="http://schemas.openxmlformats.org/officeDocument/2006/relationships/customXml" Target="../ink/ink176.xml"/><Relationship Id="rId57" Type="http://schemas.openxmlformats.org/officeDocument/2006/relationships/customXml" Target="../ink/ink180.xml"/><Relationship Id="rId106" Type="http://schemas.openxmlformats.org/officeDocument/2006/relationships/customXml" Target="../ink/ink207.xml"/><Relationship Id="rId114" Type="http://schemas.openxmlformats.org/officeDocument/2006/relationships/customXml" Target="../ink/ink211.xml"/><Relationship Id="rId119" Type="http://schemas.openxmlformats.org/officeDocument/2006/relationships/image" Target="../media/image146.png"/><Relationship Id="rId10" Type="http://schemas.openxmlformats.org/officeDocument/2006/relationships/customXml" Target="../ink/ink150.xml"/><Relationship Id="rId31" Type="http://schemas.openxmlformats.org/officeDocument/2006/relationships/customXml" Target="../ink/ink161.xml"/><Relationship Id="rId44" Type="http://schemas.openxmlformats.org/officeDocument/2006/relationships/customXml" Target="../ink/ink172.xml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65" Type="http://schemas.openxmlformats.org/officeDocument/2006/relationships/customXml" Target="../ink/ink184.xml"/><Relationship Id="rId73" Type="http://schemas.openxmlformats.org/officeDocument/2006/relationships/customXml" Target="../ink/ink188.xml"/><Relationship Id="rId78" Type="http://schemas.openxmlformats.org/officeDocument/2006/relationships/customXml" Target="../ink/ink191.xml"/><Relationship Id="rId81" Type="http://schemas.openxmlformats.org/officeDocument/2006/relationships/customXml" Target="../ink/ink194.xml"/><Relationship Id="rId86" Type="http://schemas.openxmlformats.org/officeDocument/2006/relationships/customXml" Target="../ink/ink197.xml"/><Relationship Id="rId94" Type="http://schemas.openxmlformats.org/officeDocument/2006/relationships/customXml" Target="../ink/ink201.xml"/><Relationship Id="rId99" Type="http://schemas.openxmlformats.org/officeDocument/2006/relationships/image" Target="../media/image136.png"/><Relationship Id="rId101" Type="http://schemas.openxmlformats.org/officeDocument/2006/relationships/image" Target="../media/image137.png"/><Relationship Id="rId122" Type="http://schemas.openxmlformats.org/officeDocument/2006/relationships/customXml" Target="../ink/ink215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154.xml"/><Relationship Id="rId39" Type="http://schemas.openxmlformats.org/officeDocument/2006/relationships/customXml" Target="../ink/ink167.xml"/><Relationship Id="rId109" Type="http://schemas.openxmlformats.org/officeDocument/2006/relationships/image" Target="../media/image141.png"/><Relationship Id="rId34" Type="http://schemas.openxmlformats.org/officeDocument/2006/relationships/customXml" Target="../ink/ink163.xml"/><Relationship Id="rId50" Type="http://schemas.openxmlformats.org/officeDocument/2006/relationships/image" Target="../media/image114.png"/><Relationship Id="rId55" Type="http://schemas.openxmlformats.org/officeDocument/2006/relationships/customXml" Target="../ink/ink179.xml"/><Relationship Id="rId76" Type="http://schemas.openxmlformats.org/officeDocument/2006/relationships/image" Target="../media/image131.png"/><Relationship Id="rId97" Type="http://schemas.openxmlformats.org/officeDocument/2006/relationships/image" Target="../media/image135.png"/><Relationship Id="rId104" Type="http://schemas.openxmlformats.org/officeDocument/2006/relationships/customXml" Target="../ink/ink206.xml"/><Relationship Id="rId120" Type="http://schemas.openxmlformats.org/officeDocument/2006/relationships/customXml" Target="../ink/ink214.xml"/><Relationship Id="rId7" Type="http://schemas.openxmlformats.org/officeDocument/2006/relationships/image" Target="../media/image99.png"/><Relationship Id="rId71" Type="http://schemas.openxmlformats.org/officeDocument/2006/relationships/customXml" Target="../ink/ink187.xml"/><Relationship Id="rId92" Type="http://schemas.openxmlformats.org/officeDocument/2006/relationships/customXml" Target="../ink/ink200.xml"/><Relationship Id="rId2" Type="http://schemas.openxmlformats.org/officeDocument/2006/relationships/image" Target="../../clipboard/media/image2.png"/><Relationship Id="rId29" Type="http://schemas.openxmlformats.org/officeDocument/2006/relationships/image" Target="../media/image110.png"/><Relationship Id="rId24" Type="http://schemas.openxmlformats.org/officeDocument/2006/relationships/customXml" Target="../ink/ink157.xml"/><Relationship Id="rId40" Type="http://schemas.openxmlformats.org/officeDocument/2006/relationships/customXml" Target="../ink/ink168.xml"/><Relationship Id="rId45" Type="http://schemas.openxmlformats.org/officeDocument/2006/relationships/customXml" Target="../ink/ink173.xml"/><Relationship Id="rId66" Type="http://schemas.openxmlformats.org/officeDocument/2006/relationships/image" Target="../media/image122.png"/><Relationship Id="rId87" Type="http://schemas.openxmlformats.org/officeDocument/2006/relationships/image" Target="../media/image129.png"/><Relationship Id="rId110" Type="http://schemas.openxmlformats.org/officeDocument/2006/relationships/customXml" Target="../ink/ink209.xml"/><Relationship Id="rId115" Type="http://schemas.openxmlformats.org/officeDocument/2006/relationships/image" Target="../media/image14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6.xml"/><Relationship Id="rId117" Type="http://schemas.openxmlformats.org/officeDocument/2006/relationships/image" Target="../media/image150.png"/><Relationship Id="rId21" Type="http://schemas.openxmlformats.org/officeDocument/2006/relationships/image" Target="../media/image106.png"/><Relationship Id="rId42" Type="http://schemas.openxmlformats.org/officeDocument/2006/relationships/customXml" Target="../ink/ink238.xml"/><Relationship Id="rId47" Type="http://schemas.openxmlformats.org/officeDocument/2006/relationships/customXml" Target="../ink/ink243.xml"/><Relationship Id="rId63" Type="http://schemas.openxmlformats.org/officeDocument/2006/relationships/customXml" Target="../ink/ink251.xml"/><Relationship Id="rId68" Type="http://schemas.openxmlformats.org/officeDocument/2006/relationships/image" Target="../media/image123.png"/><Relationship Id="rId84" Type="http://schemas.openxmlformats.org/officeDocument/2006/relationships/customXml" Target="../ink/ink264.xml"/><Relationship Id="rId89" Type="http://schemas.openxmlformats.org/officeDocument/2006/relationships/image" Target="../media/image132.png"/><Relationship Id="rId112" Type="http://schemas.openxmlformats.org/officeDocument/2006/relationships/customXml" Target="../ink/ink278.xml"/><Relationship Id="rId133" Type="http://schemas.openxmlformats.org/officeDocument/2006/relationships/image" Target="../media/image154.png"/><Relationship Id="rId16" Type="http://schemas.openxmlformats.org/officeDocument/2006/relationships/customXml" Target="../ink/ink221.xml"/><Relationship Id="rId107" Type="http://schemas.openxmlformats.org/officeDocument/2006/relationships/image" Target="../media/image141.png"/><Relationship Id="rId11" Type="http://schemas.openxmlformats.org/officeDocument/2006/relationships/image" Target="../media/image101.png"/><Relationship Id="rId32" Type="http://schemas.openxmlformats.org/officeDocument/2006/relationships/image" Target="../media/image111.png"/><Relationship Id="rId37" Type="http://schemas.openxmlformats.org/officeDocument/2006/relationships/customXml" Target="../ink/ink233.xml"/><Relationship Id="rId53" Type="http://schemas.openxmlformats.org/officeDocument/2006/relationships/customXml" Target="../ink/ink246.xml"/><Relationship Id="rId58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customXml" Target="../ink/ink261.xml"/><Relationship Id="rId102" Type="http://schemas.openxmlformats.org/officeDocument/2006/relationships/customXml" Target="../ink/ink273.xml"/><Relationship Id="rId123" Type="http://schemas.openxmlformats.org/officeDocument/2006/relationships/image" Target="../media/image146.png"/><Relationship Id="rId128" Type="http://schemas.openxmlformats.org/officeDocument/2006/relationships/customXml" Target="../ink/ink286.xml"/><Relationship Id="rId5" Type="http://schemas.openxmlformats.org/officeDocument/2006/relationships/image" Target="../../clipboard/media/image5.png"/><Relationship Id="rId90" Type="http://schemas.openxmlformats.org/officeDocument/2006/relationships/customXml" Target="../ink/ink267.xml"/><Relationship Id="rId95" Type="http://schemas.openxmlformats.org/officeDocument/2006/relationships/image" Target="../media/image135.png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109.png"/><Relationship Id="rId30" Type="http://schemas.openxmlformats.org/officeDocument/2006/relationships/customXml" Target="../ink/ink228.xml"/><Relationship Id="rId35" Type="http://schemas.openxmlformats.org/officeDocument/2006/relationships/customXml" Target="../ink/ink232.xml"/><Relationship Id="rId43" Type="http://schemas.openxmlformats.org/officeDocument/2006/relationships/customXml" Target="../ink/ink239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64" Type="http://schemas.openxmlformats.org/officeDocument/2006/relationships/image" Target="../media/image121.png"/><Relationship Id="rId69" Type="http://schemas.openxmlformats.org/officeDocument/2006/relationships/customXml" Target="../ink/ink254.xml"/><Relationship Id="rId77" Type="http://schemas.openxmlformats.org/officeDocument/2006/relationships/customXml" Target="../ink/ink259.xml"/><Relationship Id="rId100" Type="http://schemas.openxmlformats.org/officeDocument/2006/relationships/customXml" Target="../ink/ink272.xml"/><Relationship Id="rId105" Type="http://schemas.openxmlformats.org/officeDocument/2006/relationships/image" Target="../media/image140.png"/><Relationship Id="rId113" Type="http://schemas.openxmlformats.org/officeDocument/2006/relationships/image" Target="../media/image144.png"/><Relationship Id="rId118" Type="http://schemas.openxmlformats.org/officeDocument/2006/relationships/customXml" Target="../ink/ink281.xml"/><Relationship Id="rId126" Type="http://schemas.openxmlformats.org/officeDocument/2006/relationships/customXml" Target="../ink/ink285.xml"/><Relationship Id="rId8" Type="http://schemas.openxmlformats.org/officeDocument/2006/relationships/customXml" Target="../ink/ink217.xml"/><Relationship Id="rId51" Type="http://schemas.openxmlformats.org/officeDocument/2006/relationships/customXml" Target="../ink/ink245.xml"/><Relationship Id="rId72" Type="http://schemas.openxmlformats.org/officeDocument/2006/relationships/image" Target="../media/image125.png"/><Relationship Id="rId80" Type="http://schemas.openxmlformats.org/officeDocument/2006/relationships/customXml" Target="../ink/ink262.xml"/><Relationship Id="rId85" Type="http://schemas.openxmlformats.org/officeDocument/2006/relationships/image" Target="../media/image129.png"/><Relationship Id="rId93" Type="http://schemas.openxmlformats.org/officeDocument/2006/relationships/image" Target="../media/image134.png"/><Relationship Id="rId98" Type="http://schemas.openxmlformats.org/officeDocument/2006/relationships/customXml" Target="../ink/ink271.xml"/><Relationship Id="rId121" Type="http://schemas.openxmlformats.org/officeDocument/2006/relationships/image" Target="../media/image145.png"/><Relationship Id="rId3" Type="http://schemas.openxmlformats.org/officeDocument/2006/relationships/image" Target="../../clipboard/media/image3.png"/><Relationship Id="rId12" Type="http://schemas.openxmlformats.org/officeDocument/2006/relationships/customXml" Target="../ink/ink219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customXml" Target="../ink/ink230.xml"/><Relationship Id="rId38" Type="http://schemas.openxmlformats.org/officeDocument/2006/relationships/customXml" Target="../ink/ink234.xml"/><Relationship Id="rId46" Type="http://schemas.openxmlformats.org/officeDocument/2006/relationships/customXml" Target="../ink/ink242.xml"/><Relationship Id="rId59" Type="http://schemas.openxmlformats.org/officeDocument/2006/relationships/customXml" Target="../ink/ink249.xml"/><Relationship Id="rId67" Type="http://schemas.openxmlformats.org/officeDocument/2006/relationships/customXml" Target="../ink/ink253.xml"/><Relationship Id="rId103" Type="http://schemas.openxmlformats.org/officeDocument/2006/relationships/image" Target="../media/image139.png"/><Relationship Id="rId108" Type="http://schemas.openxmlformats.org/officeDocument/2006/relationships/customXml" Target="../ink/ink276.xml"/><Relationship Id="rId116" Type="http://schemas.openxmlformats.org/officeDocument/2006/relationships/customXml" Target="../ink/ink280.xml"/><Relationship Id="rId124" Type="http://schemas.openxmlformats.org/officeDocument/2006/relationships/customXml" Target="../ink/ink284.xml"/><Relationship Id="rId129" Type="http://schemas.openxmlformats.org/officeDocument/2006/relationships/image" Target="../media/image152.png"/><Relationship Id="rId20" Type="http://schemas.openxmlformats.org/officeDocument/2006/relationships/customXml" Target="../ink/ink223.xml"/><Relationship Id="rId41" Type="http://schemas.openxmlformats.org/officeDocument/2006/relationships/customXml" Target="../ink/ink237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70" Type="http://schemas.openxmlformats.org/officeDocument/2006/relationships/image" Target="../media/image124.png"/><Relationship Id="rId75" Type="http://schemas.openxmlformats.org/officeDocument/2006/relationships/customXml" Target="../ink/ink257.xml"/><Relationship Id="rId83" Type="http://schemas.openxmlformats.org/officeDocument/2006/relationships/image" Target="../media/image128.png"/><Relationship Id="rId88" Type="http://schemas.openxmlformats.org/officeDocument/2006/relationships/customXml" Target="../ink/ink266.xml"/><Relationship Id="rId91" Type="http://schemas.openxmlformats.org/officeDocument/2006/relationships/image" Target="../media/image133.png"/><Relationship Id="rId96" Type="http://schemas.openxmlformats.org/officeDocument/2006/relationships/customXml" Target="../ink/ink270.xml"/><Relationship Id="rId111" Type="http://schemas.openxmlformats.org/officeDocument/2006/relationships/image" Target="../media/image143.png"/><Relationship Id="rId132" Type="http://schemas.openxmlformats.org/officeDocument/2006/relationships/customXml" Target="../ink/ink2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6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227.xml"/><Relationship Id="rId36" Type="http://schemas.openxmlformats.org/officeDocument/2006/relationships/image" Target="../media/image112.png"/><Relationship Id="rId49" Type="http://schemas.openxmlformats.org/officeDocument/2006/relationships/customXml" Target="../ink/ink244.xml"/><Relationship Id="rId57" Type="http://schemas.openxmlformats.org/officeDocument/2006/relationships/customXml" Target="../ink/ink248.xml"/><Relationship Id="rId106" Type="http://schemas.openxmlformats.org/officeDocument/2006/relationships/customXml" Target="../ink/ink275.xml"/><Relationship Id="rId114" Type="http://schemas.openxmlformats.org/officeDocument/2006/relationships/customXml" Target="../ink/ink279.xml"/><Relationship Id="rId119" Type="http://schemas.openxmlformats.org/officeDocument/2006/relationships/image" Target="../media/image151.png"/><Relationship Id="rId127" Type="http://schemas.openxmlformats.org/officeDocument/2006/relationships/image" Target="../media/image148.png"/><Relationship Id="rId10" Type="http://schemas.openxmlformats.org/officeDocument/2006/relationships/customXml" Target="../ink/ink218.xml"/><Relationship Id="rId31" Type="http://schemas.openxmlformats.org/officeDocument/2006/relationships/customXml" Target="../ink/ink229.xml"/><Relationship Id="rId44" Type="http://schemas.openxmlformats.org/officeDocument/2006/relationships/customXml" Target="../ink/ink240.xml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65" Type="http://schemas.openxmlformats.org/officeDocument/2006/relationships/customXml" Target="../ink/ink252.xml"/><Relationship Id="rId73" Type="http://schemas.openxmlformats.org/officeDocument/2006/relationships/customXml" Target="../ink/ink256.xml"/><Relationship Id="rId78" Type="http://schemas.openxmlformats.org/officeDocument/2006/relationships/customXml" Target="../ink/ink260.xml"/><Relationship Id="rId81" Type="http://schemas.openxmlformats.org/officeDocument/2006/relationships/image" Target="../media/image127.png"/><Relationship Id="rId86" Type="http://schemas.openxmlformats.org/officeDocument/2006/relationships/customXml" Target="../ink/ink265.xml"/><Relationship Id="rId94" Type="http://schemas.openxmlformats.org/officeDocument/2006/relationships/customXml" Target="../ink/ink269.xml"/><Relationship Id="rId99" Type="http://schemas.openxmlformats.org/officeDocument/2006/relationships/image" Target="../media/image137.png"/><Relationship Id="rId101" Type="http://schemas.openxmlformats.org/officeDocument/2006/relationships/image" Target="../media/image138.png"/><Relationship Id="rId122" Type="http://schemas.openxmlformats.org/officeDocument/2006/relationships/customXml" Target="../ink/ink283.xml"/><Relationship Id="rId130" Type="http://schemas.openxmlformats.org/officeDocument/2006/relationships/customXml" Target="../ink/ink287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222.xml"/><Relationship Id="rId39" Type="http://schemas.openxmlformats.org/officeDocument/2006/relationships/customXml" Target="../ink/ink235.xml"/><Relationship Id="rId109" Type="http://schemas.openxmlformats.org/officeDocument/2006/relationships/image" Target="../media/image142.png"/><Relationship Id="rId34" Type="http://schemas.openxmlformats.org/officeDocument/2006/relationships/customXml" Target="../ink/ink231.xml"/><Relationship Id="rId50" Type="http://schemas.openxmlformats.org/officeDocument/2006/relationships/image" Target="../media/image114.png"/><Relationship Id="rId55" Type="http://schemas.openxmlformats.org/officeDocument/2006/relationships/customXml" Target="../ink/ink247.xml"/><Relationship Id="rId76" Type="http://schemas.openxmlformats.org/officeDocument/2006/relationships/customXml" Target="../ink/ink258.xml"/><Relationship Id="rId97" Type="http://schemas.openxmlformats.org/officeDocument/2006/relationships/image" Target="../media/image136.png"/><Relationship Id="rId104" Type="http://schemas.openxmlformats.org/officeDocument/2006/relationships/customXml" Target="../ink/ink274.xml"/><Relationship Id="rId120" Type="http://schemas.openxmlformats.org/officeDocument/2006/relationships/customXml" Target="../ink/ink282.xml"/><Relationship Id="rId125" Type="http://schemas.openxmlformats.org/officeDocument/2006/relationships/image" Target="../media/image147.png"/><Relationship Id="rId7" Type="http://schemas.openxmlformats.org/officeDocument/2006/relationships/image" Target="../media/image99.png"/><Relationship Id="rId71" Type="http://schemas.openxmlformats.org/officeDocument/2006/relationships/customXml" Target="../ink/ink255.xml"/><Relationship Id="rId92" Type="http://schemas.openxmlformats.org/officeDocument/2006/relationships/customXml" Target="../ink/ink268.xml"/><Relationship Id="rId2" Type="http://schemas.openxmlformats.org/officeDocument/2006/relationships/image" Target="../../clipboard/media/image2.png"/><Relationship Id="rId29" Type="http://schemas.openxmlformats.org/officeDocument/2006/relationships/image" Target="../media/image110.png"/><Relationship Id="rId24" Type="http://schemas.openxmlformats.org/officeDocument/2006/relationships/customXml" Target="../ink/ink225.xml"/><Relationship Id="rId40" Type="http://schemas.openxmlformats.org/officeDocument/2006/relationships/customXml" Target="../ink/ink236.xml"/><Relationship Id="rId45" Type="http://schemas.openxmlformats.org/officeDocument/2006/relationships/customXml" Target="../ink/ink241.xml"/><Relationship Id="rId66" Type="http://schemas.openxmlformats.org/officeDocument/2006/relationships/image" Target="../media/image122.png"/><Relationship Id="rId87" Type="http://schemas.openxmlformats.org/officeDocument/2006/relationships/image" Target="../media/image130.png"/><Relationship Id="rId110" Type="http://schemas.openxmlformats.org/officeDocument/2006/relationships/customXml" Target="../ink/ink277.xml"/><Relationship Id="rId115" Type="http://schemas.openxmlformats.org/officeDocument/2006/relationships/image" Target="../media/image149.png"/><Relationship Id="rId131" Type="http://schemas.openxmlformats.org/officeDocument/2006/relationships/image" Target="../media/image153.png"/><Relationship Id="rId61" Type="http://schemas.openxmlformats.org/officeDocument/2006/relationships/customXml" Target="../ink/ink250.xml"/><Relationship Id="rId82" Type="http://schemas.openxmlformats.org/officeDocument/2006/relationships/customXml" Target="../ink/ink263.xml"/><Relationship Id="rId19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5.png"/><Relationship Id="rId4" Type="http://schemas.openxmlformats.org/officeDocument/2006/relationships/image" Target="../../clipboard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0.xml"/><Relationship Id="rId3" Type="http://schemas.openxmlformats.org/officeDocument/2006/relationships/image" Target="../../clipboard/media/image3.png"/><Relationship Id="rId7" Type="http://schemas.openxmlformats.org/officeDocument/2006/relationships/image" Target="../media/image155.png"/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9.xml"/><Relationship Id="rId11" Type="http://schemas.openxmlformats.org/officeDocument/2006/relationships/image" Target="../media/image157.png"/><Relationship Id="rId5" Type="http://schemas.openxmlformats.org/officeDocument/2006/relationships/image" Target="../../clipboard/media/image5.png"/><Relationship Id="rId10" Type="http://schemas.openxmlformats.org/officeDocument/2006/relationships/customXml" Target="../ink/ink291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3.xml"/><Relationship Id="rId13" Type="http://schemas.openxmlformats.org/officeDocument/2006/relationships/image" Target="../media/image158.png"/><Relationship Id="rId18" Type="http://schemas.openxmlformats.org/officeDocument/2006/relationships/customXml" Target="../ink/ink298.xml"/><Relationship Id="rId26" Type="http://schemas.openxmlformats.org/officeDocument/2006/relationships/customXml" Target="../ink/ink302.xml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7" Type="http://schemas.openxmlformats.org/officeDocument/2006/relationships/image" Target="../media/image155.png"/><Relationship Id="rId12" Type="http://schemas.openxmlformats.org/officeDocument/2006/relationships/customXml" Target="../ink/ink295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2" Type="http://schemas.openxmlformats.org/officeDocument/2006/relationships/image" Target="../../clipboard/media/image2.png"/><Relationship Id="rId16" Type="http://schemas.openxmlformats.org/officeDocument/2006/relationships/customXml" Target="../ink/ink297.xml"/><Relationship Id="rId20" Type="http://schemas.openxmlformats.org/officeDocument/2006/relationships/customXml" Target="../ink/ink2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2.xml"/><Relationship Id="rId11" Type="http://schemas.openxmlformats.org/officeDocument/2006/relationships/image" Target="../media/image157.png"/><Relationship Id="rId24" Type="http://schemas.openxmlformats.org/officeDocument/2006/relationships/customXml" Target="../ink/ink301.xml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10" Type="http://schemas.openxmlformats.org/officeDocument/2006/relationships/customXml" Target="../ink/ink294.xml"/><Relationship Id="rId19" Type="http://schemas.openxmlformats.org/officeDocument/2006/relationships/image" Target="../media/image161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296.xml"/><Relationship Id="rId22" Type="http://schemas.openxmlformats.org/officeDocument/2006/relationships/customXml" Target="../ink/ink300.xml"/><Relationship Id="rId27" Type="http://schemas.openxmlformats.org/officeDocument/2006/relationships/image" Target="../media/image1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4.xml"/><Relationship Id="rId13" Type="http://schemas.openxmlformats.org/officeDocument/2006/relationships/image" Target="../media/image158.png"/><Relationship Id="rId18" Type="http://schemas.openxmlformats.org/officeDocument/2006/relationships/customXml" Target="../ink/ink309.xml"/><Relationship Id="rId26" Type="http://schemas.openxmlformats.org/officeDocument/2006/relationships/customXml" Target="../ink/ink313.xml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317.xml"/><Relationship Id="rId7" Type="http://schemas.openxmlformats.org/officeDocument/2006/relationships/image" Target="../media/image155.png"/><Relationship Id="rId12" Type="http://schemas.openxmlformats.org/officeDocument/2006/relationships/customXml" Target="../ink/ink306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2" Type="http://schemas.openxmlformats.org/officeDocument/2006/relationships/image" Target="../../clipboard/media/image2.png"/><Relationship Id="rId16" Type="http://schemas.openxmlformats.org/officeDocument/2006/relationships/customXml" Target="../ink/ink308.xml"/><Relationship Id="rId20" Type="http://schemas.openxmlformats.org/officeDocument/2006/relationships/customXml" Target="../ink/ink310.xml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3.xml"/><Relationship Id="rId11" Type="http://schemas.openxmlformats.org/officeDocument/2006/relationships/image" Target="../media/image157.png"/><Relationship Id="rId24" Type="http://schemas.openxmlformats.org/officeDocument/2006/relationships/customXml" Target="../ink/ink312.xml"/><Relationship Id="rId32" Type="http://schemas.openxmlformats.org/officeDocument/2006/relationships/customXml" Target="../ink/ink316.xml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314.xml"/><Relationship Id="rId10" Type="http://schemas.openxmlformats.org/officeDocument/2006/relationships/customXml" Target="../ink/ink305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307.xml"/><Relationship Id="rId22" Type="http://schemas.openxmlformats.org/officeDocument/2006/relationships/customXml" Target="../ink/ink311.xml"/><Relationship Id="rId27" Type="http://schemas.openxmlformats.org/officeDocument/2006/relationships/image" Target="../media/image165.png"/><Relationship Id="rId30" Type="http://schemas.openxmlformats.org/officeDocument/2006/relationships/customXml" Target="../ink/ink315.xml"/><Relationship Id="rId35" Type="http://schemas.openxmlformats.org/officeDocument/2006/relationships/image" Target="../media/image1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9.xml"/><Relationship Id="rId13" Type="http://schemas.openxmlformats.org/officeDocument/2006/relationships/image" Target="../media/image158.png"/><Relationship Id="rId18" Type="http://schemas.openxmlformats.org/officeDocument/2006/relationships/customXml" Target="../ink/ink324.xml"/><Relationship Id="rId26" Type="http://schemas.openxmlformats.org/officeDocument/2006/relationships/customXml" Target="../ink/ink328.xml"/><Relationship Id="rId39" Type="http://schemas.openxmlformats.org/officeDocument/2006/relationships/image" Target="../media/image171.png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332.xml"/><Relationship Id="rId7" Type="http://schemas.openxmlformats.org/officeDocument/2006/relationships/image" Target="../media/image155.png"/><Relationship Id="rId12" Type="http://schemas.openxmlformats.org/officeDocument/2006/relationships/customXml" Target="../ink/ink321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334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323.xml"/><Relationship Id="rId20" Type="http://schemas.openxmlformats.org/officeDocument/2006/relationships/customXml" Target="../ink/ink325.xml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8.xml"/><Relationship Id="rId11" Type="http://schemas.openxmlformats.org/officeDocument/2006/relationships/image" Target="../media/image157.png"/><Relationship Id="rId24" Type="http://schemas.openxmlformats.org/officeDocument/2006/relationships/customXml" Target="../ink/ink327.xml"/><Relationship Id="rId32" Type="http://schemas.openxmlformats.org/officeDocument/2006/relationships/customXml" Target="../ink/ink331.xml"/><Relationship Id="rId37" Type="http://schemas.openxmlformats.org/officeDocument/2006/relationships/image" Target="../media/image170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329.xml"/><Relationship Id="rId36" Type="http://schemas.openxmlformats.org/officeDocument/2006/relationships/customXml" Target="../ink/ink333.xml"/><Relationship Id="rId10" Type="http://schemas.openxmlformats.org/officeDocument/2006/relationships/customXml" Target="../ink/ink320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322.xml"/><Relationship Id="rId22" Type="http://schemas.openxmlformats.org/officeDocument/2006/relationships/customXml" Target="../ink/ink326.xml"/><Relationship Id="rId27" Type="http://schemas.openxmlformats.org/officeDocument/2006/relationships/image" Target="../media/image165.png"/><Relationship Id="rId30" Type="http://schemas.openxmlformats.org/officeDocument/2006/relationships/customXml" Target="../ink/ink330.xml"/><Relationship Id="rId35" Type="http://schemas.openxmlformats.org/officeDocument/2006/relationships/image" Target="../media/image16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341.xml"/><Relationship Id="rId26" Type="http://schemas.openxmlformats.org/officeDocument/2006/relationships/customXml" Target="../ink/ink345.xml"/><Relationship Id="rId39" Type="http://schemas.openxmlformats.org/officeDocument/2006/relationships/image" Target="../media/image171.png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349.xml"/><Relationship Id="rId42" Type="http://schemas.openxmlformats.org/officeDocument/2006/relationships/customXml" Target="../ink/ink353.xml"/><Relationship Id="rId47" Type="http://schemas.openxmlformats.org/officeDocument/2006/relationships/image" Target="../media/image175.png"/><Relationship Id="rId7" Type="http://schemas.openxmlformats.org/officeDocument/2006/relationships/image" Target="../media/image155.png"/><Relationship Id="rId12" Type="http://schemas.openxmlformats.org/officeDocument/2006/relationships/customXml" Target="../ink/ink338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351.xml"/><Relationship Id="rId46" Type="http://schemas.openxmlformats.org/officeDocument/2006/relationships/customXml" Target="../ink/ink355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340.xml"/><Relationship Id="rId20" Type="http://schemas.openxmlformats.org/officeDocument/2006/relationships/customXml" Target="../ink/ink342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5.xml"/><Relationship Id="rId11" Type="http://schemas.openxmlformats.org/officeDocument/2006/relationships/image" Target="../media/image157.png"/><Relationship Id="rId24" Type="http://schemas.openxmlformats.org/officeDocument/2006/relationships/customXml" Target="../ink/ink344.xml"/><Relationship Id="rId32" Type="http://schemas.openxmlformats.org/officeDocument/2006/relationships/customXml" Target="../ink/ink348.xml"/><Relationship Id="rId37" Type="http://schemas.openxmlformats.org/officeDocument/2006/relationships/image" Target="../media/image170.png"/><Relationship Id="rId40" Type="http://schemas.openxmlformats.org/officeDocument/2006/relationships/customXml" Target="../ink/ink352.xml"/><Relationship Id="rId45" Type="http://schemas.openxmlformats.org/officeDocument/2006/relationships/image" Target="../media/image174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346.xml"/><Relationship Id="rId36" Type="http://schemas.openxmlformats.org/officeDocument/2006/relationships/customXml" Target="../ink/ink350.xml"/><Relationship Id="rId49" Type="http://schemas.openxmlformats.org/officeDocument/2006/relationships/image" Target="../media/image176.png"/><Relationship Id="rId10" Type="http://schemas.openxmlformats.org/officeDocument/2006/relationships/customXml" Target="../ink/ink337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354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339.xml"/><Relationship Id="rId22" Type="http://schemas.openxmlformats.org/officeDocument/2006/relationships/customXml" Target="../ink/ink343.xml"/><Relationship Id="rId27" Type="http://schemas.openxmlformats.org/officeDocument/2006/relationships/image" Target="../media/image165.png"/><Relationship Id="rId30" Type="http://schemas.openxmlformats.org/officeDocument/2006/relationships/customXml" Target="../ink/ink347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356.xml"/><Relationship Id="rId8" Type="http://schemas.openxmlformats.org/officeDocument/2006/relationships/customXml" Target="../ink/ink33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363.xml"/><Relationship Id="rId26" Type="http://schemas.openxmlformats.org/officeDocument/2006/relationships/customXml" Target="../ink/ink367.xml"/><Relationship Id="rId39" Type="http://schemas.openxmlformats.org/officeDocument/2006/relationships/image" Target="../media/image171.png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371.xml"/><Relationship Id="rId42" Type="http://schemas.openxmlformats.org/officeDocument/2006/relationships/customXml" Target="../ink/ink375.xml"/><Relationship Id="rId47" Type="http://schemas.openxmlformats.org/officeDocument/2006/relationships/image" Target="../media/image175.png"/><Relationship Id="rId50" Type="http://schemas.openxmlformats.org/officeDocument/2006/relationships/customXml" Target="../ink/ink379.xml"/><Relationship Id="rId7" Type="http://schemas.openxmlformats.org/officeDocument/2006/relationships/image" Target="../media/image155.png"/><Relationship Id="rId12" Type="http://schemas.openxmlformats.org/officeDocument/2006/relationships/customXml" Target="../ink/ink360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373.xml"/><Relationship Id="rId46" Type="http://schemas.openxmlformats.org/officeDocument/2006/relationships/customXml" Target="../ink/ink377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362.xml"/><Relationship Id="rId20" Type="http://schemas.openxmlformats.org/officeDocument/2006/relationships/customXml" Target="../ink/ink364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7.xml"/><Relationship Id="rId11" Type="http://schemas.openxmlformats.org/officeDocument/2006/relationships/image" Target="../media/image157.png"/><Relationship Id="rId24" Type="http://schemas.openxmlformats.org/officeDocument/2006/relationships/customXml" Target="../ink/ink366.xml"/><Relationship Id="rId32" Type="http://schemas.openxmlformats.org/officeDocument/2006/relationships/customXml" Target="../ink/ink370.xml"/><Relationship Id="rId37" Type="http://schemas.openxmlformats.org/officeDocument/2006/relationships/image" Target="../media/image170.png"/><Relationship Id="rId40" Type="http://schemas.openxmlformats.org/officeDocument/2006/relationships/customXml" Target="../ink/ink374.xml"/><Relationship Id="rId45" Type="http://schemas.openxmlformats.org/officeDocument/2006/relationships/image" Target="../media/image174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368.xml"/><Relationship Id="rId36" Type="http://schemas.openxmlformats.org/officeDocument/2006/relationships/customXml" Target="../ink/ink372.xml"/><Relationship Id="rId49" Type="http://schemas.openxmlformats.org/officeDocument/2006/relationships/image" Target="../media/image176.png"/><Relationship Id="rId10" Type="http://schemas.openxmlformats.org/officeDocument/2006/relationships/customXml" Target="../ink/ink359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376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361.xml"/><Relationship Id="rId22" Type="http://schemas.openxmlformats.org/officeDocument/2006/relationships/customXml" Target="../ink/ink365.xml"/><Relationship Id="rId27" Type="http://schemas.openxmlformats.org/officeDocument/2006/relationships/image" Target="../media/image165.png"/><Relationship Id="rId30" Type="http://schemas.openxmlformats.org/officeDocument/2006/relationships/customXml" Target="../ink/ink369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378.xml"/><Relationship Id="rId8" Type="http://schemas.openxmlformats.org/officeDocument/2006/relationships/customXml" Target="../ink/ink358.xml"/><Relationship Id="rId51" Type="http://schemas.openxmlformats.org/officeDocument/2006/relationships/image" Target="../media/image1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386.xml"/><Relationship Id="rId26" Type="http://schemas.openxmlformats.org/officeDocument/2006/relationships/customXml" Target="../ink/ink390.xml"/><Relationship Id="rId39" Type="http://schemas.openxmlformats.org/officeDocument/2006/relationships/image" Target="../media/image171.png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394.xml"/><Relationship Id="rId42" Type="http://schemas.openxmlformats.org/officeDocument/2006/relationships/customXml" Target="../ink/ink398.xml"/><Relationship Id="rId47" Type="http://schemas.openxmlformats.org/officeDocument/2006/relationships/image" Target="../media/image175.png"/><Relationship Id="rId50" Type="http://schemas.openxmlformats.org/officeDocument/2006/relationships/customXml" Target="../ink/ink402.xml"/><Relationship Id="rId7" Type="http://schemas.openxmlformats.org/officeDocument/2006/relationships/image" Target="../media/image155.png"/><Relationship Id="rId12" Type="http://schemas.openxmlformats.org/officeDocument/2006/relationships/customXml" Target="../ink/ink383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396.xml"/><Relationship Id="rId46" Type="http://schemas.openxmlformats.org/officeDocument/2006/relationships/customXml" Target="../ink/ink400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385.xml"/><Relationship Id="rId20" Type="http://schemas.openxmlformats.org/officeDocument/2006/relationships/customXml" Target="../ink/ink387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0.xml"/><Relationship Id="rId11" Type="http://schemas.openxmlformats.org/officeDocument/2006/relationships/image" Target="../media/image157.png"/><Relationship Id="rId24" Type="http://schemas.openxmlformats.org/officeDocument/2006/relationships/customXml" Target="../ink/ink389.xml"/><Relationship Id="rId32" Type="http://schemas.openxmlformats.org/officeDocument/2006/relationships/customXml" Target="../ink/ink393.xml"/><Relationship Id="rId37" Type="http://schemas.openxmlformats.org/officeDocument/2006/relationships/image" Target="../media/image170.png"/><Relationship Id="rId40" Type="http://schemas.openxmlformats.org/officeDocument/2006/relationships/customXml" Target="../ink/ink397.xml"/><Relationship Id="rId45" Type="http://schemas.openxmlformats.org/officeDocument/2006/relationships/image" Target="../media/image174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391.xml"/><Relationship Id="rId36" Type="http://schemas.openxmlformats.org/officeDocument/2006/relationships/customXml" Target="../ink/ink395.xml"/><Relationship Id="rId49" Type="http://schemas.openxmlformats.org/officeDocument/2006/relationships/image" Target="../media/image176.png"/><Relationship Id="rId10" Type="http://schemas.openxmlformats.org/officeDocument/2006/relationships/customXml" Target="../ink/ink382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399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384.xml"/><Relationship Id="rId22" Type="http://schemas.openxmlformats.org/officeDocument/2006/relationships/customXml" Target="../ink/ink388.xml"/><Relationship Id="rId27" Type="http://schemas.openxmlformats.org/officeDocument/2006/relationships/image" Target="../media/image165.png"/><Relationship Id="rId30" Type="http://schemas.openxmlformats.org/officeDocument/2006/relationships/customXml" Target="../ink/ink392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401.xml"/><Relationship Id="rId8" Type="http://schemas.openxmlformats.org/officeDocument/2006/relationships/customXml" Target="../ink/ink381.xml"/><Relationship Id="rId51" Type="http://schemas.openxmlformats.org/officeDocument/2006/relationships/image" Target="../media/image17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409.xml"/><Relationship Id="rId26" Type="http://schemas.openxmlformats.org/officeDocument/2006/relationships/customXml" Target="../ink/ink413.xml"/><Relationship Id="rId39" Type="http://schemas.openxmlformats.org/officeDocument/2006/relationships/image" Target="../media/image171.png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417.xml"/><Relationship Id="rId42" Type="http://schemas.openxmlformats.org/officeDocument/2006/relationships/customXml" Target="../ink/ink421.xml"/><Relationship Id="rId47" Type="http://schemas.openxmlformats.org/officeDocument/2006/relationships/image" Target="../media/image175.png"/><Relationship Id="rId50" Type="http://schemas.openxmlformats.org/officeDocument/2006/relationships/customXml" Target="../ink/ink425.xml"/><Relationship Id="rId7" Type="http://schemas.openxmlformats.org/officeDocument/2006/relationships/image" Target="../media/image155.png"/><Relationship Id="rId12" Type="http://schemas.openxmlformats.org/officeDocument/2006/relationships/customXml" Target="../ink/ink406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419.xml"/><Relationship Id="rId46" Type="http://schemas.openxmlformats.org/officeDocument/2006/relationships/customXml" Target="../ink/ink423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408.xml"/><Relationship Id="rId20" Type="http://schemas.openxmlformats.org/officeDocument/2006/relationships/customXml" Target="../ink/ink410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3.xml"/><Relationship Id="rId11" Type="http://schemas.openxmlformats.org/officeDocument/2006/relationships/image" Target="../media/image157.png"/><Relationship Id="rId24" Type="http://schemas.openxmlformats.org/officeDocument/2006/relationships/customXml" Target="../ink/ink412.xml"/><Relationship Id="rId32" Type="http://schemas.openxmlformats.org/officeDocument/2006/relationships/customXml" Target="../ink/ink416.xml"/><Relationship Id="rId37" Type="http://schemas.openxmlformats.org/officeDocument/2006/relationships/image" Target="../media/image170.png"/><Relationship Id="rId40" Type="http://schemas.openxmlformats.org/officeDocument/2006/relationships/customXml" Target="../ink/ink420.xml"/><Relationship Id="rId45" Type="http://schemas.openxmlformats.org/officeDocument/2006/relationships/image" Target="../media/image174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414.xml"/><Relationship Id="rId36" Type="http://schemas.openxmlformats.org/officeDocument/2006/relationships/customXml" Target="../ink/ink418.xml"/><Relationship Id="rId49" Type="http://schemas.openxmlformats.org/officeDocument/2006/relationships/image" Target="../media/image176.png"/><Relationship Id="rId10" Type="http://schemas.openxmlformats.org/officeDocument/2006/relationships/customXml" Target="../ink/ink405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422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407.xml"/><Relationship Id="rId22" Type="http://schemas.openxmlformats.org/officeDocument/2006/relationships/customXml" Target="../ink/ink411.xml"/><Relationship Id="rId27" Type="http://schemas.openxmlformats.org/officeDocument/2006/relationships/image" Target="../media/image165.png"/><Relationship Id="rId30" Type="http://schemas.openxmlformats.org/officeDocument/2006/relationships/customXml" Target="../ink/ink415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424.xml"/><Relationship Id="rId8" Type="http://schemas.openxmlformats.org/officeDocument/2006/relationships/customXml" Target="../ink/ink404.xml"/><Relationship Id="rId51" Type="http://schemas.openxmlformats.org/officeDocument/2006/relationships/image" Target="../media/image17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432.xml"/><Relationship Id="rId26" Type="http://schemas.openxmlformats.org/officeDocument/2006/relationships/customXml" Target="../ink/ink436.xml"/><Relationship Id="rId39" Type="http://schemas.openxmlformats.org/officeDocument/2006/relationships/image" Target="../media/image171.png"/><Relationship Id="rId21" Type="http://schemas.openxmlformats.org/officeDocument/2006/relationships/image" Target="../media/image162.png"/><Relationship Id="rId34" Type="http://schemas.openxmlformats.org/officeDocument/2006/relationships/customXml" Target="../ink/ink440.xml"/><Relationship Id="rId42" Type="http://schemas.openxmlformats.org/officeDocument/2006/relationships/customXml" Target="../ink/ink444.xml"/><Relationship Id="rId47" Type="http://schemas.openxmlformats.org/officeDocument/2006/relationships/image" Target="../media/image175.png"/><Relationship Id="rId50" Type="http://schemas.openxmlformats.org/officeDocument/2006/relationships/customXml" Target="../ink/ink448.xml"/><Relationship Id="rId55" Type="http://schemas.openxmlformats.org/officeDocument/2006/relationships/image" Target="../media/image182.png"/><Relationship Id="rId7" Type="http://schemas.openxmlformats.org/officeDocument/2006/relationships/image" Target="../media/image155.png"/><Relationship Id="rId12" Type="http://schemas.openxmlformats.org/officeDocument/2006/relationships/customXml" Target="../ink/ink429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442.xml"/><Relationship Id="rId46" Type="http://schemas.openxmlformats.org/officeDocument/2006/relationships/customXml" Target="../ink/ink446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431.xml"/><Relationship Id="rId20" Type="http://schemas.openxmlformats.org/officeDocument/2006/relationships/customXml" Target="../ink/ink433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54" Type="http://schemas.openxmlformats.org/officeDocument/2006/relationships/customXml" Target="../ink/ink4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6.xml"/><Relationship Id="rId11" Type="http://schemas.openxmlformats.org/officeDocument/2006/relationships/image" Target="../media/image157.png"/><Relationship Id="rId24" Type="http://schemas.openxmlformats.org/officeDocument/2006/relationships/customXml" Target="../ink/ink435.xml"/><Relationship Id="rId32" Type="http://schemas.openxmlformats.org/officeDocument/2006/relationships/customXml" Target="../ink/ink439.xml"/><Relationship Id="rId37" Type="http://schemas.openxmlformats.org/officeDocument/2006/relationships/image" Target="../media/image170.png"/><Relationship Id="rId40" Type="http://schemas.openxmlformats.org/officeDocument/2006/relationships/customXml" Target="../ink/ink443.xml"/><Relationship Id="rId45" Type="http://schemas.openxmlformats.org/officeDocument/2006/relationships/image" Target="../media/image174.png"/><Relationship Id="rId53" Type="http://schemas.openxmlformats.org/officeDocument/2006/relationships/image" Target="../media/image181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437.xml"/><Relationship Id="rId36" Type="http://schemas.openxmlformats.org/officeDocument/2006/relationships/customXml" Target="../ink/ink441.xml"/><Relationship Id="rId49" Type="http://schemas.openxmlformats.org/officeDocument/2006/relationships/image" Target="../media/image176.png"/><Relationship Id="rId10" Type="http://schemas.openxmlformats.org/officeDocument/2006/relationships/customXml" Target="../ink/ink428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445.xml"/><Relationship Id="rId52" Type="http://schemas.openxmlformats.org/officeDocument/2006/relationships/customXml" Target="../ink/ink449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430.xml"/><Relationship Id="rId22" Type="http://schemas.openxmlformats.org/officeDocument/2006/relationships/customXml" Target="../ink/ink434.xml"/><Relationship Id="rId27" Type="http://schemas.openxmlformats.org/officeDocument/2006/relationships/image" Target="../media/image165.png"/><Relationship Id="rId30" Type="http://schemas.openxmlformats.org/officeDocument/2006/relationships/customXml" Target="../ink/ink438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447.xml"/><Relationship Id="rId8" Type="http://schemas.openxmlformats.org/officeDocument/2006/relationships/customXml" Target="../ink/ink427.xml"/><Relationship Id="rId51" Type="http://schemas.openxmlformats.org/officeDocument/2006/relationships/image" Target="../media/image180.png"/><Relationship Id="rId3" Type="http://schemas.openxmlformats.org/officeDocument/2006/relationships/image" Target="../../clipboard/media/image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457.xml"/><Relationship Id="rId26" Type="http://schemas.openxmlformats.org/officeDocument/2006/relationships/customXml" Target="../ink/ink461.xml"/><Relationship Id="rId39" Type="http://schemas.openxmlformats.org/officeDocument/2006/relationships/image" Target="../media/image171.png"/><Relationship Id="rId21" Type="http://schemas.openxmlformats.org/officeDocument/2006/relationships/image" Target="../media/image162.png"/><Relationship Id="rId34" Type="http://schemas.openxmlformats.org/officeDocument/2006/relationships/customXml" Target="../ink/ink465.xml"/><Relationship Id="rId42" Type="http://schemas.openxmlformats.org/officeDocument/2006/relationships/customXml" Target="../ink/ink469.xml"/><Relationship Id="rId47" Type="http://schemas.openxmlformats.org/officeDocument/2006/relationships/image" Target="../media/image175.png"/><Relationship Id="rId50" Type="http://schemas.openxmlformats.org/officeDocument/2006/relationships/customXml" Target="../ink/ink473.xml"/><Relationship Id="rId55" Type="http://schemas.openxmlformats.org/officeDocument/2006/relationships/image" Target="../media/image182.png"/><Relationship Id="rId7" Type="http://schemas.openxmlformats.org/officeDocument/2006/relationships/image" Target="../media/image155.png"/><Relationship Id="rId12" Type="http://schemas.openxmlformats.org/officeDocument/2006/relationships/customXml" Target="../ink/ink454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467.xml"/><Relationship Id="rId46" Type="http://schemas.openxmlformats.org/officeDocument/2006/relationships/customXml" Target="../ink/ink471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456.xml"/><Relationship Id="rId20" Type="http://schemas.openxmlformats.org/officeDocument/2006/relationships/customXml" Target="../ink/ink458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54" Type="http://schemas.openxmlformats.org/officeDocument/2006/relationships/customXml" Target="../ink/ink4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1.xml"/><Relationship Id="rId11" Type="http://schemas.openxmlformats.org/officeDocument/2006/relationships/image" Target="../media/image157.png"/><Relationship Id="rId24" Type="http://schemas.openxmlformats.org/officeDocument/2006/relationships/customXml" Target="../ink/ink460.xml"/><Relationship Id="rId32" Type="http://schemas.openxmlformats.org/officeDocument/2006/relationships/customXml" Target="../ink/ink464.xml"/><Relationship Id="rId37" Type="http://schemas.openxmlformats.org/officeDocument/2006/relationships/image" Target="../media/image170.png"/><Relationship Id="rId40" Type="http://schemas.openxmlformats.org/officeDocument/2006/relationships/customXml" Target="../ink/ink468.xml"/><Relationship Id="rId45" Type="http://schemas.openxmlformats.org/officeDocument/2006/relationships/image" Target="../media/image174.png"/><Relationship Id="rId53" Type="http://schemas.openxmlformats.org/officeDocument/2006/relationships/image" Target="../media/image181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462.xml"/><Relationship Id="rId36" Type="http://schemas.openxmlformats.org/officeDocument/2006/relationships/customXml" Target="../ink/ink466.xml"/><Relationship Id="rId49" Type="http://schemas.openxmlformats.org/officeDocument/2006/relationships/image" Target="../media/image176.png"/><Relationship Id="rId57" Type="http://schemas.openxmlformats.org/officeDocument/2006/relationships/image" Target="../media/image183.png"/><Relationship Id="rId10" Type="http://schemas.openxmlformats.org/officeDocument/2006/relationships/customXml" Target="../ink/ink453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470.xml"/><Relationship Id="rId52" Type="http://schemas.openxmlformats.org/officeDocument/2006/relationships/customXml" Target="../ink/ink474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455.xml"/><Relationship Id="rId22" Type="http://schemas.openxmlformats.org/officeDocument/2006/relationships/customXml" Target="../ink/ink459.xml"/><Relationship Id="rId27" Type="http://schemas.openxmlformats.org/officeDocument/2006/relationships/image" Target="../media/image165.png"/><Relationship Id="rId30" Type="http://schemas.openxmlformats.org/officeDocument/2006/relationships/customXml" Target="../ink/ink463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472.xml"/><Relationship Id="rId56" Type="http://schemas.openxmlformats.org/officeDocument/2006/relationships/customXml" Target="../ink/ink476.xml"/><Relationship Id="rId8" Type="http://schemas.openxmlformats.org/officeDocument/2006/relationships/customXml" Target="../ink/ink452.xml"/><Relationship Id="rId51" Type="http://schemas.openxmlformats.org/officeDocument/2006/relationships/image" Target="../media/image180.png"/><Relationship Id="rId3" Type="http://schemas.openxmlformats.org/officeDocument/2006/relationships/image" Target="../../clipboard/media/image3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7.xml"/><Relationship Id="rId21" Type="http://schemas.openxmlformats.org/officeDocument/2006/relationships/image" Target="../media/image162.png"/><Relationship Id="rId42" Type="http://schemas.openxmlformats.org/officeDocument/2006/relationships/customXml" Target="../ink/ink495.xml"/><Relationship Id="rId47" Type="http://schemas.openxmlformats.org/officeDocument/2006/relationships/image" Target="../media/image175.png"/><Relationship Id="rId63" Type="http://schemas.openxmlformats.org/officeDocument/2006/relationships/image" Target="../media/image187.png"/><Relationship Id="rId68" Type="http://schemas.openxmlformats.org/officeDocument/2006/relationships/customXml" Target="../ink/ink508.xml"/><Relationship Id="rId84" Type="http://schemas.openxmlformats.org/officeDocument/2006/relationships/customXml" Target="../ink/ink516.xml"/><Relationship Id="rId89" Type="http://schemas.openxmlformats.org/officeDocument/2006/relationships/image" Target="../media/image200.png"/><Relationship Id="rId7" Type="http://schemas.openxmlformats.org/officeDocument/2006/relationships/image" Target="../media/image155.png"/><Relationship Id="rId71" Type="http://schemas.openxmlformats.org/officeDocument/2006/relationships/image" Target="../media/image191.png"/><Relationship Id="rId92" Type="http://schemas.openxmlformats.org/officeDocument/2006/relationships/customXml" Target="../ink/ink520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482.xml"/><Relationship Id="rId29" Type="http://schemas.openxmlformats.org/officeDocument/2006/relationships/image" Target="../media/image166.png"/><Relationship Id="rId11" Type="http://schemas.openxmlformats.org/officeDocument/2006/relationships/image" Target="../media/image157.png"/><Relationship Id="rId24" Type="http://schemas.openxmlformats.org/officeDocument/2006/relationships/customXml" Target="../ink/ink486.xml"/><Relationship Id="rId32" Type="http://schemas.openxmlformats.org/officeDocument/2006/relationships/customXml" Target="../ink/ink490.xml"/><Relationship Id="rId37" Type="http://schemas.openxmlformats.org/officeDocument/2006/relationships/image" Target="../media/image170.png"/><Relationship Id="rId40" Type="http://schemas.openxmlformats.org/officeDocument/2006/relationships/customXml" Target="../ink/ink494.xml"/><Relationship Id="rId45" Type="http://schemas.openxmlformats.org/officeDocument/2006/relationships/image" Target="../media/image174.png"/><Relationship Id="rId53" Type="http://schemas.openxmlformats.org/officeDocument/2006/relationships/image" Target="../media/image181.png"/><Relationship Id="rId58" Type="http://schemas.openxmlformats.org/officeDocument/2006/relationships/customXml" Target="../ink/ink503.xml"/><Relationship Id="rId66" Type="http://schemas.openxmlformats.org/officeDocument/2006/relationships/customXml" Target="../ink/ink507.xml"/><Relationship Id="rId74" Type="http://schemas.openxmlformats.org/officeDocument/2006/relationships/customXml" Target="../ink/ink511.xml"/><Relationship Id="rId79" Type="http://schemas.openxmlformats.org/officeDocument/2006/relationships/image" Target="../media/image195.png"/><Relationship Id="rId87" Type="http://schemas.openxmlformats.org/officeDocument/2006/relationships/image" Target="../media/image199.png"/><Relationship Id="rId102" Type="http://schemas.openxmlformats.org/officeDocument/2006/relationships/customXml" Target="../ink/ink525.xml"/><Relationship Id="rId5" Type="http://schemas.openxmlformats.org/officeDocument/2006/relationships/image" Target="../../clipboard/media/image5.png"/><Relationship Id="rId61" Type="http://schemas.openxmlformats.org/officeDocument/2006/relationships/image" Target="../media/image186.png"/><Relationship Id="rId82" Type="http://schemas.openxmlformats.org/officeDocument/2006/relationships/customXml" Target="../ink/ink515.xml"/><Relationship Id="rId90" Type="http://schemas.openxmlformats.org/officeDocument/2006/relationships/customXml" Target="../ink/ink519.xml"/><Relationship Id="rId95" Type="http://schemas.openxmlformats.org/officeDocument/2006/relationships/image" Target="../media/image203.png"/><Relationship Id="rId19" Type="http://schemas.openxmlformats.org/officeDocument/2006/relationships/image" Target="../media/image161.png"/><Relationship Id="rId14" Type="http://schemas.openxmlformats.org/officeDocument/2006/relationships/customXml" Target="../ink/ink481.xml"/><Relationship Id="rId22" Type="http://schemas.openxmlformats.org/officeDocument/2006/relationships/customXml" Target="../ink/ink485.xml"/><Relationship Id="rId27" Type="http://schemas.openxmlformats.org/officeDocument/2006/relationships/image" Target="../media/image165.png"/><Relationship Id="rId30" Type="http://schemas.openxmlformats.org/officeDocument/2006/relationships/customXml" Target="../ink/ink489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498.xml"/><Relationship Id="rId56" Type="http://schemas.openxmlformats.org/officeDocument/2006/relationships/customXml" Target="../ink/ink502.xml"/><Relationship Id="rId64" Type="http://schemas.openxmlformats.org/officeDocument/2006/relationships/customXml" Target="../ink/ink506.xml"/><Relationship Id="rId69" Type="http://schemas.openxmlformats.org/officeDocument/2006/relationships/image" Target="../media/image190.png"/><Relationship Id="rId77" Type="http://schemas.openxmlformats.org/officeDocument/2006/relationships/image" Target="../media/image194.png"/><Relationship Id="rId100" Type="http://schemas.openxmlformats.org/officeDocument/2006/relationships/customXml" Target="../ink/ink524.xml"/><Relationship Id="rId8" Type="http://schemas.openxmlformats.org/officeDocument/2006/relationships/customXml" Target="../ink/ink478.xml"/><Relationship Id="rId51" Type="http://schemas.openxmlformats.org/officeDocument/2006/relationships/image" Target="../media/image180.png"/><Relationship Id="rId72" Type="http://schemas.openxmlformats.org/officeDocument/2006/relationships/customXml" Target="../ink/ink510.xml"/><Relationship Id="rId80" Type="http://schemas.openxmlformats.org/officeDocument/2006/relationships/customXml" Target="../ink/ink514.xml"/><Relationship Id="rId85" Type="http://schemas.openxmlformats.org/officeDocument/2006/relationships/image" Target="../media/image198.png"/><Relationship Id="rId93" Type="http://schemas.openxmlformats.org/officeDocument/2006/relationships/image" Target="../media/image202.png"/><Relationship Id="rId98" Type="http://schemas.openxmlformats.org/officeDocument/2006/relationships/customXml" Target="../ink/ink523.xml"/><Relationship Id="rId3" Type="http://schemas.openxmlformats.org/officeDocument/2006/relationships/image" Target="../../clipboard/media/image3.png"/><Relationship Id="rId12" Type="http://schemas.openxmlformats.org/officeDocument/2006/relationships/customXml" Target="../ink/ink480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493.xml"/><Relationship Id="rId46" Type="http://schemas.openxmlformats.org/officeDocument/2006/relationships/customXml" Target="../ink/ink497.xml"/><Relationship Id="rId59" Type="http://schemas.openxmlformats.org/officeDocument/2006/relationships/image" Target="../media/image185.png"/><Relationship Id="rId67" Type="http://schemas.openxmlformats.org/officeDocument/2006/relationships/image" Target="../media/image189.png"/><Relationship Id="rId103" Type="http://schemas.openxmlformats.org/officeDocument/2006/relationships/image" Target="../media/image207.png"/><Relationship Id="rId20" Type="http://schemas.openxmlformats.org/officeDocument/2006/relationships/customXml" Target="../ink/ink484.xml"/><Relationship Id="rId41" Type="http://schemas.openxmlformats.org/officeDocument/2006/relationships/image" Target="../media/image172.png"/><Relationship Id="rId54" Type="http://schemas.openxmlformats.org/officeDocument/2006/relationships/customXml" Target="../ink/ink501.xml"/><Relationship Id="rId62" Type="http://schemas.openxmlformats.org/officeDocument/2006/relationships/customXml" Target="../ink/ink505.xml"/><Relationship Id="rId70" Type="http://schemas.openxmlformats.org/officeDocument/2006/relationships/customXml" Target="../ink/ink509.xml"/><Relationship Id="rId75" Type="http://schemas.openxmlformats.org/officeDocument/2006/relationships/image" Target="../media/image193.png"/><Relationship Id="rId83" Type="http://schemas.openxmlformats.org/officeDocument/2006/relationships/image" Target="../media/image197.png"/><Relationship Id="rId88" Type="http://schemas.openxmlformats.org/officeDocument/2006/relationships/customXml" Target="../ink/ink518.xml"/><Relationship Id="rId91" Type="http://schemas.openxmlformats.org/officeDocument/2006/relationships/image" Target="../media/image201.png"/><Relationship Id="rId96" Type="http://schemas.openxmlformats.org/officeDocument/2006/relationships/customXml" Target="../ink/ink5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7.xml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488.xml"/><Relationship Id="rId36" Type="http://schemas.openxmlformats.org/officeDocument/2006/relationships/customXml" Target="../ink/ink492.xml"/><Relationship Id="rId49" Type="http://schemas.openxmlformats.org/officeDocument/2006/relationships/image" Target="../media/image176.png"/><Relationship Id="rId57" Type="http://schemas.openxmlformats.org/officeDocument/2006/relationships/image" Target="../media/image184.png"/><Relationship Id="rId10" Type="http://schemas.openxmlformats.org/officeDocument/2006/relationships/customXml" Target="../ink/ink479.xml"/><Relationship Id="rId31" Type="http://schemas.openxmlformats.org/officeDocument/2006/relationships/image" Target="../media/image167.png"/><Relationship Id="rId44" Type="http://schemas.openxmlformats.org/officeDocument/2006/relationships/customXml" Target="../ink/ink496.xml"/><Relationship Id="rId52" Type="http://schemas.openxmlformats.org/officeDocument/2006/relationships/customXml" Target="../ink/ink500.xml"/><Relationship Id="rId60" Type="http://schemas.openxmlformats.org/officeDocument/2006/relationships/customXml" Target="../ink/ink504.xml"/><Relationship Id="rId65" Type="http://schemas.openxmlformats.org/officeDocument/2006/relationships/image" Target="../media/image188.png"/><Relationship Id="rId73" Type="http://schemas.openxmlformats.org/officeDocument/2006/relationships/image" Target="../media/image192.png"/><Relationship Id="rId78" Type="http://schemas.openxmlformats.org/officeDocument/2006/relationships/customXml" Target="../ink/ink513.xml"/><Relationship Id="rId81" Type="http://schemas.openxmlformats.org/officeDocument/2006/relationships/image" Target="../media/image196.png"/><Relationship Id="rId86" Type="http://schemas.openxmlformats.org/officeDocument/2006/relationships/customXml" Target="../ink/ink517.xml"/><Relationship Id="rId94" Type="http://schemas.openxmlformats.org/officeDocument/2006/relationships/customXml" Target="../ink/ink521.xml"/><Relationship Id="rId99" Type="http://schemas.openxmlformats.org/officeDocument/2006/relationships/image" Target="../media/image205.png"/><Relationship Id="rId101" Type="http://schemas.openxmlformats.org/officeDocument/2006/relationships/image" Target="../media/image206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3" Type="http://schemas.openxmlformats.org/officeDocument/2006/relationships/image" Target="../media/image158.png"/><Relationship Id="rId18" Type="http://schemas.openxmlformats.org/officeDocument/2006/relationships/customXml" Target="../ink/ink483.xml"/><Relationship Id="rId39" Type="http://schemas.openxmlformats.org/officeDocument/2006/relationships/image" Target="../media/image171.png"/><Relationship Id="rId34" Type="http://schemas.openxmlformats.org/officeDocument/2006/relationships/customXml" Target="../ink/ink491.xml"/><Relationship Id="rId50" Type="http://schemas.openxmlformats.org/officeDocument/2006/relationships/customXml" Target="../ink/ink499.xml"/><Relationship Id="rId55" Type="http://schemas.openxmlformats.org/officeDocument/2006/relationships/image" Target="../media/image182.png"/><Relationship Id="rId76" Type="http://schemas.openxmlformats.org/officeDocument/2006/relationships/customXml" Target="../ink/ink512.xml"/><Relationship Id="rId97" Type="http://schemas.openxmlformats.org/officeDocument/2006/relationships/image" Target="../media/image20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customXml" Target="../ink/ink530.xml"/><Relationship Id="rId18" Type="http://schemas.openxmlformats.org/officeDocument/2006/relationships/image" Target="../media/image217.png"/><Relationship Id="rId3" Type="http://schemas.openxmlformats.org/officeDocument/2006/relationships/image" Target="../media/image209.png"/><Relationship Id="rId21" Type="http://schemas.openxmlformats.org/officeDocument/2006/relationships/customXml" Target="../ink/ink534.xml"/><Relationship Id="rId7" Type="http://schemas.openxmlformats.org/officeDocument/2006/relationships/customXml" Target="../ink/ink527.xml"/><Relationship Id="rId12" Type="http://schemas.openxmlformats.org/officeDocument/2006/relationships/image" Target="../media/image214.png"/><Relationship Id="rId17" Type="http://schemas.openxmlformats.org/officeDocument/2006/relationships/customXml" Target="../ink/ink532.xml"/><Relationship Id="rId2" Type="http://schemas.openxmlformats.org/officeDocument/2006/relationships/image" Target="../media/image208.png"/><Relationship Id="rId16" Type="http://schemas.openxmlformats.org/officeDocument/2006/relationships/image" Target="../media/image216.png"/><Relationship Id="rId20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customXml" Target="../ink/ink529.xml"/><Relationship Id="rId5" Type="http://schemas.openxmlformats.org/officeDocument/2006/relationships/customXml" Target="../ink/ink526.xml"/><Relationship Id="rId15" Type="http://schemas.openxmlformats.org/officeDocument/2006/relationships/customXml" Target="../ink/ink531.xml"/><Relationship Id="rId10" Type="http://schemas.openxmlformats.org/officeDocument/2006/relationships/image" Target="../media/image213.png"/><Relationship Id="rId19" Type="http://schemas.openxmlformats.org/officeDocument/2006/relationships/customXml" Target="../ink/ink533.xml"/><Relationship Id="rId4" Type="http://schemas.openxmlformats.org/officeDocument/2006/relationships/image" Target="../media/image210.gif"/><Relationship Id="rId9" Type="http://schemas.openxmlformats.org/officeDocument/2006/relationships/customXml" Target="../ink/ink528.xml"/><Relationship Id="rId14" Type="http://schemas.openxmlformats.org/officeDocument/2006/relationships/image" Target="../media/image215.png"/><Relationship Id="rId22" Type="http://schemas.openxmlformats.org/officeDocument/2006/relationships/image" Target="../media/image2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22.png"/><Relationship Id="rId2" Type="http://schemas.openxmlformats.org/officeDocument/2006/relationships/customXml" Target="../ink/ink5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7.xml"/><Relationship Id="rId5" Type="http://schemas.openxmlformats.org/officeDocument/2006/relationships/image" Target="../media/image221.png"/><Relationship Id="rId4" Type="http://schemas.openxmlformats.org/officeDocument/2006/relationships/customXml" Target="../ink/ink53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1.xml"/><Relationship Id="rId13" Type="http://schemas.openxmlformats.org/officeDocument/2006/relationships/image" Target="../media/image228.png"/><Relationship Id="rId18" Type="http://schemas.openxmlformats.org/officeDocument/2006/relationships/customXml" Target="../ink/ink546.xml"/><Relationship Id="rId3" Type="http://schemas.openxmlformats.org/officeDocument/2006/relationships/image" Target="../media/image223.png"/><Relationship Id="rId21" Type="http://schemas.openxmlformats.org/officeDocument/2006/relationships/image" Target="../media/image221.png"/><Relationship Id="rId7" Type="http://schemas.openxmlformats.org/officeDocument/2006/relationships/image" Target="../media/image225.png"/><Relationship Id="rId12" Type="http://schemas.openxmlformats.org/officeDocument/2006/relationships/customXml" Target="../ink/ink543.xml"/><Relationship Id="rId17" Type="http://schemas.openxmlformats.org/officeDocument/2006/relationships/image" Target="../media/image230.png"/><Relationship Id="rId2" Type="http://schemas.openxmlformats.org/officeDocument/2006/relationships/customXml" Target="../ink/ink538.xml"/><Relationship Id="rId16" Type="http://schemas.openxmlformats.org/officeDocument/2006/relationships/customXml" Target="../ink/ink545.xml"/><Relationship Id="rId20" Type="http://schemas.openxmlformats.org/officeDocument/2006/relationships/customXml" Target="../ink/ink5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0.xml"/><Relationship Id="rId11" Type="http://schemas.openxmlformats.org/officeDocument/2006/relationships/image" Target="../media/image227.png"/><Relationship Id="rId5" Type="http://schemas.openxmlformats.org/officeDocument/2006/relationships/image" Target="../media/image224.png"/><Relationship Id="rId15" Type="http://schemas.openxmlformats.org/officeDocument/2006/relationships/image" Target="../media/image229.png"/><Relationship Id="rId23" Type="http://schemas.openxmlformats.org/officeDocument/2006/relationships/image" Target="../media/image222.png"/><Relationship Id="rId10" Type="http://schemas.openxmlformats.org/officeDocument/2006/relationships/customXml" Target="../ink/ink542.xml"/><Relationship Id="rId19" Type="http://schemas.openxmlformats.org/officeDocument/2006/relationships/image" Target="../media/image220.png"/><Relationship Id="rId4" Type="http://schemas.openxmlformats.org/officeDocument/2006/relationships/customXml" Target="../ink/ink539.xml"/><Relationship Id="rId9" Type="http://schemas.openxmlformats.org/officeDocument/2006/relationships/image" Target="../media/image226.png"/><Relationship Id="rId14" Type="http://schemas.openxmlformats.org/officeDocument/2006/relationships/customXml" Target="../ink/ink544.xml"/><Relationship Id="rId22" Type="http://schemas.openxmlformats.org/officeDocument/2006/relationships/customXml" Target="../ink/ink548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8.png"/><Relationship Id="rId18" Type="http://schemas.openxmlformats.org/officeDocument/2006/relationships/customXml" Target="../ink/ink557.xml"/><Relationship Id="rId26" Type="http://schemas.openxmlformats.org/officeDocument/2006/relationships/customXml" Target="../ink/ink561.xml"/><Relationship Id="rId39" Type="http://schemas.openxmlformats.org/officeDocument/2006/relationships/image" Target="../media/image241.png"/><Relationship Id="rId3" Type="http://schemas.openxmlformats.org/officeDocument/2006/relationships/image" Target="../media/image223.png"/><Relationship Id="rId21" Type="http://schemas.openxmlformats.org/officeDocument/2006/relationships/image" Target="../media/image232.png"/><Relationship Id="rId34" Type="http://schemas.openxmlformats.org/officeDocument/2006/relationships/customXml" Target="../ink/ink565.xml"/><Relationship Id="rId42" Type="http://schemas.openxmlformats.org/officeDocument/2006/relationships/customXml" Target="../ink/ink569.xml"/><Relationship Id="rId47" Type="http://schemas.openxmlformats.org/officeDocument/2006/relationships/image" Target="../media/image245.png"/><Relationship Id="rId50" Type="http://schemas.openxmlformats.org/officeDocument/2006/relationships/customXml" Target="../ink/ink573.xml"/><Relationship Id="rId7" Type="http://schemas.openxmlformats.org/officeDocument/2006/relationships/image" Target="../media/image225.png"/><Relationship Id="rId12" Type="http://schemas.openxmlformats.org/officeDocument/2006/relationships/customXml" Target="../ink/ink554.xml"/><Relationship Id="rId17" Type="http://schemas.openxmlformats.org/officeDocument/2006/relationships/image" Target="../media/image230.png"/><Relationship Id="rId25" Type="http://schemas.openxmlformats.org/officeDocument/2006/relationships/image" Target="../media/image234.png"/><Relationship Id="rId33" Type="http://schemas.openxmlformats.org/officeDocument/2006/relationships/image" Target="../media/image238.png"/><Relationship Id="rId38" Type="http://schemas.openxmlformats.org/officeDocument/2006/relationships/customXml" Target="../ink/ink567.xml"/><Relationship Id="rId46" Type="http://schemas.openxmlformats.org/officeDocument/2006/relationships/customXml" Target="../ink/ink571.xml"/><Relationship Id="rId2" Type="http://schemas.openxmlformats.org/officeDocument/2006/relationships/customXml" Target="../ink/ink549.xml"/><Relationship Id="rId16" Type="http://schemas.openxmlformats.org/officeDocument/2006/relationships/customXml" Target="../ink/ink556.xml"/><Relationship Id="rId20" Type="http://schemas.openxmlformats.org/officeDocument/2006/relationships/customXml" Target="../ink/ink558.xml"/><Relationship Id="rId29" Type="http://schemas.openxmlformats.org/officeDocument/2006/relationships/image" Target="../media/image236.png"/><Relationship Id="rId41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1.xml"/><Relationship Id="rId11" Type="http://schemas.openxmlformats.org/officeDocument/2006/relationships/image" Target="../media/image227.png"/><Relationship Id="rId24" Type="http://schemas.openxmlformats.org/officeDocument/2006/relationships/customXml" Target="../ink/ink560.xml"/><Relationship Id="rId32" Type="http://schemas.openxmlformats.org/officeDocument/2006/relationships/customXml" Target="../ink/ink564.xml"/><Relationship Id="rId37" Type="http://schemas.openxmlformats.org/officeDocument/2006/relationships/image" Target="../media/image240.png"/><Relationship Id="rId40" Type="http://schemas.openxmlformats.org/officeDocument/2006/relationships/customXml" Target="../ink/ink568.xml"/><Relationship Id="rId45" Type="http://schemas.openxmlformats.org/officeDocument/2006/relationships/image" Target="../media/image244.png"/><Relationship Id="rId53" Type="http://schemas.openxmlformats.org/officeDocument/2006/relationships/image" Target="../media/image222.png"/><Relationship Id="rId5" Type="http://schemas.openxmlformats.org/officeDocument/2006/relationships/image" Target="../media/image224.png"/><Relationship Id="rId15" Type="http://schemas.openxmlformats.org/officeDocument/2006/relationships/image" Target="../media/image229.png"/><Relationship Id="rId23" Type="http://schemas.openxmlformats.org/officeDocument/2006/relationships/image" Target="../media/image233.png"/><Relationship Id="rId28" Type="http://schemas.openxmlformats.org/officeDocument/2006/relationships/customXml" Target="../ink/ink562.xml"/><Relationship Id="rId36" Type="http://schemas.openxmlformats.org/officeDocument/2006/relationships/customXml" Target="../ink/ink566.xml"/><Relationship Id="rId49" Type="http://schemas.openxmlformats.org/officeDocument/2006/relationships/image" Target="../media/image220.png"/><Relationship Id="rId10" Type="http://schemas.openxmlformats.org/officeDocument/2006/relationships/customXml" Target="../ink/ink553.xml"/><Relationship Id="rId19" Type="http://schemas.openxmlformats.org/officeDocument/2006/relationships/image" Target="../media/image231.png"/><Relationship Id="rId31" Type="http://schemas.openxmlformats.org/officeDocument/2006/relationships/image" Target="../media/image237.png"/><Relationship Id="rId44" Type="http://schemas.openxmlformats.org/officeDocument/2006/relationships/customXml" Target="../ink/ink570.xml"/><Relationship Id="rId52" Type="http://schemas.openxmlformats.org/officeDocument/2006/relationships/customXml" Target="../ink/ink574.xml"/><Relationship Id="rId4" Type="http://schemas.openxmlformats.org/officeDocument/2006/relationships/customXml" Target="../ink/ink550.xml"/><Relationship Id="rId9" Type="http://schemas.openxmlformats.org/officeDocument/2006/relationships/image" Target="../media/image226.png"/><Relationship Id="rId14" Type="http://schemas.openxmlformats.org/officeDocument/2006/relationships/customXml" Target="../ink/ink555.xml"/><Relationship Id="rId22" Type="http://schemas.openxmlformats.org/officeDocument/2006/relationships/customXml" Target="../ink/ink559.xml"/><Relationship Id="rId27" Type="http://schemas.openxmlformats.org/officeDocument/2006/relationships/image" Target="../media/image235.png"/><Relationship Id="rId30" Type="http://schemas.openxmlformats.org/officeDocument/2006/relationships/customXml" Target="../ink/ink563.xml"/><Relationship Id="rId35" Type="http://schemas.openxmlformats.org/officeDocument/2006/relationships/image" Target="../media/image239.png"/><Relationship Id="rId43" Type="http://schemas.openxmlformats.org/officeDocument/2006/relationships/image" Target="../media/image243.png"/><Relationship Id="rId48" Type="http://schemas.openxmlformats.org/officeDocument/2006/relationships/customXml" Target="../ink/ink572.xml"/><Relationship Id="rId8" Type="http://schemas.openxmlformats.org/officeDocument/2006/relationships/customXml" Target="../ink/ink552.xml"/><Relationship Id="rId51" Type="http://schemas.openxmlformats.org/officeDocument/2006/relationships/image" Target="../media/image2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7.xml"/><Relationship Id="rId21" Type="http://schemas.openxmlformats.org/officeDocument/2006/relationships/image" Target="../media/image232.png"/><Relationship Id="rId42" Type="http://schemas.openxmlformats.org/officeDocument/2006/relationships/customXml" Target="../ink/ink595.xml"/><Relationship Id="rId47" Type="http://schemas.openxmlformats.org/officeDocument/2006/relationships/image" Target="../media/image245.png"/><Relationship Id="rId63" Type="http://schemas.openxmlformats.org/officeDocument/2006/relationships/image" Target="../media/image253.png"/><Relationship Id="rId68" Type="http://schemas.openxmlformats.org/officeDocument/2006/relationships/customXml" Target="../ink/ink608.xml"/><Relationship Id="rId84" Type="http://schemas.openxmlformats.org/officeDocument/2006/relationships/customXml" Target="../ink/ink616.xml"/><Relationship Id="rId89" Type="http://schemas.openxmlformats.org/officeDocument/2006/relationships/image" Target="../media/image266.png"/><Relationship Id="rId2" Type="http://schemas.openxmlformats.org/officeDocument/2006/relationships/customXml" Target="../ink/ink575.xml"/><Relationship Id="rId16" Type="http://schemas.openxmlformats.org/officeDocument/2006/relationships/customXml" Target="../ink/ink582.xml"/><Relationship Id="rId29" Type="http://schemas.openxmlformats.org/officeDocument/2006/relationships/image" Target="../media/image236.png"/><Relationship Id="rId107" Type="http://schemas.openxmlformats.org/officeDocument/2006/relationships/image" Target="../media/image221.png"/><Relationship Id="rId11" Type="http://schemas.openxmlformats.org/officeDocument/2006/relationships/image" Target="../media/image227.png"/><Relationship Id="rId24" Type="http://schemas.openxmlformats.org/officeDocument/2006/relationships/customXml" Target="../ink/ink586.xml"/><Relationship Id="rId32" Type="http://schemas.openxmlformats.org/officeDocument/2006/relationships/customXml" Target="../ink/ink590.xml"/><Relationship Id="rId37" Type="http://schemas.openxmlformats.org/officeDocument/2006/relationships/image" Target="../media/image240.png"/><Relationship Id="rId40" Type="http://schemas.openxmlformats.org/officeDocument/2006/relationships/customXml" Target="../ink/ink594.xml"/><Relationship Id="rId45" Type="http://schemas.openxmlformats.org/officeDocument/2006/relationships/image" Target="../media/image244.png"/><Relationship Id="rId53" Type="http://schemas.openxmlformats.org/officeDocument/2006/relationships/image" Target="../media/image248.png"/><Relationship Id="rId58" Type="http://schemas.openxmlformats.org/officeDocument/2006/relationships/customXml" Target="../ink/ink603.xml"/><Relationship Id="rId66" Type="http://schemas.openxmlformats.org/officeDocument/2006/relationships/customXml" Target="../ink/ink607.xml"/><Relationship Id="rId74" Type="http://schemas.openxmlformats.org/officeDocument/2006/relationships/customXml" Target="../ink/ink611.xml"/><Relationship Id="rId79" Type="http://schemas.openxmlformats.org/officeDocument/2006/relationships/image" Target="../media/image261.png"/><Relationship Id="rId87" Type="http://schemas.openxmlformats.org/officeDocument/2006/relationships/image" Target="../media/image265.png"/><Relationship Id="rId102" Type="http://schemas.openxmlformats.org/officeDocument/2006/relationships/customXml" Target="../ink/ink625.xml"/><Relationship Id="rId5" Type="http://schemas.openxmlformats.org/officeDocument/2006/relationships/image" Target="../media/image224.png"/><Relationship Id="rId61" Type="http://schemas.openxmlformats.org/officeDocument/2006/relationships/image" Target="../media/image252.png"/><Relationship Id="rId82" Type="http://schemas.openxmlformats.org/officeDocument/2006/relationships/customXml" Target="../ink/ink615.xml"/><Relationship Id="rId90" Type="http://schemas.openxmlformats.org/officeDocument/2006/relationships/customXml" Target="../ink/ink619.xml"/><Relationship Id="rId95" Type="http://schemas.openxmlformats.org/officeDocument/2006/relationships/image" Target="../media/image269.png"/><Relationship Id="rId19" Type="http://schemas.openxmlformats.org/officeDocument/2006/relationships/image" Target="../media/image231.png"/><Relationship Id="rId14" Type="http://schemas.openxmlformats.org/officeDocument/2006/relationships/customXml" Target="../ink/ink581.xml"/><Relationship Id="rId22" Type="http://schemas.openxmlformats.org/officeDocument/2006/relationships/customXml" Target="../ink/ink585.xml"/><Relationship Id="rId27" Type="http://schemas.openxmlformats.org/officeDocument/2006/relationships/image" Target="../media/image235.png"/><Relationship Id="rId30" Type="http://schemas.openxmlformats.org/officeDocument/2006/relationships/customXml" Target="../ink/ink589.xml"/><Relationship Id="rId35" Type="http://schemas.openxmlformats.org/officeDocument/2006/relationships/image" Target="../media/image239.png"/><Relationship Id="rId43" Type="http://schemas.openxmlformats.org/officeDocument/2006/relationships/image" Target="../media/image243.png"/><Relationship Id="rId48" Type="http://schemas.openxmlformats.org/officeDocument/2006/relationships/customXml" Target="../ink/ink598.xml"/><Relationship Id="rId56" Type="http://schemas.openxmlformats.org/officeDocument/2006/relationships/customXml" Target="../ink/ink602.xml"/><Relationship Id="rId64" Type="http://schemas.openxmlformats.org/officeDocument/2006/relationships/customXml" Target="../ink/ink606.xml"/><Relationship Id="rId69" Type="http://schemas.openxmlformats.org/officeDocument/2006/relationships/image" Target="../media/image256.png"/><Relationship Id="rId77" Type="http://schemas.openxmlformats.org/officeDocument/2006/relationships/image" Target="../media/image260.png"/><Relationship Id="rId100" Type="http://schemas.openxmlformats.org/officeDocument/2006/relationships/customXml" Target="../ink/ink624.xml"/><Relationship Id="rId105" Type="http://schemas.openxmlformats.org/officeDocument/2006/relationships/image" Target="../media/image220.png"/><Relationship Id="rId8" Type="http://schemas.openxmlformats.org/officeDocument/2006/relationships/customXml" Target="../ink/ink578.xml"/><Relationship Id="rId51" Type="http://schemas.openxmlformats.org/officeDocument/2006/relationships/image" Target="../media/image247.png"/><Relationship Id="rId72" Type="http://schemas.openxmlformats.org/officeDocument/2006/relationships/customXml" Target="../ink/ink610.xml"/><Relationship Id="rId80" Type="http://schemas.openxmlformats.org/officeDocument/2006/relationships/customXml" Target="../ink/ink614.xml"/><Relationship Id="rId85" Type="http://schemas.openxmlformats.org/officeDocument/2006/relationships/image" Target="../media/image264.png"/><Relationship Id="rId93" Type="http://schemas.openxmlformats.org/officeDocument/2006/relationships/image" Target="../media/image268.png"/><Relationship Id="rId98" Type="http://schemas.openxmlformats.org/officeDocument/2006/relationships/customXml" Target="../ink/ink623.xml"/><Relationship Id="rId3" Type="http://schemas.openxmlformats.org/officeDocument/2006/relationships/image" Target="../media/image223.png"/><Relationship Id="rId12" Type="http://schemas.openxmlformats.org/officeDocument/2006/relationships/customXml" Target="../ink/ink580.xml"/><Relationship Id="rId17" Type="http://schemas.openxmlformats.org/officeDocument/2006/relationships/image" Target="../media/image230.png"/><Relationship Id="rId25" Type="http://schemas.openxmlformats.org/officeDocument/2006/relationships/image" Target="../media/image234.png"/><Relationship Id="rId33" Type="http://schemas.openxmlformats.org/officeDocument/2006/relationships/image" Target="../media/image238.png"/><Relationship Id="rId38" Type="http://schemas.openxmlformats.org/officeDocument/2006/relationships/customXml" Target="../ink/ink593.xml"/><Relationship Id="rId46" Type="http://schemas.openxmlformats.org/officeDocument/2006/relationships/customXml" Target="../ink/ink597.xml"/><Relationship Id="rId59" Type="http://schemas.openxmlformats.org/officeDocument/2006/relationships/image" Target="../media/image251.png"/><Relationship Id="rId67" Type="http://schemas.openxmlformats.org/officeDocument/2006/relationships/image" Target="../media/image255.png"/><Relationship Id="rId103" Type="http://schemas.openxmlformats.org/officeDocument/2006/relationships/image" Target="../media/image273.png"/><Relationship Id="rId108" Type="http://schemas.openxmlformats.org/officeDocument/2006/relationships/customXml" Target="../ink/ink628.xml"/><Relationship Id="rId20" Type="http://schemas.openxmlformats.org/officeDocument/2006/relationships/customXml" Target="../ink/ink584.xml"/><Relationship Id="rId41" Type="http://schemas.openxmlformats.org/officeDocument/2006/relationships/image" Target="../media/image242.png"/><Relationship Id="rId54" Type="http://schemas.openxmlformats.org/officeDocument/2006/relationships/customXml" Target="../ink/ink601.xml"/><Relationship Id="rId62" Type="http://schemas.openxmlformats.org/officeDocument/2006/relationships/customXml" Target="../ink/ink605.xml"/><Relationship Id="rId70" Type="http://schemas.openxmlformats.org/officeDocument/2006/relationships/customXml" Target="../ink/ink609.xml"/><Relationship Id="rId75" Type="http://schemas.openxmlformats.org/officeDocument/2006/relationships/image" Target="../media/image259.png"/><Relationship Id="rId83" Type="http://schemas.openxmlformats.org/officeDocument/2006/relationships/image" Target="../media/image263.png"/><Relationship Id="rId88" Type="http://schemas.openxmlformats.org/officeDocument/2006/relationships/customXml" Target="../ink/ink618.xml"/><Relationship Id="rId91" Type="http://schemas.openxmlformats.org/officeDocument/2006/relationships/image" Target="../media/image267.png"/><Relationship Id="rId96" Type="http://schemas.openxmlformats.org/officeDocument/2006/relationships/customXml" Target="../ink/ink6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7.xml"/><Relationship Id="rId15" Type="http://schemas.openxmlformats.org/officeDocument/2006/relationships/image" Target="../media/image229.png"/><Relationship Id="rId23" Type="http://schemas.openxmlformats.org/officeDocument/2006/relationships/image" Target="../media/image233.png"/><Relationship Id="rId28" Type="http://schemas.openxmlformats.org/officeDocument/2006/relationships/customXml" Target="../ink/ink588.xml"/><Relationship Id="rId36" Type="http://schemas.openxmlformats.org/officeDocument/2006/relationships/customXml" Target="../ink/ink592.xml"/><Relationship Id="rId49" Type="http://schemas.openxmlformats.org/officeDocument/2006/relationships/image" Target="../media/image246.png"/><Relationship Id="rId57" Type="http://schemas.openxmlformats.org/officeDocument/2006/relationships/image" Target="../media/image250.png"/><Relationship Id="rId106" Type="http://schemas.openxmlformats.org/officeDocument/2006/relationships/customXml" Target="../ink/ink627.xml"/><Relationship Id="rId10" Type="http://schemas.openxmlformats.org/officeDocument/2006/relationships/customXml" Target="../ink/ink579.xml"/><Relationship Id="rId31" Type="http://schemas.openxmlformats.org/officeDocument/2006/relationships/image" Target="../media/image237.png"/><Relationship Id="rId44" Type="http://schemas.openxmlformats.org/officeDocument/2006/relationships/customXml" Target="../ink/ink596.xml"/><Relationship Id="rId52" Type="http://schemas.openxmlformats.org/officeDocument/2006/relationships/customXml" Target="../ink/ink600.xml"/><Relationship Id="rId60" Type="http://schemas.openxmlformats.org/officeDocument/2006/relationships/customXml" Target="../ink/ink604.xml"/><Relationship Id="rId65" Type="http://schemas.openxmlformats.org/officeDocument/2006/relationships/image" Target="../media/image254.png"/><Relationship Id="rId73" Type="http://schemas.openxmlformats.org/officeDocument/2006/relationships/image" Target="../media/image258.png"/><Relationship Id="rId78" Type="http://schemas.openxmlformats.org/officeDocument/2006/relationships/customXml" Target="../ink/ink613.xml"/><Relationship Id="rId81" Type="http://schemas.openxmlformats.org/officeDocument/2006/relationships/image" Target="../media/image262.png"/><Relationship Id="rId86" Type="http://schemas.openxmlformats.org/officeDocument/2006/relationships/customXml" Target="../ink/ink617.xml"/><Relationship Id="rId94" Type="http://schemas.openxmlformats.org/officeDocument/2006/relationships/customXml" Target="../ink/ink621.xml"/><Relationship Id="rId99" Type="http://schemas.openxmlformats.org/officeDocument/2006/relationships/image" Target="../media/image271.png"/><Relationship Id="rId101" Type="http://schemas.openxmlformats.org/officeDocument/2006/relationships/image" Target="../media/image272.png"/><Relationship Id="rId4" Type="http://schemas.openxmlformats.org/officeDocument/2006/relationships/customXml" Target="../ink/ink576.xml"/><Relationship Id="rId9" Type="http://schemas.openxmlformats.org/officeDocument/2006/relationships/image" Target="../media/image226.png"/><Relationship Id="rId13" Type="http://schemas.openxmlformats.org/officeDocument/2006/relationships/image" Target="../media/image228.png"/><Relationship Id="rId18" Type="http://schemas.openxmlformats.org/officeDocument/2006/relationships/customXml" Target="../ink/ink583.xml"/><Relationship Id="rId39" Type="http://schemas.openxmlformats.org/officeDocument/2006/relationships/image" Target="../media/image241.png"/><Relationship Id="rId109" Type="http://schemas.openxmlformats.org/officeDocument/2006/relationships/image" Target="../media/image222.png"/><Relationship Id="rId34" Type="http://schemas.openxmlformats.org/officeDocument/2006/relationships/customXml" Target="../ink/ink591.xml"/><Relationship Id="rId50" Type="http://schemas.openxmlformats.org/officeDocument/2006/relationships/customXml" Target="../ink/ink599.xml"/><Relationship Id="rId55" Type="http://schemas.openxmlformats.org/officeDocument/2006/relationships/image" Target="../media/image249.png"/><Relationship Id="rId76" Type="http://schemas.openxmlformats.org/officeDocument/2006/relationships/customXml" Target="../ink/ink612.xml"/><Relationship Id="rId97" Type="http://schemas.openxmlformats.org/officeDocument/2006/relationships/image" Target="../media/image270.png"/><Relationship Id="rId104" Type="http://schemas.openxmlformats.org/officeDocument/2006/relationships/customXml" Target="../ink/ink626.xml"/><Relationship Id="rId7" Type="http://schemas.openxmlformats.org/officeDocument/2006/relationships/image" Target="../media/image225.png"/><Relationship Id="rId71" Type="http://schemas.openxmlformats.org/officeDocument/2006/relationships/image" Target="../media/image257.png"/><Relationship Id="rId92" Type="http://schemas.openxmlformats.org/officeDocument/2006/relationships/customXml" Target="../ink/ink620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1.xml"/><Relationship Id="rId117" Type="http://schemas.openxmlformats.org/officeDocument/2006/relationships/image" Target="../media/image280.png"/><Relationship Id="rId21" Type="http://schemas.openxmlformats.org/officeDocument/2006/relationships/image" Target="../media/image232.png"/><Relationship Id="rId42" Type="http://schemas.openxmlformats.org/officeDocument/2006/relationships/customXml" Target="../ink/ink649.xml"/><Relationship Id="rId47" Type="http://schemas.openxmlformats.org/officeDocument/2006/relationships/image" Target="../media/image245.png"/><Relationship Id="rId63" Type="http://schemas.openxmlformats.org/officeDocument/2006/relationships/image" Target="../media/image253.png"/><Relationship Id="rId68" Type="http://schemas.openxmlformats.org/officeDocument/2006/relationships/customXml" Target="../ink/ink662.xml"/><Relationship Id="rId84" Type="http://schemas.openxmlformats.org/officeDocument/2006/relationships/customXml" Target="../ink/ink670.xml"/><Relationship Id="rId89" Type="http://schemas.openxmlformats.org/officeDocument/2006/relationships/image" Target="../media/image266.png"/><Relationship Id="rId112" Type="http://schemas.openxmlformats.org/officeDocument/2006/relationships/customXml" Target="../ink/ink684.xml"/><Relationship Id="rId133" Type="http://schemas.openxmlformats.org/officeDocument/2006/relationships/image" Target="../media/image288.png"/><Relationship Id="rId138" Type="http://schemas.openxmlformats.org/officeDocument/2006/relationships/customXml" Target="../ink/ink697.xml"/><Relationship Id="rId16" Type="http://schemas.openxmlformats.org/officeDocument/2006/relationships/customXml" Target="../ink/ink636.xml"/><Relationship Id="rId107" Type="http://schemas.openxmlformats.org/officeDocument/2006/relationships/image" Target="../media/image275.png"/><Relationship Id="rId11" Type="http://schemas.openxmlformats.org/officeDocument/2006/relationships/image" Target="../media/image227.png"/><Relationship Id="rId32" Type="http://schemas.openxmlformats.org/officeDocument/2006/relationships/customXml" Target="../ink/ink644.xml"/><Relationship Id="rId37" Type="http://schemas.openxmlformats.org/officeDocument/2006/relationships/image" Target="../media/image240.png"/><Relationship Id="rId53" Type="http://schemas.openxmlformats.org/officeDocument/2006/relationships/image" Target="../media/image248.png"/><Relationship Id="rId58" Type="http://schemas.openxmlformats.org/officeDocument/2006/relationships/customXml" Target="../ink/ink657.xml"/><Relationship Id="rId74" Type="http://schemas.openxmlformats.org/officeDocument/2006/relationships/customXml" Target="../ink/ink665.xml"/><Relationship Id="rId79" Type="http://schemas.openxmlformats.org/officeDocument/2006/relationships/image" Target="../media/image261.png"/><Relationship Id="rId102" Type="http://schemas.openxmlformats.org/officeDocument/2006/relationships/customXml" Target="../ink/ink679.xml"/><Relationship Id="rId123" Type="http://schemas.openxmlformats.org/officeDocument/2006/relationships/image" Target="../media/image283.png"/><Relationship Id="rId128" Type="http://schemas.openxmlformats.org/officeDocument/2006/relationships/customXml" Target="../ink/ink692.xml"/><Relationship Id="rId5" Type="http://schemas.openxmlformats.org/officeDocument/2006/relationships/image" Target="../media/image224.png"/><Relationship Id="rId90" Type="http://schemas.openxmlformats.org/officeDocument/2006/relationships/customXml" Target="../ink/ink673.xml"/><Relationship Id="rId95" Type="http://schemas.openxmlformats.org/officeDocument/2006/relationships/image" Target="../media/image269.png"/><Relationship Id="rId22" Type="http://schemas.openxmlformats.org/officeDocument/2006/relationships/customXml" Target="../ink/ink639.xml"/><Relationship Id="rId27" Type="http://schemas.openxmlformats.org/officeDocument/2006/relationships/image" Target="../media/image235.png"/><Relationship Id="rId43" Type="http://schemas.openxmlformats.org/officeDocument/2006/relationships/image" Target="../media/image243.png"/><Relationship Id="rId48" Type="http://schemas.openxmlformats.org/officeDocument/2006/relationships/customXml" Target="../ink/ink652.xml"/><Relationship Id="rId64" Type="http://schemas.openxmlformats.org/officeDocument/2006/relationships/customXml" Target="../ink/ink660.xml"/><Relationship Id="rId69" Type="http://schemas.openxmlformats.org/officeDocument/2006/relationships/image" Target="../media/image256.png"/><Relationship Id="rId113" Type="http://schemas.openxmlformats.org/officeDocument/2006/relationships/image" Target="../media/image278.png"/><Relationship Id="rId118" Type="http://schemas.openxmlformats.org/officeDocument/2006/relationships/customXml" Target="../ink/ink687.xml"/><Relationship Id="rId134" Type="http://schemas.openxmlformats.org/officeDocument/2006/relationships/customXml" Target="../ink/ink695.xml"/><Relationship Id="rId139" Type="http://schemas.openxmlformats.org/officeDocument/2006/relationships/image" Target="../media/image221.png"/><Relationship Id="rId8" Type="http://schemas.openxmlformats.org/officeDocument/2006/relationships/customXml" Target="../ink/ink632.xml"/><Relationship Id="rId51" Type="http://schemas.openxmlformats.org/officeDocument/2006/relationships/image" Target="../media/image247.png"/><Relationship Id="rId72" Type="http://schemas.openxmlformats.org/officeDocument/2006/relationships/customXml" Target="../ink/ink664.xml"/><Relationship Id="rId80" Type="http://schemas.openxmlformats.org/officeDocument/2006/relationships/customXml" Target="../ink/ink668.xml"/><Relationship Id="rId85" Type="http://schemas.openxmlformats.org/officeDocument/2006/relationships/image" Target="../media/image264.png"/><Relationship Id="rId93" Type="http://schemas.openxmlformats.org/officeDocument/2006/relationships/image" Target="../media/image268.png"/><Relationship Id="rId98" Type="http://schemas.openxmlformats.org/officeDocument/2006/relationships/customXml" Target="../ink/ink677.xml"/><Relationship Id="rId121" Type="http://schemas.openxmlformats.org/officeDocument/2006/relationships/image" Target="../media/image282.png"/><Relationship Id="rId3" Type="http://schemas.openxmlformats.org/officeDocument/2006/relationships/image" Target="../media/image223.png"/><Relationship Id="rId12" Type="http://schemas.openxmlformats.org/officeDocument/2006/relationships/customXml" Target="../ink/ink634.xml"/><Relationship Id="rId17" Type="http://schemas.openxmlformats.org/officeDocument/2006/relationships/image" Target="../media/image230.png"/><Relationship Id="rId25" Type="http://schemas.openxmlformats.org/officeDocument/2006/relationships/image" Target="../media/image234.png"/><Relationship Id="rId33" Type="http://schemas.openxmlformats.org/officeDocument/2006/relationships/image" Target="../media/image238.png"/><Relationship Id="rId38" Type="http://schemas.openxmlformats.org/officeDocument/2006/relationships/customXml" Target="../ink/ink647.xml"/><Relationship Id="rId46" Type="http://schemas.openxmlformats.org/officeDocument/2006/relationships/customXml" Target="../ink/ink651.xml"/><Relationship Id="rId59" Type="http://schemas.openxmlformats.org/officeDocument/2006/relationships/image" Target="../media/image251.png"/><Relationship Id="rId67" Type="http://schemas.openxmlformats.org/officeDocument/2006/relationships/image" Target="../media/image255.png"/><Relationship Id="rId103" Type="http://schemas.openxmlformats.org/officeDocument/2006/relationships/image" Target="../media/image273.png"/><Relationship Id="rId108" Type="http://schemas.openxmlformats.org/officeDocument/2006/relationships/customXml" Target="../ink/ink682.xml"/><Relationship Id="rId116" Type="http://schemas.openxmlformats.org/officeDocument/2006/relationships/customXml" Target="../ink/ink686.xml"/><Relationship Id="rId124" Type="http://schemas.openxmlformats.org/officeDocument/2006/relationships/customXml" Target="../ink/ink690.xml"/><Relationship Id="rId129" Type="http://schemas.openxmlformats.org/officeDocument/2006/relationships/image" Target="../media/image286.png"/><Relationship Id="rId137" Type="http://schemas.openxmlformats.org/officeDocument/2006/relationships/image" Target="../media/image220.png"/><Relationship Id="rId20" Type="http://schemas.openxmlformats.org/officeDocument/2006/relationships/customXml" Target="../ink/ink638.xml"/><Relationship Id="rId41" Type="http://schemas.openxmlformats.org/officeDocument/2006/relationships/image" Target="../media/image242.png"/><Relationship Id="rId54" Type="http://schemas.openxmlformats.org/officeDocument/2006/relationships/customXml" Target="../ink/ink655.xml"/><Relationship Id="rId62" Type="http://schemas.openxmlformats.org/officeDocument/2006/relationships/customXml" Target="../ink/ink659.xml"/><Relationship Id="rId70" Type="http://schemas.openxmlformats.org/officeDocument/2006/relationships/customXml" Target="../ink/ink663.xml"/><Relationship Id="rId75" Type="http://schemas.openxmlformats.org/officeDocument/2006/relationships/image" Target="../media/image259.png"/><Relationship Id="rId83" Type="http://schemas.openxmlformats.org/officeDocument/2006/relationships/image" Target="../media/image263.png"/><Relationship Id="rId88" Type="http://schemas.openxmlformats.org/officeDocument/2006/relationships/customXml" Target="../ink/ink672.xml"/><Relationship Id="rId91" Type="http://schemas.openxmlformats.org/officeDocument/2006/relationships/image" Target="../media/image267.png"/><Relationship Id="rId96" Type="http://schemas.openxmlformats.org/officeDocument/2006/relationships/customXml" Target="../ink/ink676.xml"/><Relationship Id="rId111" Type="http://schemas.openxmlformats.org/officeDocument/2006/relationships/image" Target="../media/image277.png"/><Relationship Id="rId132" Type="http://schemas.openxmlformats.org/officeDocument/2006/relationships/customXml" Target="../ink/ink694.xml"/><Relationship Id="rId140" Type="http://schemas.openxmlformats.org/officeDocument/2006/relationships/customXml" Target="../ink/ink6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1.xml"/><Relationship Id="rId15" Type="http://schemas.openxmlformats.org/officeDocument/2006/relationships/image" Target="../media/image229.png"/><Relationship Id="rId23" Type="http://schemas.openxmlformats.org/officeDocument/2006/relationships/image" Target="../media/image233.png"/><Relationship Id="rId28" Type="http://schemas.openxmlformats.org/officeDocument/2006/relationships/customXml" Target="../ink/ink642.xml"/><Relationship Id="rId36" Type="http://schemas.openxmlformats.org/officeDocument/2006/relationships/customXml" Target="../ink/ink646.xml"/><Relationship Id="rId49" Type="http://schemas.openxmlformats.org/officeDocument/2006/relationships/image" Target="../media/image246.png"/><Relationship Id="rId57" Type="http://schemas.openxmlformats.org/officeDocument/2006/relationships/image" Target="../media/image250.png"/><Relationship Id="rId106" Type="http://schemas.openxmlformats.org/officeDocument/2006/relationships/customXml" Target="../ink/ink681.xml"/><Relationship Id="rId114" Type="http://schemas.openxmlformats.org/officeDocument/2006/relationships/customXml" Target="../ink/ink685.xml"/><Relationship Id="rId119" Type="http://schemas.openxmlformats.org/officeDocument/2006/relationships/image" Target="../media/image281.png"/><Relationship Id="rId127" Type="http://schemas.openxmlformats.org/officeDocument/2006/relationships/image" Target="../media/image285.png"/><Relationship Id="rId10" Type="http://schemas.openxmlformats.org/officeDocument/2006/relationships/customXml" Target="../ink/ink633.xml"/><Relationship Id="rId31" Type="http://schemas.openxmlformats.org/officeDocument/2006/relationships/image" Target="../media/image237.png"/><Relationship Id="rId44" Type="http://schemas.openxmlformats.org/officeDocument/2006/relationships/customXml" Target="../ink/ink650.xml"/><Relationship Id="rId52" Type="http://schemas.openxmlformats.org/officeDocument/2006/relationships/customXml" Target="../ink/ink654.xml"/><Relationship Id="rId60" Type="http://schemas.openxmlformats.org/officeDocument/2006/relationships/customXml" Target="../ink/ink658.xml"/><Relationship Id="rId65" Type="http://schemas.openxmlformats.org/officeDocument/2006/relationships/image" Target="../media/image254.png"/><Relationship Id="rId73" Type="http://schemas.openxmlformats.org/officeDocument/2006/relationships/image" Target="../media/image258.png"/><Relationship Id="rId78" Type="http://schemas.openxmlformats.org/officeDocument/2006/relationships/customXml" Target="../ink/ink667.xml"/><Relationship Id="rId81" Type="http://schemas.openxmlformats.org/officeDocument/2006/relationships/image" Target="../media/image262.png"/><Relationship Id="rId86" Type="http://schemas.openxmlformats.org/officeDocument/2006/relationships/customXml" Target="../ink/ink671.xml"/><Relationship Id="rId94" Type="http://schemas.openxmlformats.org/officeDocument/2006/relationships/customXml" Target="../ink/ink675.xml"/><Relationship Id="rId99" Type="http://schemas.openxmlformats.org/officeDocument/2006/relationships/image" Target="../media/image271.png"/><Relationship Id="rId101" Type="http://schemas.openxmlformats.org/officeDocument/2006/relationships/image" Target="../media/image272.png"/><Relationship Id="rId122" Type="http://schemas.openxmlformats.org/officeDocument/2006/relationships/customXml" Target="../ink/ink689.xml"/><Relationship Id="rId130" Type="http://schemas.openxmlformats.org/officeDocument/2006/relationships/customXml" Target="../ink/ink693.xml"/><Relationship Id="rId135" Type="http://schemas.openxmlformats.org/officeDocument/2006/relationships/image" Target="../media/image289.png"/><Relationship Id="rId4" Type="http://schemas.openxmlformats.org/officeDocument/2006/relationships/customXml" Target="../ink/ink630.xml"/><Relationship Id="rId9" Type="http://schemas.openxmlformats.org/officeDocument/2006/relationships/image" Target="../media/image226.png"/><Relationship Id="rId13" Type="http://schemas.openxmlformats.org/officeDocument/2006/relationships/image" Target="../media/image228.png"/><Relationship Id="rId18" Type="http://schemas.openxmlformats.org/officeDocument/2006/relationships/customXml" Target="../ink/ink637.xml"/><Relationship Id="rId39" Type="http://schemas.openxmlformats.org/officeDocument/2006/relationships/image" Target="../media/image241.png"/><Relationship Id="rId109" Type="http://schemas.openxmlformats.org/officeDocument/2006/relationships/image" Target="../media/image276.png"/><Relationship Id="rId34" Type="http://schemas.openxmlformats.org/officeDocument/2006/relationships/customXml" Target="../ink/ink645.xml"/><Relationship Id="rId50" Type="http://schemas.openxmlformats.org/officeDocument/2006/relationships/customXml" Target="../ink/ink653.xml"/><Relationship Id="rId55" Type="http://schemas.openxmlformats.org/officeDocument/2006/relationships/image" Target="../media/image249.png"/><Relationship Id="rId76" Type="http://schemas.openxmlformats.org/officeDocument/2006/relationships/customXml" Target="../ink/ink666.xml"/><Relationship Id="rId97" Type="http://schemas.openxmlformats.org/officeDocument/2006/relationships/image" Target="../media/image270.png"/><Relationship Id="rId104" Type="http://schemas.openxmlformats.org/officeDocument/2006/relationships/customXml" Target="../ink/ink680.xml"/><Relationship Id="rId120" Type="http://schemas.openxmlformats.org/officeDocument/2006/relationships/customXml" Target="../ink/ink688.xml"/><Relationship Id="rId125" Type="http://schemas.openxmlformats.org/officeDocument/2006/relationships/image" Target="../media/image284.png"/><Relationship Id="rId141" Type="http://schemas.openxmlformats.org/officeDocument/2006/relationships/image" Target="../media/image222.png"/><Relationship Id="rId7" Type="http://schemas.openxmlformats.org/officeDocument/2006/relationships/image" Target="../media/image225.png"/><Relationship Id="rId71" Type="http://schemas.openxmlformats.org/officeDocument/2006/relationships/image" Target="../media/image257.png"/><Relationship Id="rId92" Type="http://schemas.openxmlformats.org/officeDocument/2006/relationships/customXml" Target="../ink/ink674.xml"/><Relationship Id="rId2" Type="http://schemas.openxmlformats.org/officeDocument/2006/relationships/customXml" Target="../ink/ink629.xml"/><Relationship Id="rId29" Type="http://schemas.openxmlformats.org/officeDocument/2006/relationships/image" Target="../media/image236.png"/><Relationship Id="rId24" Type="http://schemas.openxmlformats.org/officeDocument/2006/relationships/customXml" Target="../ink/ink640.xml"/><Relationship Id="rId40" Type="http://schemas.openxmlformats.org/officeDocument/2006/relationships/customXml" Target="../ink/ink648.xml"/><Relationship Id="rId45" Type="http://schemas.openxmlformats.org/officeDocument/2006/relationships/image" Target="../media/image244.png"/><Relationship Id="rId66" Type="http://schemas.openxmlformats.org/officeDocument/2006/relationships/customXml" Target="../ink/ink661.xml"/><Relationship Id="rId87" Type="http://schemas.openxmlformats.org/officeDocument/2006/relationships/image" Target="../media/image265.png"/><Relationship Id="rId110" Type="http://schemas.openxmlformats.org/officeDocument/2006/relationships/customXml" Target="../ink/ink683.xml"/><Relationship Id="rId115" Type="http://schemas.openxmlformats.org/officeDocument/2006/relationships/image" Target="../media/image279.png"/><Relationship Id="rId131" Type="http://schemas.openxmlformats.org/officeDocument/2006/relationships/image" Target="../media/image287.png"/><Relationship Id="rId136" Type="http://schemas.openxmlformats.org/officeDocument/2006/relationships/customXml" Target="../ink/ink696.xml"/><Relationship Id="rId61" Type="http://schemas.openxmlformats.org/officeDocument/2006/relationships/image" Target="../media/image252.png"/><Relationship Id="rId82" Type="http://schemas.openxmlformats.org/officeDocument/2006/relationships/customXml" Target="../ink/ink669.xml"/><Relationship Id="rId19" Type="http://schemas.openxmlformats.org/officeDocument/2006/relationships/image" Target="../media/image231.png"/><Relationship Id="rId14" Type="http://schemas.openxmlformats.org/officeDocument/2006/relationships/customXml" Target="../ink/ink635.xml"/><Relationship Id="rId30" Type="http://schemas.openxmlformats.org/officeDocument/2006/relationships/customXml" Target="../ink/ink643.xml"/><Relationship Id="rId35" Type="http://schemas.openxmlformats.org/officeDocument/2006/relationships/image" Target="../media/image239.png"/><Relationship Id="rId56" Type="http://schemas.openxmlformats.org/officeDocument/2006/relationships/customXml" Target="../ink/ink656.xml"/><Relationship Id="rId77" Type="http://schemas.openxmlformats.org/officeDocument/2006/relationships/image" Target="../media/image260.png"/><Relationship Id="rId100" Type="http://schemas.openxmlformats.org/officeDocument/2006/relationships/customXml" Target="../ink/ink678.xml"/><Relationship Id="rId105" Type="http://schemas.openxmlformats.org/officeDocument/2006/relationships/image" Target="../media/image274.png"/><Relationship Id="rId126" Type="http://schemas.openxmlformats.org/officeDocument/2006/relationships/customXml" Target="../ink/ink69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22.png"/><Relationship Id="rId2" Type="http://schemas.openxmlformats.org/officeDocument/2006/relationships/customXml" Target="../ink/ink6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1.xml"/><Relationship Id="rId5" Type="http://schemas.openxmlformats.org/officeDocument/2006/relationships/image" Target="../media/image221.png"/><Relationship Id="rId4" Type="http://schemas.openxmlformats.org/officeDocument/2006/relationships/customXml" Target="../ink/ink70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5.xml"/><Relationship Id="rId13" Type="http://schemas.openxmlformats.org/officeDocument/2006/relationships/image" Target="../media/image295.png"/><Relationship Id="rId18" Type="http://schemas.openxmlformats.org/officeDocument/2006/relationships/customXml" Target="../ink/ink710.xml"/><Relationship Id="rId3" Type="http://schemas.openxmlformats.org/officeDocument/2006/relationships/image" Target="../media/image290.png"/><Relationship Id="rId21" Type="http://schemas.openxmlformats.org/officeDocument/2006/relationships/image" Target="../media/image220.png"/><Relationship Id="rId7" Type="http://schemas.openxmlformats.org/officeDocument/2006/relationships/image" Target="../media/image292.png"/><Relationship Id="rId12" Type="http://schemas.openxmlformats.org/officeDocument/2006/relationships/customXml" Target="../ink/ink707.xml"/><Relationship Id="rId17" Type="http://schemas.openxmlformats.org/officeDocument/2006/relationships/image" Target="../media/image297.png"/><Relationship Id="rId25" Type="http://schemas.openxmlformats.org/officeDocument/2006/relationships/image" Target="../media/image222.png"/><Relationship Id="rId2" Type="http://schemas.openxmlformats.org/officeDocument/2006/relationships/customXml" Target="../ink/ink702.xml"/><Relationship Id="rId16" Type="http://schemas.openxmlformats.org/officeDocument/2006/relationships/customXml" Target="../ink/ink709.xml"/><Relationship Id="rId20" Type="http://schemas.openxmlformats.org/officeDocument/2006/relationships/customXml" Target="../ink/ink7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4.xml"/><Relationship Id="rId11" Type="http://schemas.openxmlformats.org/officeDocument/2006/relationships/image" Target="../media/image294.png"/><Relationship Id="rId24" Type="http://schemas.openxmlformats.org/officeDocument/2006/relationships/customXml" Target="../ink/ink713.xml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221.png"/><Relationship Id="rId10" Type="http://schemas.openxmlformats.org/officeDocument/2006/relationships/customXml" Target="../ink/ink706.xml"/><Relationship Id="rId19" Type="http://schemas.openxmlformats.org/officeDocument/2006/relationships/image" Target="../media/image298.png"/><Relationship Id="rId4" Type="http://schemas.openxmlformats.org/officeDocument/2006/relationships/customXml" Target="../ink/ink703.xml"/><Relationship Id="rId9" Type="http://schemas.openxmlformats.org/officeDocument/2006/relationships/image" Target="../media/image293.png"/><Relationship Id="rId14" Type="http://schemas.openxmlformats.org/officeDocument/2006/relationships/customXml" Target="../ink/ink708.xml"/><Relationship Id="rId22" Type="http://schemas.openxmlformats.org/officeDocument/2006/relationships/customXml" Target="../ink/ink7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7.xml"/><Relationship Id="rId13" Type="http://schemas.openxmlformats.org/officeDocument/2006/relationships/image" Target="../media/image295.png"/><Relationship Id="rId18" Type="http://schemas.openxmlformats.org/officeDocument/2006/relationships/customXml" Target="../ink/ink722.xml"/><Relationship Id="rId26" Type="http://schemas.openxmlformats.org/officeDocument/2006/relationships/customXml" Target="../ink/ink726.xml"/><Relationship Id="rId3" Type="http://schemas.openxmlformats.org/officeDocument/2006/relationships/image" Target="../media/image290.png"/><Relationship Id="rId21" Type="http://schemas.openxmlformats.org/officeDocument/2006/relationships/image" Target="../media/image300.png"/><Relationship Id="rId34" Type="http://schemas.openxmlformats.org/officeDocument/2006/relationships/customXml" Target="../ink/ink730.xml"/><Relationship Id="rId7" Type="http://schemas.openxmlformats.org/officeDocument/2006/relationships/image" Target="../media/image292.png"/><Relationship Id="rId12" Type="http://schemas.openxmlformats.org/officeDocument/2006/relationships/customXml" Target="../ink/ink719.xml"/><Relationship Id="rId17" Type="http://schemas.openxmlformats.org/officeDocument/2006/relationships/image" Target="../media/image297.png"/><Relationship Id="rId25" Type="http://schemas.openxmlformats.org/officeDocument/2006/relationships/image" Target="../media/image302.png"/><Relationship Id="rId33" Type="http://schemas.openxmlformats.org/officeDocument/2006/relationships/image" Target="../media/image221.png"/><Relationship Id="rId2" Type="http://schemas.openxmlformats.org/officeDocument/2006/relationships/customXml" Target="../ink/ink714.xml"/><Relationship Id="rId16" Type="http://schemas.openxmlformats.org/officeDocument/2006/relationships/customXml" Target="../ink/ink721.xml"/><Relationship Id="rId20" Type="http://schemas.openxmlformats.org/officeDocument/2006/relationships/customXml" Target="../ink/ink723.xml"/><Relationship Id="rId29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6.xml"/><Relationship Id="rId11" Type="http://schemas.openxmlformats.org/officeDocument/2006/relationships/image" Target="../media/image294.png"/><Relationship Id="rId24" Type="http://schemas.openxmlformats.org/officeDocument/2006/relationships/customXml" Target="../ink/ink725.xml"/><Relationship Id="rId32" Type="http://schemas.openxmlformats.org/officeDocument/2006/relationships/customXml" Target="../ink/ink729.xml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301.png"/><Relationship Id="rId28" Type="http://schemas.openxmlformats.org/officeDocument/2006/relationships/customXml" Target="../ink/ink727.xml"/><Relationship Id="rId10" Type="http://schemas.openxmlformats.org/officeDocument/2006/relationships/customXml" Target="../ink/ink718.xml"/><Relationship Id="rId19" Type="http://schemas.openxmlformats.org/officeDocument/2006/relationships/image" Target="../media/image299.png"/><Relationship Id="rId31" Type="http://schemas.openxmlformats.org/officeDocument/2006/relationships/image" Target="../media/image220.png"/><Relationship Id="rId4" Type="http://schemas.openxmlformats.org/officeDocument/2006/relationships/customXml" Target="../ink/ink715.xml"/><Relationship Id="rId9" Type="http://schemas.openxmlformats.org/officeDocument/2006/relationships/image" Target="../media/image293.png"/><Relationship Id="rId14" Type="http://schemas.openxmlformats.org/officeDocument/2006/relationships/customXml" Target="../ink/ink720.xml"/><Relationship Id="rId22" Type="http://schemas.openxmlformats.org/officeDocument/2006/relationships/customXml" Target="../ink/ink724.xml"/><Relationship Id="rId27" Type="http://schemas.openxmlformats.org/officeDocument/2006/relationships/image" Target="../media/image303.png"/><Relationship Id="rId30" Type="http://schemas.openxmlformats.org/officeDocument/2006/relationships/customXml" Target="../ink/ink728.xml"/><Relationship Id="rId35" Type="http://schemas.openxmlformats.org/officeDocument/2006/relationships/image" Target="../media/image2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4.xml"/><Relationship Id="rId13" Type="http://schemas.openxmlformats.org/officeDocument/2006/relationships/image" Target="../media/image295.png"/><Relationship Id="rId18" Type="http://schemas.openxmlformats.org/officeDocument/2006/relationships/customXml" Target="../ink/ink739.xml"/><Relationship Id="rId26" Type="http://schemas.openxmlformats.org/officeDocument/2006/relationships/customXml" Target="../ink/ink743.xml"/><Relationship Id="rId39" Type="http://schemas.openxmlformats.org/officeDocument/2006/relationships/image" Target="../media/image298.png"/><Relationship Id="rId3" Type="http://schemas.openxmlformats.org/officeDocument/2006/relationships/image" Target="../media/image290.png"/><Relationship Id="rId21" Type="http://schemas.openxmlformats.org/officeDocument/2006/relationships/image" Target="../media/image300.png"/><Relationship Id="rId34" Type="http://schemas.openxmlformats.org/officeDocument/2006/relationships/customXml" Target="../ink/ink747.xml"/><Relationship Id="rId42" Type="http://schemas.openxmlformats.org/officeDocument/2006/relationships/customXml" Target="../ink/ink751.xml"/><Relationship Id="rId7" Type="http://schemas.openxmlformats.org/officeDocument/2006/relationships/image" Target="../media/image292.png"/><Relationship Id="rId12" Type="http://schemas.openxmlformats.org/officeDocument/2006/relationships/customXml" Target="../ink/ink736.xml"/><Relationship Id="rId17" Type="http://schemas.openxmlformats.org/officeDocument/2006/relationships/image" Target="../media/image297.png"/><Relationship Id="rId25" Type="http://schemas.openxmlformats.org/officeDocument/2006/relationships/image" Target="../media/image302.png"/><Relationship Id="rId33" Type="http://schemas.openxmlformats.org/officeDocument/2006/relationships/image" Target="../media/image305.png"/><Relationship Id="rId38" Type="http://schemas.openxmlformats.org/officeDocument/2006/relationships/customXml" Target="../ink/ink749.xml"/><Relationship Id="rId2" Type="http://schemas.openxmlformats.org/officeDocument/2006/relationships/customXml" Target="../ink/ink731.xml"/><Relationship Id="rId16" Type="http://schemas.openxmlformats.org/officeDocument/2006/relationships/customXml" Target="../ink/ink738.xml"/><Relationship Id="rId20" Type="http://schemas.openxmlformats.org/officeDocument/2006/relationships/customXml" Target="../ink/ink740.xml"/><Relationship Id="rId29" Type="http://schemas.openxmlformats.org/officeDocument/2006/relationships/image" Target="../media/image304.png"/><Relationship Id="rId41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3.xml"/><Relationship Id="rId11" Type="http://schemas.openxmlformats.org/officeDocument/2006/relationships/image" Target="../media/image294.png"/><Relationship Id="rId24" Type="http://schemas.openxmlformats.org/officeDocument/2006/relationships/customXml" Target="../ink/ink742.xml"/><Relationship Id="rId32" Type="http://schemas.openxmlformats.org/officeDocument/2006/relationships/customXml" Target="../ink/ink746.xml"/><Relationship Id="rId37" Type="http://schemas.openxmlformats.org/officeDocument/2006/relationships/image" Target="../media/image307.png"/><Relationship Id="rId40" Type="http://schemas.openxmlformats.org/officeDocument/2006/relationships/customXml" Target="../ink/ink750.xml"/><Relationship Id="rId45" Type="http://schemas.openxmlformats.org/officeDocument/2006/relationships/image" Target="../media/image222.png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301.png"/><Relationship Id="rId28" Type="http://schemas.openxmlformats.org/officeDocument/2006/relationships/customXml" Target="../ink/ink744.xml"/><Relationship Id="rId36" Type="http://schemas.openxmlformats.org/officeDocument/2006/relationships/customXml" Target="../ink/ink748.xml"/><Relationship Id="rId10" Type="http://schemas.openxmlformats.org/officeDocument/2006/relationships/customXml" Target="../ink/ink735.xml"/><Relationship Id="rId19" Type="http://schemas.openxmlformats.org/officeDocument/2006/relationships/image" Target="../media/image299.png"/><Relationship Id="rId31" Type="http://schemas.openxmlformats.org/officeDocument/2006/relationships/image" Target="../media/image253.png"/><Relationship Id="rId44" Type="http://schemas.openxmlformats.org/officeDocument/2006/relationships/customXml" Target="../ink/ink752.xml"/><Relationship Id="rId4" Type="http://schemas.openxmlformats.org/officeDocument/2006/relationships/customXml" Target="../ink/ink732.xml"/><Relationship Id="rId9" Type="http://schemas.openxmlformats.org/officeDocument/2006/relationships/image" Target="../media/image293.png"/><Relationship Id="rId14" Type="http://schemas.openxmlformats.org/officeDocument/2006/relationships/customXml" Target="../ink/ink737.xml"/><Relationship Id="rId22" Type="http://schemas.openxmlformats.org/officeDocument/2006/relationships/customXml" Target="../ink/ink741.xml"/><Relationship Id="rId27" Type="http://schemas.openxmlformats.org/officeDocument/2006/relationships/image" Target="../media/image303.png"/><Relationship Id="rId30" Type="http://schemas.openxmlformats.org/officeDocument/2006/relationships/customXml" Target="../ink/ink745.xml"/><Relationship Id="rId35" Type="http://schemas.openxmlformats.org/officeDocument/2006/relationships/image" Target="../media/image306.png"/><Relationship Id="rId43" Type="http://schemas.openxmlformats.org/officeDocument/2006/relationships/image" Target="../media/image221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5.png"/><Relationship Id="rId18" Type="http://schemas.openxmlformats.org/officeDocument/2006/relationships/customXml" Target="../ink/ink761.xml"/><Relationship Id="rId26" Type="http://schemas.openxmlformats.org/officeDocument/2006/relationships/customXml" Target="../ink/ink765.xml"/><Relationship Id="rId39" Type="http://schemas.openxmlformats.org/officeDocument/2006/relationships/image" Target="../media/image308.png"/><Relationship Id="rId21" Type="http://schemas.openxmlformats.org/officeDocument/2006/relationships/image" Target="../media/image300.png"/><Relationship Id="rId34" Type="http://schemas.openxmlformats.org/officeDocument/2006/relationships/customXml" Target="../ink/ink769.xml"/><Relationship Id="rId42" Type="http://schemas.openxmlformats.org/officeDocument/2006/relationships/customXml" Target="../ink/ink773.xml"/><Relationship Id="rId47" Type="http://schemas.openxmlformats.org/officeDocument/2006/relationships/image" Target="../media/image312.png"/><Relationship Id="rId50" Type="http://schemas.openxmlformats.org/officeDocument/2006/relationships/customXml" Target="../ink/ink777.xml"/><Relationship Id="rId55" Type="http://schemas.openxmlformats.org/officeDocument/2006/relationships/image" Target="../media/image221.png"/><Relationship Id="rId7" Type="http://schemas.openxmlformats.org/officeDocument/2006/relationships/image" Target="../media/image292.png"/><Relationship Id="rId12" Type="http://schemas.openxmlformats.org/officeDocument/2006/relationships/customXml" Target="../ink/ink758.xml"/><Relationship Id="rId17" Type="http://schemas.openxmlformats.org/officeDocument/2006/relationships/image" Target="../media/image297.png"/><Relationship Id="rId25" Type="http://schemas.openxmlformats.org/officeDocument/2006/relationships/image" Target="../media/image302.png"/><Relationship Id="rId33" Type="http://schemas.openxmlformats.org/officeDocument/2006/relationships/image" Target="../media/image305.png"/><Relationship Id="rId38" Type="http://schemas.openxmlformats.org/officeDocument/2006/relationships/customXml" Target="../ink/ink771.xml"/><Relationship Id="rId46" Type="http://schemas.openxmlformats.org/officeDocument/2006/relationships/customXml" Target="../ink/ink775.xml"/><Relationship Id="rId2" Type="http://schemas.openxmlformats.org/officeDocument/2006/relationships/customXml" Target="../ink/ink753.xml"/><Relationship Id="rId16" Type="http://schemas.openxmlformats.org/officeDocument/2006/relationships/customXml" Target="../ink/ink760.xml"/><Relationship Id="rId20" Type="http://schemas.openxmlformats.org/officeDocument/2006/relationships/customXml" Target="../ink/ink762.xml"/><Relationship Id="rId29" Type="http://schemas.openxmlformats.org/officeDocument/2006/relationships/image" Target="../media/image304.png"/><Relationship Id="rId41" Type="http://schemas.openxmlformats.org/officeDocument/2006/relationships/image" Target="../media/image309.png"/><Relationship Id="rId54" Type="http://schemas.openxmlformats.org/officeDocument/2006/relationships/customXml" Target="../ink/ink7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5.xml"/><Relationship Id="rId11" Type="http://schemas.openxmlformats.org/officeDocument/2006/relationships/image" Target="../media/image294.png"/><Relationship Id="rId24" Type="http://schemas.openxmlformats.org/officeDocument/2006/relationships/customXml" Target="../ink/ink764.xml"/><Relationship Id="rId32" Type="http://schemas.openxmlformats.org/officeDocument/2006/relationships/customXml" Target="../ink/ink768.xml"/><Relationship Id="rId37" Type="http://schemas.openxmlformats.org/officeDocument/2006/relationships/image" Target="../media/image307.png"/><Relationship Id="rId40" Type="http://schemas.openxmlformats.org/officeDocument/2006/relationships/customXml" Target="../ink/ink772.xml"/><Relationship Id="rId45" Type="http://schemas.openxmlformats.org/officeDocument/2006/relationships/image" Target="../media/image311.png"/><Relationship Id="rId53" Type="http://schemas.openxmlformats.org/officeDocument/2006/relationships/image" Target="../media/image220.png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301.png"/><Relationship Id="rId28" Type="http://schemas.openxmlformats.org/officeDocument/2006/relationships/customXml" Target="../ink/ink766.xml"/><Relationship Id="rId36" Type="http://schemas.openxmlformats.org/officeDocument/2006/relationships/customXml" Target="../ink/ink770.xml"/><Relationship Id="rId49" Type="http://schemas.openxmlformats.org/officeDocument/2006/relationships/image" Target="../media/image313.png"/><Relationship Id="rId57" Type="http://schemas.openxmlformats.org/officeDocument/2006/relationships/image" Target="../media/image222.png"/><Relationship Id="rId10" Type="http://schemas.openxmlformats.org/officeDocument/2006/relationships/customXml" Target="../ink/ink757.xml"/><Relationship Id="rId19" Type="http://schemas.openxmlformats.org/officeDocument/2006/relationships/image" Target="../media/image299.png"/><Relationship Id="rId31" Type="http://schemas.openxmlformats.org/officeDocument/2006/relationships/image" Target="../media/image253.png"/><Relationship Id="rId44" Type="http://schemas.openxmlformats.org/officeDocument/2006/relationships/customXml" Target="../ink/ink774.xml"/><Relationship Id="rId52" Type="http://schemas.openxmlformats.org/officeDocument/2006/relationships/customXml" Target="../ink/ink778.xml"/><Relationship Id="rId4" Type="http://schemas.openxmlformats.org/officeDocument/2006/relationships/customXml" Target="../ink/ink754.xml"/><Relationship Id="rId9" Type="http://schemas.openxmlformats.org/officeDocument/2006/relationships/image" Target="../media/image293.png"/><Relationship Id="rId14" Type="http://schemas.openxmlformats.org/officeDocument/2006/relationships/customXml" Target="../ink/ink759.xml"/><Relationship Id="rId22" Type="http://schemas.openxmlformats.org/officeDocument/2006/relationships/customXml" Target="../ink/ink763.xml"/><Relationship Id="rId27" Type="http://schemas.openxmlformats.org/officeDocument/2006/relationships/image" Target="../media/image303.png"/><Relationship Id="rId30" Type="http://schemas.openxmlformats.org/officeDocument/2006/relationships/customXml" Target="../ink/ink767.xml"/><Relationship Id="rId35" Type="http://schemas.openxmlformats.org/officeDocument/2006/relationships/image" Target="../media/image306.png"/><Relationship Id="rId43" Type="http://schemas.openxmlformats.org/officeDocument/2006/relationships/image" Target="../media/image310.png"/><Relationship Id="rId48" Type="http://schemas.openxmlformats.org/officeDocument/2006/relationships/customXml" Target="../ink/ink776.xml"/><Relationship Id="rId56" Type="http://schemas.openxmlformats.org/officeDocument/2006/relationships/customXml" Target="../ink/ink780.xml"/><Relationship Id="rId8" Type="http://schemas.openxmlformats.org/officeDocument/2006/relationships/customXml" Target="../ink/ink756.xml"/><Relationship Id="rId51" Type="http://schemas.openxmlformats.org/officeDocument/2006/relationships/image" Target="../media/image298.png"/><Relationship Id="rId3" Type="http://schemas.openxmlformats.org/officeDocument/2006/relationships/image" Target="../media/image290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5.png"/><Relationship Id="rId18" Type="http://schemas.openxmlformats.org/officeDocument/2006/relationships/customXml" Target="../ink/ink789.xml"/><Relationship Id="rId26" Type="http://schemas.openxmlformats.org/officeDocument/2006/relationships/customXml" Target="../ink/ink793.xml"/><Relationship Id="rId39" Type="http://schemas.openxmlformats.org/officeDocument/2006/relationships/image" Target="../media/image308.png"/><Relationship Id="rId21" Type="http://schemas.openxmlformats.org/officeDocument/2006/relationships/image" Target="../media/image300.png"/><Relationship Id="rId34" Type="http://schemas.openxmlformats.org/officeDocument/2006/relationships/customXml" Target="../ink/ink797.xml"/><Relationship Id="rId42" Type="http://schemas.openxmlformats.org/officeDocument/2006/relationships/customXml" Target="../ink/ink801.xml"/><Relationship Id="rId47" Type="http://schemas.openxmlformats.org/officeDocument/2006/relationships/image" Target="../media/image312.png"/><Relationship Id="rId50" Type="http://schemas.openxmlformats.org/officeDocument/2006/relationships/customXml" Target="../ink/ink805.xml"/><Relationship Id="rId55" Type="http://schemas.openxmlformats.org/officeDocument/2006/relationships/image" Target="../media/image315.png"/><Relationship Id="rId63" Type="http://schemas.openxmlformats.org/officeDocument/2006/relationships/image" Target="../media/image221.png"/><Relationship Id="rId7" Type="http://schemas.openxmlformats.org/officeDocument/2006/relationships/image" Target="../media/image292.png"/><Relationship Id="rId2" Type="http://schemas.openxmlformats.org/officeDocument/2006/relationships/customXml" Target="../ink/ink781.xml"/><Relationship Id="rId16" Type="http://schemas.openxmlformats.org/officeDocument/2006/relationships/customXml" Target="../ink/ink788.xml"/><Relationship Id="rId20" Type="http://schemas.openxmlformats.org/officeDocument/2006/relationships/customXml" Target="../ink/ink790.xml"/><Relationship Id="rId29" Type="http://schemas.openxmlformats.org/officeDocument/2006/relationships/image" Target="../media/image304.png"/><Relationship Id="rId41" Type="http://schemas.openxmlformats.org/officeDocument/2006/relationships/image" Target="../media/image309.png"/><Relationship Id="rId54" Type="http://schemas.openxmlformats.org/officeDocument/2006/relationships/customXml" Target="../ink/ink807.xml"/><Relationship Id="rId62" Type="http://schemas.openxmlformats.org/officeDocument/2006/relationships/customXml" Target="../ink/ink8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3.xml"/><Relationship Id="rId11" Type="http://schemas.openxmlformats.org/officeDocument/2006/relationships/image" Target="../media/image294.png"/><Relationship Id="rId24" Type="http://schemas.openxmlformats.org/officeDocument/2006/relationships/customXml" Target="../ink/ink792.xml"/><Relationship Id="rId32" Type="http://schemas.openxmlformats.org/officeDocument/2006/relationships/customXml" Target="../ink/ink796.xml"/><Relationship Id="rId37" Type="http://schemas.openxmlformats.org/officeDocument/2006/relationships/image" Target="../media/image307.png"/><Relationship Id="rId40" Type="http://schemas.openxmlformats.org/officeDocument/2006/relationships/customXml" Target="../ink/ink800.xml"/><Relationship Id="rId45" Type="http://schemas.openxmlformats.org/officeDocument/2006/relationships/image" Target="../media/image311.png"/><Relationship Id="rId53" Type="http://schemas.openxmlformats.org/officeDocument/2006/relationships/image" Target="../media/image314.png"/><Relationship Id="rId58" Type="http://schemas.openxmlformats.org/officeDocument/2006/relationships/customXml" Target="../ink/ink809.xml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301.png"/><Relationship Id="rId28" Type="http://schemas.openxmlformats.org/officeDocument/2006/relationships/customXml" Target="../ink/ink794.xml"/><Relationship Id="rId36" Type="http://schemas.openxmlformats.org/officeDocument/2006/relationships/customXml" Target="../ink/ink798.xml"/><Relationship Id="rId49" Type="http://schemas.openxmlformats.org/officeDocument/2006/relationships/image" Target="../media/image313.png"/><Relationship Id="rId57" Type="http://schemas.openxmlformats.org/officeDocument/2006/relationships/image" Target="../media/image316.png"/><Relationship Id="rId61" Type="http://schemas.openxmlformats.org/officeDocument/2006/relationships/image" Target="../media/image220.png"/><Relationship Id="rId10" Type="http://schemas.openxmlformats.org/officeDocument/2006/relationships/customXml" Target="../ink/ink785.xml"/><Relationship Id="rId19" Type="http://schemas.openxmlformats.org/officeDocument/2006/relationships/image" Target="../media/image299.png"/><Relationship Id="rId31" Type="http://schemas.openxmlformats.org/officeDocument/2006/relationships/image" Target="../media/image253.png"/><Relationship Id="rId44" Type="http://schemas.openxmlformats.org/officeDocument/2006/relationships/customXml" Target="../ink/ink802.xml"/><Relationship Id="rId52" Type="http://schemas.openxmlformats.org/officeDocument/2006/relationships/customXml" Target="../ink/ink806.xml"/><Relationship Id="rId60" Type="http://schemas.openxmlformats.org/officeDocument/2006/relationships/customXml" Target="../ink/ink810.xml"/><Relationship Id="rId65" Type="http://schemas.openxmlformats.org/officeDocument/2006/relationships/image" Target="../media/image222.png"/><Relationship Id="rId4" Type="http://schemas.openxmlformats.org/officeDocument/2006/relationships/customXml" Target="../ink/ink782.xml"/><Relationship Id="rId9" Type="http://schemas.openxmlformats.org/officeDocument/2006/relationships/image" Target="../media/image293.png"/><Relationship Id="rId14" Type="http://schemas.openxmlformats.org/officeDocument/2006/relationships/customXml" Target="../ink/ink787.xml"/><Relationship Id="rId22" Type="http://schemas.openxmlformats.org/officeDocument/2006/relationships/customXml" Target="../ink/ink791.xml"/><Relationship Id="rId27" Type="http://schemas.openxmlformats.org/officeDocument/2006/relationships/image" Target="../media/image303.png"/><Relationship Id="rId30" Type="http://schemas.openxmlformats.org/officeDocument/2006/relationships/customXml" Target="../ink/ink795.xml"/><Relationship Id="rId35" Type="http://schemas.openxmlformats.org/officeDocument/2006/relationships/image" Target="../media/image306.png"/><Relationship Id="rId43" Type="http://schemas.openxmlformats.org/officeDocument/2006/relationships/image" Target="../media/image310.png"/><Relationship Id="rId48" Type="http://schemas.openxmlformats.org/officeDocument/2006/relationships/customXml" Target="../ink/ink804.xml"/><Relationship Id="rId56" Type="http://schemas.openxmlformats.org/officeDocument/2006/relationships/customXml" Target="../ink/ink808.xml"/><Relationship Id="rId64" Type="http://schemas.openxmlformats.org/officeDocument/2006/relationships/customXml" Target="../ink/ink812.xml"/><Relationship Id="rId8" Type="http://schemas.openxmlformats.org/officeDocument/2006/relationships/customXml" Target="../ink/ink784.xml"/><Relationship Id="rId51" Type="http://schemas.openxmlformats.org/officeDocument/2006/relationships/image" Target="../media/image298.png"/><Relationship Id="rId3" Type="http://schemas.openxmlformats.org/officeDocument/2006/relationships/image" Target="../media/image290.png"/><Relationship Id="rId12" Type="http://schemas.openxmlformats.org/officeDocument/2006/relationships/customXml" Target="../ink/ink786.xml"/><Relationship Id="rId17" Type="http://schemas.openxmlformats.org/officeDocument/2006/relationships/image" Target="../media/image297.png"/><Relationship Id="rId25" Type="http://schemas.openxmlformats.org/officeDocument/2006/relationships/image" Target="../media/image302.png"/><Relationship Id="rId33" Type="http://schemas.openxmlformats.org/officeDocument/2006/relationships/image" Target="../media/image305.png"/><Relationship Id="rId38" Type="http://schemas.openxmlformats.org/officeDocument/2006/relationships/customXml" Target="../ink/ink799.xml"/><Relationship Id="rId46" Type="http://schemas.openxmlformats.org/officeDocument/2006/relationships/customXml" Target="../ink/ink803.xml"/><Relationship Id="rId59" Type="http://schemas.openxmlformats.org/officeDocument/2006/relationships/image" Target="../media/image317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5.png"/><Relationship Id="rId18" Type="http://schemas.openxmlformats.org/officeDocument/2006/relationships/customXml" Target="../ink/ink821.xml"/><Relationship Id="rId26" Type="http://schemas.openxmlformats.org/officeDocument/2006/relationships/customXml" Target="../ink/ink825.xml"/><Relationship Id="rId39" Type="http://schemas.openxmlformats.org/officeDocument/2006/relationships/image" Target="../media/image308.png"/><Relationship Id="rId21" Type="http://schemas.openxmlformats.org/officeDocument/2006/relationships/image" Target="../media/image300.png"/><Relationship Id="rId34" Type="http://schemas.openxmlformats.org/officeDocument/2006/relationships/customXml" Target="../ink/ink829.xml"/><Relationship Id="rId42" Type="http://schemas.openxmlformats.org/officeDocument/2006/relationships/customXml" Target="../ink/ink833.xml"/><Relationship Id="rId47" Type="http://schemas.openxmlformats.org/officeDocument/2006/relationships/image" Target="../media/image312.png"/><Relationship Id="rId50" Type="http://schemas.openxmlformats.org/officeDocument/2006/relationships/customXml" Target="../ink/ink837.xml"/><Relationship Id="rId55" Type="http://schemas.openxmlformats.org/officeDocument/2006/relationships/image" Target="../media/image315.png"/><Relationship Id="rId63" Type="http://schemas.openxmlformats.org/officeDocument/2006/relationships/image" Target="../media/image319.png"/><Relationship Id="rId68" Type="http://schemas.openxmlformats.org/officeDocument/2006/relationships/customXml" Target="../ink/ink846.xml"/><Relationship Id="rId76" Type="http://schemas.openxmlformats.org/officeDocument/2006/relationships/customXml" Target="../ink/ink850.xml"/><Relationship Id="rId84" Type="http://schemas.openxmlformats.org/officeDocument/2006/relationships/customXml" Target="../ink/ink854.xml"/><Relationship Id="rId7" Type="http://schemas.openxmlformats.org/officeDocument/2006/relationships/image" Target="../media/image292.png"/><Relationship Id="rId71" Type="http://schemas.openxmlformats.org/officeDocument/2006/relationships/image" Target="../media/image323.png"/><Relationship Id="rId2" Type="http://schemas.openxmlformats.org/officeDocument/2006/relationships/customXml" Target="../ink/ink813.xml"/><Relationship Id="rId16" Type="http://schemas.openxmlformats.org/officeDocument/2006/relationships/customXml" Target="../ink/ink820.xml"/><Relationship Id="rId29" Type="http://schemas.openxmlformats.org/officeDocument/2006/relationships/image" Target="../media/image304.png"/><Relationship Id="rId11" Type="http://schemas.openxmlformats.org/officeDocument/2006/relationships/image" Target="../media/image294.png"/><Relationship Id="rId24" Type="http://schemas.openxmlformats.org/officeDocument/2006/relationships/customXml" Target="../ink/ink824.xml"/><Relationship Id="rId32" Type="http://schemas.openxmlformats.org/officeDocument/2006/relationships/customXml" Target="../ink/ink828.xml"/><Relationship Id="rId37" Type="http://schemas.openxmlformats.org/officeDocument/2006/relationships/image" Target="../media/image307.png"/><Relationship Id="rId40" Type="http://schemas.openxmlformats.org/officeDocument/2006/relationships/customXml" Target="../ink/ink832.xml"/><Relationship Id="rId45" Type="http://schemas.openxmlformats.org/officeDocument/2006/relationships/image" Target="../media/image311.png"/><Relationship Id="rId53" Type="http://schemas.openxmlformats.org/officeDocument/2006/relationships/image" Target="../media/image314.png"/><Relationship Id="rId58" Type="http://schemas.openxmlformats.org/officeDocument/2006/relationships/customXml" Target="../ink/ink841.xml"/><Relationship Id="rId66" Type="http://schemas.openxmlformats.org/officeDocument/2006/relationships/customXml" Target="../ink/ink845.xml"/><Relationship Id="rId74" Type="http://schemas.openxmlformats.org/officeDocument/2006/relationships/customXml" Target="../ink/ink849.xml"/><Relationship Id="rId79" Type="http://schemas.openxmlformats.org/officeDocument/2006/relationships/image" Target="../media/image326.png"/><Relationship Id="rId87" Type="http://schemas.openxmlformats.org/officeDocument/2006/relationships/image" Target="../media/image222.png"/><Relationship Id="rId5" Type="http://schemas.openxmlformats.org/officeDocument/2006/relationships/image" Target="../media/image291.png"/><Relationship Id="rId61" Type="http://schemas.openxmlformats.org/officeDocument/2006/relationships/image" Target="../media/image318.png"/><Relationship Id="rId82" Type="http://schemas.openxmlformats.org/officeDocument/2006/relationships/customXml" Target="../ink/ink853.xml"/><Relationship Id="rId19" Type="http://schemas.openxmlformats.org/officeDocument/2006/relationships/image" Target="../media/image299.png"/><Relationship Id="rId4" Type="http://schemas.openxmlformats.org/officeDocument/2006/relationships/customXml" Target="../ink/ink814.xml"/><Relationship Id="rId9" Type="http://schemas.openxmlformats.org/officeDocument/2006/relationships/image" Target="../media/image293.png"/><Relationship Id="rId14" Type="http://schemas.openxmlformats.org/officeDocument/2006/relationships/customXml" Target="../ink/ink819.xml"/><Relationship Id="rId22" Type="http://schemas.openxmlformats.org/officeDocument/2006/relationships/customXml" Target="../ink/ink823.xml"/><Relationship Id="rId27" Type="http://schemas.openxmlformats.org/officeDocument/2006/relationships/image" Target="../media/image303.png"/><Relationship Id="rId30" Type="http://schemas.openxmlformats.org/officeDocument/2006/relationships/customXml" Target="../ink/ink827.xml"/><Relationship Id="rId35" Type="http://schemas.openxmlformats.org/officeDocument/2006/relationships/image" Target="../media/image306.png"/><Relationship Id="rId43" Type="http://schemas.openxmlformats.org/officeDocument/2006/relationships/image" Target="../media/image310.png"/><Relationship Id="rId48" Type="http://schemas.openxmlformats.org/officeDocument/2006/relationships/customXml" Target="../ink/ink836.xml"/><Relationship Id="rId56" Type="http://schemas.openxmlformats.org/officeDocument/2006/relationships/customXml" Target="../ink/ink840.xml"/><Relationship Id="rId64" Type="http://schemas.openxmlformats.org/officeDocument/2006/relationships/customXml" Target="../ink/ink844.xml"/><Relationship Id="rId69" Type="http://schemas.openxmlformats.org/officeDocument/2006/relationships/image" Target="../media/image322.png"/><Relationship Id="rId77" Type="http://schemas.openxmlformats.org/officeDocument/2006/relationships/image" Target="../media/image255.png"/><Relationship Id="rId8" Type="http://schemas.openxmlformats.org/officeDocument/2006/relationships/customXml" Target="../ink/ink816.xml"/><Relationship Id="rId51" Type="http://schemas.openxmlformats.org/officeDocument/2006/relationships/image" Target="../media/image298.png"/><Relationship Id="rId72" Type="http://schemas.openxmlformats.org/officeDocument/2006/relationships/customXml" Target="../ink/ink848.xml"/><Relationship Id="rId80" Type="http://schemas.openxmlformats.org/officeDocument/2006/relationships/customXml" Target="../ink/ink852.xml"/><Relationship Id="rId85" Type="http://schemas.openxmlformats.org/officeDocument/2006/relationships/image" Target="../media/image221.png"/><Relationship Id="rId3" Type="http://schemas.openxmlformats.org/officeDocument/2006/relationships/image" Target="../media/image290.png"/><Relationship Id="rId12" Type="http://schemas.openxmlformats.org/officeDocument/2006/relationships/customXml" Target="../ink/ink818.xml"/><Relationship Id="rId17" Type="http://schemas.openxmlformats.org/officeDocument/2006/relationships/image" Target="../media/image297.png"/><Relationship Id="rId25" Type="http://schemas.openxmlformats.org/officeDocument/2006/relationships/image" Target="../media/image302.png"/><Relationship Id="rId33" Type="http://schemas.openxmlformats.org/officeDocument/2006/relationships/image" Target="../media/image305.png"/><Relationship Id="rId38" Type="http://schemas.openxmlformats.org/officeDocument/2006/relationships/customXml" Target="../ink/ink831.xml"/><Relationship Id="rId46" Type="http://schemas.openxmlformats.org/officeDocument/2006/relationships/customXml" Target="../ink/ink835.xml"/><Relationship Id="rId59" Type="http://schemas.openxmlformats.org/officeDocument/2006/relationships/image" Target="../media/image317.png"/><Relationship Id="rId67" Type="http://schemas.openxmlformats.org/officeDocument/2006/relationships/image" Target="../media/image321.png"/><Relationship Id="rId20" Type="http://schemas.openxmlformats.org/officeDocument/2006/relationships/customXml" Target="../ink/ink822.xml"/><Relationship Id="rId41" Type="http://schemas.openxmlformats.org/officeDocument/2006/relationships/image" Target="../media/image309.png"/><Relationship Id="rId54" Type="http://schemas.openxmlformats.org/officeDocument/2006/relationships/customXml" Target="../ink/ink839.xml"/><Relationship Id="rId62" Type="http://schemas.openxmlformats.org/officeDocument/2006/relationships/customXml" Target="../ink/ink843.xml"/><Relationship Id="rId70" Type="http://schemas.openxmlformats.org/officeDocument/2006/relationships/customXml" Target="../ink/ink847.xml"/><Relationship Id="rId75" Type="http://schemas.openxmlformats.org/officeDocument/2006/relationships/image" Target="../media/image325.png"/><Relationship Id="rId8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5.xml"/><Relationship Id="rId15" Type="http://schemas.openxmlformats.org/officeDocument/2006/relationships/image" Target="../media/image296.png"/><Relationship Id="rId23" Type="http://schemas.openxmlformats.org/officeDocument/2006/relationships/image" Target="../media/image301.png"/><Relationship Id="rId28" Type="http://schemas.openxmlformats.org/officeDocument/2006/relationships/customXml" Target="../ink/ink826.xml"/><Relationship Id="rId36" Type="http://schemas.openxmlformats.org/officeDocument/2006/relationships/customXml" Target="../ink/ink830.xml"/><Relationship Id="rId49" Type="http://schemas.openxmlformats.org/officeDocument/2006/relationships/image" Target="../media/image313.png"/><Relationship Id="rId57" Type="http://schemas.openxmlformats.org/officeDocument/2006/relationships/image" Target="../media/image316.png"/><Relationship Id="rId10" Type="http://schemas.openxmlformats.org/officeDocument/2006/relationships/customXml" Target="../ink/ink817.xml"/><Relationship Id="rId31" Type="http://schemas.openxmlformats.org/officeDocument/2006/relationships/image" Target="../media/image253.png"/><Relationship Id="rId44" Type="http://schemas.openxmlformats.org/officeDocument/2006/relationships/customXml" Target="../ink/ink834.xml"/><Relationship Id="rId52" Type="http://schemas.openxmlformats.org/officeDocument/2006/relationships/customXml" Target="../ink/ink838.xml"/><Relationship Id="rId60" Type="http://schemas.openxmlformats.org/officeDocument/2006/relationships/customXml" Target="../ink/ink842.xml"/><Relationship Id="rId65" Type="http://schemas.openxmlformats.org/officeDocument/2006/relationships/image" Target="../media/image320.png"/><Relationship Id="rId73" Type="http://schemas.openxmlformats.org/officeDocument/2006/relationships/image" Target="../media/image324.png"/><Relationship Id="rId78" Type="http://schemas.openxmlformats.org/officeDocument/2006/relationships/customXml" Target="../ink/ink851.xml"/><Relationship Id="rId81" Type="http://schemas.openxmlformats.org/officeDocument/2006/relationships/image" Target="../media/image327.png"/><Relationship Id="rId86" Type="http://schemas.openxmlformats.org/officeDocument/2006/relationships/customXml" Target="../ink/ink855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862.xml"/><Relationship Id="rId26" Type="http://schemas.openxmlformats.org/officeDocument/2006/relationships/customXml" Target="../ink/ink866.xml"/><Relationship Id="rId39" Type="http://schemas.openxmlformats.org/officeDocument/2006/relationships/image" Target="../media/image171.png"/><Relationship Id="rId21" Type="http://schemas.openxmlformats.org/officeDocument/2006/relationships/image" Target="../media/image162.png"/><Relationship Id="rId34" Type="http://schemas.openxmlformats.org/officeDocument/2006/relationships/customXml" Target="../ink/ink870.xml"/><Relationship Id="rId42" Type="http://schemas.openxmlformats.org/officeDocument/2006/relationships/customXml" Target="../ink/ink874.xml"/><Relationship Id="rId47" Type="http://schemas.openxmlformats.org/officeDocument/2006/relationships/image" Target="../media/image175.png"/><Relationship Id="rId50" Type="http://schemas.openxmlformats.org/officeDocument/2006/relationships/customXml" Target="../ink/ink878.xml"/><Relationship Id="rId55" Type="http://schemas.openxmlformats.org/officeDocument/2006/relationships/image" Target="../media/image182.png"/><Relationship Id="rId7" Type="http://schemas.openxmlformats.org/officeDocument/2006/relationships/image" Target="../media/image155.png"/><Relationship Id="rId12" Type="http://schemas.openxmlformats.org/officeDocument/2006/relationships/customXml" Target="../ink/ink859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872.xml"/><Relationship Id="rId46" Type="http://schemas.openxmlformats.org/officeDocument/2006/relationships/customXml" Target="../ink/ink876.xml"/><Relationship Id="rId59" Type="http://schemas.openxmlformats.org/officeDocument/2006/relationships/image" Target="../media/image185.png"/><Relationship Id="rId2" Type="http://schemas.openxmlformats.org/officeDocument/2006/relationships/image" Target="../../clipboard/media/image2.png"/><Relationship Id="rId16" Type="http://schemas.openxmlformats.org/officeDocument/2006/relationships/customXml" Target="../ink/ink861.xml"/><Relationship Id="rId20" Type="http://schemas.openxmlformats.org/officeDocument/2006/relationships/customXml" Target="../ink/ink863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54" Type="http://schemas.openxmlformats.org/officeDocument/2006/relationships/customXml" Target="../ink/ink8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6.xml"/><Relationship Id="rId11" Type="http://schemas.openxmlformats.org/officeDocument/2006/relationships/image" Target="../media/image157.png"/><Relationship Id="rId24" Type="http://schemas.openxmlformats.org/officeDocument/2006/relationships/customXml" Target="../ink/ink865.xml"/><Relationship Id="rId32" Type="http://schemas.openxmlformats.org/officeDocument/2006/relationships/customXml" Target="../ink/ink869.xml"/><Relationship Id="rId37" Type="http://schemas.openxmlformats.org/officeDocument/2006/relationships/image" Target="../media/image170.png"/><Relationship Id="rId40" Type="http://schemas.openxmlformats.org/officeDocument/2006/relationships/customXml" Target="../ink/ink873.xml"/><Relationship Id="rId45" Type="http://schemas.openxmlformats.org/officeDocument/2006/relationships/image" Target="../media/image174.png"/><Relationship Id="rId53" Type="http://schemas.openxmlformats.org/officeDocument/2006/relationships/image" Target="../media/image181.png"/><Relationship Id="rId58" Type="http://schemas.openxmlformats.org/officeDocument/2006/relationships/customXml" Target="../ink/ink882.xml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867.xml"/><Relationship Id="rId36" Type="http://schemas.openxmlformats.org/officeDocument/2006/relationships/customXml" Target="../ink/ink871.xml"/><Relationship Id="rId49" Type="http://schemas.openxmlformats.org/officeDocument/2006/relationships/image" Target="../media/image176.png"/><Relationship Id="rId57" Type="http://schemas.openxmlformats.org/officeDocument/2006/relationships/image" Target="../media/image184.png"/><Relationship Id="rId10" Type="http://schemas.openxmlformats.org/officeDocument/2006/relationships/customXml" Target="../ink/ink858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875.xml"/><Relationship Id="rId52" Type="http://schemas.openxmlformats.org/officeDocument/2006/relationships/customXml" Target="../ink/ink879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860.xml"/><Relationship Id="rId22" Type="http://schemas.openxmlformats.org/officeDocument/2006/relationships/customXml" Target="../ink/ink864.xml"/><Relationship Id="rId27" Type="http://schemas.openxmlformats.org/officeDocument/2006/relationships/image" Target="../media/image165.png"/><Relationship Id="rId30" Type="http://schemas.openxmlformats.org/officeDocument/2006/relationships/customXml" Target="../ink/ink868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877.xml"/><Relationship Id="rId56" Type="http://schemas.openxmlformats.org/officeDocument/2006/relationships/customXml" Target="../ink/ink881.xml"/><Relationship Id="rId8" Type="http://schemas.openxmlformats.org/officeDocument/2006/relationships/customXml" Target="../ink/ink857.xml"/><Relationship Id="rId51" Type="http://schemas.openxmlformats.org/officeDocument/2006/relationships/image" Target="../media/image180.png"/><Relationship Id="rId3" Type="http://schemas.openxmlformats.org/officeDocument/2006/relationships/image" Target="../../clipboard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10.png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117" Type="http://schemas.openxmlformats.org/officeDocument/2006/relationships/image" Target="../media/image75.png"/><Relationship Id="rId21" Type="http://schemas.openxmlformats.org/officeDocument/2006/relationships/customXml" Target="../ink/ink16.xml"/><Relationship Id="rId42" Type="http://schemas.openxmlformats.org/officeDocument/2006/relationships/image" Target="../media/image38.png"/><Relationship Id="rId47" Type="http://schemas.openxmlformats.org/officeDocument/2006/relationships/customXml" Target="../ink/ink29.xml"/><Relationship Id="rId63" Type="http://schemas.openxmlformats.org/officeDocument/2006/relationships/customXml" Target="../ink/ink37.xml"/><Relationship Id="rId68" Type="http://schemas.openxmlformats.org/officeDocument/2006/relationships/image" Target="../media/image51.png"/><Relationship Id="rId84" Type="http://schemas.openxmlformats.org/officeDocument/2006/relationships/image" Target="../media/image59.png"/><Relationship Id="rId89" Type="http://schemas.openxmlformats.org/officeDocument/2006/relationships/customXml" Target="../ink/ink50.xml"/><Relationship Id="rId112" Type="http://schemas.openxmlformats.org/officeDocument/2006/relationships/customXml" Target="../ink/ink62.xml"/><Relationship Id="rId133" Type="http://schemas.openxmlformats.org/officeDocument/2006/relationships/image" Target="../media/image83.png"/><Relationship Id="rId138" Type="http://schemas.openxmlformats.org/officeDocument/2006/relationships/customXml" Target="../ink/ink75.xml"/><Relationship Id="rId154" Type="http://schemas.openxmlformats.org/officeDocument/2006/relationships/customXml" Target="../ink/ink83.xml"/><Relationship Id="rId159" Type="http://schemas.openxmlformats.org/officeDocument/2006/relationships/image" Target="../media/image96.png"/><Relationship Id="rId16" Type="http://schemas.openxmlformats.org/officeDocument/2006/relationships/image" Target="../media/image25.png"/><Relationship Id="rId107" Type="http://schemas.openxmlformats.org/officeDocument/2006/relationships/image" Target="../media/image70.png"/><Relationship Id="rId11" Type="http://schemas.openxmlformats.org/officeDocument/2006/relationships/customXml" Target="../ink/ink11.xml"/><Relationship Id="rId32" Type="http://schemas.openxmlformats.org/officeDocument/2006/relationships/image" Target="../media/image33.png"/><Relationship Id="rId37" Type="http://schemas.openxmlformats.org/officeDocument/2006/relationships/customXml" Target="../ink/ink24.xml"/><Relationship Id="rId53" Type="http://schemas.openxmlformats.org/officeDocument/2006/relationships/customXml" Target="../ink/ink32.xml"/><Relationship Id="rId58" Type="http://schemas.openxmlformats.org/officeDocument/2006/relationships/image" Target="../media/image46.png"/><Relationship Id="rId74" Type="http://schemas.openxmlformats.org/officeDocument/2006/relationships/image" Target="../media/image54.png"/><Relationship Id="rId79" Type="http://schemas.openxmlformats.org/officeDocument/2006/relationships/customXml" Target="../ink/ink45.xml"/><Relationship Id="rId102" Type="http://schemas.openxmlformats.org/officeDocument/2006/relationships/customXml" Target="../ink/ink57.xml"/><Relationship Id="rId123" Type="http://schemas.openxmlformats.org/officeDocument/2006/relationships/image" Target="../media/image78.png"/><Relationship Id="rId128" Type="http://schemas.openxmlformats.org/officeDocument/2006/relationships/customXml" Target="../ink/ink70.xml"/><Relationship Id="rId144" Type="http://schemas.openxmlformats.org/officeDocument/2006/relationships/customXml" Target="../ink/ink78.xml"/><Relationship Id="rId149" Type="http://schemas.openxmlformats.org/officeDocument/2006/relationships/image" Target="../media/image91.png"/><Relationship Id="rId5" Type="http://schemas.openxmlformats.org/officeDocument/2006/relationships/customXml" Target="../ink/ink8.xml"/><Relationship Id="rId90" Type="http://schemas.openxmlformats.org/officeDocument/2006/relationships/customXml" Target="../ink/ink51.xml"/><Relationship Id="rId95" Type="http://schemas.openxmlformats.org/officeDocument/2006/relationships/image" Target="../media/image64.png"/><Relationship Id="rId160" Type="http://schemas.openxmlformats.org/officeDocument/2006/relationships/customXml" Target="../ink/ink86.xml"/><Relationship Id="rId22" Type="http://schemas.openxmlformats.org/officeDocument/2006/relationships/image" Target="../media/image28.png"/><Relationship Id="rId27" Type="http://schemas.openxmlformats.org/officeDocument/2006/relationships/customXml" Target="../ink/ink19.xml"/><Relationship Id="rId43" Type="http://schemas.openxmlformats.org/officeDocument/2006/relationships/customXml" Target="../ink/ink27.xml"/><Relationship Id="rId48" Type="http://schemas.openxmlformats.org/officeDocument/2006/relationships/image" Target="../media/image41.png"/><Relationship Id="rId64" Type="http://schemas.openxmlformats.org/officeDocument/2006/relationships/image" Target="../media/image49.png"/><Relationship Id="rId69" Type="http://schemas.openxmlformats.org/officeDocument/2006/relationships/customXml" Target="../ink/ink40.xml"/><Relationship Id="rId113" Type="http://schemas.openxmlformats.org/officeDocument/2006/relationships/image" Target="../media/image73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86.png"/><Relationship Id="rId80" Type="http://schemas.openxmlformats.org/officeDocument/2006/relationships/image" Target="../media/image57.png"/><Relationship Id="rId85" Type="http://schemas.openxmlformats.org/officeDocument/2006/relationships/customXml" Target="../ink/ink48.xml"/><Relationship Id="rId150" Type="http://schemas.openxmlformats.org/officeDocument/2006/relationships/customXml" Target="../ink/ink81.xml"/><Relationship Id="rId155" Type="http://schemas.openxmlformats.org/officeDocument/2006/relationships/image" Target="../media/image94.png"/><Relationship Id="rId12" Type="http://schemas.openxmlformats.org/officeDocument/2006/relationships/image" Target="../media/image23.png"/><Relationship Id="rId17" Type="http://schemas.openxmlformats.org/officeDocument/2006/relationships/customXml" Target="../ink/ink14.xml"/><Relationship Id="rId33" Type="http://schemas.openxmlformats.org/officeDocument/2006/relationships/customXml" Target="../ink/ink22.xml"/><Relationship Id="rId38" Type="http://schemas.openxmlformats.org/officeDocument/2006/relationships/image" Target="../media/image36.png"/><Relationship Id="rId59" Type="http://schemas.openxmlformats.org/officeDocument/2006/relationships/customXml" Target="../ink/ink35.xml"/><Relationship Id="rId103" Type="http://schemas.openxmlformats.org/officeDocument/2006/relationships/image" Target="../media/image68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81.png"/><Relationship Id="rId54" Type="http://schemas.openxmlformats.org/officeDocument/2006/relationships/image" Target="../media/image44.png"/><Relationship Id="rId70" Type="http://schemas.openxmlformats.org/officeDocument/2006/relationships/image" Target="../media/image52.png"/><Relationship Id="rId75" Type="http://schemas.openxmlformats.org/officeDocument/2006/relationships/customXml" Target="../ink/ink43.xml"/><Relationship Id="rId91" Type="http://schemas.openxmlformats.org/officeDocument/2006/relationships/image" Target="../media/image62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89.png"/><Relationship Id="rId161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30.xml"/><Relationship Id="rId57" Type="http://schemas.openxmlformats.org/officeDocument/2006/relationships/customXml" Target="../ink/ink34.xml"/><Relationship Id="rId106" Type="http://schemas.openxmlformats.org/officeDocument/2006/relationships/customXml" Target="../ink/ink59.xml"/><Relationship Id="rId114" Type="http://schemas.openxmlformats.org/officeDocument/2006/relationships/customXml" Target="../ink/ink63.xml"/><Relationship Id="rId119" Type="http://schemas.openxmlformats.org/officeDocument/2006/relationships/image" Target="../media/image76.png"/><Relationship Id="rId127" Type="http://schemas.openxmlformats.org/officeDocument/2006/relationships/image" Target="../media/image80.png"/><Relationship Id="rId10" Type="http://schemas.openxmlformats.org/officeDocument/2006/relationships/image" Target="../media/image22.png"/><Relationship Id="rId31" Type="http://schemas.openxmlformats.org/officeDocument/2006/relationships/customXml" Target="../ink/ink21.xml"/><Relationship Id="rId44" Type="http://schemas.openxmlformats.org/officeDocument/2006/relationships/image" Target="../media/image39.png"/><Relationship Id="rId52" Type="http://schemas.openxmlformats.org/officeDocument/2006/relationships/image" Target="../media/image43.png"/><Relationship Id="rId60" Type="http://schemas.openxmlformats.org/officeDocument/2006/relationships/image" Target="../media/image47.png"/><Relationship Id="rId65" Type="http://schemas.openxmlformats.org/officeDocument/2006/relationships/customXml" Target="../ink/ink38.xml"/><Relationship Id="rId73" Type="http://schemas.openxmlformats.org/officeDocument/2006/relationships/customXml" Target="../ink/ink42.xml"/><Relationship Id="rId78" Type="http://schemas.openxmlformats.org/officeDocument/2006/relationships/image" Target="../media/image56.png"/><Relationship Id="rId81" Type="http://schemas.openxmlformats.org/officeDocument/2006/relationships/customXml" Target="../ink/ink46.xml"/><Relationship Id="rId86" Type="http://schemas.openxmlformats.org/officeDocument/2006/relationships/image" Target="../media/image60.png"/><Relationship Id="rId94" Type="http://schemas.openxmlformats.org/officeDocument/2006/relationships/customXml" Target="../ink/ink53.xml"/><Relationship Id="rId99" Type="http://schemas.openxmlformats.org/officeDocument/2006/relationships/image" Target="../media/image66.png"/><Relationship Id="rId101" Type="http://schemas.openxmlformats.org/officeDocument/2006/relationships/image" Target="../media/image67.png"/><Relationship Id="rId122" Type="http://schemas.openxmlformats.org/officeDocument/2006/relationships/customXml" Target="../ink/ink67.xml"/><Relationship Id="rId130" Type="http://schemas.openxmlformats.org/officeDocument/2006/relationships/customXml" Target="../ink/ink71.xml"/><Relationship Id="rId135" Type="http://schemas.openxmlformats.org/officeDocument/2006/relationships/image" Target="../media/image84.png"/><Relationship Id="rId143" Type="http://schemas.openxmlformats.org/officeDocument/2006/relationships/image" Target="../media/image88.png"/><Relationship Id="rId148" Type="http://schemas.openxmlformats.org/officeDocument/2006/relationships/customXml" Target="../ink/ink80.xml"/><Relationship Id="rId151" Type="http://schemas.openxmlformats.org/officeDocument/2006/relationships/image" Target="../media/image92.png"/><Relationship Id="rId156" Type="http://schemas.openxmlformats.org/officeDocument/2006/relationships/customXml" Target="../ink/ink84.xml"/><Relationship Id="rId4" Type="http://schemas.openxmlformats.org/officeDocument/2006/relationships/image" Target="../media/image19.png"/><Relationship Id="rId9" Type="http://schemas.openxmlformats.org/officeDocument/2006/relationships/customXml" Target="../ink/ink10.xml"/><Relationship Id="rId13" Type="http://schemas.openxmlformats.org/officeDocument/2006/relationships/customXml" Target="../ink/ink12.xml"/><Relationship Id="rId18" Type="http://schemas.openxmlformats.org/officeDocument/2006/relationships/image" Target="../media/image26.png"/><Relationship Id="rId39" Type="http://schemas.openxmlformats.org/officeDocument/2006/relationships/customXml" Target="../ink/ink25.xml"/><Relationship Id="rId109" Type="http://schemas.openxmlformats.org/officeDocument/2006/relationships/image" Target="../media/image71.png"/><Relationship Id="rId34" Type="http://schemas.openxmlformats.org/officeDocument/2006/relationships/image" Target="../media/image34.png"/><Relationship Id="rId50" Type="http://schemas.openxmlformats.org/officeDocument/2006/relationships/image" Target="../media/image42.png"/><Relationship Id="rId55" Type="http://schemas.openxmlformats.org/officeDocument/2006/relationships/customXml" Target="../ink/ink33.xml"/><Relationship Id="rId76" Type="http://schemas.openxmlformats.org/officeDocument/2006/relationships/image" Target="../media/image55.png"/><Relationship Id="rId97" Type="http://schemas.openxmlformats.org/officeDocument/2006/relationships/image" Target="../media/image65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79.png"/><Relationship Id="rId141" Type="http://schemas.openxmlformats.org/officeDocument/2006/relationships/image" Target="../media/image87.png"/><Relationship Id="rId146" Type="http://schemas.openxmlformats.org/officeDocument/2006/relationships/customXml" Target="../ink/ink79.xml"/><Relationship Id="rId7" Type="http://schemas.openxmlformats.org/officeDocument/2006/relationships/customXml" Target="../ink/ink9.xml"/><Relationship Id="rId71" Type="http://schemas.openxmlformats.org/officeDocument/2006/relationships/customXml" Target="../ink/ink41.xml"/><Relationship Id="rId92" Type="http://schemas.openxmlformats.org/officeDocument/2006/relationships/customXml" Target="../ink/ink52.xml"/><Relationship Id="rId162" Type="http://schemas.openxmlformats.org/officeDocument/2006/relationships/customXml" Target="../ink/ink87.xml"/><Relationship Id="rId2" Type="http://schemas.openxmlformats.org/officeDocument/2006/relationships/image" Target="../media/image18.png"/><Relationship Id="rId29" Type="http://schemas.openxmlformats.org/officeDocument/2006/relationships/customXml" Target="../ink/ink20.xml"/><Relationship Id="rId24" Type="http://schemas.openxmlformats.org/officeDocument/2006/relationships/image" Target="../media/image29.png"/><Relationship Id="rId40" Type="http://schemas.openxmlformats.org/officeDocument/2006/relationships/image" Target="../media/image37.png"/><Relationship Id="rId45" Type="http://schemas.openxmlformats.org/officeDocument/2006/relationships/customXml" Target="../ink/ink28.xml"/><Relationship Id="rId66" Type="http://schemas.openxmlformats.org/officeDocument/2006/relationships/image" Target="../media/image50.png"/><Relationship Id="rId87" Type="http://schemas.openxmlformats.org/officeDocument/2006/relationships/customXml" Target="../ink/ink49.xml"/><Relationship Id="rId110" Type="http://schemas.openxmlformats.org/officeDocument/2006/relationships/customXml" Target="../ink/ink61.xml"/><Relationship Id="rId115" Type="http://schemas.openxmlformats.org/officeDocument/2006/relationships/image" Target="../media/image74.png"/><Relationship Id="rId131" Type="http://schemas.openxmlformats.org/officeDocument/2006/relationships/image" Target="../media/image82.png"/><Relationship Id="rId136" Type="http://schemas.openxmlformats.org/officeDocument/2006/relationships/customXml" Target="../ink/ink74.xml"/><Relationship Id="rId157" Type="http://schemas.openxmlformats.org/officeDocument/2006/relationships/image" Target="../media/image95.png"/><Relationship Id="rId61" Type="http://schemas.openxmlformats.org/officeDocument/2006/relationships/customXml" Target="../ink/ink36.xml"/><Relationship Id="rId82" Type="http://schemas.openxmlformats.org/officeDocument/2006/relationships/image" Target="../media/image58.png"/><Relationship Id="rId152" Type="http://schemas.openxmlformats.org/officeDocument/2006/relationships/customXml" Target="../ink/ink82.xml"/><Relationship Id="rId19" Type="http://schemas.openxmlformats.org/officeDocument/2006/relationships/customXml" Target="../ink/ink15.xml"/><Relationship Id="rId14" Type="http://schemas.openxmlformats.org/officeDocument/2006/relationships/image" Target="../media/image24.png"/><Relationship Id="rId30" Type="http://schemas.openxmlformats.org/officeDocument/2006/relationships/image" Target="../media/image32.png"/><Relationship Id="rId35" Type="http://schemas.openxmlformats.org/officeDocument/2006/relationships/customXml" Target="../ink/ink23.xml"/><Relationship Id="rId56" Type="http://schemas.openxmlformats.org/officeDocument/2006/relationships/image" Target="../media/image45.png"/><Relationship Id="rId77" Type="http://schemas.openxmlformats.org/officeDocument/2006/relationships/customXml" Target="../ink/ink44.xml"/><Relationship Id="rId100" Type="http://schemas.openxmlformats.org/officeDocument/2006/relationships/customXml" Target="../ink/ink56.xml"/><Relationship Id="rId105" Type="http://schemas.openxmlformats.org/officeDocument/2006/relationships/image" Target="../media/image69.png"/><Relationship Id="rId126" Type="http://schemas.openxmlformats.org/officeDocument/2006/relationships/customXml" Target="../ink/ink69.xml"/><Relationship Id="rId147" Type="http://schemas.openxmlformats.org/officeDocument/2006/relationships/image" Target="../media/image90.png"/><Relationship Id="rId8" Type="http://schemas.openxmlformats.org/officeDocument/2006/relationships/image" Target="../media/image21.png"/><Relationship Id="rId51" Type="http://schemas.openxmlformats.org/officeDocument/2006/relationships/customXml" Target="../ink/ink31.xml"/><Relationship Id="rId72" Type="http://schemas.openxmlformats.org/officeDocument/2006/relationships/image" Target="../media/image53.png"/><Relationship Id="rId93" Type="http://schemas.openxmlformats.org/officeDocument/2006/relationships/image" Target="../media/image63.png"/><Relationship Id="rId98" Type="http://schemas.openxmlformats.org/officeDocument/2006/relationships/customXml" Target="../ink/ink55.xml"/><Relationship Id="rId121" Type="http://schemas.openxmlformats.org/officeDocument/2006/relationships/image" Target="../media/image77.png"/><Relationship Id="rId142" Type="http://schemas.openxmlformats.org/officeDocument/2006/relationships/customXml" Target="../ink/ink77.xml"/><Relationship Id="rId163" Type="http://schemas.openxmlformats.org/officeDocument/2006/relationships/image" Target="../media/image98.png"/><Relationship Id="rId3" Type="http://schemas.openxmlformats.org/officeDocument/2006/relationships/customXml" Target="../ink/ink7.xml"/><Relationship Id="rId25" Type="http://schemas.openxmlformats.org/officeDocument/2006/relationships/customXml" Target="../ink/ink18.xml"/><Relationship Id="rId46" Type="http://schemas.openxmlformats.org/officeDocument/2006/relationships/image" Target="../media/image40.png"/><Relationship Id="rId67" Type="http://schemas.openxmlformats.org/officeDocument/2006/relationships/customXml" Target="../ink/ink39.xml"/><Relationship Id="rId116" Type="http://schemas.openxmlformats.org/officeDocument/2006/relationships/customXml" Target="../ink/ink64.xml"/><Relationship Id="rId137" Type="http://schemas.openxmlformats.org/officeDocument/2006/relationships/image" Target="../media/image85.png"/><Relationship Id="rId158" Type="http://schemas.openxmlformats.org/officeDocument/2006/relationships/customXml" Target="../ink/ink85.xml"/><Relationship Id="rId20" Type="http://schemas.openxmlformats.org/officeDocument/2006/relationships/image" Target="../media/image27.png"/><Relationship Id="rId41" Type="http://schemas.openxmlformats.org/officeDocument/2006/relationships/customXml" Target="../ink/ink26.xml"/><Relationship Id="rId62" Type="http://schemas.openxmlformats.org/officeDocument/2006/relationships/image" Target="../media/image48.png"/><Relationship Id="rId83" Type="http://schemas.openxmlformats.org/officeDocument/2006/relationships/customXml" Target="../ink/ink47.xml"/><Relationship Id="rId88" Type="http://schemas.openxmlformats.org/officeDocument/2006/relationships/image" Target="../media/image61.png"/><Relationship Id="rId111" Type="http://schemas.openxmlformats.org/officeDocument/2006/relationships/image" Target="../media/image72.png"/><Relationship Id="rId132" Type="http://schemas.openxmlformats.org/officeDocument/2006/relationships/customXml" Target="../ink/ink72.xml"/><Relationship Id="rId153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5.png"/><Relationship Id="rId4" Type="http://schemas.openxmlformats.org/officeDocument/2006/relationships/image" Target="../../clipboard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102.png"/><Relationship Id="rId18" Type="http://schemas.openxmlformats.org/officeDocument/2006/relationships/customXml" Target="../ink/ink94.xml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06.png"/><Relationship Id="rId7" Type="http://schemas.openxmlformats.org/officeDocument/2006/relationships/image" Target="../media/image99.png"/><Relationship Id="rId12" Type="http://schemas.openxmlformats.org/officeDocument/2006/relationships/customXml" Target="../ink/ink91.xml"/><Relationship Id="rId17" Type="http://schemas.openxmlformats.org/officeDocument/2006/relationships/image" Target="../media/image104.png"/><Relationship Id="rId2" Type="http://schemas.openxmlformats.org/officeDocument/2006/relationships/image" Target="../../clipboard/media/image2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101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10" Type="http://schemas.openxmlformats.org/officeDocument/2006/relationships/customXml" Target="../ink/ink90.xml"/><Relationship Id="rId19" Type="http://schemas.openxmlformats.org/officeDocument/2006/relationships/image" Target="../media/image105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00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Shallow Neural Networks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Hazan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Fully-Connected (Dense) Neural Network with One Hidden Layer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3041962" y="246736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14:cNvPr>
              <p14:cNvContentPartPr/>
              <p14:nvPr/>
            </p14:nvContentPartPr>
            <p14:xfrm>
              <a:off x="3017250" y="2113708"/>
              <a:ext cx="655920" cy="84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2930" y="2109386"/>
                <a:ext cx="664560" cy="855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14:cNvPr>
              <p14:cNvContentPartPr/>
              <p14:nvPr/>
            </p14:nvContentPartPr>
            <p14:xfrm>
              <a:off x="7097850" y="2034508"/>
              <a:ext cx="781200" cy="83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3528" y="2030188"/>
                <a:ext cx="789844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14:cNvPr>
              <p14:cNvContentPartPr/>
              <p14:nvPr/>
            </p14:nvContentPartPr>
            <p14:xfrm>
              <a:off x="5072850" y="1903468"/>
              <a:ext cx="1035720" cy="686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8530" y="1899148"/>
                <a:ext cx="10443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14:cNvPr>
              <p14:cNvContentPartPr/>
              <p14:nvPr/>
            </p14:nvContentPartPr>
            <p14:xfrm>
              <a:off x="3777864" y="6273535"/>
              <a:ext cx="170280" cy="234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3544" y="6269215"/>
                <a:ext cx="17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14:cNvPr>
              <p14:cNvContentPartPr/>
              <p14:nvPr/>
            </p14:nvContentPartPr>
            <p14:xfrm>
              <a:off x="3043824" y="6222055"/>
              <a:ext cx="604080" cy="452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504" y="6217735"/>
                <a:ext cx="612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14:cNvPr>
              <p14:cNvContentPartPr/>
              <p14:nvPr/>
            </p14:nvContentPartPr>
            <p14:xfrm>
              <a:off x="6915984" y="6075535"/>
              <a:ext cx="690840" cy="485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1664" y="6071215"/>
                <a:ext cx="699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14:cNvPr>
              <p14:cNvContentPartPr/>
              <p14:nvPr/>
            </p14:nvContentPartPr>
            <p14:xfrm>
              <a:off x="5019504" y="6236095"/>
              <a:ext cx="596880" cy="458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5184" y="6231775"/>
                <a:ext cx="6055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14:cNvPr>
              <p14:cNvContentPartPr/>
              <p14:nvPr/>
            </p14:nvContentPartPr>
            <p14:xfrm>
              <a:off x="5763624" y="6303055"/>
              <a:ext cx="54720" cy="226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9304" y="6298735"/>
                <a:ext cx="63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14:cNvPr>
              <p14:cNvContentPartPr/>
              <p14:nvPr/>
            </p14:nvContentPartPr>
            <p14:xfrm>
              <a:off x="7760544" y="6184255"/>
              <a:ext cx="136440" cy="197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56224" y="6179935"/>
                <a:ext cx="145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14:cNvPr>
              <p14:cNvContentPartPr/>
              <p14:nvPr/>
            </p14:nvContentPartPr>
            <p14:xfrm>
              <a:off x="5136060" y="2669704"/>
              <a:ext cx="69120" cy="8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2665384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14:cNvPr>
              <p14:cNvContentPartPr/>
              <p14:nvPr/>
            </p14:nvContentPartPr>
            <p14:xfrm>
              <a:off x="5367900" y="2861584"/>
              <a:ext cx="150840" cy="139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2857264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14:cNvPr>
              <p14:cNvContentPartPr/>
              <p14:nvPr/>
            </p14:nvContentPartPr>
            <p14:xfrm>
              <a:off x="5374740" y="2609224"/>
              <a:ext cx="204120" cy="152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2604904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14:cNvPr>
              <p14:cNvContentPartPr/>
              <p14:nvPr/>
            </p14:nvContentPartPr>
            <p14:xfrm>
              <a:off x="5136060" y="3615042"/>
              <a:ext cx="69120" cy="88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361072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14:cNvPr>
              <p14:cNvContentPartPr/>
              <p14:nvPr/>
            </p14:nvContentPartPr>
            <p14:xfrm>
              <a:off x="5201940" y="3808722"/>
              <a:ext cx="70920" cy="128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7620" y="380440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14:cNvPr>
              <p14:cNvContentPartPr/>
              <p14:nvPr/>
            </p14:nvContentPartPr>
            <p14:xfrm>
              <a:off x="5367900" y="3806922"/>
              <a:ext cx="150840" cy="139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380260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14:cNvPr>
              <p14:cNvContentPartPr/>
              <p14:nvPr/>
            </p14:nvContentPartPr>
            <p14:xfrm>
              <a:off x="5374740" y="3554562"/>
              <a:ext cx="204120" cy="15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355024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14:cNvPr>
              <p14:cNvContentPartPr/>
              <p14:nvPr/>
            </p14:nvContentPartPr>
            <p14:xfrm>
              <a:off x="5310300" y="3621522"/>
              <a:ext cx="38160" cy="63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05980" y="361720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14:cNvPr>
              <p14:cNvContentPartPr/>
              <p14:nvPr/>
            </p14:nvContentPartPr>
            <p14:xfrm>
              <a:off x="5129220" y="4552869"/>
              <a:ext cx="69120" cy="88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4548549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14:cNvPr>
              <p14:cNvContentPartPr/>
              <p14:nvPr/>
            </p14:nvContentPartPr>
            <p14:xfrm>
              <a:off x="5195100" y="4746549"/>
              <a:ext cx="70920" cy="128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4742229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14:cNvPr>
              <p14:cNvContentPartPr/>
              <p14:nvPr/>
            </p14:nvContentPartPr>
            <p14:xfrm>
              <a:off x="5361060" y="4744749"/>
              <a:ext cx="150840" cy="139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4740429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14:cNvPr>
              <p14:cNvContentPartPr/>
              <p14:nvPr/>
            </p14:nvContentPartPr>
            <p14:xfrm>
              <a:off x="5367900" y="4492389"/>
              <a:ext cx="204120" cy="152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4488069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14:cNvPr>
              <p14:cNvContentPartPr/>
              <p14:nvPr/>
            </p14:nvContentPartPr>
            <p14:xfrm>
              <a:off x="5303460" y="4559349"/>
              <a:ext cx="38160" cy="63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4555029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14:cNvPr>
              <p14:cNvContentPartPr/>
              <p14:nvPr/>
            </p14:nvContentPartPr>
            <p14:xfrm>
              <a:off x="5129220" y="5492272"/>
              <a:ext cx="69120" cy="88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548795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14:cNvPr>
              <p14:cNvContentPartPr/>
              <p14:nvPr/>
            </p14:nvContentPartPr>
            <p14:xfrm>
              <a:off x="5195100" y="5685952"/>
              <a:ext cx="70920" cy="128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568163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14:cNvPr>
              <p14:cNvContentPartPr/>
              <p14:nvPr/>
            </p14:nvContentPartPr>
            <p14:xfrm>
              <a:off x="5361060" y="5684152"/>
              <a:ext cx="150840" cy="13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567983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14:cNvPr>
              <p14:cNvContentPartPr/>
              <p14:nvPr/>
            </p14:nvContentPartPr>
            <p14:xfrm>
              <a:off x="5367900" y="5431792"/>
              <a:ext cx="204120" cy="152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542747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14:cNvPr>
              <p14:cNvContentPartPr/>
              <p14:nvPr/>
            </p14:nvContentPartPr>
            <p14:xfrm>
              <a:off x="5303460" y="5498752"/>
              <a:ext cx="38160" cy="63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549443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14:cNvPr>
              <p14:cNvContentPartPr/>
              <p14:nvPr/>
            </p14:nvContentPartPr>
            <p14:xfrm>
              <a:off x="5224035" y="3677381"/>
              <a:ext cx="53640" cy="41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19715" y="3673061"/>
                <a:ext cx="62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14:cNvPr>
              <p14:cNvContentPartPr/>
              <p14:nvPr/>
            </p14:nvContentPartPr>
            <p14:xfrm>
              <a:off x="5309355" y="3927581"/>
              <a:ext cx="51120" cy="40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305035" y="3923261"/>
                <a:ext cx="59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14:cNvPr>
              <p14:cNvContentPartPr/>
              <p14:nvPr/>
            </p14:nvContentPartPr>
            <p14:xfrm>
              <a:off x="5229743" y="4620488"/>
              <a:ext cx="42840" cy="56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25423" y="4616168"/>
                <a:ext cx="51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14:cNvPr>
              <p14:cNvContentPartPr/>
              <p14:nvPr/>
            </p14:nvContentPartPr>
            <p14:xfrm>
              <a:off x="5293463" y="4872488"/>
              <a:ext cx="40680" cy="52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89143" y="4868168"/>
                <a:ext cx="49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14:cNvPr>
              <p14:cNvContentPartPr/>
              <p14:nvPr/>
            </p14:nvContentPartPr>
            <p14:xfrm>
              <a:off x="5294634" y="5806440"/>
              <a:ext cx="36000" cy="61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90314" y="5802120"/>
                <a:ext cx="44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14:cNvPr>
              <p14:cNvContentPartPr/>
              <p14:nvPr/>
            </p14:nvContentPartPr>
            <p14:xfrm>
              <a:off x="5221554" y="5573160"/>
              <a:ext cx="30240" cy="55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17182" y="5568840"/>
                <a:ext cx="38984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14:cNvPr>
              <p14:cNvContentPartPr/>
              <p14:nvPr/>
            </p14:nvContentPartPr>
            <p14:xfrm>
              <a:off x="5201940" y="2829231"/>
              <a:ext cx="142459" cy="19763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97623" y="2824911"/>
                <a:ext cx="151093" cy="20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14:cNvPr>
              <p14:cNvContentPartPr/>
              <p14:nvPr/>
            </p14:nvContentPartPr>
            <p14:xfrm>
              <a:off x="5226679" y="2580111"/>
              <a:ext cx="121781" cy="21059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22381" y="2575784"/>
                <a:ext cx="130377" cy="219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14:cNvPr>
              <p14:cNvContentPartPr/>
              <p14:nvPr/>
            </p14:nvContentPartPr>
            <p14:xfrm>
              <a:off x="5277722" y="3770048"/>
              <a:ext cx="66600" cy="100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73402" y="3765728"/>
                <a:ext cx="75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14:cNvPr>
              <p14:cNvContentPartPr/>
              <p14:nvPr/>
            </p14:nvContentPartPr>
            <p14:xfrm>
              <a:off x="5225882" y="3512648"/>
              <a:ext cx="65880" cy="10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21562" y="3508328"/>
                <a:ext cx="74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14:cNvPr>
              <p14:cNvContentPartPr/>
              <p14:nvPr/>
            </p14:nvContentPartPr>
            <p14:xfrm>
              <a:off x="5218766" y="4467797"/>
              <a:ext cx="59040" cy="97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14419" y="4463477"/>
                <a:ext cx="67733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14:cNvPr>
              <p14:cNvContentPartPr/>
              <p14:nvPr/>
            </p14:nvContentPartPr>
            <p14:xfrm>
              <a:off x="5272076" y="5656963"/>
              <a:ext cx="69840" cy="83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67778" y="5652643"/>
                <a:ext cx="78436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14:cNvPr>
              <p14:cNvContentPartPr/>
              <p14:nvPr/>
            </p14:nvContentPartPr>
            <p14:xfrm>
              <a:off x="5214116" y="5414323"/>
              <a:ext cx="70560" cy="90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09796" y="5410003"/>
                <a:ext cx="79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14:cNvPr>
              <p14:cNvContentPartPr/>
              <p14:nvPr/>
            </p14:nvContentPartPr>
            <p14:xfrm>
              <a:off x="5266316" y="4716283"/>
              <a:ext cx="72360" cy="91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61996" y="4711963"/>
                <a:ext cx="81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884A924-4E0C-4D30-818E-311EBA3F8998}"/>
                  </a:ext>
                </a:extLst>
              </p14:cNvPr>
              <p14:cNvContentPartPr/>
              <p14:nvPr/>
            </p14:nvContentPartPr>
            <p14:xfrm>
              <a:off x="6831555" y="4119813"/>
              <a:ext cx="69120" cy="88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884A924-4E0C-4D30-818E-311EBA3F89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27235" y="4115493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F0618D3-C2D2-498F-ACDD-AB7F33996734}"/>
                  </a:ext>
                </a:extLst>
              </p14:cNvPr>
              <p14:cNvContentPartPr/>
              <p14:nvPr/>
            </p14:nvContentPartPr>
            <p14:xfrm>
              <a:off x="6897435" y="4313493"/>
              <a:ext cx="70920" cy="128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F0618D3-C2D2-498F-ACDD-AB7F339967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93115" y="4309173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6D9CC50-0E0F-4B3D-B25E-32B1AB6D3AE4}"/>
                  </a:ext>
                </a:extLst>
              </p14:cNvPr>
              <p14:cNvContentPartPr/>
              <p14:nvPr/>
            </p14:nvContentPartPr>
            <p14:xfrm>
              <a:off x="7063395" y="4311693"/>
              <a:ext cx="150840" cy="139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6D9CC50-0E0F-4B3D-B25E-32B1AB6D3A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59075" y="4307373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B497660-366B-4AAB-B918-0D1C82BF79AE}"/>
                  </a:ext>
                </a:extLst>
              </p14:cNvPr>
              <p14:cNvContentPartPr/>
              <p14:nvPr/>
            </p14:nvContentPartPr>
            <p14:xfrm>
              <a:off x="7070235" y="4059333"/>
              <a:ext cx="204120" cy="152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B497660-366B-4AAB-B918-0D1C82BF79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65923" y="4055013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7D0E33B-C4C4-446F-92C3-8646D3B3DC0C}"/>
                  </a:ext>
                </a:extLst>
              </p14:cNvPr>
              <p14:cNvContentPartPr/>
              <p14:nvPr/>
            </p14:nvContentPartPr>
            <p14:xfrm>
              <a:off x="7005795" y="4126293"/>
              <a:ext cx="38160" cy="630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7D0E33B-C4C4-446F-92C3-8646D3B3DC0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01475" y="4121973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2F94815-CC3B-4B7E-A191-26B290A3765C}"/>
                  </a:ext>
                </a:extLst>
              </p14:cNvPr>
              <p14:cNvContentPartPr/>
              <p14:nvPr/>
            </p14:nvContentPartPr>
            <p14:xfrm>
              <a:off x="6914158" y="4038069"/>
              <a:ext cx="74520" cy="83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2F94815-CC3B-4B7E-A191-26B290A376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09838" y="4033730"/>
                <a:ext cx="83160" cy="92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F647A4E-D273-430A-858E-F731376437E9}"/>
                  </a:ext>
                </a:extLst>
              </p14:cNvPr>
              <p14:cNvContentPartPr/>
              <p14:nvPr/>
            </p14:nvContentPartPr>
            <p14:xfrm>
              <a:off x="6965638" y="4277829"/>
              <a:ext cx="78480" cy="78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F647A4E-D273-430A-858E-F731376437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61318" y="4273509"/>
                <a:ext cx="87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0933EBA-94DB-478A-9D25-8A2D6E66E542}"/>
                  </a:ext>
                </a:extLst>
              </p14:cNvPr>
              <p14:cNvContentPartPr/>
              <p14:nvPr/>
            </p14:nvContentPartPr>
            <p14:xfrm>
              <a:off x="6940078" y="4175589"/>
              <a:ext cx="5040" cy="33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0933EBA-94DB-478A-9D25-8A2D6E66E5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35758" y="4171269"/>
                <a:ext cx="13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726C7A9-272E-4AA1-878A-4104A3B0BCE9}"/>
                  </a:ext>
                </a:extLst>
              </p14:cNvPr>
              <p14:cNvContentPartPr/>
              <p14:nvPr/>
            </p14:nvContentPartPr>
            <p14:xfrm>
              <a:off x="7002718" y="4428669"/>
              <a:ext cx="6840" cy="35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726C7A9-272E-4AA1-878A-4104A3B0BCE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98398" y="4424349"/>
                <a:ext cx="15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0FBBB5C-F0C5-4680-9FB1-CE525A4A1C2B}"/>
                  </a:ext>
                </a:extLst>
              </p14:cNvPr>
              <p14:cNvContentPartPr/>
              <p14:nvPr/>
            </p14:nvContentPartPr>
            <p14:xfrm>
              <a:off x="10022400" y="2076270"/>
              <a:ext cx="2043720" cy="30261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0FBBB5C-F0C5-4680-9FB1-CE525A4A1C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18080" y="2071950"/>
                <a:ext cx="2052360" cy="30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10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Fully-Connected (Dense) Neural Network with One Hidden Layer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3041962" y="246736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14:cNvPr>
              <p14:cNvContentPartPr/>
              <p14:nvPr/>
            </p14:nvContentPartPr>
            <p14:xfrm>
              <a:off x="3017250" y="2113708"/>
              <a:ext cx="655920" cy="84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2930" y="2109386"/>
                <a:ext cx="664560" cy="855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14:cNvPr>
              <p14:cNvContentPartPr/>
              <p14:nvPr/>
            </p14:nvContentPartPr>
            <p14:xfrm>
              <a:off x="7097850" y="2034508"/>
              <a:ext cx="781200" cy="83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3528" y="2030188"/>
                <a:ext cx="789844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14:cNvPr>
              <p14:cNvContentPartPr/>
              <p14:nvPr/>
            </p14:nvContentPartPr>
            <p14:xfrm>
              <a:off x="5072850" y="1903468"/>
              <a:ext cx="1035720" cy="686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8530" y="1899148"/>
                <a:ext cx="10443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14:cNvPr>
              <p14:cNvContentPartPr/>
              <p14:nvPr/>
            </p14:nvContentPartPr>
            <p14:xfrm>
              <a:off x="3777864" y="6273535"/>
              <a:ext cx="170280" cy="234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3544" y="6269215"/>
                <a:ext cx="17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14:cNvPr>
              <p14:cNvContentPartPr/>
              <p14:nvPr/>
            </p14:nvContentPartPr>
            <p14:xfrm>
              <a:off x="3043824" y="6222055"/>
              <a:ext cx="604080" cy="452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504" y="6217735"/>
                <a:ext cx="612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14:cNvPr>
              <p14:cNvContentPartPr/>
              <p14:nvPr/>
            </p14:nvContentPartPr>
            <p14:xfrm>
              <a:off x="6915984" y="6075535"/>
              <a:ext cx="690840" cy="485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1664" y="6071215"/>
                <a:ext cx="699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14:cNvPr>
              <p14:cNvContentPartPr/>
              <p14:nvPr/>
            </p14:nvContentPartPr>
            <p14:xfrm>
              <a:off x="5019504" y="6236095"/>
              <a:ext cx="596880" cy="458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5184" y="6231775"/>
                <a:ext cx="6055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14:cNvPr>
              <p14:cNvContentPartPr/>
              <p14:nvPr/>
            </p14:nvContentPartPr>
            <p14:xfrm>
              <a:off x="5763624" y="6303055"/>
              <a:ext cx="54720" cy="226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9304" y="6298735"/>
                <a:ext cx="63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14:cNvPr>
              <p14:cNvContentPartPr/>
              <p14:nvPr/>
            </p14:nvContentPartPr>
            <p14:xfrm>
              <a:off x="7760544" y="6184255"/>
              <a:ext cx="136440" cy="197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56224" y="6179935"/>
                <a:ext cx="145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14:cNvPr>
              <p14:cNvContentPartPr/>
              <p14:nvPr/>
            </p14:nvContentPartPr>
            <p14:xfrm>
              <a:off x="5136060" y="2669704"/>
              <a:ext cx="69120" cy="8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2665384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14:cNvPr>
              <p14:cNvContentPartPr/>
              <p14:nvPr/>
            </p14:nvContentPartPr>
            <p14:xfrm>
              <a:off x="5367900" y="2861584"/>
              <a:ext cx="150840" cy="139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2857264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14:cNvPr>
              <p14:cNvContentPartPr/>
              <p14:nvPr/>
            </p14:nvContentPartPr>
            <p14:xfrm>
              <a:off x="5374740" y="2609224"/>
              <a:ext cx="204120" cy="152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2604904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14:cNvPr>
              <p14:cNvContentPartPr/>
              <p14:nvPr/>
            </p14:nvContentPartPr>
            <p14:xfrm>
              <a:off x="5136060" y="3615042"/>
              <a:ext cx="69120" cy="88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361072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14:cNvPr>
              <p14:cNvContentPartPr/>
              <p14:nvPr/>
            </p14:nvContentPartPr>
            <p14:xfrm>
              <a:off x="5201940" y="3808722"/>
              <a:ext cx="70920" cy="128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7620" y="380440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14:cNvPr>
              <p14:cNvContentPartPr/>
              <p14:nvPr/>
            </p14:nvContentPartPr>
            <p14:xfrm>
              <a:off x="5367900" y="3806922"/>
              <a:ext cx="150840" cy="139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380260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14:cNvPr>
              <p14:cNvContentPartPr/>
              <p14:nvPr/>
            </p14:nvContentPartPr>
            <p14:xfrm>
              <a:off x="5374740" y="3554562"/>
              <a:ext cx="204120" cy="15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355024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14:cNvPr>
              <p14:cNvContentPartPr/>
              <p14:nvPr/>
            </p14:nvContentPartPr>
            <p14:xfrm>
              <a:off x="5310300" y="3621522"/>
              <a:ext cx="38160" cy="63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05980" y="361720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14:cNvPr>
              <p14:cNvContentPartPr/>
              <p14:nvPr/>
            </p14:nvContentPartPr>
            <p14:xfrm>
              <a:off x="5129220" y="4552869"/>
              <a:ext cx="69120" cy="88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4548549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14:cNvPr>
              <p14:cNvContentPartPr/>
              <p14:nvPr/>
            </p14:nvContentPartPr>
            <p14:xfrm>
              <a:off x="5195100" y="4746549"/>
              <a:ext cx="70920" cy="128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4742229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14:cNvPr>
              <p14:cNvContentPartPr/>
              <p14:nvPr/>
            </p14:nvContentPartPr>
            <p14:xfrm>
              <a:off x="5361060" y="4744749"/>
              <a:ext cx="150840" cy="139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4740429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14:cNvPr>
              <p14:cNvContentPartPr/>
              <p14:nvPr/>
            </p14:nvContentPartPr>
            <p14:xfrm>
              <a:off x="5367900" y="4492389"/>
              <a:ext cx="204120" cy="152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4488069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14:cNvPr>
              <p14:cNvContentPartPr/>
              <p14:nvPr/>
            </p14:nvContentPartPr>
            <p14:xfrm>
              <a:off x="5303460" y="4559349"/>
              <a:ext cx="38160" cy="63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4555029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14:cNvPr>
              <p14:cNvContentPartPr/>
              <p14:nvPr/>
            </p14:nvContentPartPr>
            <p14:xfrm>
              <a:off x="5129220" y="5492272"/>
              <a:ext cx="69120" cy="88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548795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14:cNvPr>
              <p14:cNvContentPartPr/>
              <p14:nvPr/>
            </p14:nvContentPartPr>
            <p14:xfrm>
              <a:off x="5195100" y="5685952"/>
              <a:ext cx="70920" cy="128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568163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14:cNvPr>
              <p14:cNvContentPartPr/>
              <p14:nvPr/>
            </p14:nvContentPartPr>
            <p14:xfrm>
              <a:off x="5361060" y="5684152"/>
              <a:ext cx="150840" cy="13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567983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14:cNvPr>
              <p14:cNvContentPartPr/>
              <p14:nvPr/>
            </p14:nvContentPartPr>
            <p14:xfrm>
              <a:off x="5367900" y="5431792"/>
              <a:ext cx="204120" cy="152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542747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14:cNvPr>
              <p14:cNvContentPartPr/>
              <p14:nvPr/>
            </p14:nvContentPartPr>
            <p14:xfrm>
              <a:off x="5303460" y="5498752"/>
              <a:ext cx="38160" cy="63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549443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14:cNvPr>
              <p14:cNvContentPartPr/>
              <p14:nvPr/>
            </p14:nvContentPartPr>
            <p14:xfrm>
              <a:off x="5224035" y="3677381"/>
              <a:ext cx="53640" cy="41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19715" y="3673061"/>
                <a:ext cx="62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14:cNvPr>
              <p14:cNvContentPartPr/>
              <p14:nvPr/>
            </p14:nvContentPartPr>
            <p14:xfrm>
              <a:off x="5309355" y="3927581"/>
              <a:ext cx="51120" cy="40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305035" y="3923261"/>
                <a:ext cx="59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14:cNvPr>
              <p14:cNvContentPartPr/>
              <p14:nvPr/>
            </p14:nvContentPartPr>
            <p14:xfrm>
              <a:off x="5229743" y="4620488"/>
              <a:ext cx="42840" cy="56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25423" y="4616168"/>
                <a:ext cx="51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14:cNvPr>
              <p14:cNvContentPartPr/>
              <p14:nvPr/>
            </p14:nvContentPartPr>
            <p14:xfrm>
              <a:off x="5293463" y="4872488"/>
              <a:ext cx="40680" cy="52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89143" y="4868168"/>
                <a:ext cx="49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14:cNvPr>
              <p14:cNvContentPartPr/>
              <p14:nvPr/>
            </p14:nvContentPartPr>
            <p14:xfrm>
              <a:off x="5294634" y="5806440"/>
              <a:ext cx="36000" cy="61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90314" y="5802120"/>
                <a:ext cx="44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14:cNvPr>
              <p14:cNvContentPartPr/>
              <p14:nvPr/>
            </p14:nvContentPartPr>
            <p14:xfrm>
              <a:off x="5221554" y="5573160"/>
              <a:ext cx="30240" cy="55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17182" y="5568840"/>
                <a:ext cx="38984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14:cNvPr>
              <p14:cNvContentPartPr/>
              <p14:nvPr/>
            </p14:nvContentPartPr>
            <p14:xfrm>
              <a:off x="5201940" y="2829231"/>
              <a:ext cx="142459" cy="19763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97623" y="2824911"/>
                <a:ext cx="151093" cy="20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14:cNvPr>
              <p14:cNvContentPartPr/>
              <p14:nvPr/>
            </p14:nvContentPartPr>
            <p14:xfrm>
              <a:off x="5226679" y="2580111"/>
              <a:ext cx="121781" cy="21059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22381" y="2575784"/>
                <a:ext cx="130377" cy="219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14:cNvPr>
              <p14:cNvContentPartPr/>
              <p14:nvPr/>
            </p14:nvContentPartPr>
            <p14:xfrm>
              <a:off x="5277722" y="3770048"/>
              <a:ext cx="66600" cy="100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73402" y="3765728"/>
                <a:ext cx="75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14:cNvPr>
              <p14:cNvContentPartPr/>
              <p14:nvPr/>
            </p14:nvContentPartPr>
            <p14:xfrm>
              <a:off x="5225882" y="3512648"/>
              <a:ext cx="65880" cy="10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21562" y="3508328"/>
                <a:ext cx="74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14:cNvPr>
              <p14:cNvContentPartPr/>
              <p14:nvPr/>
            </p14:nvContentPartPr>
            <p14:xfrm>
              <a:off x="5218766" y="4467797"/>
              <a:ext cx="59040" cy="97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14419" y="4463477"/>
                <a:ext cx="67733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14:cNvPr>
              <p14:cNvContentPartPr/>
              <p14:nvPr/>
            </p14:nvContentPartPr>
            <p14:xfrm>
              <a:off x="5272076" y="5656963"/>
              <a:ext cx="69840" cy="83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67778" y="5652643"/>
                <a:ext cx="78436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14:cNvPr>
              <p14:cNvContentPartPr/>
              <p14:nvPr/>
            </p14:nvContentPartPr>
            <p14:xfrm>
              <a:off x="5214116" y="5414323"/>
              <a:ext cx="70560" cy="90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09796" y="5410003"/>
                <a:ext cx="79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14:cNvPr>
              <p14:cNvContentPartPr/>
              <p14:nvPr/>
            </p14:nvContentPartPr>
            <p14:xfrm>
              <a:off x="5266316" y="4716283"/>
              <a:ext cx="72360" cy="91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61996" y="4711963"/>
                <a:ext cx="81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EE147C5-C4ED-4490-A3DE-B174F3CAC905}"/>
                  </a:ext>
                </a:extLst>
              </p14:cNvPr>
              <p14:cNvContentPartPr/>
              <p14:nvPr/>
            </p14:nvContentPartPr>
            <p14:xfrm>
              <a:off x="10022400" y="2076270"/>
              <a:ext cx="2043720" cy="3026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EE147C5-C4ED-4490-A3DE-B174F3CAC90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018080" y="2071950"/>
                <a:ext cx="2052360" cy="30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B867A47-F222-4583-99F0-2CDF288BC418}"/>
                  </a:ext>
                </a:extLst>
              </p14:cNvPr>
              <p14:cNvContentPartPr/>
              <p14:nvPr/>
            </p14:nvContentPartPr>
            <p14:xfrm>
              <a:off x="6831555" y="4119813"/>
              <a:ext cx="69120" cy="882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B867A47-F222-4583-99F0-2CDF288BC4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27235" y="4115493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ACC94C8-3694-4618-A642-9C9B08EC545A}"/>
                  </a:ext>
                </a:extLst>
              </p14:cNvPr>
              <p14:cNvContentPartPr/>
              <p14:nvPr/>
            </p14:nvContentPartPr>
            <p14:xfrm>
              <a:off x="6897435" y="4313493"/>
              <a:ext cx="70920" cy="128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ACC94C8-3694-4618-A642-9C9B08EC545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93115" y="4309173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F87A62D-3559-487B-B339-345110578E45}"/>
                  </a:ext>
                </a:extLst>
              </p14:cNvPr>
              <p14:cNvContentPartPr/>
              <p14:nvPr/>
            </p14:nvContentPartPr>
            <p14:xfrm>
              <a:off x="7063395" y="4311693"/>
              <a:ext cx="150840" cy="139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F87A62D-3559-487B-B339-345110578E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59075" y="4307373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E93E758-CCF0-4BCD-8CE5-28C55D7721DC}"/>
                  </a:ext>
                </a:extLst>
              </p14:cNvPr>
              <p14:cNvContentPartPr/>
              <p14:nvPr/>
            </p14:nvContentPartPr>
            <p14:xfrm>
              <a:off x="7070235" y="4059333"/>
              <a:ext cx="204120" cy="1526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E93E758-CCF0-4BCD-8CE5-28C55D7721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65923" y="4055013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20DBE32-E84E-4FCC-AF74-2F083DE3C28F}"/>
                  </a:ext>
                </a:extLst>
              </p14:cNvPr>
              <p14:cNvContentPartPr/>
              <p14:nvPr/>
            </p14:nvContentPartPr>
            <p14:xfrm>
              <a:off x="7005795" y="4126293"/>
              <a:ext cx="38160" cy="63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20DBE32-E84E-4FCC-AF74-2F083DE3C28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01475" y="4121973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666EC6F-6E7A-46E5-9D95-1DA68FFF147F}"/>
                  </a:ext>
                </a:extLst>
              </p14:cNvPr>
              <p14:cNvContentPartPr/>
              <p14:nvPr/>
            </p14:nvContentPartPr>
            <p14:xfrm>
              <a:off x="6914158" y="4038069"/>
              <a:ext cx="74520" cy="83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666EC6F-6E7A-46E5-9D95-1DA68FFF14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09838" y="4033730"/>
                <a:ext cx="83160" cy="92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7C90405-8FAE-4AD9-8CC2-51AE16A29355}"/>
                  </a:ext>
                </a:extLst>
              </p14:cNvPr>
              <p14:cNvContentPartPr/>
              <p14:nvPr/>
            </p14:nvContentPartPr>
            <p14:xfrm>
              <a:off x="6965638" y="4277829"/>
              <a:ext cx="78480" cy="78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7C90405-8FAE-4AD9-8CC2-51AE16A2935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61318" y="4273509"/>
                <a:ext cx="87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E80ACF7-4B3A-40F1-89FC-330B908B3FA0}"/>
                  </a:ext>
                </a:extLst>
              </p14:cNvPr>
              <p14:cNvContentPartPr/>
              <p14:nvPr/>
            </p14:nvContentPartPr>
            <p14:xfrm>
              <a:off x="6940078" y="4175589"/>
              <a:ext cx="5040" cy="33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E80ACF7-4B3A-40F1-89FC-330B908B3FA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35758" y="4171269"/>
                <a:ext cx="13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A08D30E-8254-4D2A-878F-DAA72A3C7F6F}"/>
                  </a:ext>
                </a:extLst>
              </p14:cNvPr>
              <p14:cNvContentPartPr/>
              <p14:nvPr/>
            </p14:nvContentPartPr>
            <p14:xfrm>
              <a:off x="7002718" y="4428669"/>
              <a:ext cx="6840" cy="35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A08D30E-8254-4D2A-878F-DAA72A3C7F6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98398" y="4424349"/>
                <a:ext cx="15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83C700D-E682-4F3B-A0C5-BF59CD36C55D}"/>
                  </a:ext>
                </a:extLst>
              </p14:cNvPr>
              <p14:cNvContentPartPr/>
              <p14:nvPr/>
            </p14:nvContentPartPr>
            <p14:xfrm>
              <a:off x="6390868" y="3117919"/>
              <a:ext cx="25560" cy="230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83C700D-E682-4F3B-A0C5-BF59CD36C5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86548" y="3113665"/>
                <a:ext cx="34200" cy="31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D8E10AB-63F8-4BA5-A185-D205294B9C78}"/>
                  </a:ext>
                </a:extLst>
              </p14:cNvPr>
              <p14:cNvContentPartPr/>
              <p14:nvPr/>
            </p14:nvContentPartPr>
            <p14:xfrm>
              <a:off x="6017548" y="2994079"/>
              <a:ext cx="335880" cy="308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D8E10AB-63F8-4BA5-A185-D205294B9C7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13228" y="2989759"/>
                <a:ext cx="344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0D3F1C0-E1E3-4A9F-841D-2E62FE01098A}"/>
                  </a:ext>
                </a:extLst>
              </p14:cNvPr>
              <p14:cNvContentPartPr/>
              <p14:nvPr/>
            </p14:nvContentPartPr>
            <p14:xfrm>
              <a:off x="6468268" y="3016759"/>
              <a:ext cx="352440" cy="2059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0D3F1C0-E1E3-4A9F-841D-2E62FE01098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63948" y="3012439"/>
                <a:ext cx="361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35F3734-0773-4981-8DE0-92C3A952F16F}"/>
                  </a:ext>
                </a:extLst>
              </p14:cNvPr>
              <p14:cNvContentPartPr/>
              <p14:nvPr/>
            </p14:nvContentPartPr>
            <p14:xfrm>
              <a:off x="7051828" y="2962759"/>
              <a:ext cx="183600" cy="197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35F3734-0773-4981-8DE0-92C3A952F16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47508" y="2958431"/>
                <a:ext cx="192240" cy="206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BBFDDAE-4EFC-4F25-8ABE-15A20DA1AF3E}"/>
                  </a:ext>
                </a:extLst>
              </p14:cNvPr>
              <p14:cNvContentPartPr/>
              <p14:nvPr/>
            </p14:nvContentPartPr>
            <p14:xfrm>
              <a:off x="6972628" y="3079039"/>
              <a:ext cx="43200" cy="428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BBFDDAE-4EFC-4F25-8ABE-15A20DA1AF3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68308" y="3074719"/>
                <a:ext cx="51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B3C256D-665E-425C-97D3-4AEA225A8FC1}"/>
                  </a:ext>
                </a:extLst>
              </p14:cNvPr>
              <p14:cNvContentPartPr/>
              <p14:nvPr/>
            </p14:nvContentPartPr>
            <p14:xfrm>
              <a:off x="7262068" y="2977879"/>
              <a:ext cx="37800" cy="2037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B3C256D-665E-425C-97D3-4AEA225A8FC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57748" y="2973559"/>
                <a:ext cx="46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260C191-E1AA-4437-B10E-968902F6C4B5}"/>
                  </a:ext>
                </a:extLst>
              </p14:cNvPr>
              <p14:cNvContentPartPr/>
              <p14:nvPr/>
            </p14:nvContentPartPr>
            <p14:xfrm>
              <a:off x="6487736" y="5070223"/>
              <a:ext cx="91080" cy="907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260C191-E1AA-4437-B10E-968902F6C4B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83416" y="5065903"/>
                <a:ext cx="99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90E70D9-CE68-42CA-A7AB-AE10927F82AE}"/>
                  </a:ext>
                </a:extLst>
              </p14:cNvPr>
              <p14:cNvContentPartPr/>
              <p14:nvPr/>
            </p14:nvContentPartPr>
            <p14:xfrm>
              <a:off x="6395936" y="5110543"/>
              <a:ext cx="36360" cy="21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90E70D9-CE68-42CA-A7AB-AE10927F82A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91616" y="5106223"/>
                <a:ext cx="45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86FA346-1717-4497-8F3B-0F6412F25D3C}"/>
                  </a:ext>
                </a:extLst>
              </p14:cNvPr>
              <p14:cNvContentPartPr/>
              <p14:nvPr/>
            </p14:nvContentPartPr>
            <p14:xfrm>
              <a:off x="6101139" y="4935902"/>
              <a:ext cx="257717" cy="301001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86FA346-1717-4497-8F3B-0F6412F25D3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96826" y="4931581"/>
                <a:ext cx="266344" cy="309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064B664-B674-498B-A46F-4721CA37AD0D}"/>
                  </a:ext>
                </a:extLst>
              </p14:cNvPr>
              <p14:cNvContentPartPr/>
              <p14:nvPr/>
            </p14:nvContentPartPr>
            <p14:xfrm>
              <a:off x="7076336" y="5054743"/>
              <a:ext cx="53640" cy="71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064B664-B674-498B-A46F-4721CA37AD0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2016" y="5050423"/>
                <a:ext cx="62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0CF2E41-D60F-4602-9F93-E0004ABAC329}"/>
                  </a:ext>
                </a:extLst>
              </p14:cNvPr>
              <p14:cNvContentPartPr/>
              <p14:nvPr/>
            </p14:nvContentPartPr>
            <p14:xfrm>
              <a:off x="6615536" y="4969423"/>
              <a:ext cx="291600" cy="2365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0CF2E41-D60F-4602-9F93-E0004ABAC32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11216" y="4965096"/>
                <a:ext cx="300240" cy="245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A118651-3681-4807-9337-BBF12D0F56FB}"/>
                  </a:ext>
                </a:extLst>
              </p14:cNvPr>
              <p14:cNvContentPartPr/>
              <p14:nvPr/>
            </p14:nvContentPartPr>
            <p14:xfrm>
              <a:off x="7397816" y="4923343"/>
              <a:ext cx="45720" cy="2494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A118651-3681-4807-9337-BBF12D0F56F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93496" y="4919023"/>
                <a:ext cx="543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1622972-C7BA-4920-928E-65732CEFBCDC}"/>
                  </a:ext>
                </a:extLst>
              </p14:cNvPr>
              <p14:cNvContentPartPr/>
              <p14:nvPr/>
            </p14:nvContentPartPr>
            <p14:xfrm>
              <a:off x="7180016" y="4929823"/>
              <a:ext cx="190800" cy="2559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1622972-C7BA-4920-928E-65732CEFBCD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75696" y="4925497"/>
                <a:ext cx="199440" cy="264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A835D1D-9906-41DC-BF06-1BA22AF33A55}"/>
                  </a:ext>
                </a:extLst>
              </p14:cNvPr>
              <p14:cNvContentPartPr/>
              <p14:nvPr/>
            </p14:nvContentPartPr>
            <p14:xfrm>
              <a:off x="6872979" y="3079914"/>
              <a:ext cx="44280" cy="885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A835D1D-9906-41DC-BF06-1BA22AF33A5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68659" y="3075594"/>
                <a:ext cx="529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A36F429-30BB-48B0-92D2-917527265CA0}"/>
                  </a:ext>
                </a:extLst>
              </p14:cNvPr>
              <p14:cNvContentPartPr/>
              <p14:nvPr/>
            </p14:nvContentPartPr>
            <p14:xfrm>
              <a:off x="6799539" y="2933394"/>
              <a:ext cx="79200" cy="1000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A36F429-30BB-48B0-92D2-917527265CA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95219" y="2929074"/>
                <a:ext cx="87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759673B-2AC4-4099-B785-7A9397408639}"/>
                  </a:ext>
                </a:extLst>
              </p14:cNvPr>
              <p14:cNvContentPartPr/>
              <p14:nvPr/>
            </p14:nvContentPartPr>
            <p14:xfrm>
              <a:off x="6971293" y="5072044"/>
              <a:ext cx="46440" cy="892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759673B-2AC4-4099-B785-7A939740863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66973" y="5067724"/>
                <a:ext cx="55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74A75CA-2A71-464D-91A4-8F3837F416F4}"/>
                  </a:ext>
                </a:extLst>
              </p14:cNvPr>
              <p14:cNvContentPartPr/>
              <p14:nvPr/>
            </p14:nvContentPartPr>
            <p14:xfrm>
              <a:off x="6898213" y="4880884"/>
              <a:ext cx="87480" cy="99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74A75CA-2A71-464D-91A4-8F3837F416F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93893" y="4876564"/>
                <a:ext cx="9612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77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Fully-Connected (Dense) Neural Network with One Hidden Layer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3041962" y="246736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14:cNvPr>
              <p14:cNvContentPartPr/>
              <p14:nvPr/>
            </p14:nvContentPartPr>
            <p14:xfrm>
              <a:off x="3017250" y="2113708"/>
              <a:ext cx="655920" cy="84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2930" y="2109386"/>
                <a:ext cx="664560" cy="855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14:cNvPr>
              <p14:cNvContentPartPr/>
              <p14:nvPr/>
            </p14:nvContentPartPr>
            <p14:xfrm>
              <a:off x="7097850" y="2034508"/>
              <a:ext cx="781200" cy="83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3528" y="2030188"/>
                <a:ext cx="789844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14:cNvPr>
              <p14:cNvContentPartPr/>
              <p14:nvPr/>
            </p14:nvContentPartPr>
            <p14:xfrm>
              <a:off x="5072850" y="1903468"/>
              <a:ext cx="1035720" cy="686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8530" y="1899148"/>
                <a:ext cx="10443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14:cNvPr>
              <p14:cNvContentPartPr/>
              <p14:nvPr/>
            </p14:nvContentPartPr>
            <p14:xfrm>
              <a:off x="3777864" y="6273535"/>
              <a:ext cx="170280" cy="234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3544" y="6269215"/>
                <a:ext cx="17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14:cNvPr>
              <p14:cNvContentPartPr/>
              <p14:nvPr/>
            </p14:nvContentPartPr>
            <p14:xfrm>
              <a:off x="3043824" y="6222055"/>
              <a:ext cx="604080" cy="452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504" y="6217735"/>
                <a:ext cx="612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14:cNvPr>
              <p14:cNvContentPartPr/>
              <p14:nvPr/>
            </p14:nvContentPartPr>
            <p14:xfrm>
              <a:off x="6915984" y="6075535"/>
              <a:ext cx="690840" cy="485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1664" y="6071215"/>
                <a:ext cx="699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14:cNvPr>
              <p14:cNvContentPartPr/>
              <p14:nvPr/>
            </p14:nvContentPartPr>
            <p14:xfrm>
              <a:off x="5019504" y="6236095"/>
              <a:ext cx="596880" cy="458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5184" y="6231775"/>
                <a:ext cx="6055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14:cNvPr>
              <p14:cNvContentPartPr/>
              <p14:nvPr/>
            </p14:nvContentPartPr>
            <p14:xfrm>
              <a:off x="5763624" y="6303055"/>
              <a:ext cx="54720" cy="226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9304" y="6298735"/>
                <a:ext cx="63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14:cNvPr>
              <p14:cNvContentPartPr/>
              <p14:nvPr/>
            </p14:nvContentPartPr>
            <p14:xfrm>
              <a:off x="7760544" y="6184255"/>
              <a:ext cx="136440" cy="197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56224" y="6179935"/>
                <a:ext cx="145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14:cNvPr>
              <p14:cNvContentPartPr/>
              <p14:nvPr/>
            </p14:nvContentPartPr>
            <p14:xfrm>
              <a:off x="5136060" y="2669704"/>
              <a:ext cx="69120" cy="8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2665384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14:cNvPr>
              <p14:cNvContentPartPr/>
              <p14:nvPr/>
            </p14:nvContentPartPr>
            <p14:xfrm>
              <a:off x="5367900" y="2861584"/>
              <a:ext cx="150840" cy="139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2857264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14:cNvPr>
              <p14:cNvContentPartPr/>
              <p14:nvPr/>
            </p14:nvContentPartPr>
            <p14:xfrm>
              <a:off x="5374740" y="2609224"/>
              <a:ext cx="204120" cy="152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2604904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14:cNvPr>
              <p14:cNvContentPartPr/>
              <p14:nvPr/>
            </p14:nvContentPartPr>
            <p14:xfrm>
              <a:off x="5136060" y="3615042"/>
              <a:ext cx="69120" cy="88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361072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14:cNvPr>
              <p14:cNvContentPartPr/>
              <p14:nvPr/>
            </p14:nvContentPartPr>
            <p14:xfrm>
              <a:off x="5201940" y="3808722"/>
              <a:ext cx="70920" cy="128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7620" y="380440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14:cNvPr>
              <p14:cNvContentPartPr/>
              <p14:nvPr/>
            </p14:nvContentPartPr>
            <p14:xfrm>
              <a:off x="5367900" y="3806922"/>
              <a:ext cx="150840" cy="139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380260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14:cNvPr>
              <p14:cNvContentPartPr/>
              <p14:nvPr/>
            </p14:nvContentPartPr>
            <p14:xfrm>
              <a:off x="5374740" y="3554562"/>
              <a:ext cx="204120" cy="15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355024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14:cNvPr>
              <p14:cNvContentPartPr/>
              <p14:nvPr/>
            </p14:nvContentPartPr>
            <p14:xfrm>
              <a:off x="5310300" y="3621522"/>
              <a:ext cx="38160" cy="63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05980" y="361720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14:cNvPr>
              <p14:cNvContentPartPr/>
              <p14:nvPr/>
            </p14:nvContentPartPr>
            <p14:xfrm>
              <a:off x="5129220" y="4552869"/>
              <a:ext cx="69120" cy="88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4548549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14:cNvPr>
              <p14:cNvContentPartPr/>
              <p14:nvPr/>
            </p14:nvContentPartPr>
            <p14:xfrm>
              <a:off x="5195100" y="4746549"/>
              <a:ext cx="70920" cy="128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4742229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14:cNvPr>
              <p14:cNvContentPartPr/>
              <p14:nvPr/>
            </p14:nvContentPartPr>
            <p14:xfrm>
              <a:off x="5361060" y="4744749"/>
              <a:ext cx="150840" cy="139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4740429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14:cNvPr>
              <p14:cNvContentPartPr/>
              <p14:nvPr/>
            </p14:nvContentPartPr>
            <p14:xfrm>
              <a:off x="5367900" y="4492389"/>
              <a:ext cx="204120" cy="152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4488069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14:cNvPr>
              <p14:cNvContentPartPr/>
              <p14:nvPr/>
            </p14:nvContentPartPr>
            <p14:xfrm>
              <a:off x="5303460" y="4559349"/>
              <a:ext cx="38160" cy="63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4555029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14:cNvPr>
              <p14:cNvContentPartPr/>
              <p14:nvPr/>
            </p14:nvContentPartPr>
            <p14:xfrm>
              <a:off x="5129220" y="5492272"/>
              <a:ext cx="69120" cy="88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548795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14:cNvPr>
              <p14:cNvContentPartPr/>
              <p14:nvPr/>
            </p14:nvContentPartPr>
            <p14:xfrm>
              <a:off x="5195100" y="5685952"/>
              <a:ext cx="70920" cy="128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568163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14:cNvPr>
              <p14:cNvContentPartPr/>
              <p14:nvPr/>
            </p14:nvContentPartPr>
            <p14:xfrm>
              <a:off x="5361060" y="5684152"/>
              <a:ext cx="150840" cy="13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567983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14:cNvPr>
              <p14:cNvContentPartPr/>
              <p14:nvPr/>
            </p14:nvContentPartPr>
            <p14:xfrm>
              <a:off x="5367900" y="5431792"/>
              <a:ext cx="204120" cy="152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542747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14:cNvPr>
              <p14:cNvContentPartPr/>
              <p14:nvPr/>
            </p14:nvContentPartPr>
            <p14:xfrm>
              <a:off x="5303460" y="5498752"/>
              <a:ext cx="38160" cy="63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549443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14:cNvPr>
              <p14:cNvContentPartPr/>
              <p14:nvPr/>
            </p14:nvContentPartPr>
            <p14:xfrm>
              <a:off x="5224035" y="3677381"/>
              <a:ext cx="53640" cy="41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19715" y="3673061"/>
                <a:ext cx="62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14:cNvPr>
              <p14:cNvContentPartPr/>
              <p14:nvPr/>
            </p14:nvContentPartPr>
            <p14:xfrm>
              <a:off x="5309355" y="3927581"/>
              <a:ext cx="51120" cy="40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305035" y="3923261"/>
                <a:ext cx="59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14:cNvPr>
              <p14:cNvContentPartPr/>
              <p14:nvPr/>
            </p14:nvContentPartPr>
            <p14:xfrm>
              <a:off x="5229743" y="4620488"/>
              <a:ext cx="42840" cy="56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25423" y="4616168"/>
                <a:ext cx="51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14:cNvPr>
              <p14:cNvContentPartPr/>
              <p14:nvPr/>
            </p14:nvContentPartPr>
            <p14:xfrm>
              <a:off x="5293463" y="4872488"/>
              <a:ext cx="40680" cy="52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89143" y="4868168"/>
                <a:ext cx="49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14:cNvPr>
              <p14:cNvContentPartPr/>
              <p14:nvPr/>
            </p14:nvContentPartPr>
            <p14:xfrm>
              <a:off x="5294634" y="5806440"/>
              <a:ext cx="36000" cy="61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90314" y="5802120"/>
                <a:ext cx="44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14:cNvPr>
              <p14:cNvContentPartPr/>
              <p14:nvPr/>
            </p14:nvContentPartPr>
            <p14:xfrm>
              <a:off x="5221554" y="5573160"/>
              <a:ext cx="30240" cy="55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17182" y="5568840"/>
                <a:ext cx="38984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14:cNvPr>
              <p14:cNvContentPartPr/>
              <p14:nvPr/>
            </p14:nvContentPartPr>
            <p14:xfrm>
              <a:off x="5201940" y="2829231"/>
              <a:ext cx="142459" cy="19763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97623" y="2824911"/>
                <a:ext cx="151093" cy="20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14:cNvPr>
              <p14:cNvContentPartPr/>
              <p14:nvPr/>
            </p14:nvContentPartPr>
            <p14:xfrm>
              <a:off x="5226679" y="2580111"/>
              <a:ext cx="121781" cy="21059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22381" y="2575784"/>
                <a:ext cx="130377" cy="219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14:cNvPr>
              <p14:cNvContentPartPr/>
              <p14:nvPr/>
            </p14:nvContentPartPr>
            <p14:xfrm>
              <a:off x="5277722" y="3770048"/>
              <a:ext cx="66600" cy="100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73402" y="3765728"/>
                <a:ext cx="75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14:cNvPr>
              <p14:cNvContentPartPr/>
              <p14:nvPr/>
            </p14:nvContentPartPr>
            <p14:xfrm>
              <a:off x="5225882" y="3512648"/>
              <a:ext cx="65880" cy="10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21562" y="3508328"/>
                <a:ext cx="74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14:cNvPr>
              <p14:cNvContentPartPr/>
              <p14:nvPr/>
            </p14:nvContentPartPr>
            <p14:xfrm>
              <a:off x="5218766" y="4467797"/>
              <a:ext cx="59040" cy="97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14419" y="4463477"/>
                <a:ext cx="67733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14:cNvPr>
              <p14:cNvContentPartPr/>
              <p14:nvPr/>
            </p14:nvContentPartPr>
            <p14:xfrm>
              <a:off x="5272076" y="5656963"/>
              <a:ext cx="69840" cy="83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67778" y="5652643"/>
                <a:ext cx="78436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14:cNvPr>
              <p14:cNvContentPartPr/>
              <p14:nvPr/>
            </p14:nvContentPartPr>
            <p14:xfrm>
              <a:off x="5214116" y="5414323"/>
              <a:ext cx="70560" cy="90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09796" y="5410003"/>
                <a:ext cx="79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14:cNvPr>
              <p14:cNvContentPartPr/>
              <p14:nvPr/>
            </p14:nvContentPartPr>
            <p14:xfrm>
              <a:off x="5266316" y="4716283"/>
              <a:ext cx="72360" cy="91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61996" y="4711963"/>
                <a:ext cx="81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884A924-4E0C-4D30-818E-311EBA3F8998}"/>
                  </a:ext>
                </a:extLst>
              </p14:cNvPr>
              <p14:cNvContentPartPr/>
              <p14:nvPr/>
            </p14:nvContentPartPr>
            <p14:xfrm>
              <a:off x="6831555" y="4119813"/>
              <a:ext cx="69120" cy="88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884A924-4E0C-4D30-818E-311EBA3F89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27235" y="4115493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F0618D3-C2D2-498F-ACDD-AB7F33996734}"/>
                  </a:ext>
                </a:extLst>
              </p14:cNvPr>
              <p14:cNvContentPartPr/>
              <p14:nvPr/>
            </p14:nvContentPartPr>
            <p14:xfrm>
              <a:off x="6897435" y="4313493"/>
              <a:ext cx="70920" cy="128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F0618D3-C2D2-498F-ACDD-AB7F339967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93115" y="4309173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6D9CC50-0E0F-4B3D-B25E-32B1AB6D3AE4}"/>
                  </a:ext>
                </a:extLst>
              </p14:cNvPr>
              <p14:cNvContentPartPr/>
              <p14:nvPr/>
            </p14:nvContentPartPr>
            <p14:xfrm>
              <a:off x="7063395" y="4311693"/>
              <a:ext cx="150840" cy="139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6D9CC50-0E0F-4B3D-B25E-32B1AB6D3A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59075" y="4307373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B497660-366B-4AAB-B918-0D1C82BF79AE}"/>
                  </a:ext>
                </a:extLst>
              </p14:cNvPr>
              <p14:cNvContentPartPr/>
              <p14:nvPr/>
            </p14:nvContentPartPr>
            <p14:xfrm>
              <a:off x="7070235" y="4059333"/>
              <a:ext cx="204120" cy="152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B497660-366B-4AAB-B918-0D1C82BF79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65923" y="4055013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7D0E33B-C4C4-446F-92C3-8646D3B3DC0C}"/>
                  </a:ext>
                </a:extLst>
              </p14:cNvPr>
              <p14:cNvContentPartPr/>
              <p14:nvPr/>
            </p14:nvContentPartPr>
            <p14:xfrm>
              <a:off x="7005795" y="4126293"/>
              <a:ext cx="38160" cy="630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7D0E33B-C4C4-446F-92C3-8646D3B3DC0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01475" y="4121973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2F94815-CC3B-4B7E-A191-26B290A3765C}"/>
                  </a:ext>
                </a:extLst>
              </p14:cNvPr>
              <p14:cNvContentPartPr/>
              <p14:nvPr/>
            </p14:nvContentPartPr>
            <p14:xfrm>
              <a:off x="6914158" y="4038069"/>
              <a:ext cx="74520" cy="83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2F94815-CC3B-4B7E-A191-26B290A376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09838" y="4033730"/>
                <a:ext cx="83160" cy="92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F647A4E-D273-430A-858E-F731376437E9}"/>
                  </a:ext>
                </a:extLst>
              </p14:cNvPr>
              <p14:cNvContentPartPr/>
              <p14:nvPr/>
            </p14:nvContentPartPr>
            <p14:xfrm>
              <a:off x="6965638" y="4277829"/>
              <a:ext cx="78480" cy="78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F647A4E-D273-430A-858E-F731376437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61318" y="4273509"/>
                <a:ext cx="87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0933EBA-94DB-478A-9D25-8A2D6E66E542}"/>
                  </a:ext>
                </a:extLst>
              </p14:cNvPr>
              <p14:cNvContentPartPr/>
              <p14:nvPr/>
            </p14:nvContentPartPr>
            <p14:xfrm>
              <a:off x="6940078" y="4175589"/>
              <a:ext cx="5040" cy="33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0933EBA-94DB-478A-9D25-8A2D6E66E5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35758" y="4171269"/>
                <a:ext cx="13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726C7A9-272E-4AA1-878A-4104A3B0BCE9}"/>
                  </a:ext>
                </a:extLst>
              </p14:cNvPr>
              <p14:cNvContentPartPr/>
              <p14:nvPr/>
            </p14:nvContentPartPr>
            <p14:xfrm>
              <a:off x="7002718" y="4428669"/>
              <a:ext cx="6840" cy="35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726C7A9-272E-4AA1-878A-4104A3B0BCE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98398" y="4424349"/>
                <a:ext cx="15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80F8656-97A1-49E8-ABF3-9200FBEC34C0}"/>
                  </a:ext>
                </a:extLst>
              </p14:cNvPr>
              <p14:cNvContentPartPr/>
              <p14:nvPr/>
            </p14:nvContentPartPr>
            <p14:xfrm>
              <a:off x="6390868" y="3117919"/>
              <a:ext cx="25560" cy="23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80F8656-97A1-49E8-ABF3-9200FBEC34C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86548" y="3113665"/>
                <a:ext cx="34200" cy="31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F089135-C019-4A80-AC95-05ECBEE12E48}"/>
                  </a:ext>
                </a:extLst>
              </p14:cNvPr>
              <p14:cNvContentPartPr/>
              <p14:nvPr/>
            </p14:nvContentPartPr>
            <p14:xfrm>
              <a:off x="6017548" y="2994079"/>
              <a:ext cx="335880" cy="308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F089135-C019-4A80-AC95-05ECBEE12E4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13228" y="2989759"/>
                <a:ext cx="344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1F73AA9-CF4D-45FD-9A8B-8E3CE1AB9054}"/>
                  </a:ext>
                </a:extLst>
              </p14:cNvPr>
              <p14:cNvContentPartPr/>
              <p14:nvPr/>
            </p14:nvContentPartPr>
            <p14:xfrm>
              <a:off x="6468268" y="3016759"/>
              <a:ext cx="352440" cy="205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1F73AA9-CF4D-45FD-9A8B-8E3CE1AB90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63948" y="3012439"/>
                <a:ext cx="361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6E3DF-ABF4-4F0B-84CB-4A05986547E8}"/>
                  </a:ext>
                </a:extLst>
              </p14:cNvPr>
              <p14:cNvContentPartPr/>
              <p14:nvPr/>
            </p14:nvContentPartPr>
            <p14:xfrm>
              <a:off x="7051828" y="2962759"/>
              <a:ext cx="183600" cy="197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6E3DF-ABF4-4F0B-84CB-4A05986547E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47508" y="2958431"/>
                <a:ext cx="192240" cy="206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45D5390-EBA9-4E07-9685-2E8C97512DF6}"/>
                  </a:ext>
                </a:extLst>
              </p14:cNvPr>
              <p14:cNvContentPartPr/>
              <p14:nvPr/>
            </p14:nvContentPartPr>
            <p14:xfrm>
              <a:off x="6972628" y="3079039"/>
              <a:ext cx="43200" cy="42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45D5390-EBA9-4E07-9685-2E8C97512D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68308" y="3074719"/>
                <a:ext cx="51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E8C2FE5-8DA8-43AD-A1C8-E57CAC803A1A}"/>
                  </a:ext>
                </a:extLst>
              </p14:cNvPr>
              <p14:cNvContentPartPr/>
              <p14:nvPr/>
            </p14:nvContentPartPr>
            <p14:xfrm>
              <a:off x="7262068" y="2977879"/>
              <a:ext cx="37800" cy="203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E8C2FE5-8DA8-43AD-A1C8-E57CAC803A1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57748" y="2973559"/>
                <a:ext cx="46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D75F589-CEA6-46DA-A5A8-4E6AD0CA08F9}"/>
                  </a:ext>
                </a:extLst>
              </p14:cNvPr>
              <p14:cNvContentPartPr/>
              <p14:nvPr/>
            </p14:nvContentPartPr>
            <p14:xfrm>
              <a:off x="6487736" y="5070223"/>
              <a:ext cx="91080" cy="90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D75F589-CEA6-46DA-A5A8-4E6AD0CA08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83416" y="5065903"/>
                <a:ext cx="99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5449CC7-9F64-4759-806B-2BEF78BE72FD}"/>
                  </a:ext>
                </a:extLst>
              </p14:cNvPr>
              <p14:cNvContentPartPr/>
              <p14:nvPr/>
            </p14:nvContentPartPr>
            <p14:xfrm>
              <a:off x="6395936" y="5110543"/>
              <a:ext cx="36360" cy="21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5449CC7-9F64-4759-806B-2BEF78BE72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91616" y="5106223"/>
                <a:ext cx="45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89A966A-F4AD-4824-8927-2D4E2DCC97C4}"/>
                  </a:ext>
                </a:extLst>
              </p14:cNvPr>
              <p14:cNvContentPartPr/>
              <p14:nvPr/>
            </p14:nvContentPartPr>
            <p14:xfrm>
              <a:off x="6101139" y="4935902"/>
              <a:ext cx="257717" cy="301001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89A966A-F4AD-4824-8927-2D4E2DCC97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96826" y="4931581"/>
                <a:ext cx="266344" cy="309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21BCA79-44E5-4A12-AA3A-422CAC3D932B}"/>
                  </a:ext>
                </a:extLst>
              </p14:cNvPr>
              <p14:cNvContentPartPr/>
              <p14:nvPr/>
            </p14:nvContentPartPr>
            <p14:xfrm>
              <a:off x="7076336" y="5054743"/>
              <a:ext cx="53640" cy="71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21BCA79-44E5-4A12-AA3A-422CAC3D932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72016" y="5050423"/>
                <a:ext cx="62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5F9341B-6064-4C38-847D-DC0DF5BFCB5E}"/>
                  </a:ext>
                </a:extLst>
              </p14:cNvPr>
              <p14:cNvContentPartPr/>
              <p14:nvPr/>
            </p14:nvContentPartPr>
            <p14:xfrm>
              <a:off x="6615536" y="4969423"/>
              <a:ext cx="291600" cy="236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5F9341B-6064-4C38-847D-DC0DF5BFCB5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11216" y="4965096"/>
                <a:ext cx="300240" cy="245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16CF156-78CE-4ED2-A551-8A1D033EB3A7}"/>
                  </a:ext>
                </a:extLst>
              </p14:cNvPr>
              <p14:cNvContentPartPr/>
              <p14:nvPr/>
            </p14:nvContentPartPr>
            <p14:xfrm>
              <a:off x="7397816" y="4923343"/>
              <a:ext cx="45720" cy="249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16CF156-78CE-4ED2-A551-8A1D033EB3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93496" y="4919023"/>
                <a:ext cx="543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17B0B5F-6CFE-4239-B906-AF0B2660DF0A}"/>
                  </a:ext>
                </a:extLst>
              </p14:cNvPr>
              <p14:cNvContentPartPr/>
              <p14:nvPr/>
            </p14:nvContentPartPr>
            <p14:xfrm>
              <a:off x="7180016" y="4929823"/>
              <a:ext cx="190800" cy="255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17B0B5F-6CFE-4239-B906-AF0B2660DF0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75696" y="4925497"/>
                <a:ext cx="199440" cy="264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6B8257-7781-45C0-A546-6C5FF6FC19C8}"/>
                  </a:ext>
                </a:extLst>
              </p14:cNvPr>
              <p14:cNvContentPartPr/>
              <p14:nvPr/>
            </p14:nvContentPartPr>
            <p14:xfrm>
              <a:off x="8682514" y="4230636"/>
              <a:ext cx="57960" cy="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6B8257-7781-45C0-A546-6C5FF6FC19C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78194" y="4226316"/>
                <a:ext cx="666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5E2F96-06DD-4713-9442-1706CA797DDC}"/>
                  </a:ext>
                </a:extLst>
              </p14:cNvPr>
              <p14:cNvContentPartPr/>
              <p14:nvPr/>
            </p14:nvContentPartPr>
            <p14:xfrm>
              <a:off x="8678194" y="4262676"/>
              <a:ext cx="60120" cy="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5E2F96-06DD-4713-9442-1706CA797DD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673874" y="4258356"/>
                <a:ext cx="687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1300E4E-0D1C-4D7E-93E8-72E6FB843F72}"/>
                  </a:ext>
                </a:extLst>
              </p14:cNvPr>
              <p14:cNvContentPartPr/>
              <p14:nvPr/>
            </p14:nvContentPartPr>
            <p14:xfrm>
              <a:off x="8869354" y="4041276"/>
              <a:ext cx="711000" cy="419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1300E4E-0D1C-4D7E-93E8-72E6FB843F7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65034" y="4036956"/>
                <a:ext cx="7196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79916F3-9712-4A3E-97BE-D663DD2311DF}"/>
                  </a:ext>
                </a:extLst>
              </p14:cNvPr>
              <p14:cNvContentPartPr/>
              <p14:nvPr/>
            </p14:nvContentPartPr>
            <p14:xfrm>
              <a:off x="6872979" y="3079914"/>
              <a:ext cx="44280" cy="88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79916F3-9712-4A3E-97BE-D663DD2311D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68659" y="3075594"/>
                <a:ext cx="529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D8CA897-978C-42BC-B355-F726A8CBAA0B}"/>
                  </a:ext>
                </a:extLst>
              </p14:cNvPr>
              <p14:cNvContentPartPr/>
              <p14:nvPr/>
            </p14:nvContentPartPr>
            <p14:xfrm>
              <a:off x="6799539" y="2933394"/>
              <a:ext cx="79200" cy="100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D8CA897-978C-42BC-B355-F726A8CBAA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795219" y="2929074"/>
                <a:ext cx="87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15D99B1-41B6-4B01-A74C-65E16A46CC21}"/>
                  </a:ext>
                </a:extLst>
              </p14:cNvPr>
              <p14:cNvContentPartPr/>
              <p14:nvPr/>
            </p14:nvContentPartPr>
            <p14:xfrm>
              <a:off x="6971293" y="5072044"/>
              <a:ext cx="46440" cy="89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15D99B1-41B6-4B01-A74C-65E16A46CC2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66973" y="5067724"/>
                <a:ext cx="55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DA498ED-0A69-4855-936F-DF9CF42968CF}"/>
                  </a:ext>
                </a:extLst>
              </p14:cNvPr>
              <p14:cNvContentPartPr/>
              <p14:nvPr/>
            </p14:nvContentPartPr>
            <p14:xfrm>
              <a:off x="6898213" y="4880884"/>
              <a:ext cx="87480" cy="99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DA498ED-0A69-4855-936F-DF9CF42968C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93893" y="4876564"/>
                <a:ext cx="961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912C6EF-31FC-44BD-A215-6FA080D4502D}"/>
                  </a:ext>
                </a:extLst>
              </p14:cNvPr>
              <p14:cNvContentPartPr/>
              <p14:nvPr/>
            </p14:nvContentPartPr>
            <p14:xfrm>
              <a:off x="9630939" y="3954594"/>
              <a:ext cx="430560" cy="421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912C6EF-31FC-44BD-A215-6FA080D4502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626619" y="3950274"/>
                <a:ext cx="4392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012451A-E713-4308-888D-B08DAB184EFA}"/>
                  </a:ext>
                </a:extLst>
              </p14:cNvPr>
              <p14:cNvContentPartPr/>
              <p14:nvPr/>
            </p14:nvContentPartPr>
            <p14:xfrm>
              <a:off x="10150779" y="4265274"/>
              <a:ext cx="70920" cy="579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012451A-E713-4308-888D-B08DAB184EF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146459" y="4260954"/>
                <a:ext cx="79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783FAED-E922-414B-B316-2A643ECF3898}"/>
                  </a:ext>
                </a:extLst>
              </p14:cNvPr>
              <p14:cNvContentPartPr/>
              <p14:nvPr/>
            </p14:nvContentPartPr>
            <p14:xfrm>
              <a:off x="10288299" y="4017594"/>
              <a:ext cx="407880" cy="4615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783FAED-E922-414B-B316-2A643ECF389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283979" y="4013274"/>
                <a:ext cx="41652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2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9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82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68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00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96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08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039480" cy="5331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1" y="1435460"/>
                <a:ext cx="3048120" cy="5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82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A Single Neuron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EEABE-258D-4B4E-8231-5EFD58364845}"/>
              </a:ext>
            </a:extLst>
          </p:cNvPr>
          <p:cNvSpPr/>
          <p:nvPr/>
        </p:nvSpPr>
        <p:spPr>
          <a:xfrm>
            <a:off x="4221175" y="2510778"/>
            <a:ext cx="2160000" cy="2160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8FF42B-96E3-49A2-AFBC-0B4677DE0D13}"/>
              </a:ext>
            </a:extLst>
          </p:cNvPr>
          <p:cNvCxnSpPr>
            <a:cxnSpLocks/>
          </p:cNvCxnSpPr>
          <p:nvPr/>
        </p:nvCxnSpPr>
        <p:spPr>
          <a:xfrm>
            <a:off x="2771335" y="2412609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BD8EE7-2CC3-403B-8F59-024A2A9298CF}"/>
              </a:ext>
            </a:extLst>
          </p:cNvPr>
          <p:cNvCxnSpPr>
            <a:cxnSpLocks/>
          </p:cNvCxnSpPr>
          <p:nvPr/>
        </p:nvCxnSpPr>
        <p:spPr>
          <a:xfrm flipV="1">
            <a:off x="2771335" y="4002262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0885D-FDFB-4C5E-B0A0-5C3E89028F71}"/>
              </a:ext>
            </a:extLst>
          </p:cNvPr>
          <p:cNvCxnSpPr>
            <a:cxnSpLocks/>
          </p:cNvCxnSpPr>
          <p:nvPr/>
        </p:nvCxnSpPr>
        <p:spPr>
          <a:xfrm>
            <a:off x="2771335" y="3324698"/>
            <a:ext cx="1449840" cy="2695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8CE1D8-7A6A-4287-ADCD-D7F5C5C14DE9}"/>
              </a:ext>
            </a:extLst>
          </p:cNvPr>
          <p:cNvCxnSpPr>
            <a:cxnSpLocks/>
          </p:cNvCxnSpPr>
          <p:nvPr/>
        </p:nvCxnSpPr>
        <p:spPr>
          <a:xfrm>
            <a:off x="6381175" y="3590778"/>
            <a:ext cx="1717126" cy="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F2C865-FA99-4869-928D-A94C2A8A0DDD}"/>
                  </a:ext>
                </a:extLst>
              </p:cNvPr>
              <p:cNvSpPr txBox="1"/>
              <p:nvPr/>
            </p:nvSpPr>
            <p:spPr>
              <a:xfrm>
                <a:off x="1876048" y="1966812"/>
                <a:ext cx="6819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F2C865-FA99-4869-928D-A94C2A8A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048" y="1966812"/>
                <a:ext cx="68198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E73636-7B89-43FA-B740-3C410D10B482}"/>
                  </a:ext>
                </a:extLst>
              </p:cNvPr>
              <p:cNvSpPr txBox="1"/>
              <p:nvPr/>
            </p:nvSpPr>
            <p:spPr>
              <a:xfrm>
                <a:off x="1871304" y="2921116"/>
                <a:ext cx="6914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E73636-7B89-43FA-B740-3C410D10B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04" y="2921116"/>
                <a:ext cx="6914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0E1DBF-CA72-4C1D-940A-F8F346987E01}"/>
                  </a:ext>
                </a:extLst>
              </p:cNvPr>
              <p:cNvSpPr txBox="1"/>
              <p:nvPr/>
            </p:nvSpPr>
            <p:spPr>
              <a:xfrm>
                <a:off x="1858319" y="4572521"/>
                <a:ext cx="717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0E1DBF-CA72-4C1D-940A-F8F34698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19" y="4572521"/>
                <a:ext cx="7174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/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5FF02A-A34E-430F-A075-2EBFB29250B9}"/>
                  </a:ext>
                </a:extLst>
              </p:cNvPr>
              <p:cNvSpPr txBox="1"/>
              <p:nvPr/>
            </p:nvSpPr>
            <p:spPr>
              <a:xfrm>
                <a:off x="8053643" y="3241639"/>
                <a:ext cx="5264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5FF02A-A34E-430F-A075-2EBFB2925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643" y="3241639"/>
                <a:ext cx="5264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92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840" cy="2306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1" y="1435460"/>
                <a:ext cx="3480480" cy="23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30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840" cy="36194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1" y="1435460"/>
                <a:ext cx="3480480" cy="36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54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2" y="1435460"/>
                <a:ext cx="3480042" cy="45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6262" y="6178916"/>
                <a:ext cx="6559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087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2" y="1435460"/>
                <a:ext cx="3480042" cy="45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6262" y="6178916"/>
                <a:ext cx="6559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14:cNvPr>
              <p14:cNvContentPartPr/>
              <p14:nvPr/>
            </p14:nvContentPartPr>
            <p14:xfrm>
              <a:off x="8127203" y="2484788"/>
              <a:ext cx="3836880" cy="32295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22883" y="2480468"/>
                <a:ext cx="3845520" cy="32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58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2" y="1435460"/>
                <a:ext cx="3480042" cy="45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6262" y="6178916"/>
                <a:ext cx="6559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14:cNvPr>
              <p14:cNvContentPartPr/>
              <p14:nvPr/>
            </p14:nvContentPartPr>
            <p14:xfrm>
              <a:off x="6164843" y="2484788"/>
              <a:ext cx="5799240" cy="3516345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60523" y="2480468"/>
                <a:ext cx="5807880" cy="3524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96076D-15AE-451B-A64B-247B279B19C9}"/>
                  </a:ext>
                </a:extLst>
              </p14:cNvPr>
              <p14:cNvContentPartPr/>
              <p14:nvPr/>
            </p14:nvContentPartPr>
            <p14:xfrm>
              <a:off x="8098597" y="8440458"/>
              <a:ext cx="179640" cy="304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96076D-15AE-451B-A64B-247B279B19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94277" y="8436138"/>
                <a:ext cx="1882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C79114-D71E-46D5-BA91-26C65C74C600}"/>
                  </a:ext>
                </a:extLst>
              </p14:cNvPr>
              <p14:cNvContentPartPr/>
              <p14:nvPr/>
            </p14:nvContentPartPr>
            <p14:xfrm>
              <a:off x="4738948" y="5821065"/>
              <a:ext cx="444600" cy="194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C79114-D71E-46D5-BA91-26C65C74C60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34624" y="5816745"/>
                <a:ext cx="453247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513DDC6-D3EB-4EAD-8529-14E7B9FBA891}"/>
                  </a:ext>
                </a:extLst>
              </p14:cNvPr>
              <p14:cNvContentPartPr/>
              <p14:nvPr/>
            </p14:nvContentPartPr>
            <p14:xfrm>
              <a:off x="5073028" y="6180345"/>
              <a:ext cx="124200" cy="1375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513DDC6-D3EB-4EAD-8529-14E7B9FBA8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68708" y="6176025"/>
                <a:ext cx="132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3974EFA-36DA-4A9F-B09A-FE625E3930AE}"/>
                  </a:ext>
                </a:extLst>
              </p14:cNvPr>
              <p14:cNvContentPartPr/>
              <p14:nvPr/>
            </p14:nvContentPartPr>
            <p14:xfrm>
              <a:off x="4935868" y="6160185"/>
              <a:ext cx="91080" cy="1684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3974EFA-36DA-4A9F-B09A-FE625E3930A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31548" y="6155856"/>
                <a:ext cx="99720" cy="177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6A398B1-39E6-4975-9AC3-C622E3929A59}"/>
                  </a:ext>
                </a:extLst>
              </p14:cNvPr>
              <p14:cNvContentPartPr/>
              <p14:nvPr/>
            </p14:nvContentPartPr>
            <p14:xfrm>
              <a:off x="4739668" y="6179265"/>
              <a:ext cx="142200" cy="1674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6A398B1-39E6-4975-9AC3-C622E3929A5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35348" y="6174945"/>
                <a:ext cx="150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E1093E88-2401-4156-8495-C048B767C35C}"/>
                  </a:ext>
                </a:extLst>
              </p14:cNvPr>
              <p14:cNvContentPartPr/>
              <p14:nvPr/>
            </p14:nvContentPartPr>
            <p14:xfrm>
              <a:off x="5421148" y="5828265"/>
              <a:ext cx="217080" cy="1648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E1093E88-2401-4156-8495-C048B767C3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6821" y="5823936"/>
                <a:ext cx="225734" cy="17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0C33B15-892F-4626-A17A-3A4DFFBE9311}"/>
                  </a:ext>
                </a:extLst>
              </p14:cNvPr>
              <p14:cNvContentPartPr/>
              <p14:nvPr/>
            </p14:nvContentPartPr>
            <p14:xfrm>
              <a:off x="6078868" y="6177105"/>
              <a:ext cx="85320" cy="1497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0C33B15-892F-4626-A17A-3A4DFFBE931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74548" y="6172785"/>
                <a:ext cx="939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81B796C-41BA-4E63-813E-FBCAEADC5A12}"/>
                  </a:ext>
                </a:extLst>
              </p14:cNvPr>
              <p14:cNvContentPartPr/>
              <p14:nvPr/>
            </p14:nvContentPartPr>
            <p14:xfrm>
              <a:off x="4735348" y="6489585"/>
              <a:ext cx="319680" cy="172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81B796C-41BA-4E63-813E-FBCAEADC5A1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31028" y="6485265"/>
                <a:ext cx="3283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EFEFD71-22D0-47D2-920D-D736E1A83756}"/>
                  </a:ext>
                </a:extLst>
              </p14:cNvPr>
              <p14:cNvContentPartPr/>
              <p14:nvPr/>
            </p14:nvContentPartPr>
            <p14:xfrm>
              <a:off x="6837748" y="6174945"/>
              <a:ext cx="224640" cy="13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EFEFD71-22D0-47D2-920D-D736E1A837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33428" y="6170625"/>
                <a:ext cx="233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463BF20-2276-4FC0-B534-04B19F4A0826}"/>
                  </a:ext>
                </a:extLst>
              </p14:cNvPr>
              <p14:cNvContentPartPr/>
              <p14:nvPr/>
            </p14:nvContentPartPr>
            <p14:xfrm>
              <a:off x="6582868" y="6149025"/>
              <a:ext cx="198000" cy="170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463BF20-2276-4FC0-B534-04B19F4A08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78540" y="6144696"/>
                <a:ext cx="206656" cy="179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06D416-A8A0-4795-80F8-490C6D252481}"/>
                  </a:ext>
                </a:extLst>
              </p14:cNvPr>
              <p14:cNvContentPartPr/>
              <p14:nvPr/>
            </p14:nvContentPartPr>
            <p14:xfrm>
              <a:off x="6319348" y="6164505"/>
              <a:ext cx="213480" cy="169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06D416-A8A0-4795-80F8-490C6D25248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15028" y="6160185"/>
                <a:ext cx="2221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4324010-2707-4840-97DC-38A089D27D48}"/>
                  </a:ext>
                </a:extLst>
              </p14:cNvPr>
              <p14:cNvContentPartPr/>
              <p14:nvPr/>
            </p14:nvContentPartPr>
            <p14:xfrm>
              <a:off x="5955748" y="6174945"/>
              <a:ext cx="72360" cy="154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4324010-2707-4840-97DC-38A089D27D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51428" y="6170625"/>
                <a:ext cx="810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BE52B48-ABEE-4835-8E1F-F8C72C7FF659}"/>
                  </a:ext>
                </a:extLst>
              </p14:cNvPr>
              <p14:cNvContentPartPr/>
              <p14:nvPr/>
            </p14:nvContentPartPr>
            <p14:xfrm>
              <a:off x="5376868" y="6152985"/>
              <a:ext cx="534960" cy="176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BE52B48-ABEE-4835-8E1F-F8C72C7FF6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72548" y="6148656"/>
                <a:ext cx="543600" cy="185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AD971B5-F9C0-40A9-879C-158B8C11384F}"/>
                  </a:ext>
                </a:extLst>
              </p14:cNvPr>
              <p14:cNvContentPartPr/>
              <p14:nvPr/>
            </p14:nvContentPartPr>
            <p14:xfrm>
              <a:off x="5227108" y="6529545"/>
              <a:ext cx="118080" cy="128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AD971B5-F9C0-40A9-879C-158B8C11384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22788" y="6525225"/>
                <a:ext cx="126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27A6BE6-1F89-4140-895A-8E5BC122EC7E}"/>
                  </a:ext>
                </a:extLst>
              </p14:cNvPr>
              <p14:cNvContentPartPr/>
              <p14:nvPr/>
            </p14:nvContentPartPr>
            <p14:xfrm>
              <a:off x="5859988" y="6518385"/>
              <a:ext cx="601200" cy="192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27A6BE6-1F89-4140-895A-8E5BC122EC7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55671" y="6514073"/>
                <a:ext cx="609835" cy="200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80A6696-12AC-4B7A-8938-0A373D2AA608}"/>
                  </a:ext>
                </a:extLst>
              </p14:cNvPr>
              <p14:cNvContentPartPr/>
              <p14:nvPr/>
            </p14:nvContentPartPr>
            <p14:xfrm>
              <a:off x="5542108" y="6511905"/>
              <a:ext cx="185400" cy="162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80A6696-12AC-4B7A-8938-0A373D2AA60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37796" y="6507585"/>
                <a:ext cx="194023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0FFC526-6D78-469E-B406-1C840B59AD2E}"/>
                  </a:ext>
                </a:extLst>
              </p14:cNvPr>
              <p14:cNvContentPartPr/>
              <p14:nvPr/>
            </p14:nvContentPartPr>
            <p14:xfrm>
              <a:off x="5389468" y="6528105"/>
              <a:ext cx="114480" cy="1461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0FFC526-6D78-469E-B406-1C840B59AD2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85162" y="6523785"/>
                <a:ext cx="123093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472ADC7-E2C1-4CAE-8FA9-1BEA66BCF412}"/>
                  </a:ext>
                </a:extLst>
              </p14:cNvPr>
              <p14:cNvContentPartPr/>
              <p14:nvPr/>
            </p14:nvContentPartPr>
            <p14:xfrm>
              <a:off x="7081837" y="6535015"/>
              <a:ext cx="4320" cy="1468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472ADC7-E2C1-4CAE-8FA9-1BEA66BCF41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77517" y="6530695"/>
                <a:ext cx="129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3A8C125-2CF0-44DB-949B-200512AB621C}"/>
                  </a:ext>
                </a:extLst>
              </p14:cNvPr>
              <p14:cNvContentPartPr/>
              <p14:nvPr/>
            </p14:nvContentPartPr>
            <p14:xfrm>
              <a:off x="7536877" y="6512335"/>
              <a:ext cx="111240" cy="15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3A8C125-2CF0-44DB-949B-200512AB621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32557" y="6508015"/>
                <a:ext cx="1198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3FDCD19-75E3-494A-87A8-3C3B0CC1D9C0}"/>
                  </a:ext>
                </a:extLst>
              </p14:cNvPr>
              <p14:cNvContentPartPr/>
              <p14:nvPr/>
            </p14:nvContentPartPr>
            <p14:xfrm>
              <a:off x="7288837" y="6520255"/>
              <a:ext cx="209880" cy="1504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3FDCD19-75E3-494A-87A8-3C3B0CC1D9C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84517" y="6515935"/>
                <a:ext cx="2185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642D368-39CF-4065-9CBB-BBA2BD8F963F}"/>
                  </a:ext>
                </a:extLst>
              </p14:cNvPr>
              <p14:cNvContentPartPr/>
              <p14:nvPr/>
            </p14:nvContentPartPr>
            <p14:xfrm>
              <a:off x="7140517" y="6518455"/>
              <a:ext cx="107280" cy="161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642D368-39CF-4065-9CBB-BBA2BD8F963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36197" y="6514135"/>
                <a:ext cx="1159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4BEB779-8754-49D6-9097-F4CF95889DFA}"/>
                  </a:ext>
                </a:extLst>
              </p14:cNvPr>
              <p14:cNvContentPartPr/>
              <p14:nvPr/>
            </p14:nvContentPartPr>
            <p14:xfrm>
              <a:off x="6929917" y="6541135"/>
              <a:ext cx="109800" cy="1378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4BEB779-8754-49D6-9097-F4CF95889DF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25583" y="6536815"/>
                <a:ext cx="118468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DD20EAE-6D2D-438F-9E04-37B876E56B85}"/>
                  </a:ext>
                </a:extLst>
              </p14:cNvPr>
              <p14:cNvContentPartPr/>
              <p14:nvPr/>
            </p14:nvContentPartPr>
            <p14:xfrm>
              <a:off x="6646597" y="6567055"/>
              <a:ext cx="127800" cy="123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DD20EAE-6D2D-438F-9E04-37B876E56B8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42277" y="6562735"/>
                <a:ext cx="136440" cy="1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70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Optimization!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2D1B3-F790-4ABA-B981-CFB46432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36549"/>
            <a:ext cx="6430401" cy="3648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6D40F8C-AE08-4640-A859-193E43FB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03" y="2927349"/>
            <a:ext cx="6462698" cy="3648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2" descr="Image result for gradient descent gif">
            <a:extLst>
              <a:ext uri="{FF2B5EF4-FFF2-40B4-BE49-F238E27FC236}">
                <a16:creationId xmlns:a16="http://schemas.microsoft.com/office/drawing/2014/main" id="{1E5DF288-5F80-4C6A-B9C9-EB98F18B4E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74" y="4333993"/>
            <a:ext cx="2211475" cy="165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5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Optimization!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2D1B3-F790-4ABA-B981-CFB46432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36549"/>
            <a:ext cx="6430401" cy="3648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6D40F8C-AE08-4640-A859-193E43FB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03" y="2927349"/>
            <a:ext cx="6462698" cy="3648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2" descr="Image result for gradient descent gif">
            <a:extLst>
              <a:ext uri="{FF2B5EF4-FFF2-40B4-BE49-F238E27FC236}">
                <a16:creationId xmlns:a16="http://schemas.microsoft.com/office/drawing/2014/main" id="{1E5DF288-5F80-4C6A-B9C9-EB98F18B4E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74" y="4333993"/>
            <a:ext cx="2211475" cy="165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D3E6ED-FE0D-49AA-9380-9407A08F3BD7}"/>
                  </a:ext>
                </a:extLst>
              </p14:cNvPr>
              <p14:cNvContentPartPr/>
              <p14:nvPr/>
            </p14:nvContentPartPr>
            <p14:xfrm>
              <a:off x="2311600" y="5427210"/>
              <a:ext cx="1295280" cy="2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D3E6ED-FE0D-49AA-9380-9407A08F3B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7600" y="5319210"/>
                <a:ext cx="1402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9F4E0C-D279-4684-9B84-7125452F8B26}"/>
                  </a:ext>
                </a:extLst>
              </p14:cNvPr>
              <p14:cNvContentPartPr/>
              <p14:nvPr/>
            </p14:nvContentPartPr>
            <p14:xfrm>
              <a:off x="6214034" y="6352460"/>
              <a:ext cx="201600" cy="248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9F4E0C-D279-4684-9B84-7125452F8B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9714" y="6348140"/>
                <a:ext cx="2102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C3B712-6A1F-4560-A480-BA474532D49C}"/>
                  </a:ext>
                </a:extLst>
              </p14:cNvPr>
              <p14:cNvContentPartPr/>
              <p14:nvPr/>
            </p14:nvContentPartPr>
            <p14:xfrm>
              <a:off x="3721911" y="5586740"/>
              <a:ext cx="2331203" cy="1033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C3B712-6A1F-4560-A480-BA474532D4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7592" y="5582420"/>
                <a:ext cx="2339841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6B13CF7-2AB6-4A7E-809F-827AB5775E51}"/>
                  </a:ext>
                </a:extLst>
              </p14:cNvPr>
              <p14:cNvContentPartPr/>
              <p14:nvPr/>
            </p14:nvContentPartPr>
            <p14:xfrm>
              <a:off x="6629081" y="6335426"/>
              <a:ext cx="984960" cy="262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6B13CF7-2AB6-4A7E-809F-827AB5775E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4761" y="6331106"/>
                <a:ext cx="9936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67C801F-0FA3-46F5-A45C-42564B96A306}"/>
                  </a:ext>
                </a:extLst>
              </p14:cNvPr>
              <p14:cNvContentPartPr/>
              <p14:nvPr/>
            </p14:nvContentPartPr>
            <p14:xfrm>
              <a:off x="7841705" y="6305660"/>
              <a:ext cx="379800" cy="250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67C801F-0FA3-46F5-A45C-42564B96A3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37385" y="6301346"/>
                <a:ext cx="388440" cy="259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8E9B6DB-127F-4716-B99B-74AB82BC2823}"/>
                  </a:ext>
                </a:extLst>
              </p14:cNvPr>
              <p14:cNvContentPartPr/>
              <p14:nvPr/>
            </p14:nvContentPartPr>
            <p14:xfrm>
              <a:off x="8406545" y="6243740"/>
              <a:ext cx="919440" cy="455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8E9B6DB-127F-4716-B99B-74AB82BC28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02225" y="6239420"/>
                <a:ext cx="9280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E9B01C-B151-44EA-9102-AD799A4683D8}"/>
                  </a:ext>
                </a:extLst>
              </p14:cNvPr>
              <p14:cNvContentPartPr/>
              <p14:nvPr/>
            </p14:nvContentPartPr>
            <p14:xfrm>
              <a:off x="9660843" y="6220122"/>
              <a:ext cx="634320" cy="451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E9B01C-B151-44EA-9102-AD799A4683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56521" y="6215805"/>
                <a:ext cx="642965" cy="45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899A7F4-9093-4D6D-8763-1ED01B129961}"/>
                  </a:ext>
                </a:extLst>
              </p14:cNvPr>
              <p14:cNvContentPartPr/>
              <p14:nvPr/>
            </p14:nvContentPartPr>
            <p14:xfrm>
              <a:off x="10491723" y="6006282"/>
              <a:ext cx="31320" cy="55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899A7F4-9093-4D6D-8763-1ED01B12996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87403" y="6001962"/>
                <a:ext cx="399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94C14A7-05FC-4750-9B62-3B8F884E0A99}"/>
                  </a:ext>
                </a:extLst>
              </p14:cNvPr>
              <p14:cNvContentPartPr/>
              <p14:nvPr/>
            </p14:nvContentPartPr>
            <p14:xfrm>
              <a:off x="10449603" y="6638442"/>
              <a:ext cx="57240" cy="5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94C14A7-05FC-4750-9B62-3B8F884E0A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45283" y="6634122"/>
                <a:ext cx="6588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730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91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14:cNvPr>
              <p14:cNvContentPartPr/>
              <p14:nvPr/>
            </p14:nvContentPartPr>
            <p14:xfrm>
              <a:off x="3918169" y="2421270"/>
              <a:ext cx="359158" cy="176113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850" y="2416948"/>
                <a:ext cx="367795" cy="184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14:cNvPr>
              <p14:cNvContentPartPr/>
              <p14:nvPr/>
            </p14:nvContentPartPr>
            <p14:xfrm>
              <a:off x="2974191" y="2242589"/>
              <a:ext cx="803550" cy="328865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873" y="2238267"/>
                <a:ext cx="812186" cy="337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14:cNvPr>
              <p14:cNvContentPartPr/>
              <p14:nvPr/>
            </p14:nvContentPartPr>
            <p14:xfrm>
              <a:off x="1938562" y="2233347"/>
              <a:ext cx="745530" cy="539123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4242" y="2229028"/>
                <a:ext cx="754170" cy="5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14:cNvPr>
              <p14:cNvContentPartPr/>
              <p14:nvPr/>
            </p14:nvContentPartPr>
            <p14:xfrm>
              <a:off x="1156320" y="2264925"/>
              <a:ext cx="540406" cy="340161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000" y="2260610"/>
                <a:ext cx="549047" cy="34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14:cNvPr>
              <p14:cNvContentPartPr/>
              <p14:nvPr/>
            </p14:nvContentPartPr>
            <p14:xfrm>
              <a:off x="5102026" y="2309537"/>
              <a:ext cx="24389" cy="11809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7722" y="2305243"/>
                <a:ext cx="32997" cy="20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14:cNvPr>
              <p14:cNvContentPartPr/>
              <p14:nvPr/>
            </p14:nvContentPartPr>
            <p14:xfrm>
              <a:off x="5396490" y="2431995"/>
              <a:ext cx="9242" cy="57763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2224" y="2427690"/>
                <a:ext cx="17773" cy="6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14:cNvPr>
              <p14:cNvContentPartPr/>
              <p14:nvPr/>
            </p14:nvContentPartPr>
            <p14:xfrm>
              <a:off x="5098689" y="2372178"/>
              <a:ext cx="183815" cy="166101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4372" y="2367864"/>
                <a:ext cx="192448" cy="17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14:cNvPr>
              <p14:cNvContentPartPr/>
              <p14:nvPr/>
            </p14:nvContentPartPr>
            <p14:xfrm>
              <a:off x="4653784" y="2229182"/>
              <a:ext cx="370968" cy="433866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9466" y="2224861"/>
                <a:ext cx="379604" cy="442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27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14:cNvPr>
              <p14:cNvContentPartPr/>
              <p14:nvPr/>
            </p14:nvContentPartPr>
            <p14:xfrm>
              <a:off x="3918169" y="2421270"/>
              <a:ext cx="359158" cy="176113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850" y="2416948"/>
                <a:ext cx="367795" cy="184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14:cNvPr>
              <p14:cNvContentPartPr/>
              <p14:nvPr/>
            </p14:nvContentPartPr>
            <p14:xfrm>
              <a:off x="2974191" y="2242589"/>
              <a:ext cx="803550" cy="328865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873" y="2238267"/>
                <a:ext cx="812186" cy="337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14:cNvPr>
              <p14:cNvContentPartPr/>
              <p14:nvPr/>
            </p14:nvContentPartPr>
            <p14:xfrm>
              <a:off x="1938562" y="2233347"/>
              <a:ext cx="745530" cy="539123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4242" y="2229028"/>
                <a:ext cx="754170" cy="5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14:cNvPr>
              <p14:cNvContentPartPr/>
              <p14:nvPr/>
            </p14:nvContentPartPr>
            <p14:xfrm>
              <a:off x="1156320" y="2264925"/>
              <a:ext cx="540406" cy="340161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000" y="2260610"/>
                <a:ext cx="549047" cy="34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14:cNvPr>
              <p14:cNvContentPartPr/>
              <p14:nvPr/>
            </p14:nvContentPartPr>
            <p14:xfrm>
              <a:off x="5102026" y="2309537"/>
              <a:ext cx="24389" cy="11809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7722" y="2305243"/>
                <a:ext cx="32997" cy="20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14:cNvPr>
              <p14:cNvContentPartPr/>
              <p14:nvPr/>
            </p14:nvContentPartPr>
            <p14:xfrm>
              <a:off x="5396490" y="2431995"/>
              <a:ext cx="9242" cy="57763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2224" y="2427690"/>
                <a:ext cx="17773" cy="6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14:cNvPr>
              <p14:cNvContentPartPr/>
              <p14:nvPr/>
            </p14:nvContentPartPr>
            <p14:xfrm>
              <a:off x="5098689" y="2372178"/>
              <a:ext cx="183815" cy="166101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4372" y="2367864"/>
                <a:ext cx="192448" cy="17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14:cNvPr>
              <p14:cNvContentPartPr/>
              <p14:nvPr/>
            </p14:nvContentPartPr>
            <p14:xfrm>
              <a:off x="4653784" y="2229182"/>
              <a:ext cx="370968" cy="433866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9466" y="2224861"/>
                <a:ext cx="379604" cy="442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14:cNvPr>
              <p14:cNvContentPartPr/>
              <p14:nvPr/>
            </p14:nvContentPartPr>
            <p14:xfrm>
              <a:off x="1281005" y="3013676"/>
              <a:ext cx="126052" cy="260319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6683" y="3009355"/>
                <a:ext cx="134696" cy="2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14:cNvPr>
              <p14:cNvContentPartPr/>
              <p14:nvPr/>
            </p14:nvContentPartPr>
            <p14:xfrm>
              <a:off x="2819302" y="3004691"/>
              <a:ext cx="225661" cy="223351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4983" y="3000375"/>
                <a:ext cx="234299" cy="23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14:cNvPr>
              <p14:cNvContentPartPr/>
              <p14:nvPr/>
            </p14:nvContentPartPr>
            <p14:xfrm>
              <a:off x="2104579" y="2995706"/>
              <a:ext cx="548108" cy="261603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00260" y="2991388"/>
                <a:ext cx="556745" cy="27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14:cNvPr>
              <p14:cNvContentPartPr/>
              <p14:nvPr/>
            </p14:nvContentPartPr>
            <p14:xfrm>
              <a:off x="1623476" y="2953859"/>
              <a:ext cx="423596" cy="304989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19157" y="2949543"/>
                <a:ext cx="432233" cy="313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14:cNvPr>
              <p14:cNvContentPartPr/>
              <p14:nvPr/>
            </p14:nvContentPartPr>
            <p14:xfrm>
              <a:off x="3214915" y="2984153"/>
              <a:ext cx="335540" cy="224635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0599" y="2979833"/>
                <a:ext cx="344171" cy="233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14:cNvPr>
              <p14:cNvContentPartPr/>
              <p14:nvPr/>
            </p14:nvContentPartPr>
            <p14:xfrm>
              <a:off x="4772778" y="2886970"/>
              <a:ext cx="821777" cy="295491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8459" y="2882651"/>
                <a:ext cx="830416" cy="304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14:cNvPr>
              <p14:cNvContentPartPr/>
              <p14:nvPr/>
            </p14:nvContentPartPr>
            <p14:xfrm>
              <a:off x="1551528" y="3524606"/>
              <a:ext cx="475455" cy="264684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7209" y="3520290"/>
                <a:ext cx="484093" cy="273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14:cNvPr>
              <p14:cNvContentPartPr/>
              <p14:nvPr/>
            </p14:nvContentPartPr>
            <p14:xfrm>
              <a:off x="2111959" y="3629607"/>
              <a:ext cx="86003" cy="35685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7641" y="3625325"/>
                <a:ext cx="94639" cy="44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14:cNvPr>
              <p14:cNvContentPartPr/>
              <p14:nvPr/>
            </p14:nvContentPartPr>
            <p14:xfrm>
              <a:off x="2733234" y="3374165"/>
              <a:ext cx="50318" cy="194854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28921" y="3369851"/>
                <a:ext cx="58944" cy="20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14:cNvPr>
              <p14:cNvContentPartPr/>
              <p14:nvPr/>
            </p14:nvContentPartPr>
            <p14:xfrm>
              <a:off x="3423055" y="3586734"/>
              <a:ext cx="79585" cy="39536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8734" y="3582421"/>
                <a:ext cx="88228" cy="4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14:cNvPr>
              <p14:cNvContentPartPr/>
              <p14:nvPr/>
            </p14:nvContentPartPr>
            <p14:xfrm>
              <a:off x="2359186" y="3612150"/>
              <a:ext cx="901875" cy="280857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4867" y="3607829"/>
                <a:ext cx="910512" cy="289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14:cNvPr>
              <p14:cNvContentPartPr/>
              <p14:nvPr/>
            </p14:nvContentPartPr>
            <p14:xfrm>
              <a:off x="3724258" y="2920228"/>
              <a:ext cx="803550" cy="632875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9938" y="2915908"/>
                <a:ext cx="812190" cy="64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14:cNvPr>
              <p14:cNvContentPartPr/>
              <p14:nvPr/>
            </p14:nvContentPartPr>
            <p14:xfrm>
              <a:off x="3694156" y="3622932"/>
              <a:ext cx="708818" cy="26956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36" y="3618619"/>
                <a:ext cx="717458" cy="35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14:cNvPr>
              <p14:cNvContentPartPr/>
              <p14:nvPr/>
            </p14:nvContentPartPr>
            <p14:xfrm>
              <a:off x="4157802" y="3742566"/>
              <a:ext cx="4364" cy="192544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53438" y="3738247"/>
                <a:ext cx="13092" cy="201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14:cNvPr>
              <p14:cNvContentPartPr/>
              <p14:nvPr/>
            </p14:nvContentPartPr>
            <p14:xfrm>
              <a:off x="3746785" y="3697639"/>
              <a:ext cx="339647" cy="222581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2467" y="3693324"/>
                <a:ext cx="348282" cy="23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47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A Single Neuron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EEABE-258D-4B4E-8231-5EFD58364845}"/>
              </a:ext>
            </a:extLst>
          </p:cNvPr>
          <p:cNvSpPr/>
          <p:nvPr/>
        </p:nvSpPr>
        <p:spPr>
          <a:xfrm>
            <a:off x="4221175" y="2510778"/>
            <a:ext cx="2160000" cy="2160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8FF42B-96E3-49A2-AFBC-0B4677DE0D13}"/>
              </a:ext>
            </a:extLst>
          </p:cNvPr>
          <p:cNvCxnSpPr>
            <a:cxnSpLocks/>
          </p:cNvCxnSpPr>
          <p:nvPr/>
        </p:nvCxnSpPr>
        <p:spPr>
          <a:xfrm>
            <a:off x="2771335" y="2412609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BD8EE7-2CC3-403B-8F59-024A2A9298CF}"/>
              </a:ext>
            </a:extLst>
          </p:cNvPr>
          <p:cNvCxnSpPr>
            <a:cxnSpLocks/>
          </p:cNvCxnSpPr>
          <p:nvPr/>
        </p:nvCxnSpPr>
        <p:spPr>
          <a:xfrm flipV="1">
            <a:off x="2771335" y="4002262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0885D-FDFB-4C5E-B0A0-5C3E89028F71}"/>
              </a:ext>
            </a:extLst>
          </p:cNvPr>
          <p:cNvCxnSpPr>
            <a:cxnSpLocks/>
          </p:cNvCxnSpPr>
          <p:nvPr/>
        </p:nvCxnSpPr>
        <p:spPr>
          <a:xfrm>
            <a:off x="2771335" y="3324698"/>
            <a:ext cx="1449840" cy="2695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8CE1D8-7A6A-4287-ADCD-D7F5C5C14DE9}"/>
              </a:ext>
            </a:extLst>
          </p:cNvPr>
          <p:cNvCxnSpPr>
            <a:cxnSpLocks/>
          </p:cNvCxnSpPr>
          <p:nvPr/>
        </p:nvCxnSpPr>
        <p:spPr>
          <a:xfrm>
            <a:off x="6381175" y="3590778"/>
            <a:ext cx="1717126" cy="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F2C865-FA99-4869-928D-A94C2A8A0DDD}"/>
                  </a:ext>
                </a:extLst>
              </p:cNvPr>
              <p:cNvSpPr txBox="1"/>
              <p:nvPr/>
            </p:nvSpPr>
            <p:spPr>
              <a:xfrm>
                <a:off x="1876048" y="1966812"/>
                <a:ext cx="6819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F2C865-FA99-4869-928D-A94C2A8A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048" y="1966812"/>
                <a:ext cx="68198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E73636-7B89-43FA-B740-3C410D10B482}"/>
                  </a:ext>
                </a:extLst>
              </p:cNvPr>
              <p:cNvSpPr txBox="1"/>
              <p:nvPr/>
            </p:nvSpPr>
            <p:spPr>
              <a:xfrm>
                <a:off x="1871304" y="2921116"/>
                <a:ext cx="6914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E73636-7B89-43FA-B740-3C410D10B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04" y="2921116"/>
                <a:ext cx="6914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0E1DBF-CA72-4C1D-940A-F8F346987E01}"/>
                  </a:ext>
                </a:extLst>
              </p:cNvPr>
              <p:cNvSpPr txBox="1"/>
              <p:nvPr/>
            </p:nvSpPr>
            <p:spPr>
              <a:xfrm>
                <a:off x="1858319" y="4572521"/>
                <a:ext cx="717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0E1DBF-CA72-4C1D-940A-F8F34698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19" y="4572521"/>
                <a:ext cx="7174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/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5FF02A-A34E-430F-A075-2EBFB29250B9}"/>
                  </a:ext>
                </a:extLst>
              </p:cNvPr>
              <p:cNvSpPr txBox="1"/>
              <p:nvPr/>
            </p:nvSpPr>
            <p:spPr>
              <a:xfrm>
                <a:off x="8039575" y="2711105"/>
                <a:ext cx="4048096" cy="1677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5FF02A-A34E-430F-A075-2EBFB2925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5" y="2711105"/>
                <a:ext cx="4048096" cy="1677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08D4ED-A87A-46F9-AF58-4811DE8D8401}"/>
                  </a:ext>
                </a:extLst>
              </p:cNvPr>
              <p:cNvSpPr txBox="1"/>
              <p:nvPr/>
            </p:nvSpPr>
            <p:spPr>
              <a:xfrm>
                <a:off x="4337310" y="3060136"/>
                <a:ext cx="193495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08D4ED-A87A-46F9-AF58-4811DE8D8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10" y="3060136"/>
                <a:ext cx="1934952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38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14:cNvPr>
              <p14:cNvContentPartPr/>
              <p14:nvPr/>
            </p14:nvContentPartPr>
            <p14:xfrm>
              <a:off x="3918169" y="2421270"/>
              <a:ext cx="359158" cy="176113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850" y="2416948"/>
                <a:ext cx="367795" cy="184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14:cNvPr>
              <p14:cNvContentPartPr/>
              <p14:nvPr/>
            </p14:nvContentPartPr>
            <p14:xfrm>
              <a:off x="2974191" y="2242589"/>
              <a:ext cx="803550" cy="328865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873" y="2238267"/>
                <a:ext cx="812186" cy="337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14:cNvPr>
              <p14:cNvContentPartPr/>
              <p14:nvPr/>
            </p14:nvContentPartPr>
            <p14:xfrm>
              <a:off x="1938562" y="2233347"/>
              <a:ext cx="745530" cy="539123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4242" y="2229028"/>
                <a:ext cx="754170" cy="5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14:cNvPr>
              <p14:cNvContentPartPr/>
              <p14:nvPr/>
            </p14:nvContentPartPr>
            <p14:xfrm>
              <a:off x="1156320" y="2264925"/>
              <a:ext cx="540406" cy="340161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000" y="2260610"/>
                <a:ext cx="549047" cy="34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14:cNvPr>
              <p14:cNvContentPartPr/>
              <p14:nvPr/>
            </p14:nvContentPartPr>
            <p14:xfrm>
              <a:off x="5102026" y="2309537"/>
              <a:ext cx="24389" cy="11809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7722" y="2305243"/>
                <a:ext cx="32997" cy="20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14:cNvPr>
              <p14:cNvContentPartPr/>
              <p14:nvPr/>
            </p14:nvContentPartPr>
            <p14:xfrm>
              <a:off x="5396490" y="2431995"/>
              <a:ext cx="9242" cy="57763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2224" y="2427690"/>
                <a:ext cx="17773" cy="6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14:cNvPr>
              <p14:cNvContentPartPr/>
              <p14:nvPr/>
            </p14:nvContentPartPr>
            <p14:xfrm>
              <a:off x="5098689" y="2372178"/>
              <a:ext cx="183815" cy="166101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4372" y="2367864"/>
                <a:ext cx="192448" cy="17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14:cNvPr>
              <p14:cNvContentPartPr/>
              <p14:nvPr/>
            </p14:nvContentPartPr>
            <p14:xfrm>
              <a:off x="4653784" y="2229182"/>
              <a:ext cx="370968" cy="433866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9466" y="2224861"/>
                <a:ext cx="379604" cy="442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14:cNvPr>
              <p14:cNvContentPartPr/>
              <p14:nvPr/>
            </p14:nvContentPartPr>
            <p14:xfrm>
              <a:off x="1281005" y="3013676"/>
              <a:ext cx="126052" cy="260319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6683" y="3009355"/>
                <a:ext cx="134696" cy="2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14:cNvPr>
              <p14:cNvContentPartPr/>
              <p14:nvPr/>
            </p14:nvContentPartPr>
            <p14:xfrm>
              <a:off x="2819302" y="3004691"/>
              <a:ext cx="225661" cy="223351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4983" y="3000375"/>
                <a:ext cx="234299" cy="23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14:cNvPr>
              <p14:cNvContentPartPr/>
              <p14:nvPr/>
            </p14:nvContentPartPr>
            <p14:xfrm>
              <a:off x="2104579" y="2995706"/>
              <a:ext cx="548108" cy="261603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00260" y="2991388"/>
                <a:ext cx="556745" cy="27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14:cNvPr>
              <p14:cNvContentPartPr/>
              <p14:nvPr/>
            </p14:nvContentPartPr>
            <p14:xfrm>
              <a:off x="1623476" y="2953859"/>
              <a:ext cx="423596" cy="304989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19157" y="2949543"/>
                <a:ext cx="432233" cy="313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14:cNvPr>
              <p14:cNvContentPartPr/>
              <p14:nvPr/>
            </p14:nvContentPartPr>
            <p14:xfrm>
              <a:off x="3214915" y="2984153"/>
              <a:ext cx="335540" cy="224635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0599" y="2979833"/>
                <a:ext cx="344171" cy="233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14:cNvPr>
              <p14:cNvContentPartPr/>
              <p14:nvPr/>
            </p14:nvContentPartPr>
            <p14:xfrm>
              <a:off x="4772778" y="2886970"/>
              <a:ext cx="821777" cy="295491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8459" y="2882651"/>
                <a:ext cx="830416" cy="304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14:cNvPr>
              <p14:cNvContentPartPr/>
              <p14:nvPr/>
            </p14:nvContentPartPr>
            <p14:xfrm>
              <a:off x="1551528" y="3524606"/>
              <a:ext cx="475455" cy="264684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7209" y="3520290"/>
                <a:ext cx="484093" cy="273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14:cNvPr>
              <p14:cNvContentPartPr/>
              <p14:nvPr/>
            </p14:nvContentPartPr>
            <p14:xfrm>
              <a:off x="2111959" y="3629607"/>
              <a:ext cx="86003" cy="35685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7641" y="3625325"/>
                <a:ext cx="94639" cy="44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14:cNvPr>
              <p14:cNvContentPartPr/>
              <p14:nvPr/>
            </p14:nvContentPartPr>
            <p14:xfrm>
              <a:off x="2733234" y="3374165"/>
              <a:ext cx="50318" cy="194854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28921" y="3369851"/>
                <a:ext cx="58944" cy="20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14:cNvPr>
              <p14:cNvContentPartPr/>
              <p14:nvPr/>
            </p14:nvContentPartPr>
            <p14:xfrm>
              <a:off x="3423055" y="3586734"/>
              <a:ext cx="79585" cy="39536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8734" y="3582421"/>
                <a:ext cx="88228" cy="4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14:cNvPr>
              <p14:cNvContentPartPr/>
              <p14:nvPr/>
            </p14:nvContentPartPr>
            <p14:xfrm>
              <a:off x="2359186" y="3612150"/>
              <a:ext cx="901875" cy="280857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4867" y="3607829"/>
                <a:ext cx="910512" cy="289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14:cNvPr>
              <p14:cNvContentPartPr/>
              <p14:nvPr/>
            </p14:nvContentPartPr>
            <p14:xfrm>
              <a:off x="3724258" y="2920228"/>
              <a:ext cx="803550" cy="632875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9938" y="2915908"/>
                <a:ext cx="812190" cy="64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14:cNvPr>
              <p14:cNvContentPartPr/>
              <p14:nvPr/>
            </p14:nvContentPartPr>
            <p14:xfrm>
              <a:off x="3694156" y="3622932"/>
              <a:ext cx="708818" cy="26956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36" y="3618619"/>
                <a:ext cx="717458" cy="35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14:cNvPr>
              <p14:cNvContentPartPr/>
              <p14:nvPr/>
            </p14:nvContentPartPr>
            <p14:xfrm>
              <a:off x="4157802" y="3742566"/>
              <a:ext cx="4364" cy="192544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53438" y="3738247"/>
                <a:ext cx="13092" cy="201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14:cNvPr>
              <p14:cNvContentPartPr/>
              <p14:nvPr/>
            </p14:nvContentPartPr>
            <p14:xfrm>
              <a:off x="3746785" y="3697639"/>
              <a:ext cx="339647" cy="222581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2467" y="3693324"/>
                <a:ext cx="348282" cy="23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9178831-8BDC-4D21-B1E2-E09E50E63B3A}"/>
                  </a:ext>
                </a:extLst>
              </p14:cNvPr>
              <p14:cNvContentPartPr/>
              <p14:nvPr/>
            </p14:nvContentPartPr>
            <p14:xfrm>
              <a:off x="1993352" y="4257300"/>
              <a:ext cx="91137" cy="4108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9178831-8BDC-4D21-B1E2-E09E50E63B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89029" y="4253192"/>
                <a:ext cx="99782" cy="12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F6E6E16-CE34-468C-99C8-CC0CD316E6AA}"/>
                  </a:ext>
                </a:extLst>
              </p14:cNvPr>
              <p14:cNvContentPartPr/>
              <p14:nvPr/>
            </p14:nvContentPartPr>
            <p14:xfrm>
              <a:off x="2006189" y="4297606"/>
              <a:ext cx="73167" cy="3851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F6E6E16-CE34-468C-99C8-CC0CD316E6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01885" y="4293405"/>
                <a:ext cx="81775" cy="1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3F1A4EB-0388-458D-86E3-B99BF3F8A085}"/>
                  </a:ext>
                </a:extLst>
              </p14:cNvPr>
              <p14:cNvContentPartPr/>
              <p14:nvPr/>
            </p14:nvContentPartPr>
            <p14:xfrm>
              <a:off x="1542543" y="4318914"/>
              <a:ext cx="273926" cy="172006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3F1A4EB-0388-458D-86E3-B99BF3F8A0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38224" y="4314596"/>
                <a:ext cx="282565" cy="18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240D214-5475-4109-8591-2070FF464A27}"/>
                  </a:ext>
                </a:extLst>
              </p14:cNvPr>
              <p14:cNvContentPartPr/>
              <p14:nvPr/>
            </p14:nvContentPartPr>
            <p14:xfrm>
              <a:off x="1481956" y="4022653"/>
              <a:ext cx="359415" cy="254928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240D214-5475-4109-8591-2070FF464A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77634" y="4018338"/>
                <a:ext cx="368058" cy="26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CE55878D-6623-4CEE-B9F1-99C58DDEF25D}"/>
                  </a:ext>
                </a:extLst>
              </p14:cNvPr>
              <p14:cNvContentPartPr/>
              <p14:nvPr/>
            </p14:nvContentPartPr>
            <p14:xfrm>
              <a:off x="2291667" y="4023423"/>
              <a:ext cx="1613004" cy="333229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CE55878D-6623-4CEE-B9F1-99C58DDEF25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87347" y="4019105"/>
                <a:ext cx="1621643" cy="341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E62A98E-9648-4BE5-8581-8B353F9D0BD5}"/>
                  </a:ext>
                </a:extLst>
              </p14:cNvPr>
              <p14:cNvContentPartPr/>
              <p14:nvPr/>
            </p14:nvContentPartPr>
            <p14:xfrm>
              <a:off x="2672904" y="4392594"/>
              <a:ext cx="630774" cy="283168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E62A98E-9648-4BE5-8581-8B353F9D0B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68584" y="4388276"/>
                <a:ext cx="639415" cy="291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2DFA8A7C-6594-4336-A956-19797B833655}"/>
                  </a:ext>
                </a:extLst>
              </p14:cNvPr>
              <p14:cNvContentPartPr/>
              <p14:nvPr/>
            </p14:nvContentPartPr>
            <p14:xfrm>
              <a:off x="4048647" y="4317355"/>
              <a:ext cx="79585" cy="6418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2DFA8A7C-6594-4336-A956-19797B8336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44326" y="4313076"/>
                <a:ext cx="88228" cy="14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551B9ADB-E8C7-4182-A581-A01FC1E5E373}"/>
                  </a:ext>
                </a:extLst>
              </p14:cNvPr>
              <p14:cNvContentPartPr/>
              <p14:nvPr/>
            </p14:nvContentPartPr>
            <p14:xfrm>
              <a:off x="4061740" y="4362282"/>
              <a:ext cx="56993" cy="4878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551B9ADB-E8C7-4182-A581-A01FC1E5E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57439" y="4358101"/>
                <a:ext cx="65596" cy="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B0E1FF7-3CB9-4C59-A018-DE1C82857650}"/>
                  </a:ext>
                </a:extLst>
              </p14:cNvPr>
              <p14:cNvContentPartPr/>
              <p14:nvPr/>
            </p14:nvContentPartPr>
            <p14:xfrm>
              <a:off x="4357104" y="3996554"/>
              <a:ext cx="780480" cy="6364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B0E1FF7-3CB9-4C59-A018-DE1C828576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52784" y="3992234"/>
                <a:ext cx="7891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81A4298F-2103-4E53-AE2D-5022FBA92B8D}"/>
                  </a:ext>
                </a:extLst>
              </p14:cNvPr>
              <p14:cNvContentPartPr/>
              <p14:nvPr/>
            </p14:nvContentPartPr>
            <p14:xfrm>
              <a:off x="5237304" y="4309754"/>
              <a:ext cx="3600" cy="360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81A4298F-2103-4E53-AE2D-5022FBA92B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32984" y="4305434"/>
                <a:ext cx="122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40F35267-EEAF-46BF-A7F7-428A1070B8D8}"/>
                  </a:ext>
                </a:extLst>
              </p14:cNvPr>
              <p14:cNvContentPartPr/>
              <p14:nvPr/>
            </p14:nvContentPartPr>
            <p14:xfrm>
              <a:off x="5343144" y="4285634"/>
              <a:ext cx="635760" cy="241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40F35267-EEAF-46BF-A7F7-428A1070B8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38824" y="4281314"/>
                <a:ext cx="644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44BB4886-CB3E-4FC8-BBFC-6294B75AC86B}"/>
                  </a:ext>
                </a:extLst>
              </p14:cNvPr>
              <p14:cNvContentPartPr/>
              <p14:nvPr/>
            </p14:nvContentPartPr>
            <p14:xfrm>
              <a:off x="5599824" y="4050194"/>
              <a:ext cx="13680" cy="1879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44BB4886-CB3E-4FC8-BBFC-6294B75AC86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95504" y="4045874"/>
                <a:ext cx="22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1D3ED6FF-01C9-4256-AA6D-745E385EA785}"/>
                  </a:ext>
                </a:extLst>
              </p14:cNvPr>
              <p14:cNvContentPartPr/>
              <p14:nvPr/>
            </p14:nvContentPartPr>
            <p14:xfrm>
              <a:off x="5393904" y="4360514"/>
              <a:ext cx="391320" cy="21636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1D3ED6FF-01C9-4256-AA6D-745E385EA7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89584" y="4356194"/>
                <a:ext cx="399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B5681728-5C6F-4048-B913-AE937E44AEFD}"/>
                  </a:ext>
                </a:extLst>
              </p14:cNvPr>
              <p14:cNvContentPartPr/>
              <p14:nvPr/>
            </p14:nvContentPartPr>
            <p14:xfrm>
              <a:off x="2037995" y="5134824"/>
              <a:ext cx="129600" cy="2088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B5681728-5C6F-4048-B913-AE937E44AEF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33675" y="5130504"/>
                <a:ext cx="138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F50E9EAB-5335-41CE-9238-F9EE729C64B8}"/>
                  </a:ext>
                </a:extLst>
              </p14:cNvPr>
              <p14:cNvContentPartPr/>
              <p14:nvPr/>
            </p14:nvContentPartPr>
            <p14:xfrm>
              <a:off x="2063195" y="5195664"/>
              <a:ext cx="123120" cy="252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F50E9EAB-5335-41CE-9238-F9EE729C64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58875" y="5191344"/>
                <a:ext cx="1317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DCDF16A8-2F1D-49F2-B2BF-BC14D3200843}"/>
                  </a:ext>
                </a:extLst>
              </p14:cNvPr>
              <p14:cNvContentPartPr/>
              <p14:nvPr/>
            </p14:nvContentPartPr>
            <p14:xfrm>
              <a:off x="2387613" y="5201784"/>
              <a:ext cx="797400" cy="399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DCDF16A8-2F1D-49F2-B2BF-BC14D32008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83293" y="5197464"/>
                <a:ext cx="806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B07DCAC4-6FF9-47EF-AF9B-BE38E6D56053}"/>
                  </a:ext>
                </a:extLst>
              </p14:cNvPr>
              <p14:cNvContentPartPr/>
              <p14:nvPr/>
            </p14:nvContentPartPr>
            <p14:xfrm>
              <a:off x="3280053" y="5180904"/>
              <a:ext cx="42840" cy="3708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B07DCAC4-6FF9-47EF-AF9B-BE38E6D5605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75733" y="5176584"/>
                <a:ext cx="51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770D6355-4FCB-442C-83C4-AD2553C71913}"/>
                  </a:ext>
                </a:extLst>
              </p14:cNvPr>
              <p14:cNvContentPartPr/>
              <p14:nvPr/>
            </p14:nvContentPartPr>
            <p14:xfrm>
              <a:off x="3750933" y="5194224"/>
              <a:ext cx="141120" cy="612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770D6355-4FCB-442C-83C4-AD2553C7191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46613" y="5189904"/>
                <a:ext cx="1497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94BAE6C2-A731-4BF5-A0D3-FA7D1B285788}"/>
                  </a:ext>
                </a:extLst>
              </p14:cNvPr>
              <p14:cNvContentPartPr/>
              <p14:nvPr/>
            </p14:nvContentPartPr>
            <p14:xfrm>
              <a:off x="4845693" y="5123664"/>
              <a:ext cx="109080" cy="1728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94BAE6C2-A731-4BF5-A0D3-FA7D1B2857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41373" y="5119344"/>
                <a:ext cx="1177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584DCEAA-E86C-46AC-8544-38093BCF2175}"/>
                  </a:ext>
                </a:extLst>
              </p14:cNvPr>
              <p14:cNvContentPartPr/>
              <p14:nvPr/>
            </p14:nvContentPartPr>
            <p14:xfrm>
              <a:off x="4851093" y="5181624"/>
              <a:ext cx="127800" cy="93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584DCEAA-E86C-46AC-8544-38093BCF217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46773" y="5177304"/>
                <a:ext cx="13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A6D79FB9-13AF-4964-A301-F8E8B40E7C3F}"/>
                  </a:ext>
                </a:extLst>
              </p14:cNvPr>
              <p14:cNvContentPartPr/>
              <p14:nvPr/>
            </p14:nvContentPartPr>
            <p14:xfrm>
              <a:off x="6122253" y="5104944"/>
              <a:ext cx="109440" cy="1152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A6D79FB9-13AF-4964-A301-F8E8B40E7C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17933" y="5100624"/>
                <a:ext cx="1180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EA4DBAE6-D604-4A07-964B-8EFA8B36A8CA}"/>
                  </a:ext>
                </a:extLst>
              </p14:cNvPr>
              <p14:cNvContentPartPr/>
              <p14:nvPr/>
            </p14:nvContentPartPr>
            <p14:xfrm>
              <a:off x="6321333" y="4787784"/>
              <a:ext cx="646920" cy="58860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EA4DBAE6-D604-4A07-964B-8EFA8B36A8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17013" y="4783464"/>
                <a:ext cx="6555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ADBA3522-A50C-41CE-ADEE-512129ED1286}"/>
                  </a:ext>
                </a:extLst>
              </p14:cNvPr>
              <p14:cNvContentPartPr/>
              <p14:nvPr/>
            </p14:nvContentPartPr>
            <p14:xfrm>
              <a:off x="5891853" y="4769064"/>
              <a:ext cx="166320" cy="62244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ADBA3522-A50C-41CE-ADEE-512129ED128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87533" y="4764744"/>
                <a:ext cx="17496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83D0E08B-3426-45FD-B1C4-B3B8BF84269E}"/>
                  </a:ext>
                </a:extLst>
              </p14:cNvPr>
              <p14:cNvContentPartPr/>
              <p14:nvPr/>
            </p14:nvContentPartPr>
            <p14:xfrm>
              <a:off x="5183373" y="4934304"/>
              <a:ext cx="635760" cy="39204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83D0E08B-3426-45FD-B1C4-B3B8BF84269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53" y="4929984"/>
                <a:ext cx="6444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D42C4E30-CF68-4DBE-87CF-456CB5E839F0}"/>
                  </a:ext>
                </a:extLst>
              </p14:cNvPr>
              <p14:cNvContentPartPr/>
              <p14:nvPr/>
            </p14:nvContentPartPr>
            <p14:xfrm>
              <a:off x="4031733" y="4824144"/>
              <a:ext cx="718560" cy="75996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D42C4E30-CF68-4DBE-87CF-456CB5E839F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7415" y="4819824"/>
                <a:ext cx="727196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4C0DC51F-8AA0-48EF-BC42-DCA3ACB4BF63}"/>
                  </a:ext>
                </a:extLst>
              </p14:cNvPr>
              <p14:cNvContentPartPr/>
              <p14:nvPr/>
            </p14:nvContentPartPr>
            <p14:xfrm>
              <a:off x="3426933" y="4787064"/>
              <a:ext cx="206640" cy="76680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4C0DC51F-8AA0-48EF-BC42-DCA3ACB4BF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22621" y="4782744"/>
                <a:ext cx="215265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9E847E6-6A5B-4EB6-BCC4-22522E7F59A9}"/>
                  </a:ext>
                </a:extLst>
              </p14:cNvPr>
              <p14:cNvContentPartPr/>
              <p14:nvPr/>
            </p14:nvContentPartPr>
            <p14:xfrm>
              <a:off x="2472573" y="5311584"/>
              <a:ext cx="463680" cy="26460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9E847E6-6A5B-4EB6-BCC4-22522E7F59A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68253" y="5307264"/>
                <a:ext cx="472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96D77E43-C99B-4B80-831C-D9326BB08DED}"/>
                  </a:ext>
                </a:extLst>
              </p14:cNvPr>
              <p14:cNvContentPartPr/>
              <p14:nvPr/>
            </p14:nvContentPartPr>
            <p14:xfrm>
              <a:off x="2605053" y="4848624"/>
              <a:ext cx="321840" cy="30276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96D77E43-C99B-4B80-831C-D9326BB08D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00733" y="4844304"/>
                <a:ext cx="3304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284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14:cNvPr>
              <p14:cNvContentPartPr/>
              <p14:nvPr/>
            </p14:nvContentPartPr>
            <p14:xfrm>
              <a:off x="3918169" y="2421270"/>
              <a:ext cx="359158" cy="176113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850" y="2416948"/>
                <a:ext cx="367795" cy="184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14:cNvPr>
              <p14:cNvContentPartPr/>
              <p14:nvPr/>
            </p14:nvContentPartPr>
            <p14:xfrm>
              <a:off x="2974191" y="2242589"/>
              <a:ext cx="803550" cy="328865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873" y="2238267"/>
                <a:ext cx="812186" cy="337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14:cNvPr>
              <p14:cNvContentPartPr/>
              <p14:nvPr/>
            </p14:nvContentPartPr>
            <p14:xfrm>
              <a:off x="1938562" y="2233347"/>
              <a:ext cx="745530" cy="539123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4242" y="2229028"/>
                <a:ext cx="754170" cy="5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14:cNvPr>
              <p14:cNvContentPartPr/>
              <p14:nvPr/>
            </p14:nvContentPartPr>
            <p14:xfrm>
              <a:off x="1156320" y="2264925"/>
              <a:ext cx="540406" cy="340161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000" y="2260610"/>
                <a:ext cx="549047" cy="34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14:cNvPr>
              <p14:cNvContentPartPr/>
              <p14:nvPr/>
            </p14:nvContentPartPr>
            <p14:xfrm>
              <a:off x="5102026" y="2309537"/>
              <a:ext cx="24389" cy="11809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7722" y="2305243"/>
                <a:ext cx="32997" cy="20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14:cNvPr>
              <p14:cNvContentPartPr/>
              <p14:nvPr/>
            </p14:nvContentPartPr>
            <p14:xfrm>
              <a:off x="5396490" y="2431995"/>
              <a:ext cx="9242" cy="57763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2224" y="2427690"/>
                <a:ext cx="17773" cy="6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14:cNvPr>
              <p14:cNvContentPartPr/>
              <p14:nvPr/>
            </p14:nvContentPartPr>
            <p14:xfrm>
              <a:off x="5098689" y="2372178"/>
              <a:ext cx="183815" cy="166101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4372" y="2367864"/>
                <a:ext cx="192448" cy="17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14:cNvPr>
              <p14:cNvContentPartPr/>
              <p14:nvPr/>
            </p14:nvContentPartPr>
            <p14:xfrm>
              <a:off x="4653784" y="2229182"/>
              <a:ext cx="370968" cy="433866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9466" y="2224861"/>
                <a:ext cx="379604" cy="442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14:cNvPr>
              <p14:cNvContentPartPr/>
              <p14:nvPr/>
            </p14:nvContentPartPr>
            <p14:xfrm>
              <a:off x="1281005" y="3013676"/>
              <a:ext cx="126052" cy="260319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6683" y="3009355"/>
                <a:ext cx="134696" cy="2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14:cNvPr>
              <p14:cNvContentPartPr/>
              <p14:nvPr/>
            </p14:nvContentPartPr>
            <p14:xfrm>
              <a:off x="2819302" y="3004691"/>
              <a:ext cx="225661" cy="223351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4983" y="3000375"/>
                <a:ext cx="234299" cy="23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14:cNvPr>
              <p14:cNvContentPartPr/>
              <p14:nvPr/>
            </p14:nvContentPartPr>
            <p14:xfrm>
              <a:off x="2104579" y="2995706"/>
              <a:ext cx="548108" cy="261603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00260" y="2991388"/>
                <a:ext cx="556745" cy="27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14:cNvPr>
              <p14:cNvContentPartPr/>
              <p14:nvPr/>
            </p14:nvContentPartPr>
            <p14:xfrm>
              <a:off x="1623476" y="2953859"/>
              <a:ext cx="423596" cy="304989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19157" y="2949543"/>
                <a:ext cx="432233" cy="313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14:cNvPr>
              <p14:cNvContentPartPr/>
              <p14:nvPr/>
            </p14:nvContentPartPr>
            <p14:xfrm>
              <a:off x="3214915" y="2984153"/>
              <a:ext cx="335540" cy="224635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0599" y="2979833"/>
                <a:ext cx="344171" cy="233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14:cNvPr>
              <p14:cNvContentPartPr/>
              <p14:nvPr/>
            </p14:nvContentPartPr>
            <p14:xfrm>
              <a:off x="4772778" y="2886970"/>
              <a:ext cx="821777" cy="295491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8459" y="2882651"/>
                <a:ext cx="830416" cy="304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14:cNvPr>
              <p14:cNvContentPartPr/>
              <p14:nvPr/>
            </p14:nvContentPartPr>
            <p14:xfrm>
              <a:off x="1551528" y="3524606"/>
              <a:ext cx="475455" cy="264684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7209" y="3520290"/>
                <a:ext cx="484093" cy="273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14:cNvPr>
              <p14:cNvContentPartPr/>
              <p14:nvPr/>
            </p14:nvContentPartPr>
            <p14:xfrm>
              <a:off x="2111959" y="3629607"/>
              <a:ext cx="86003" cy="35685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7641" y="3625325"/>
                <a:ext cx="94639" cy="44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14:cNvPr>
              <p14:cNvContentPartPr/>
              <p14:nvPr/>
            </p14:nvContentPartPr>
            <p14:xfrm>
              <a:off x="2733234" y="3374165"/>
              <a:ext cx="50318" cy="194854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28921" y="3369851"/>
                <a:ext cx="58944" cy="20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14:cNvPr>
              <p14:cNvContentPartPr/>
              <p14:nvPr/>
            </p14:nvContentPartPr>
            <p14:xfrm>
              <a:off x="3423055" y="3586734"/>
              <a:ext cx="79585" cy="39536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8734" y="3582421"/>
                <a:ext cx="88228" cy="4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14:cNvPr>
              <p14:cNvContentPartPr/>
              <p14:nvPr/>
            </p14:nvContentPartPr>
            <p14:xfrm>
              <a:off x="2359186" y="3612150"/>
              <a:ext cx="901875" cy="280857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4867" y="3607829"/>
                <a:ext cx="910512" cy="289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14:cNvPr>
              <p14:cNvContentPartPr/>
              <p14:nvPr/>
            </p14:nvContentPartPr>
            <p14:xfrm>
              <a:off x="3724258" y="2920228"/>
              <a:ext cx="803550" cy="632875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9938" y="2915908"/>
                <a:ext cx="812190" cy="64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14:cNvPr>
              <p14:cNvContentPartPr/>
              <p14:nvPr/>
            </p14:nvContentPartPr>
            <p14:xfrm>
              <a:off x="3694156" y="3622932"/>
              <a:ext cx="708818" cy="26956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36" y="3618619"/>
                <a:ext cx="717458" cy="35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14:cNvPr>
              <p14:cNvContentPartPr/>
              <p14:nvPr/>
            </p14:nvContentPartPr>
            <p14:xfrm>
              <a:off x="4157802" y="3742566"/>
              <a:ext cx="4364" cy="192544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53438" y="3738247"/>
                <a:ext cx="13092" cy="201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14:cNvPr>
              <p14:cNvContentPartPr/>
              <p14:nvPr/>
            </p14:nvContentPartPr>
            <p14:xfrm>
              <a:off x="3746785" y="3697639"/>
              <a:ext cx="339647" cy="222581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2467" y="3693324"/>
                <a:ext cx="348282" cy="23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9178831-8BDC-4D21-B1E2-E09E50E63B3A}"/>
                  </a:ext>
                </a:extLst>
              </p14:cNvPr>
              <p14:cNvContentPartPr/>
              <p14:nvPr/>
            </p14:nvContentPartPr>
            <p14:xfrm>
              <a:off x="1993352" y="4257300"/>
              <a:ext cx="91137" cy="4108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9178831-8BDC-4D21-B1E2-E09E50E63B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89029" y="4253192"/>
                <a:ext cx="99782" cy="12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F6E6E16-CE34-468C-99C8-CC0CD316E6AA}"/>
                  </a:ext>
                </a:extLst>
              </p14:cNvPr>
              <p14:cNvContentPartPr/>
              <p14:nvPr/>
            </p14:nvContentPartPr>
            <p14:xfrm>
              <a:off x="2006189" y="4297606"/>
              <a:ext cx="73167" cy="3851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F6E6E16-CE34-468C-99C8-CC0CD316E6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01885" y="4293405"/>
                <a:ext cx="81775" cy="1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3F1A4EB-0388-458D-86E3-B99BF3F8A085}"/>
                  </a:ext>
                </a:extLst>
              </p14:cNvPr>
              <p14:cNvContentPartPr/>
              <p14:nvPr/>
            </p14:nvContentPartPr>
            <p14:xfrm>
              <a:off x="1542543" y="4318914"/>
              <a:ext cx="273926" cy="172006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3F1A4EB-0388-458D-86E3-B99BF3F8A0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38224" y="4314596"/>
                <a:ext cx="282565" cy="18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240D214-5475-4109-8591-2070FF464A27}"/>
                  </a:ext>
                </a:extLst>
              </p14:cNvPr>
              <p14:cNvContentPartPr/>
              <p14:nvPr/>
            </p14:nvContentPartPr>
            <p14:xfrm>
              <a:off x="1481956" y="4022653"/>
              <a:ext cx="359415" cy="254928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240D214-5475-4109-8591-2070FF464A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77634" y="4018338"/>
                <a:ext cx="368058" cy="26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CE55878D-6623-4CEE-B9F1-99C58DDEF25D}"/>
                  </a:ext>
                </a:extLst>
              </p14:cNvPr>
              <p14:cNvContentPartPr/>
              <p14:nvPr/>
            </p14:nvContentPartPr>
            <p14:xfrm>
              <a:off x="2291667" y="4023423"/>
              <a:ext cx="1613004" cy="333229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CE55878D-6623-4CEE-B9F1-99C58DDEF25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87347" y="4019105"/>
                <a:ext cx="1621643" cy="341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E62A98E-9648-4BE5-8581-8B353F9D0BD5}"/>
                  </a:ext>
                </a:extLst>
              </p14:cNvPr>
              <p14:cNvContentPartPr/>
              <p14:nvPr/>
            </p14:nvContentPartPr>
            <p14:xfrm>
              <a:off x="2672904" y="4392594"/>
              <a:ext cx="630774" cy="283168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E62A98E-9648-4BE5-8581-8B353F9D0B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68584" y="4388276"/>
                <a:ext cx="639415" cy="291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2DFA8A7C-6594-4336-A956-19797B833655}"/>
                  </a:ext>
                </a:extLst>
              </p14:cNvPr>
              <p14:cNvContentPartPr/>
              <p14:nvPr/>
            </p14:nvContentPartPr>
            <p14:xfrm>
              <a:off x="4048647" y="4317355"/>
              <a:ext cx="79585" cy="6418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2DFA8A7C-6594-4336-A956-19797B8336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44326" y="4313076"/>
                <a:ext cx="88228" cy="14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551B9ADB-E8C7-4182-A581-A01FC1E5E373}"/>
                  </a:ext>
                </a:extLst>
              </p14:cNvPr>
              <p14:cNvContentPartPr/>
              <p14:nvPr/>
            </p14:nvContentPartPr>
            <p14:xfrm>
              <a:off x="4061740" y="4362282"/>
              <a:ext cx="56993" cy="4878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551B9ADB-E8C7-4182-A581-A01FC1E5E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57439" y="4358101"/>
                <a:ext cx="65596" cy="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B0E1FF7-3CB9-4C59-A018-DE1C82857650}"/>
                  </a:ext>
                </a:extLst>
              </p14:cNvPr>
              <p14:cNvContentPartPr/>
              <p14:nvPr/>
            </p14:nvContentPartPr>
            <p14:xfrm>
              <a:off x="4357104" y="3996554"/>
              <a:ext cx="780480" cy="6364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B0E1FF7-3CB9-4C59-A018-DE1C828576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52784" y="3992234"/>
                <a:ext cx="7891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81A4298F-2103-4E53-AE2D-5022FBA92B8D}"/>
                  </a:ext>
                </a:extLst>
              </p14:cNvPr>
              <p14:cNvContentPartPr/>
              <p14:nvPr/>
            </p14:nvContentPartPr>
            <p14:xfrm>
              <a:off x="5237304" y="4309754"/>
              <a:ext cx="3600" cy="360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81A4298F-2103-4E53-AE2D-5022FBA92B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32984" y="4305434"/>
                <a:ext cx="122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40F35267-EEAF-46BF-A7F7-428A1070B8D8}"/>
                  </a:ext>
                </a:extLst>
              </p14:cNvPr>
              <p14:cNvContentPartPr/>
              <p14:nvPr/>
            </p14:nvContentPartPr>
            <p14:xfrm>
              <a:off x="5343144" y="4285634"/>
              <a:ext cx="635760" cy="241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40F35267-EEAF-46BF-A7F7-428A1070B8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38824" y="4281314"/>
                <a:ext cx="644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44BB4886-CB3E-4FC8-BBFC-6294B75AC86B}"/>
                  </a:ext>
                </a:extLst>
              </p14:cNvPr>
              <p14:cNvContentPartPr/>
              <p14:nvPr/>
            </p14:nvContentPartPr>
            <p14:xfrm>
              <a:off x="5599824" y="4050194"/>
              <a:ext cx="13680" cy="1879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44BB4886-CB3E-4FC8-BBFC-6294B75AC86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95504" y="4045874"/>
                <a:ext cx="22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1D3ED6FF-01C9-4256-AA6D-745E385EA785}"/>
                  </a:ext>
                </a:extLst>
              </p14:cNvPr>
              <p14:cNvContentPartPr/>
              <p14:nvPr/>
            </p14:nvContentPartPr>
            <p14:xfrm>
              <a:off x="5393904" y="4360514"/>
              <a:ext cx="391320" cy="21636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1D3ED6FF-01C9-4256-AA6D-745E385EA7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89584" y="4356194"/>
                <a:ext cx="399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B5681728-5C6F-4048-B913-AE937E44AEFD}"/>
                  </a:ext>
                </a:extLst>
              </p14:cNvPr>
              <p14:cNvContentPartPr/>
              <p14:nvPr/>
            </p14:nvContentPartPr>
            <p14:xfrm>
              <a:off x="2037995" y="5134824"/>
              <a:ext cx="129600" cy="2088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B5681728-5C6F-4048-B913-AE937E44AEF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33675" y="5130504"/>
                <a:ext cx="138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F50E9EAB-5335-41CE-9238-F9EE729C64B8}"/>
                  </a:ext>
                </a:extLst>
              </p14:cNvPr>
              <p14:cNvContentPartPr/>
              <p14:nvPr/>
            </p14:nvContentPartPr>
            <p14:xfrm>
              <a:off x="2063195" y="5195664"/>
              <a:ext cx="123120" cy="252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F50E9EAB-5335-41CE-9238-F9EE729C64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58875" y="5191344"/>
                <a:ext cx="1317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DCDF16A8-2F1D-49F2-B2BF-BC14D3200843}"/>
                  </a:ext>
                </a:extLst>
              </p14:cNvPr>
              <p14:cNvContentPartPr/>
              <p14:nvPr/>
            </p14:nvContentPartPr>
            <p14:xfrm>
              <a:off x="2387613" y="5201784"/>
              <a:ext cx="797400" cy="399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DCDF16A8-2F1D-49F2-B2BF-BC14D32008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83293" y="5197464"/>
                <a:ext cx="806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B07DCAC4-6FF9-47EF-AF9B-BE38E6D56053}"/>
                  </a:ext>
                </a:extLst>
              </p14:cNvPr>
              <p14:cNvContentPartPr/>
              <p14:nvPr/>
            </p14:nvContentPartPr>
            <p14:xfrm>
              <a:off x="3280053" y="5180904"/>
              <a:ext cx="42840" cy="3708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B07DCAC4-6FF9-47EF-AF9B-BE38E6D5605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75733" y="5176584"/>
                <a:ext cx="51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770D6355-4FCB-442C-83C4-AD2553C71913}"/>
                  </a:ext>
                </a:extLst>
              </p14:cNvPr>
              <p14:cNvContentPartPr/>
              <p14:nvPr/>
            </p14:nvContentPartPr>
            <p14:xfrm>
              <a:off x="3750933" y="5194224"/>
              <a:ext cx="141120" cy="612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770D6355-4FCB-442C-83C4-AD2553C7191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46613" y="5189904"/>
                <a:ext cx="1497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94BAE6C2-A731-4BF5-A0D3-FA7D1B285788}"/>
                  </a:ext>
                </a:extLst>
              </p14:cNvPr>
              <p14:cNvContentPartPr/>
              <p14:nvPr/>
            </p14:nvContentPartPr>
            <p14:xfrm>
              <a:off x="4845693" y="5123664"/>
              <a:ext cx="109080" cy="1728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94BAE6C2-A731-4BF5-A0D3-FA7D1B2857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41373" y="5119344"/>
                <a:ext cx="1177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584DCEAA-E86C-46AC-8544-38093BCF2175}"/>
                  </a:ext>
                </a:extLst>
              </p14:cNvPr>
              <p14:cNvContentPartPr/>
              <p14:nvPr/>
            </p14:nvContentPartPr>
            <p14:xfrm>
              <a:off x="4851093" y="5181624"/>
              <a:ext cx="127800" cy="93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584DCEAA-E86C-46AC-8544-38093BCF217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46773" y="5177304"/>
                <a:ext cx="13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A6D79FB9-13AF-4964-A301-F8E8B40E7C3F}"/>
                  </a:ext>
                </a:extLst>
              </p14:cNvPr>
              <p14:cNvContentPartPr/>
              <p14:nvPr/>
            </p14:nvContentPartPr>
            <p14:xfrm>
              <a:off x="6122253" y="5104944"/>
              <a:ext cx="109440" cy="1152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A6D79FB9-13AF-4964-A301-F8E8B40E7C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17933" y="5100624"/>
                <a:ext cx="1180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EA4DBAE6-D604-4A07-964B-8EFA8B36A8CA}"/>
                  </a:ext>
                </a:extLst>
              </p14:cNvPr>
              <p14:cNvContentPartPr/>
              <p14:nvPr/>
            </p14:nvContentPartPr>
            <p14:xfrm>
              <a:off x="6321333" y="4787784"/>
              <a:ext cx="646920" cy="58860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EA4DBAE6-D604-4A07-964B-8EFA8B36A8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17013" y="4783464"/>
                <a:ext cx="6555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ADBA3522-A50C-41CE-ADEE-512129ED1286}"/>
                  </a:ext>
                </a:extLst>
              </p14:cNvPr>
              <p14:cNvContentPartPr/>
              <p14:nvPr/>
            </p14:nvContentPartPr>
            <p14:xfrm>
              <a:off x="5891853" y="4769064"/>
              <a:ext cx="166320" cy="62244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ADBA3522-A50C-41CE-ADEE-512129ED128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87533" y="4764744"/>
                <a:ext cx="17496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83D0E08B-3426-45FD-B1C4-B3B8BF84269E}"/>
                  </a:ext>
                </a:extLst>
              </p14:cNvPr>
              <p14:cNvContentPartPr/>
              <p14:nvPr/>
            </p14:nvContentPartPr>
            <p14:xfrm>
              <a:off x="5183373" y="4934304"/>
              <a:ext cx="635760" cy="39204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83D0E08B-3426-45FD-B1C4-B3B8BF84269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53" y="4929984"/>
                <a:ext cx="6444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D42C4E30-CF68-4DBE-87CF-456CB5E839F0}"/>
                  </a:ext>
                </a:extLst>
              </p14:cNvPr>
              <p14:cNvContentPartPr/>
              <p14:nvPr/>
            </p14:nvContentPartPr>
            <p14:xfrm>
              <a:off x="4031733" y="4824144"/>
              <a:ext cx="718560" cy="75996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D42C4E30-CF68-4DBE-87CF-456CB5E839F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7415" y="4819824"/>
                <a:ext cx="727196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4C0DC51F-8AA0-48EF-BC42-DCA3ACB4BF63}"/>
                  </a:ext>
                </a:extLst>
              </p14:cNvPr>
              <p14:cNvContentPartPr/>
              <p14:nvPr/>
            </p14:nvContentPartPr>
            <p14:xfrm>
              <a:off x="3426933" y="4787064"/>
              <a:ext cx="206640" cy="76680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4C0DC51F-8AA0-48EF-BC42-DCA3ACB4BF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22621" y="4782744"/>
                <a:ext cx="215265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9E847E6-6A5B-4EB6-BCC4-22522E7F59A9}"/>
                  </a:ext>
                </a:extLst>
              </p14:cNvPr>
              <p14:cNvContentPartPr/>
              <p14:nvPr/>
            </p14:nvContentPartPr>
            <p14:xfrm>
              <a:off x="2472573" y="5311584"/>
              <a:ext cx="463680" cy="26460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9E847E6-6A5B-4EB6-BCC4-22522E7F59A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68253" y="5307264"/>
                <a:ext cx="472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96D77E43-C99B-4B80-831C-D9326BB08DED}"/>
                  </a:ext>
                </a:extLst>
              </p14:cNvPr>
              <p14:cNvContentPartPr/>
              <p14:nvPr/>
            </p14:nvContentPartPr>
            <p14:xfrm>
              <a:off x="2605053" y="4848624"/>
              <a:ext cx="321840" cy="30276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96D77E43-C99B-4B80-831C-D9326BB08D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00733" y="4844304"/>
                <a:ext cx="3304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DC2564AD-D85E-48AC-A6E5-ECFC13B706C7}"/>
                  </a:ext>
                </a:extLst>
              </p14:cNvPr>
              <p14:cNvContentPartPr/>
              <p14:nvPr/>
            </p14:nvContentPartPr>
            <p14:xfrm>
              <a:off x="1186947" y="6090984"/>
              <a:ext cx="206280" cy="22392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DC2564AD-D85E-48AC-A6E5-ECFC13B706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82619" y="6086664"/>
                <a:ext cx="214935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11EEF1A3-87D7-4C39-B7E8-6147C6BFCCF9}"/>
                  </a:ext>
                </a:extLst>
              </p14:cNvPr>
              <p14:cNvContentPartPr/>
              <p14:nvPr/>
            </p14:nvContentPartPr>
            <p14:xfrm>
              <a:off x="2293227" y="6149664"/>
              <a:ext cx="120600" cy="16344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11EEF1A3-87D7-4C39-B7E8-6147C6BFCC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88907" y="6145344"/>
                <a:ext cx="1292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221F35A3-C919-4DB4-A570-7C4E59AF07AF}"/>
                  </a:ext>
                </a:extLst>
              </p14:cNvPr>
              <p14:cNvContentPartPr/>
              <p14:nvPr/>
            </p14:nvContentPartPr>
            <p14:xfrm>
              <a:off x="3256587" y="6193584"/>
              <a:ext cx="11160" cy="8136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221F35A3-C919-4DB4-A570-7C4E59AF07A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52267" y="6189264"/>
                <a:ext cx="19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DE6DAA10-540B-4408-8BF8-00DFE3E5594B}"/>
                  </a:ext>
                </a:extLst>
              </p14:cNvPr>
              <p14:cNvContentPartPr/>
              <p14:nvPr/>
            </p14:nvContentPartPr>
            <p14:xfrm>
              <a:off x="2664027" y="6031584"/>
              <a:ext cx="513000" cy="31752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DE6DAA10-540B-4408-8BF8-00DFE3E5594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59707" y="6027269"/>
                <a:ext cx="521640" cy="326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0DEF02BA-2F53-460B-9528-F474637E478F}"/>
                  </a:ext>
                </a:extLst>
              </p14:cNvPr>
              <p14:cNvContentPartPr/>
              <p14:nvPr/>
            </p14:nvContentPartPr>
            <p14:xfrm>
              <a:off x="1631907" y="5995224"/>
              <a:ext cx="591120" cy="34884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0DEF02BA-2F53-460B-9528-F474637E478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27590" y="5990904"/>
                <a:ext cx="599755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74902747-1C18-43FE-9681-BF7484EC0169}"/>
                  </a:ext>
                </a:extLst>
              </p14:cNvPr>
              <p14:cNvContentPartPr/>
              <p14:nvPr/>
            </p14:nvContentPartPr>
            <p14:xfrm>
              <a:off x="3634587" y="6256224"/>
              <a:ext cx="401760" cy="1692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74902747-1C18-43FE-9681-BF7484EC016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30267" y="6251904"/>
                <a:ext cx="4104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2225745D-1CFE-453B-98A9-1D3A261F4B29}"/>
                  </a:ext>
                </a:extLst>
              </p14:cNvPr>
              <p14:cNvContentPartPr/>
              <p14:nvPr/>
            </p14:nvContentPartPr>
            <p14:xfrm>
              <a:off x="3686427" y="6360624"/>
              <a:ext cx="126000" cy="16920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2225745D-1CFE-453B-98A9-1D3A261F4B2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82107" y="6356304"/>
                <a:ext cx="134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3BF5ABBC-7092-4F03-8607-D8FEF67BA6A5}"/>
                  </a:ext>
                </a:extLst>
              </p14:cNvPr>
              <p14:cNvContentPartPr/>
              <p14:nvPr/>
            </p14:nvContentPartPr>
            <p14:xfrm>
              <a:off x="3663747" y="5948424"/>
              <a:ext cx="322200" cy="25776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3BF5ABBC-7092-4F03-8607-D8FEF67BA6A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59427" y="5944104"/>
                <a:ext cx="330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8F152BFD-6030-4D46-8010-D6F7BC6A4592}"/>
                  </a:ext>
                </a:extLst>
              </p14:cNvPr>
              <p14:cNvContentPartPr/>
              <p14:nvPr/>
            </p14:nvContentPartPr>
            <p14:xfrm>
              <a:off x="4152267" y="6201144"/>
              <a:ext cx="97560" cy="792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8F152BFD-6030-4D46-8010-D6F7BC6A459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47947" y="6196824"/>
                <a:ext cx="1062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0EE99129-98E9-486B-987F-B646C848687A}"/>
                  </a:ext>
                </a:extLst>
              </p14:cNvPr>
              <p14:cNvContentPartPr/>
              <p14:nvPr/>
            </p14:nvContentPartPr>
            <p14:xfrm>
              <a:off x="4174947" y="6255864"/>
              <a:ext cx="68040" cy="828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0EE99129-98E9-486B-987F-B646C84868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70627" y="6251544"/>
                <a:ext cx="7668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354C56AD-C6F9-473A-9F3F-BD14936E543C}"/>
                  </a:ext>
                </a:extLst>
              </p14:cNvPr>
              <p14:cNvContentPartPr/>
              <p14:nvPr/>
            </p14:nvContentPartPr>
            <p14:xfrm>
              <a:off x="4984947" y="6229584"/>
              <a:ext cx="1800" cy="540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354C56AD-C6F9-473A-9F3F-BD14936E543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0627" y="6225264"/>
                <a:ext cx="104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AAAC8A1B-67B8-465D-8E40-F39AB5D4682A}"/>
                  </a:ext>
                </a:extLst>
              </p14:cNvPr>
              <p14:cNvContentPartPr/>
              <p14:nvPr/>
            </p14:nvContentPartPr>
            <p14:xfrm>
              <a:off x="5168907" y="6288984"/>
              <a:ext cx="299880" cy="23220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AAAC8A1B-67B8-465D-8E40-F39AB5D4682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64592" y="6284657"/>
                <a:ext cx="308510" cy="240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65C5AD32-9ECE-4BCF-AAA1-0CA6927DDA82}"/>
                  </a:ext>
                </a:extLst>
              </p14:cNvPr>
              <p14:cNvContentPartPr/>
              <p14:nvPr/>
            </p14:nvContentPartPr>
            <p14:xfrm>
              <a:off x="5064867" y="5905584"/>
              <a:ext cx="431640" cy="31968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65C5AD32-9ECE-4BCF-AAA1-0CA6927DDA8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60547" y="5901264"/>
                <a:ext cx="4402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1CC19A63-1F38-45B2-8069-F841B0DE3009}"/>
                  </a:ext>
                </a:extLst>
              </p14:cNvPr>
              <p14:cNvContentPartPr/>
              <p14:nvPr/>
            </p14:nvContentPartPr>
            <p14:xfrm>
              <a:off x="4520187" y="6354504"/>
              <a:ext cx="321120" cy="19368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1CC19A63-1F38-45B2-8069-F841B0DE300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515872" y="6350184"/>
                <a:ext cx="32975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FD522D07-566C-4F26-BC95-1DC337B3AA52}"/>
                  </a:ext>
                </a:extLst>
              </p14:cNvPr>
              <p14:cNvContentPartPr/>
              <p14:nvPr/>
            </p14:nvContentPartPr>
            <p14:xfrm>
              <a:off x="4497147" y="5887944"/>
              <a:ext cx="393840" cy="36720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FD522D07-566C-4F26-BC95-1DC337B3AA5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92831" y="5883624"/>
                <a:ext cx="402472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81020543-554D-4493-B036-2AD9A925992C}"/>
                  </a:ext>
                </a:extLst>
              </p14:cNvPr>
              <p14:cNvContentPartPr/>
              <p14:nvPr/>
            </p14:nvContentPartPr>
            <p14:xfrm>
              <a:off x="3879027" y="6385104"/>
              <a:ext cx="125640" cy="15984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81020543-554D-4493-B036-2AD9A925992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74707" y="6380784"/>
                <a:ext cx="134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155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541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587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14:cNvPr>
              <p14:cNvContentPartPr/>
              <p14:nvPr/>
            </p14:nvContentPartPr>
            <p14:xfrm>
              <a:off x="1151370" y="2623549"/>
              <a:ext cx="532440" cy="3499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7050" y="2619229"/>
                <a:ext cx="541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14:cNvPr>
              <p14:cNvContentPartPr/>
              <p14:nvPr/>
            </p14:nvContentPartPr>
            <p14:xfrm>
              <a:off x="1138770" y="3041509"/>
              <a:ext cx="535320" cy="33048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450" y="3037184"/>
                <a:ext cx="543960" cy="33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14:cNvPr>
              <p14:cNvContentPartPr/>
              <p14:nvPr/>
            </p14:nvContentPartPr>
            <p14:xfrm>
              <a:off x="1775250" y="2988589"/>
              <a:ext cx="83880" cy="4932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930" y="2984269"/>
                <a:ext cx="92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14:cNvPr>
              <p14:cNvContentPartPr/>
              <p14:nvPr/>
            </p14:nvContentPartPr>
            <p14:xfrm>
              <a:off x="2623050" y="2757469"/>
              <a:ext cx="1116000" cy="42444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8730" y="2753149"/>
                <a:ext cx="1124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14:cNvPr>
              <p14:cNvContentPartPr/>
              <p14:nvPr/>
            </p14:nvContentPartPr>
            <p14:xfrm>
              <a:off x="1972170" y="2814709"/>
              <a:ext cx="556920" cy="32652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7850" y="2810384"/>
                <a:ext cx="56556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41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14:cNvPr>
              <p14:cNvContentPartPr/>
              <p14:nvPr/>
            </p14:nvContentPartPr>
            <p14:xfrm>
              <a:off x="1151370" y="2623549"/>
              <a:ext cx="532440" cy="3499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7050" y="2619229"/>
                <a:ext cx="541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14:cNvPr>
              <p14:cNvContentPartPr/>
              <p14:nvPr/>
            </p14:nvContentPartPr>
            <p14:xfrm>
              <a:off x="1138770" y="3041509"/>
              <a:ext cx="535320" cy="33048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450" y="3037184"/>
                <a:ext cx="543960" cy="33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14:cNvPr>
              <p14:cNvContentPartPr/>
              <p14:nvPr/>
            </p14:nvContentPartPr>
            <p14:xfrm>
              <a:off x="1775250" y="2988589"/>
              <a:ext cx="83880" cy="4932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930" y="2984269"/>
                <a:ext cx="92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14:cNvPr>
              <p14:cNvContentPartPr/>
              <p14:nvPr/>
            </p14:nvContentPartPr>
            <p14:xfrm>
              <a:off x="2623050" y="2757469"/>
              <a:ext cx="1116000" cy="42444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8730" y="2753149"/>
                <a:ext cx="1124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14:cNvPr>
              <p14:cNvContentPartPr/>
              <p14:nvPr/>
            </p14:nvContentPartPr>
            <p14:xfrm>
              <a:off x="1972170" y="2814709"/>
              <a:ext cx="556920" cy="32652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7850" y="2810384"/>
                <a:ext cx="56556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14:cNvPr>
              <p14:cNvContentPartPr/>
              <p14:nvPr/>
            </p14:nvContentPartPr>
            <p14:xfrm>
              <a:off x="1693031" y="3711844"/>
              <a:ext cx="76680" cy="468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8711" y="3707524"/>
                <a:ext cx="85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14:cNvPr>
              <p14:cNvContentPartPr/>
              <p14:nvPr/>
            </p14:nvContentPartPr>
            <p14:xfrm>
              <a:off x="1695911" y="3759724"/>
              <a:ext cx="56160" cy="5040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1591" y="3755404"/>
                <a:ext cx="648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14:cNvPr>
              <p14:cNvContentPartPr/>
              <p14:nvPr/>
            </p14:nvContentPartPr>
            <p14:xfrm>
              <a:off x="1941071" y="3544804"/>
              <a:ext cx="195120" cy="29088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6751" y="3540484"/>
                <a:ext cx="203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14:cNvPr>
              <p14:cNvContentPartPr/>
              <p14:nvPr/>
            </p14:nvContentPartPr>
            <p14:xfrm>
              <a:off x="1106951" y="3435004"/>
              <a:ext cx="512280" cy="596880"/>
            </p14:xfrm>
          </p:contentPart>
        </mc:Choice>
        <mc:Fallback xmlns=""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2631" y="3430684"/>
                <a:ext cx="5209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14:cNvPr>
              <p14:cNvContentPartPr/>
              <p14:nvPr/>
            </p14:nvContentPartPr>
            <p14:xfrm>
              <a:off x="2200631" y="3442204"/>
              <a:ext cx="170640" cy="157320"/>
            </p14:xfrm>
          </p:contentPart>
        </mc:Choice>
        <mc:Fallback xmlns=""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320" y="3437884"/>
                <a:ext cx="179262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152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14:cNvPr>
              <p14:cNvContentPartPr/>
              <p14:nvPr/>
            </p14:nvContentPartPr>
            <p14:xfrm>
              <a:off x="1151370" y="2623549"/>
              <a:ext cx="532440" cy="3499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7050" y="2619229"/>
                <a:ext cx="541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14:cNvPr>
              <p14:cNvContentPartPr/>
              <p14:nvPr/>
            </p14:nvContentPartPr>
            <p14:xfrm>
              <a:off x="1138770" y="3041509"/>
              <a:ext cx="535320" cy="33048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450" y="3037184"/>
                <a:ext cx="543960" cy="33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14:cNvPr>
              <p14:cNvContentPartPr/>
              <p14:nvPr/>
            </p14:nvContentPartPr>
            <p14:xfrm>
              <a:off x="1775250" y="2988589"/>
              <a:ext cx="83880" cy="4932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930" y="2984269"/>
                <a:ext cx="92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14:cNvPr>
              <p14:cNvContentPartPr/>
              <p14:nvPr/>
            </p14:nvContentPartPr>
            <p14:xfrm>
              <a:off x="2623050" y="2757469"/>
              <a:ext cx="1116000" cy="42444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8730" y="2753149"/>
                <a:ext cx="1124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14:cNvPr>
              <p14:cNvContentPartPr/>
              <p14:nvPr/>
            </p14:nvContentPartPr>
            <p14:xfrm>
              <a:off x="1972170" y="2814709"/>
              <a:ext cx="556920" cy="32652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7850" y="2810384"/>
                <a:ext cx="56556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14:cNvPr>
              <p14:cNvContentPartPr/>
              <p14:nvPr/>
            </p14:nvContentPartPr>
            <p14:xfrm>
              <a:off x="1693031" y="3711844"/>
              <a:ext cx="76680" cy="468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8711" y="3707524"/>
                <a:ext cx="85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14:cNvPr>
              <p14:cNvContentPartPr/>
              <p14:nvPr/>
            </p14:nvContentPartPr>
            <p14:xfrm>
              <a:off x="1695911" y="3759724"/>
              <a:ext cx="56160" cy="5040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1591" y="3755404"/>
                <a:ext cx="648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14:cNvPr>
              <p14:cNvContentPartPr/>
              <p14:nvPr/>
            </p14:nvContentPartPr>
            <p14:xfrm>
              <a:off x="1941071" y="3544804"/>
              <a:ext cx="195120" cy="29088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6751" y="3540484"/>
                <a:ext cx="203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14:cNvPr>
              <p14:cNvContentPartPr/>
              <p14:nvPr/>
            </p14:nvContentPartPr>
            <p14:xfrm>
              <a:off x="1106951" y="3435004"/>
              <a:ext cx="512280" cy="596880"/>
            </p14:xfrm>
          </p:contentPart>
        </mc:Choice>
        <mc:Fallback xmlns=""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2631" y="3430684"/>
                <a:ext cx="5209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14:cNvPr>
              <p14:cNvContentPartPr/>
              <p14:nvPr/>
            </p14:nvContentPartPr>
            <p14:xfrm>
              <a:off x="2200631" y="3442204"/>
              <a:ext cx="170640" cy="157320"/>
            </p14:xfrm>
          </p:contentPart>
        </mc:Choice>
        <mc:Fallback xmlns=""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320" y="3437884"/>
                <a:ext cx="179262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14:cNvPr>
              <p14:cNvContentPartPr/>
              <p14:nvPr/>
            </p14:nvContentPartPr>
            <p14:xfrm>
              <a:off x="1139618" y="4188608"/>
              <a:ext cx="469080" cy="272880"/>
            </p14:xfrm>
          </p:contentPart>
        </mc:Choice>
        <mc:Fallback xmlns=""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5301" y="4184288"/>
                <a:ext cx="477713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14:cNvPr>
              <p14:cNvContentPartPr/>
              <p14:nvPr/>
            </p14:nvContentPartPr>
            <p14:xfrm>
              <a:off x="1103258" y="4512968"/>
              <a:ext cx="537120" cy="257760"/>
            </p14:xfrm>
          </p:contentPart>
        </mc:Choice>
        <mc:Fallback xmlns=""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8938" y="4508648"/>
                <a:ext cx="545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14:cNvPr>
              <p14:cNvContentPartPr/>
              <p14:nvPr/>
            </p14:nvContentPartPr>
            <p14:xfrm>
              <a:off x="1785098" y="4443488"/>
              <a:ext cx="77040" cy="51840"/>
            </p14:xfrm>
          </p:contentPart>
        </mc:Choice>
        <mc:Fallback xmlns=""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80778" y="4439168"/>
                <a:ext cx="85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14:cNvPr>
              <p14:cNvContentPartPr/>
              <p14:nvPr/>
            </p14:nvContentPartPr>
            <p14:xfrm>
              <a:off x="4050938" y="4225688"/>
              <a:ext cx="85320" cy="382680"/>
            </p14:xfrm>
          </p:contentPart>
        </mc:Choice>
        <mc:Fallback xmlns=""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6618" y="4221368"/>
                <a:ext cx="93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14:cNvPr>
              <p14:cNvContentPartPr/>
              <p14:nvPr/>
            </p14:nvContentPartPr>
            <p14:xfrm>
              <a:off x="2037818" y="4218488"/>
              <a:ext cx="738360" cy="405720"/>
            </p14:xfrm>
          </p:contentPart>
        </mc:Choice>
        <mc:Fallback xmlns=""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33500" y="4214168"/>
                <a:ext cx="746996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14:cNvPr>
              <p14:cNvContentPartPr/>
              <p14:nvPr/>
            </p14:nvContentPartPr>
            <p14:xfrm>
              <a:off x="2850698" y="4186808"/>
              <a:ext cx="1132920" cy="416880"/>
            </p14:xfrm>
          </p:contentPart>
        </mc:Choice>
        <mc:Fallback xmlns=""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46378" y="4182492"/>
                <a:ext cx="1141560" cy="425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955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14:cNvPr>
              <p14:cNvContentPartPr/>
              <p14:nvPr/>
            </p14:nvContentPartPr>
            <p14:xfrm>
              <a:off x="1151370" y="2623549"/>
              <a:ext cx="532440" cy="3499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7050" y="2619229"/>
                <a:ext cx="541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14:cNvPr>
              <p14:cNvContentPartPr/>
              <p14:nvPr/>
            </p14:nvContentPartPr>
            <p14:xfrm>
              <a:off x="1138770" y="3041509"/>
              <a:ext cx="535320" cy="33048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450" y="3037184"/>
                <a:ext cx="543960" cy="33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14:cNvPr>
              <p14:cNvContentPartPr/>
              <p14:nvPr/>
            </p14:nvContentPartPr>
            <p14:xfrm>
              <a:off x="1775250" y="2988589"/>
              <a:ext cx="83880" cy="4932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930" y="2984269"/>
                <a:ext cx="92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14:cNvPr>
              <p14:cNvContentPartPr/>
              <p14:nvPr/>
            </p14:nvContentPartPr>
            <p14:xfrm>
              <a:off x="2623050" y="2757469"/>
              <a:ext cx="1116000" cy="42444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8730" y="2753149"/>
                <a:ext cx="1124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14:cNvPr>
              <p14:cNvContentPartPr/>
              <p14:nvPr/>
            </p14:nvContentPartPr>
            <p14:xfrm>
              <a:off x="1972170" y="2814709"/>
              <a:ext cx="556920" cy="32652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7850" y="2810384"/>
                <a:ext cx="56556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14:cNvPr>
              <p14:cNvContentPartPr/>
              <p14:nvPr/>
            </p14:nvContentPartPr>
            <p14:xfrm>
              <a:off x="1693031" y="3711844"/>
              <a:ext cx="76680" cy="468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8711" y="3707524"/>
                <a:ext cx="85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14:cNvPr>
              <p14:cNvContentPartPr/>
              <p14:nvPr/>
            </p14:nvContentPartPr>
            <p14:xfrm>
              <a:off x="1695911" y="3759724"/>
              <a:ext cx="56160" cy="5040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1591" y="3755404"/>
                <a:ext cx="648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14:cNvPr>
              <p14:cNvContentPartPr/>
              <p14:nvPr/>
            </p14:nvContentPartPr>
            <p14:xfrm>
              <a:off x="1941071" y="3544804"/>
              <a:ext cx="195120" cy="29088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6751" y="3540484"/>
                <a:ext cx="203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14:cNvPr>
              <p14:cNvContentPartPr/>
              <p14:nvPr/>
            </p14:nvContentPartPr>
            <p14:xfrm>
              <a:off x="1106951" y="3435004"/>
              <a:ext cx="512280" cy="596880"/>
            </p14:xfrm>
          </p:contentPart>
        </mc:Choice>
        <mc:Fallback xmlns=""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2631" y="3430684"/>
                <a:ext cx="5209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14:cNvPr>
              <p14:cNvContentPartPr/>
              <p14:nvPr/>
            </p14:nvContentPartPr>
            <p14:xfrm>
              <a:off x="2200631" y="3442204"/>
              <a:ext cx="170640" cy="157320"/>
            </p14:xfrm>
          </p:contentPart>
        </mc:Choice>
        <mc:Fallback xmlns=""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320" y="3437884"/>
                <a:ext cx="179262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14:cNvPr>
              <p14:cNvContentPartPr/>
              <p14:nvPr/>
            </p14:nvContentPartPr>
            <p14:xfrm>
              <a:off x="1139618" y="4188608"/>
              <a:ext cx="469080" cy="272880"/>
            </p14:xfrm>
          </p:contentPart>
        </mc:Choice>
        <mc:Fallback xmlns=""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5301" y="4184288"/>
                <a:ext cx="477713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14:cNvPr>
              <p14:cNvContentPartPr/>
              <p14:nvPr/>
            </p14:nvContentPartPr>
            <p14:xfrm>
              <a:off x="1103258" y="4512968"/>
              <a:ext cx="537120" cy="257760"/>
            </p14:xfrm>
          </p:contentPart>
        </mc:Choice>
        <mc:Fallback xmlns=""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8938" y="4508648"/>
                <a:ext cx="545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14:cNvPr>
              <p14:cNvContentPartPr/>
              <p14:nvPr/>
            </p14:nvContentPartPr>
            <p14:xfrm>
              <a:off x="1785098" y="4443488"/>
              <a:ext cx="77040" cy="51840"/>
            </p14:xfrm>
          </p:contentPart>
        </mc:Choice>
        <mc:Fallback xmlns=""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80778" y="4439168"/>
                <a:ext cx="85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14:cNvPr>
              <p14:cNvContentPartPr/>
              <p14:nvPr/>
            </p14:nvContentPartPr>
            <p14:xfrm>
              <a:off x="4050938" y="4225688"/>
              <a:ext cx="85320" cy="382680"/>
            </p14:xfrm>
          </p:contentPart>
        </mc:Choice>
        <mc:Fallback xmlns=""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6618" y="4221368"/>
                <a:ext cx="93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14:cNvPr>
              <p14:cNvContentPartPr/>
              <p14:nvPr/>
            </p14:nvContentPartPr>
            <p14:xfrm>
              <a:off x="2037818" y="4218488"/>
              <a:ext cx="738360" cy="405720"/>
            </p14:xfrm>
          </p:contentPart>
        </mc:Choice>
        <mc:Fallback xmlns=""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33500" y="4214168"/>
                <a:ext cx="746996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14:cNvPr>
              <p14:cNvContentPartPr/>
              <p14:nvPr/>
            </p14:nvContentPartPr>
            <p14:xfrm>
              <a:off x="2850698" y="4186808"/>
              <a:ext cx="1132920" cy="416880"/>
            </p14:xfrm>
          </p:contentPart>
        </mc:Choice>
        <mc:Fallback xmlns=""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46378" y="4182492"/>
                <a:ext cx="1141560" cy="425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02" name="Ink 801">
                <a:extLst>
                  <a:ext uri="{FF2B5EF4-FFF2-40B4-BE49-F238E27FC236}">
                    <a16:creationId xmlns:a16="http://schemas.microsoft.com/office/drawing/2014/main" id="{74A0A367-B836-41C5-B86F-A3D86506AB7E}"/>
                  </a:ext>
                </a:extLst>
              </p14:cNvPr>
              <p14:cNvContentPartPr/>
              <p14:nvPr/>
            </p14:nvContentPartPr>
            <p14:xfrm>
              <a:off x="2556450" y="5086309"/>
              <a:ext cx="159120" cy="194040"/>
            </p14:xfrm>
          </p:contentPart>
        </mc:Choice>
        <mc:Fallback xmlns="">
          <p:pic>
            <p:nvPicPr>
              <p:cNvPr id="802" name="Ink 801">
                <a:extLst>
                  <a:ext uri="{FF2B5EF4-FFF2-40B4-BE49-F238E27FC236}">
                    <a16:creationId xmlns:a16="http://schemas.microsoft.com/office/drawing/2014/main" id="{74A0A367-B836-41C5-B86F-A3D86506AB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2130" y="5081989"/>
                <a:ext cx="1677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3" name="Ink 802">
                <a:extLst>
                  <a:ext uri="{FF2B5EF4-FFF2-40B4-BE49-F238E27FC236}">
                    <a16:creationId xmlns:a16="http://schemas.microsoft.com/office/drawing/2014/main" id="{5C1E52DA-F4E0-4675-BE86-794902C4795E}"/>
                  </a:ext>
                </a:extLst>
              </p14:cNvPr>
              <p14:cNvContentPartPr/>
              <p14:nvPr/>
            </p14:nvContentPartPr>
            <p14:xfrm>
              <a:off x="2353770" y="5155069"/>
              <a:ext cx="84240" cy="53280"/>
            </p14:xfrm>
          </p:contentPart>
        </mc:Choice>
        <mc:Fallback xmlns="">
          <p:pic>
            <p:nvPicPr>
              <p:cNvPr id="803" name="Ink 802">
                <a:extLst>
                  <a:ext uri="{FF2B5EF4-FFF2-40B4-BE49-F238E27FC236}">
                    <a16:creationId xmlns:a16="http://schemas.microsoft.com/office/drawing/2014/main" id="{5C1E52DA-F4E0-4675-BE86-794902C4795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49450" y="5150749"/>
                <a:ext cx="92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A1013BC4-9429-428F-A9C0-1DB22E28790E}"/>
                  </a:ext>
                </a:extLst>
              </p14:cNvPr>
              <p14:cNvContentPartPr/>
              <p14:nvPr/>
            </p14:nvContentPartPr>
            <p14:xfrm>
              <a:off x="1098810" y="4844749"/>
              <a:ext cx="673920" cy="640080"/>
            </p14:xfrm>
          </p:contentPart>
        </mc:Choice>
        <mc:Fallback xmlns=""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A1013BC4-9429-428F-A9C0-1DB22E2879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4490" y="4840431"/>
                <a:ext cx="682560" cy="64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17E8EE51-3CEC-480A-B9ED-0E0CD3F5571D}"/>
                  </a:ext>
                </a:extLst>
              </p14:cNvPr>
              <p14:cNvContentPartPr/>
              <p14:nvPr/>
            </p14:nvContentPartPr>
            <p14:xfrm>
              <a:off x="1959210" y="4999189"/>
              <a:ext cx="303840" cy="289080"/>
            </p14:xfrm>
          </p:contentPart>
        </mc:Choice>
        <mc:Fallback xmlns=""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17E8EE51-3CEC-480A-B9ED-0E0CD3F5571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54890" y="4994869"/>
                <a:ext cx="312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363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14:cNvPr>
              <p14:cNvContentPartPr/>
              <p14:nvPr/>
            </p14:nvContentPartPr>
            <p14:xfrm>
              <a:off x="1151370" y="2623549"/>
              <a:ext cx="532440" cy="3499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7050" y="2619229"/>
                <a:ext cx="541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14:cNvPr>
              <p14:cNvContentPartPr/>
              <p14:nvPr/>
            </p14:nvContentPartPr>
            <p14:xfrm>
              <a:off x="1138770" y="3041509"/>
              <a:ext cx="535320" cy="33048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450" y="3037184"/>
                <a:ext cx="543960" cy="33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14:cNvPr>
              <p14:cNvContentPartPr/>
              <p14:nvPr/>
            </p14:nvContentPartPr>
            <p14:xfrm>
              <a:off x="1775250" y="2988589"/>
              <a:ext cx="83880" cy="4932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930" y="2984269"/>
                <a:ext cx="92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14:cNvPr>
              <p14:cNvContentPartPr/>
              <p14:nvPr/>
            </p14:nvContentPartPr>
            <p14:xfrm>
              <a:off x="2623050" y="2757469"/>
              <a:ext cx="1116000" cy="42444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8730" y="2753149"/>
                <a:ext cx="1124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14:cNvPr>
              <p14:cNvContentPartPr/>
              <p14:nvPr/>
            </p14:nvContentPartPr>
            <p14:xfrm>
              <a:off x="1972170" y="2814709"/>
              <a:ext cx="556920" cy="32652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7850" y="2810384"/>
                <a:ext cx="56556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14:cNvPr>
              <p14:cNvContentPartPr/>
              <p14:nvPr/>
            </p14:nvContentPartPr>
            <p14:xfrm>
              <a:off x="1693031" y="3711844"/>
              <a:ext cx="76680" cy="468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8711" y="3707524"/>
                <a:ext cx="85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14:cNvPr>
              <p14:cNvContentPartPr/>
              <p14:nvPr/>
            </p14:nvContentPartPr>
            <p14:xfrm>
              <a:off x="1695911" y="3759724"/>
              <a:ext cx="56160" cy="5040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1591" y="3755404"/>
                <a:ext cx="648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14:cNvPr>
              <p14:cNvContentPartPr/>
              <p14:nvPr/>
            </p14:nvContentPartPr>
            <p14:xfrm>
              <a:off x="1941071" y="3544804"/>
              <a:ext cx="195120" cy="29088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6751" y="3540484"/>
                <a:ext cx="203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14:cNvPr>
              <p14:cNvContentPartPr/>
              <p14:nvPr/>
            </p14:nvContentPartPr>
            <p14:xfrm>
              <a:off x="1106951" y="3435004"/>
              <a:ext cx="512280" cy="596880"/>
            </p14:xfrm>
          </p:contentPart>
        </mc:Choice>
        <mc:Fallback xmlns=""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2631" y="3430684"/>
                <a:ext cx="5209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14:cNvPr>
              <p14:cNvContentPartPr/>
              <p14:nvPr/>
            </p14:nvContentPartPr>
            <p14:xfrm>
              <a:off x="2200631" y="3442204"/>
              <a:ext cx="170640" cy="157320"/>
            </p14:xfrm>
          </p:contentPart>
        </mc:Choice>
        <mc:Fallback xmlns=""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320" y="3437884"/>
                <a:ext cx="179262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14:cNvPr>
              <p14:cNvContentPartPr/>
              <p14:nvPr/>
            </p14:nvContentPartPr>
            <p14:xfrm>
              <a:off x="1139618" y="4188608"/>
              <a:ext cx="469080" cy="272880"/>
            </p14:xfrm>
          </p:contentPart>
        </mc:Choice>
        <mc:Fallback xmlns=""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5301" y="4184288"/>
                <a:ext cx="477713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14:cNvPr>
              <p14:cNvContentPartPr/>
              <p14:nvPr/>
            </p14:nvContentPartPr>
            <p14:xfrm>
              <a:off x="1103258" y="4512968"/>
              <a:ext cx="537120" cy="257760"/>
            </p14:xfrm>
          </p:contentPart>
        </mc:Choice>
        <mc:Fallback xmlns=""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8938" y="4508648"/>
                <a:ext cx="545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14:cNvPr>
              <p14:cNvContentPartPr/>
              <p14:nvPr/>
            </p14:nvContentPartPr>
            <p14:xfrm>
              <a:off x="1785098" y="4443488"/>
              <a:ext cx="77040" cy="51840"/>
            </p14:xfrm>
          </p:contentPart>
        </mc:Choice>
        <mc:Fallback xmlns=""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80778" y="4439168"/>
                <a:ext cx="85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14:cNvPr>
              <p14:cNvContentPartPr/>
              <p14:nvPr/>
            </p14:nvContentPartPr>
            <p14:xfrm>
              <a:off x="4050938" y="4225688"/>
              <a:ext cx="85320" cy="382680"/>
            </p14:xfrm>
          </p:contentPart>
        </mc:Choice>
        <mc:Fallback xmlns=""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6618" y="4221368"/>
                <a:ext cx="93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14:cNvPr>
              <p14:cNvContentPartPr/>
              <p14:nvPr/>
            </p14:nvContentPartPr>
            <p14:xfrm>
              <a:off x="2037818" y="4218488"/>
              <a:ext cx="738360" cy="405720"/>
            </p14:xfrm>
          </p:contentPart>
        </mc:Choice>
        <mc:Fallback xmlns=""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33500" y="4214168"/>
                <a:ext cx="746996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14:cNvPr>
              <p14:cNvContentPartPr/>
              <p14:nvPr/>
            </p14:nvContentPartPr>
            <p14:xfrm>
              <a:off x="2850698" y="4186808"/>
              <a:ext cx="1132920" cy="416880"/>
            </p14:xfrm>
          </p:contentPart>
        </mc:Choice>
        <mc:Fallback xmlns=""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46378" y="4182492"/>
                <a:ext cx="1141560" cy="425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02" name="Ink 801">
                <a:extLst>
                  <a:ext uri="{FF2B5EF4-FFF2-40B4-BE49-F238E27FC236}">
                    <a16:creationId xmlns:a16="http://schemas.microsoft.com/office/drawing/2014/main" id="{74A0A367-B836-41C5-B86F-A3D86506AB7E}"/>
                  </a:ext>
                </a:extLst>
              </p14:cNvPr>
              <p14:cNvContentPartPr/>
              <p14:nvPr/>
            </p14:nvContentPartPr>
            <p14:xfrm>
              <a:off x="2556450" y="5086309"/>
              <a:ext cx="159120" cy="194040"/>
            </p14:xfrm>
          </p:contentPart>
        </mc:Choice>
        <mc:Fallback xmlns="">
          <p:pic>
            <p:nvPicPr>
              <p:cNvPr id="802" name="Ink 801">
                <a:extLst>
                  <a:ext uri="{FF2B5EF4-FFF2-40B4-BE49-F238E27FC236}">
                    <a16:creationId xmlns:a16="http://schemas.microsoft.com/office/drawing/2014/main" id="{74A0A367-B836-41C5-B86F-A3D86506AB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2130" y="5081989"/>
                <a:ext cx="1677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3" name="Ink 802">
                <a:extLst>
                  <a:ext uri="{FF2B5EF4-FFF2-40B4-BE49-F238E27FC236}">
                    <a16:creationId xmlns:a16="http://schemas.microsoft.com/office/drawing/2014/main" id="{5C1E52DA-F4E0-4675-BE86-794902C4795E}"/>
                  </a:ext>
                </a:extLst>
              </p14:cNvPr>
              <p14:cNvContentPartPr/>
              <p14:nvPr/>
            </p14:nvContentPartPr>
            <p14:xfrm>
              <a:off x="2353770" y="5155069"/>
              <a:ext cx="84240" cy="53280"/>
            </p14:xfrm>
          </p:contentPart>
        </mc:Choice>
        <mc:Fallback xmlns="">
          <p:pic>
            <p:nvPicPr>
              <p:cNvPr id="803" name="Ink 802">
                <a:extLst>
                  <a:ext uri="{FF2B5EF4-FFF2-40B4-BE49-F238E27FC236}">
                    <a16:creationId xmlns:a16="http://schemas.microsoft.com/office/drawing/2014/main" id="{5C1E52DA-F4E0-4675-BE86-794902C4795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49450" y="5150749"/>
                <a:ext cx="92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A1013BC4-9429-428F-A9C0-1DB22E28790E}"/>
                  </a:ext>
                </a:extLst>
              </p14:cNvPr>
              <p14:cNvContentPartPr/>
              <p14:nvPr/>
            </p14:nvContentPartPr>
            <p14:xfrm>
              <a:off x="1098810" y="4844749"/>
              <a:ext cx="673920" cy="640080"/>
            </p14:xfrm>
          </p:contentPart>
        </mc:Choice>
        <mc:Fallback xmlns=""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A1013BC4-9429-428F-A9C0-1DB22E2879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4490" y="4840431"/>
                <a:ext cx="682560" cy="64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17E8EE51-3CEC-480A-B9ED-0E0CD3F5571D}"/>
                  </a:ext>
                </a:extLst>
              </p14:cNvPr>
              <p14:cNvContentPartPr/>
              <p14:nvPr/>
            </p14:nvContentPartPr>
            <p14:xfrm>
              <a:off x="1959210" y="4999189"/>
              <a:ext cx="303840" cy="289080"/>
            </p14:xfrm>
          </p:contentPart>
        </mc:Choice>
        <mc:Fallback xmlns=""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17E8EE51-3CEC-480A-B9ED-0E0CD3F5571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54890" y="4994869"/>
                <a:ext cx="312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0BB5286B-2E95-403D-87DE-7658A4AA7881}"/>
                  </a:ext>
                </a:extLst>
              </p14:cNvPr>
              <p14:cNvContentPartPr/>
              <p14:nvPr/>
            </p14:nvContentPartPr>
            <p14:xfrm>
              <a:off x="824490" y="6021949"/>
              <a:ext cx="353520" cy="167760"/>
            </p14:xfrm>
          </p:contentPart>
        </mc:Choice>
        <mc:Fallback xmlns=""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0BB5286B-2E95-403D-87DE-7658A4AA788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0174" y="6017629"/>
                <a:ext cx="362151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44" name="Ink 843">
                <a:extLst>
                  <a:ext uri="{FF2B5EF4-FFF2-40B4-BE49-F238E27FC236}">
                    <a16:creationId xmlns:a16="http://schemas.microsoft.com/office/drawing/2014/main" id="{C9259790-2AFA-49A3-B106-400A6008F057}"/>
                  </a:ext>
                </a:extLst>
              </p14:cNvPr>
              <p14:cNvContentPartPr/>
              <p14:nvPr/>
            </p14:nvContentPartPr>
            <p14:xfrm>
              <a:off x="1346130" y="5690749"/>
              <a:ext cx="646560" cy="744840"/>
            </p14:xfrm>
          </p:contentPart>
        </mc:Choice>
        <mc:Fallback xmlns="">
          <p:pic>
            <p:nvPicPr>
              <p:cNvPr id="844" name="Ink 843">
                <a:extLst>
                  <a:ext uri="{FF2B5EF4-FFF2-40B4-BE49-F238E27FC236}">
                    <a16:creationId xmlns:a16="http://schemas.microsoft.com/office/drawing/2014/main" id="{C9259790-2AFA-49A3-B106-400A6008F0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41810" y="5686429"/>
                <a:ext cx="65520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47" name="Ink 846">
                <a:extLst>
                  <a:ext uri="{FF2B5EF4-FFF2-40B4-BE49-F238E27FC236}">
                    <a16:creationId xmlns:a16="http://schemas.microsoft.com/office/drawing/2014/main" id="{732A490D-6E9A-4A1C-82EB-D695B4A5CDE6}"/>
                  </a:ext>
                </a:extLst>
              </p14:cNvPr>
              <p14:cNvContentPartPr/>
              <p14:nvPr/>
            </p14:nvContentPartPr>
            <p14:xfrm>
              <a:off x="2075130" y="6056869"/>
              <a:ext cx="70920" cy="39240"/>
            </p14:xfrm>
          </p:contentPart>
        </mc:Choice>
        <mc:Fallback xmlns="">
          <p:pic>
            <p:nvPicPr>
              <p:cNvPr id="847" name="Ink 846">
                <a:extLst>
                  <a:ext uri="{FF2B5EF4-FFF2-40B4-BE49-F238E27FC236}">
                    <a16:creationId xmlns:a16="http://schemas.microsoft.com/office/drawing/2014/main" id="{732A490D-6E9A-4A1C-82EB-D695B4A5CD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70810" y="6052509"/>
                <a:ext cx="79560" cy="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99" name="Ink 898">
                <a:extLst>
                  <a:ext uri="{FF2B5EF4-FFF2-40B4-BE49-F238E27FC236}">
                    <a16:creationId xmlns:a16="http://schemas.microsoft.com/office/drawing/2014/main" id="{EAD614CE-4803-48C9-A9EF-AE5D4E9EA3C6}"/>
                  </a:ext>
                </a:extLst>
              </p14:cNvPr>
              <p14:cNvContentPartPr/>
              <p14:nvPr/>
            </p14:nvContentPartPr>
            <p14:xfrm>
              <a:off x="2268199" y="5684269"/>
              <a:ext cx="498101" cy="683280"/>
            </p14:xfrm>
          </p:contentPart>
        </mc:Choice>
        <mc:Fallback xmlns="">
          <p:pic>
            <p:nvPicPr>
              <p:cNvPr id="899" name="Ink 898">
                <a:extLst>
                  <a:ext uri="{FF2B5EF4-FFF2-40B4-BE49-F238E27FC236}">
                    <a16:creationId xmlns:a16="http://schemas.microsoft.com/office/drawing/2014/main" id="{EAD614CE-4803-48C9-A9EF-AE5D4E9EA3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63880" y="5679949"/>
                <a:ext cx="506739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11" name="Ink 910">
                <a:extLst>
                  <a:ext uri="{FF2B5EF4-FFF2-40B4-BE49-F238E27FC236}">
                    <a16:creationId xmlns:a16="http://schemas.microsoft.com/office/drawing/2014/main" id="{7062F18D-5632-4EC5-90E1-C11AFEDDC081}"/>
                  </a:ext>
                </a:extLst>
              </p14:cNvPr>
              <p14:cNvContentPartPr/>
              <p14:nvPr/>
            </p14:nvContentPartPr>
            <p14:xfrm>
              <a:off x="3645919" y="5690389"/>
              <a:ext cx="509621" cy="668520"/>
            </p14:xfrm>
          </p:contentPart>
        </mc:Choice>
        <mc:Fallback xmlns="">
          <p:pic>
            <p:nvPicPr>
              <p:cNvPr id="911" name="Ink 910">
                <a:extLst>
                  <a:ext uri="{FF2B5EF4-FFF2-40B4-BE49-F238E27FC236}">
                    <a16:creationId xmlns:a16="http://schemas.microsoft.com/office/drawing/2014/main" id="{7062F18D-5632-4EC5-90E1-C11AFEDDC0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41600" y="5686067"/>
                <a:ext cx="518259" cy="677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12" name="Ink 911">
                <a:extLst>
                  <a:ext uri="{FF2B5EF4-FFF2-40B4-BE49-F238E27FC236}">
                    <a16:creationId xmlns:a16="http://schemas.microsoft.com/office/drawing/2014/main" id="{8FCC0C2F-477F-4282-9B01-80137D08EBDF}"/>
                  </a:ext>
                </a:extLst>
              </p14:cNvPr>
              <p14:cNvContentPartPr/>
              <p14:nvPr/>
            </p14:nvContentPartPr>
            <p14:xfrm>
              <a:off x="2886679" y="5715949"/>
              <a:ext cx="635400" cy="630000"/>
            </p14:xfrm>
          </p:contentPart>
        </mc:Choice>
        <mc:Fallback xmlns="">
          <p:pic>
            <p:nvPicPr>
              <p:cNvPr id="912" name="Ink 911">
                <a:extLst>
                  <a:ext uri="{FF2B5EF4-FFF2-40B4-BE49-F238E27FC236}">
                    <a16:creationId xmlns:a16="http://schemas.microsoft.com/office/drawing/2014/main" id="{8FCC0C2F-477F-4282-9B01-80137D08EBD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82359" y="5711629"/>
                <a:ext cx="64404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17" name="Ink 916">
                <a:extLst>
                  <a:ext uri="{FF2B5EF4-FFF2-40B4-BE49-F238E27FC236}">
                    <a16:creationId xmlns:a16="http://schemas.microsoft.com/office/drawing/2014/main" id="{AD37CDF6-448A-410A-945C-A81AEF419B75}"/>
                  </a:ext>
                </a:extLst>
              </p14:cNvPr>
              <p14:cNvContentPartPr/>
              <p14:nvPr/>
            </p14:nvContentPartPr>
            <p14:xfrm>
              <a:off x="4233799" y="5649349"/>
              <a:ext cx="656141" cy="695160"/>
            </p14:xfrm>
          </p:contentPart>
        </mc:Choice>
        <mc:Fallback xmlns="">
          <p:pic>
            <p:nvPicPr>
              <p:cNvPr id="917" name="Ink 916">
                <a:extLst>
                  <a:ext uri="{FF2B5EF4-FFF2-40B4-BE49-F238E27FC236}">
                    <a16:creationId xmlns:a16="http://schemas.microsoft.com/office/drawing/2014/main" id="{AD37CDF6-448A-410A-945C-A81AEF419B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29478" y="5645027"/>
                <a:ext cx="664784" cy="70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20" name="Ink 919">
                <a:extLst>
                  <a:ext uri="{FF2B5EF4-FFF2-40B4-BE49-F238E27FC236}">
                    <a16:creationId xmlns:a16="http://schemas.microsoft.com/office/drawing/2014/main" id="{97A6F1D2-D842-4EED-96D3-C603D93106B1}"/>
                  </a:ext>
                </a:extLst>
              </p14:cNvPr>
              <p14:cNvContentPartPr/>
              <p14:nvPr/>
            </p14:nvContentPartPr>
            <p14:xfrm>
              <a:off x="4982558" y="5950144"/>
              <a:ext cx="88920" cy="61920"/>
            </p14:xfrm>
          </p:contentPart>
        </mc:Choice>
        <mc:Fallback xmlns="">
          <p:pic>
            <p:nvPicPr>
              <p:cNvPr id="920" name="Ink 919">
                <a:extLst>
                  <a:ext uri="{FF2B5EF4-FFF2-40B4-BE49-F238E27FC236}">
                    <a16:creationId xmlns:a16="http://schemas.microsoft.com/office/drawing/2014/main" id="{97A6F1D2-D842-4EED-96D3-C603D93106B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8255" y="5945824"/>
                <a:ext cx="97525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24" name="Ink 923">
                <a:extLst>
                  <a:ext uri="{FF2B5EF4-FFF2-40B4-BE49-F238E27FC236}">
                    <a16:creationId xmlns:a16="http://schemas.microsoft.com/office/drawing/2014/main" id="{6F5D4F09-D51B-4096-9569-040F6081BD53}"/>
                  </a:ext>
                </a:extLst>
              </p14:cNvPr>
              <p14:cNvContentPartPr/>
              <p14:nvPr/>
            </p14:nvContentPartPr>
            <p14:xfrm>
              <a:off x="5280945" y="5978010"/>
              <a:ext cx="3240" cy="8640"/>
            </p14:xfrm>
          </p:contentPart>
        </mc:Choice>
        <mc:Fallback xmlns="">
          <p:pic>
            <p:nvPicPr>
              <p:cNvPr id="924" name="Ink 923">
                <a:extLst>
                  <a:ext uri="{FF2B5EF4-FFF2-40B4-BE49-F238E27FC236}">
                    <a16:creationId xmlns:a16="http://schemas.microsoft.com/office/drawing/2014/main" id="{6F5D4F09-D51B-4096-9569-040F6081BD5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76625" y="5973690"/>
                <a:ext cx="118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25" name="Ink 924">
                <a:extLst>
                  <a:ext uri="{FF2B5EF4-FFF2-40B4-BE49-F238E27FC236}">
                    <a16:creationId xmlns:a16="http://schemas.microsoft.com/office/drawing/2014/main" id="{64998056-A992-4C0F-8D21-96BEC4899BEA}"/>
                  </a:ext>
                </a:extLst>
              </p14:cNvPr>
              <p14:cNvContentPartPr/>
              <p14:nvPr/>
            </p14:nvContentPartPr>
            <p14:xfrm>
              <a:off x="5374185" y="5978010"/>
              <a:ext cx="105120" cy="14040"/>
            </p14:xfrm>
          </p:contentPart>
        </mc:Choice>
        <mc:Fallback xmlns="">
          <p:pic>
            <p:nvPicPr>
              <p:cNvPr id="925" name="Ink 924">
                <a:extLst>
                  <a:ext uri="{FF2B5EF4-FFF2-40B4-BE49-F238E27FC236}">
                    <a16:creationId xmlns:a16="http://schemas.microsoft.com/office/drawing/2014/main" id="{64998056-A992-4C0F-8D21-96BEC4899BE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69865" y="5973690"/>
                <a:ext cx="113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26" name="Ink 925">
                <a:extLst>
                  <a:ext uri="{FF2B5EF4-FFF2-40B4-BE49-F238E27FC236}">
                    <a16:creationId xmlns:a16="http://schemas.microsoft.com/office/drawing/2014/main" id="{75FFC51A-354D-406D-B34B-8914A37FE70E}"/>
                  </a:ext>
                </a:extLst>
              </p14:cNvPr>
              <p14:cNvContentPartPr/>
              <p14:nvPr/>
            </p14:nvContentPartPr>
            <p14:xfrm>
              <a:off x="5566425" y="5969730"/>
              <a:ext cx="156960" cy="15840"/>
            </p14:xfrm>
          </p:contentPart>
        </mc:Choice>
        <mc:Fallback xmlns="">
          <p:pic>
            <p:nvPicPr>
              <p:cNvPr id="926" name="Ink 925">
                <a:extLst>
                  <a:ext uri="{FF2B5EF4-FFF2-40B4-BE49-F238E27FC236}">
                    <a16:creationId xmlns:a16="http://schemas.microsoft.com/office/drawing/2014/main" id="{75FFC51A-354D-406D-B34B-8914A37FE7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62105" y="5965410"/>
                <a:ext cx="165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419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2" y="1435460"/>
                <a:ext cx="3480042" cy="45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6262" y="6178916"/>
                <a:ext cx="6559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14:cNvPr>
              <p14:cNvContentPartPr/>
              <p14:nvPr/>
            </p14:nvContentPartPr>
            <p14:xfrm>
              <a:off x="8127203" y="2484788"/>
              <a:ext cx="3836880" cy="32295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60523" y="2480468"/>
                <a:ext cx="5807880" cy="3524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96076D-15AE-451B-A64B-247B279B19C9}"/>
                  </a:ext>
                </a:extLst>
              </p14:cNvPr>
              <p14:cNvContentPartPr/>
              <p14:nvPr/>
            </p14:nvContentPartPr>
            <p14:xfrm>
              <a:off x="8098597" y="8440458"/>
              <a:ext cx="179640" cy="304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96076D-15AE-451B-A64B-247B279B19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94277" y="8436138"/>
                <a:ext cx="188280" cy="3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6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A Single Neuron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EEABE-258D-4B4E-8231-5EFD58364845}"/>
              </a:ext>
            </a:extLst>
          </p:cNvPr>
          <p:cNvSpPr/>
          <p:nvPr/>
        </p:nvSpPr>
        <p:spPr>
          <a:xfrm>
            <a:off x="4221175" y="2510778"/>
            <a:ext cx="2160000" cy="2160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8FF42B-96E3-49A2-AFBC-0B4677DE0D13}"/>
              </a:ext>
            </a:extLst>
          </p:cNvPr>
          <p:cNvCxnSpPr>
            <a:cxnSpLocks/>
          </p:cNvCxnSpPr>
          <p:nvPr/>
        </p:nvCxnSpPr>
        <p:spPr>
          <a:xfrm>
            <a:off x="2771335" y="2412609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BD8EE7-2CC3-403B-8F59-024A2A9298CF}"/>
              </a:ext>
            </a:extLst>
          </p:cNvPr>
          <p:cNvCxnSpPr>
            <a:cxnSpLocks/>
          </p:cNvCxnSpPr>
          <p:nvPr/>
        </p:nvCxnSpPr>
        <p:spPr>
          <a:xfrm flipV="1">
            <a:off x="2771335" y="4002262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0885D-FDFB-4C5E-B0A0-5C3E89028F71}"/>
              </a:ext>
            </a:extLst>
          </p:cNvPr>
          <p:cNvCxnSpPr>
            <a:cxnSpLocks/>
          </p:cNvCxnSpPr>
          <p:nvPr/>
        </p:nvCxnSpPr>
        <p:spPr>
          <a:xfrm>
            <a:off x="2771335" y="3324698"/>
            <a:ext cx="1449840" cy="2695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8CE1D8-7A6A-4287-ADCD-D7F5C5C14DE9}"/>
              </a:ext>
            </a:extLst>
          </p:cNvPr>
          <p:cNvCxnSpPr>
            <a:cxnSpLocks/>
          </p:cNvCxnSpPr>
          <p:nvPr/>
        </p:nvCxnSpPr>
        <p:spPr>
          <a:xfrm>
            <a:off x="6381175" y="3590778"/>
            <a:ext cx="1717126" cy="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/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419600-E8E0-45DD-A2E8-B3044685DB1C}"/>
                  </a:ext>
                </a:extLst>
              </p:cNvPr>
              <p:cNvSpPr txBox="1"/>
              <p:nvPr/>
            </p:nvSpPr>
            <p:spPr>
              <a:xfrm>
                <a:off x="1766508" y="1889790"/>
                <a:ext cx="1004827" cy="3320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⋮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419600-E8E0-45DD-A2E8-B3044685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08" y="1889790"/>
                <a:ext cx="1004827" cy="3320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638B8-7EE5-4D0D-AC23-98E096923346}"/>
                  </a:ext>
                </a:extLst>
              </p:cNvPr>
              <p:cNvSpPr txBox="1"/>
              <p:nvPr/>
            </p:nvSpPr>
            <p:spPr>
              <a:xfrm>
                <a:off x="4600875" y="3011379"/>
                <a:ext cx="166789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638B8-7EE5-4D0D-AC23-98E09692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75" y="3011379"/>
                <a:ext cx="1667892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36E26-0819-436C-93EC-45E59212C032}"/>
                  </a:ext>
                </a:extLst>
              </p:cNvPr>
              <p:cNvSpPr txBox="1"/>
              <p:nvPr/>
            </p:nvSpPr>
            <p:spPr>
              <a:xfrm>
                <a:off x="8039575" y="3217547"/>
                <a:ext cx="3175741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36E26-0819-436C-93EC-45E59212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5" y="3217547"/>
                <a:ext cx="3175741" cy="648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9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A Single Neuron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EEABE-258D-4B4E-8231-5EFD58364845}"/>
              </a:ext>
            </a:extLst>
          </p:cNvPr>
          <p:cNvSpPr/>
          <p:nvPr/>
        </p:nvSpPr>
        <p:spPr>
          <a:xfrm>
            <a:off x="4221175" y="2510778"/>
            <a:ext cx="2160000" cy="2160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8FF42B-96E3-49A2-AFBC-0B4677DE0D13}"/>
              </a:ext>
            </a:extLst>
          </p:cNvPr>
          <p:cNvCxnSpPr>
            <a:cxnSpLocks/>
          </p:cNvCxnSpPr>
          <p:nvPr/>
        </p:nvCxnSpPr>
        <p:spPr>
          <a:xfrm>
            <a:off x="2771335" y="2412609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BD8EE7-2CC3-403B-8F59-024A2A9298CF}"/>
              </a:ext>
            </a:extLst>
          </p:cNvPr>
          <p:cNvCxnSpPr>
            <a:cxnSpLocks/>
          </p:cNvCxnSpPr>
          <p:nvPr/>
        </p:nvCxnSpPr>
        <p:spPr>
          <a:xfrm flipV="1">
            <a:off x="2771335" y="4002262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0885D-FDFB-4C5E-B0A0-5C3E89028F71}"/>
              </a:ext>
            </a:extLst>
          </p:cNvPr>
          <p:cNvCxnSpPr>
            <a:cxnSpLocks/>
          </p:cNvCxnSpPr>
          <p:nvPr/>
        </p:nvCxnSpPr>
        <p:spPr>
          <a:xfrm>
            <a:off x="2771335" y="3324698"/>
            <a:ext cx="1449840" cy="2695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8CE1D8-7A6A-4287-ADCD-D7F5C5C14DE9}"/>
              </a:ext>
            </a:extLst>
          </p:cNvPr>
          <p:cNvCxnSpPr>
            <a:cxnSpLocks/>
          </p:cNvCxnSpPr>
          <p:nvPr/>
        </p:nvCxnSpPr>
        <p:spPr>
          <a:xfrm>
            <a:off x="6381175" y="3590778"/>
            <a:ext cx="1717126" cy="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/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419600-E8E0-45DD-A2E8-B3044685DB1C}"/>
                  </a:ext>
                </a:extLst>
              </p:cNvPr>
              <p:cNvSpPr txBox="1"/>
              <p:nvPr/>
            </p:nvSpPr>
            <p:spPr>
              <a:xfrm>
                <a:off x="1766508" y="1889790"/>
                <a:ext cx="1004827" cy="3320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⋮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419600-E8E0-45DD-A2E8-B3044685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08" y="1889790"/>
                <a:ext cx="1004827" cy="3320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638B8-7EE5-4D0D-AC23-98E096923346}"/>
                  </a:ext>
                </a:extLst>
              </p:cNvPr>
              <p:cNvSpPr txBox="1"/>
              <p:nvPr/>
            </p:nvSpPr>
            <p:spPr>
              <a:xfrm>
                <a:off x="4600875" y="3011379"/>
                <a:ext cx="166789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638B8-7EE5-4D0D-AC23-98E09692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75" y="3011379"/>
                <a:ext cx="1667892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36E26-0819-436C-93EC-45E59212C032}"/>
                  </a:ext>
                </a:extLst>
              </p:cNvPr>
              <p:cNvSpPr txBox="1"/>
              <p:nvPr/>
            </p:nvSpPr>
            <p:spPr>
              <a:xfrm>
                <a:off x="8039575" y="3217547"/>
                <a:ext cx="3167534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36E26-0819-436C-93EC-45E59212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5" y="3217547"/>
                <a:ext cx="3167534" cy="648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4D9BB3-9E9C-487E-BBEF-27D2ECF7E810}"/>
                  </a:ext>
                </a:extLst>
              </p14:cNvPr>
              <p14:cNvContentPartPr/>
              <p14:nvPr/>
            </p14:nvContentPartPr>
            <p14:xfrm>
              <a:off x="5060225" y="2059593"/>
              <a:ext cx="2818080" cy="1097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4D9BB3-9E9C-487E-BBEF-27D2ECF7E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5905" y="2055272"/>
                <a:ext cx="2826720" cy="1106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05DE2E1-C72B-464B-BD9E-66398924D08D}"/>
                  </a:ext>
                </a:extLst>
              </p14:cNvPr>
              <p14:cNvContentPartPr/>
              <p14:nvPr/>
            </p14:nvContentPartPr>
            <p14:xfrm>
              <a:off x="4946105" y="3977673"/>
              <a:ext cx="2221200" cy="825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05DE2E1-C72B-464B-BD9E-66398924D0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1784" y="3973353"/>
                <a:ext cx="2229841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ED270C-F79E-414F-BCB7-FCC03978E396}"/>
                  </a:ext>
                </a:extLst>
              </p14:cNvPr>
              <p14:cNvContentPartPr/>
              <p14:nvPr/>
            </p14:nvContentPartPr>
            <p14:xfrm>
              <a:off x="8968549" y="3790571"/>
              <a:ext cx="289440" cy="716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ED270C-F79E-414F-BCB7-FCC03978E3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64224" y="3786251"/>
                <a:ext cx="298091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2C4F4C-2713-466D-9662-5358D17B6FD7}"/>
                  </a:ext>
                </a:extLst>
              </p14:cNvPr>
              <p14:cNvContentPartPr/>
              <p14:nvPr/>
            </p14:nvContentPartPr>
            <p14:xfrm>
              <a:off x="9596029" y="4863371"/>
              <a:ext cx="671760" cy="473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2C4F4C-2713-466D-9662-5358D17B6F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91709" y="4859051"/>
                <a:ext cx="6804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6F8B42C-FD75-4985-8788-874D663CE7AE}"/>
                  </a:ext>
                </a:extLst>
              </p14:cNvPr>
              <p14:cNvContentPartPr/>
              <p14:nvPr/>
            </p14:nvContentPartPr>
            <p14:xfrm>
              <a:off x="9405589" y="4222931"/>
              <a:ext cx="1878840" cy="416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6F8B42C-FD75-4985-8788-874D663CE7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01268" y="4218611"/>
                <a:ext cx="1887482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D85A04-E7C5-46C9-B575-F1456D1C627C}"/>
                  </a:ext>
                </a:extLst>
              </p14:cNvPr>
              <p14:cNvContentPartPr/>
              <p14:nvPr/>
            </p14:nvContentPartPr>
            <p14:xfrm>
              <a:off x="10354909" y="4854371"/>
              <a:ext cx="1013400" cy="401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D85A04-E7C5-46C9-B575-F1456D1C62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50589" y="4850047"/>
                <a:ext cx="1022040" cy="409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31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Common Activation Functions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739E5-905C-468F-AE96-E9F82990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921079"/>
            <a:ext cx="10369641" cy="34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with a Single Neuron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AE047-25AE-4F3C-B694-312EFBE0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3298"/>
            <a:ext cx="5469708" cy="21140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546A18-D976-49BF-84E8-8B6D70534D12}"/>
                  </a:ext>
                </a:extLst>
              </p14:cNvPr>
              <p14:cNvContentPartPr/>
              <p14:nvPr/>
            </p14:nvContentPartPr>
            <p14:xfrm>
              <a:off x="1116328" y="1574017"/>
              <a:ext cx="1009800" cy="622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546A18-D976-49BF-84E8-8B6D70534D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008" y="1569697"/>
                <a:ext cx="101844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48BB23-DC17-483F-BC6B-56CDAF98043C}"/>
                  </a:ext>
                </a:extLst>
              </p14:cNvPr>
              <p14:cNvContentPartPr/>
              <p14:nvPr/>
            </p14:nvContentPartPr>
            <p14:xfrm>
              <a:off x="2392528" y="1618189"/>
              <a:ext cx="797040" cy="381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48BB23-DC17-483F-BC6B-56CDAF9804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8208" y="1613873"/>
                <a:ext cx="805680" cy="389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D76AF45-052D-4BA3-8676-1F4E31D6DC4D}"/>
                  </a:ext>
                </a:extLst>
              </p14:cNvPr>
              <p14:cNvContentPartPr/>
              <p14:nvPr/>
            </p14:nvContentPartPr>
            <p14:xfrm>
              <a:off x="3709408" y="2237749"/>
              <a:ext cx="138600" cy="261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D76AF45-052D-4BA3-8676-1F4E31D6DC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5088" y="2233429"/>
                <a:ext cx="147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0B18395-56D0-498E-9789-F82EEBE31BEC}"/>
                  </a:ext>
                </a:extLst>
              </p14:cNvPr>
              <p14:cNvContentPartPr/>
              <p14:nvPr/>
            </p14:nvContentPartPr>
            <p14:xfrm>
              <a:off x="3937648" y="2211109"/>
              <a:ext cx="79920" cy="141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B18395-56D0-498E-9789-F82EEBE31B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3328" y="2206789"/>
                <a:ext cx="88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85005F3-6B37-44BF-B5E7-B2FC5B1DDCDA}"/>
                  </a:ext>
                </a:extLst>
              </p14:cNvPr>
              <p14:cNvContentPartPr/>
              <p14:nvPr/>
            </p14:nvContentPartPr>
            <p14:xfrm>
              <a:off x="2445088" y="2133349"/>
              <a:ext cx="447120" cy="416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85005F3-6B37-44BF-B5E7-B2FC5B1DDC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0768" y="2129025"/>
                <a:ext cx="455760" cy="424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C3B7D47-02DD-4746-AA08-D3A2D10AE348}"/>
                  </a:ext>
                </a:extLst>
              </p14:cNvPr>
              <p14:cNvContentPartPr/>
              <p14:nvPr/>
            </p14:nvContentPartPr>
            <p14:xfrm>
              <a:off x="4200088" y="1466629"/>
              <a:ext cx="646920" cy="415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C3B7D47-02DD-4746-AA08-D3A2D10AE3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95768" y="1462309"/>
                <a:ext cx="6555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7EC65F2-C6B2-40F3-80D2-F87FB02ECB84}"/>
                  </a:ext>
                </a:extLst>
              </p14:cNvPr>
              <p14:cNvContentPartPr/>
              <p14:nvPr/>
            </p14:nvContentPartPr>
            <p14:xfrm>
              <a:off x="3997048" y="1639069"/>
              <a:ext cx="93240" cy="152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7EC65F2-C6B2-40F3-80D2-F87FB02ECB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92728" y="1634749"/>
                <a:ext cx="101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C7B64EC-8E68-4D39-8624-6A6DD07F78EB}"/>
                  </a:ext>
                </a:extLst>
              </p14:cNvPr>
              <p14:cNvContentPartPr/>
              <p14:nvPr/>
            </p14:nvContentPartPr>
            <p14:xfrm>
              <a:off x="3702208" y="1507669"/>
              <a:ext cx="231840" cy="388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C7B64EC-8E68-4D39-8624-6A6DD07F78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97888" y="1503349"/>
                <a:ext cx="2404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041B17D-04BA-47C8-BED5-056789380467}"/>
                  </a:ext>
                </a:extLst>
              </p14:cNvPr>
              <p14:cNvContentPartPr/>
              <p14:nvPr/>
            </p14:nvContentPartPr>
            <p14:xfrm>
              <a:off x="4250128" y="2010589"/>
              <a:ext cx="603720" cy="414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041B17D-04BA-47C8-BED5-05678938046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45808" y="2006273"/>
                <a:ext cx="612360" cy="422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5946B23-3CDB-4BA3-9301-188AFA54FADF}"/>
                  </a:ext>
                </a:extLst>
              </p14:cNvPr>
              <p14:cNvContentPartPr/>
              <p14:nvPr/>
            </p14:nvContentPartPr>
            <p14:xfrm>
              <a:off x="7735906" y="2498346"/>
              <a:ext cx="381600" cy="562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5946B23-3CDB-4BA3-9301-188AFA54FA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31586" y="2494026"/>
                <a:ext cx="3902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C14F366-5F25-413D-A786-CEC71F95AA0B}"/>
                  </a:ext>
                </a:extLst>
              </p14:cNvPr>
              <p14:cNvContentPartPr/>
              <p14:nvPr/>
            </p14:nvContentPartPr>
            <p14:xfrm>
              <a:off x="1031503" y="3310802"/>
              <a:ext cx="565200" cy="3186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C14F366-5F25-413D-A786-CEC71F95AA0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7183" y="3306482"/>
                <a:ext cx="5738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AB99383-E8B2-46F8-ABDE-9681FF6527C3}"/>
                  </a:ext>
                </a:extLst>
              </p14:cNvPr>
              <p14:cNvContentPartPr/>
              <p14:nvPr/>
            </p14:nvContentPartPr>
            <p14:xfrm>
              <a:off x="2044903" y="3404042"/>
              <a:ext cx="190080" cy="1951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AB99383-E8B2-46F8-ABDE-9681FF6527C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40583" y="3399722"/>
                <a:ext cx="1987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1386927-FE27-4B93-B202-BD91549AA4CA}"/>
                  </a:ext>
                </a:extLst>
              </p14:cNvPr>
              <p14:cNvContentPartPr/>
              <p14:nvPr/>
            </p14:nvContentPartPr>
            <p14:xfrm>
              <a:off x="2329663" y="3422762"/>
              <a:ext cx="103320" cy="174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1386927-FE27-4B93-B202-BD91549AA4C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25343" y="3418442"/>
                <a:ext cx="111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91DAC88-B0B8-468C-83EC-87B25EC2AA32}"/>
                  </a:ext>
                </a:extLst>
              </p14:cNvPr>
              <p14:cNvContentPartPr/>
              <p14:nvPr/>
            </p14:nvContentPartPr>
            <p14:xfrm>
              <a:off x="3251983" y="3236282"/>
              <a:ext cx="149400" cy="3844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91DAC88-B0B8-468C-83EC-87B25EC2AA3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47663" y="3231962"/>
                <a:ext cx="1580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8FA8FFF-8162-4264-8D73-4D3647A57E80}"/>
                  </a:ext>
                </a:extLst>
              </p14:cNvPr>
              <p14:cNvContentPartPr/>
              <p14:nvPr/>
            </p14:nvContentPartPr>
            <p14:xfrm>
              <a:off x="3683623" y="3245642"/>
              <a:ext cx="310320" cy="4086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8FA8FFF-8162-4264-8D73-4D3647A57E8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79298" y="3241322"/>
                <a:ext cx="31897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6E2BA31-1085-4E85-9334-55E6C690D7F8}"/>
                  </a:ext>
                </a:extLst>
              </p14:cNvPr>
              <p14:cNvContentPartPr/>
              <p14:nvPr/>
            </p14:nvContentPartPr>
            <p14:xfrm>
              <a:off x="3493543" y="3409082"/>
              <a:ext cx="110520" cy="1818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6E2BA31-1085-4E85-9334-55E6C690D7F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89209" y="3404762"/>
                <a:ext cx="119188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7AA3F2E-560D-4B0F-BF4E-DB8718A01E95}"/>
                  </a:ext>
                </a:extLst>
              </p14:cNvPr>
              <p14:cNvContentPartPr/>
              <p14:nvPr/>
            </p14:nvContentPartPr>
            <p14:xfrm>
              <a:off x="4098343" y="3624362"/>
              <a:ext cx="48240" cy="810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7AA3F2E-560D-4B0F-BF4E-DB8718A01E9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94023" y="3620042"/>
                <a:ext cx="568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0AD4CCB-4ECB-48CC-8D2C-4D3766D29A12}"/>
                  </a:ext>
                </a:extLst>
              </p14:cNvPr>
              <p14:cNvContentPartPr/>
              <p14:nvPr/>
            </p14:nvContentPartPr>
            <p14:xfrm>
              <a:off x="4472383" y="3397202"/>
              <a:ext cx="465480" cy="1832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0AD4CCB-4ECB-48CC-8D2C-4D3766D29A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68060" y="3392882"/>
                <a:ext cx="474127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02939FE-3E84-4372-BFC6-787E38D0ECFC}"/>
                  </a:ext>
                </a:extLst>
              </p14:cNvPr>
              <p14:cNvContentPartPr/>
              <p14:nvPr/>
            </p14:nvContentPartPr>
            <p14:xfrm>
              <a:off x="2672743" y="3871322"/>
              <a:ext cx="104760" cy="1706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02939FE-3E84-4372-BFC6-787E38D0ECF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68423" y="3867002"/>
                <a:ext cx="1134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1DC1585-B6DA-49F2-A3FD-9DD53DEF771D}"/>
                  </a:ext>
                </a:extLst>
              </p14:cNvPr>
              <p14:cNvContentPartPr/>
              <p14:nvPr/>
            </p14:nvContentPartPr>
            <p14:xfrm>
              <a:off x="2834383" y="3746042"/>
              <a:ext cx="673200" cy="306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1DC1585-B6DA-49F2-A3FD-9DD53DEF77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30063" y="3741722"/>
                <a:ext cx="681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8FDAA94-C3F2-4936-B708-FD50B9709694}"/>
                  </a:ext>
                </a:extLst>
              </p14:cNvPr>
              <p14:cNvContentPartPr/>
              <p14:nvPr/>
            </p14:nvContentPartPr>
            <p14:xfrm>
              <a:off x="3810343" y="3814442"/>
              <a:ext cx="11880" cy="82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8FDAA94-C3F2-4936-B708-FD50B970969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806023" y="3810122"/>
                <a:ext cx="205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581018E-9875-4392-BBC1-FA4E5EC9BB81}"/>
                  </a:ext>
                </a:extLst>
              </p14:cNvPr>
              <p14:cNvContentPartPr/>
              <p14:nvPr/>
            </p14:nvContentPartPr>
            <p14:xfrm>
              <a:off x="3815023" y="3883922"/>
              <a:ext cx="179280" cy="1191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581018E-9875-4392-BBC1-FA4E5EC9BB8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810703" y="3879602"/>
                <a:ext cx="1879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A62D0FF-E955-479E-B0E8-AA945FB203F9}"/>
                  </a:ext>
                </a:extLst>
              </p14:cNvPr>
              <p14:cNvContentPartPr/>
              <p14:nvPr/>
            </p14:nvContentPartPr>
            <p14:xfrm>
              <a:off x="1132958" y="3740142"/>
              <a:ext cx="1254960" cy="51307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A62D0FF-E955-479E-B0E8-AA945FB203F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28638" y="3735821"/>
                <a:ext cx="1263600" cy="521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2F17E45-4F7E-4F3D-BE15-64083A53D21B}"/>
                  </a:ext>
                </a:extLst>
              </p14:cNvPr>
              <p14:cNvContentPartPr/>
              <p14:nvPr/>
            </p14:nvContentPartPr>
            <p14:xfrm>
              <a:off x="1484918" y="4553394"/>
              <a:ext cx="182160" cy="1846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2F17E45-4F7E-4F3D-BE15-64083A53D21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80598" y="4549074"/>
                <a:ext cx="1908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0377E58-7E0F-41EB-A737-EC65A3590D93}"/>
                  </a:ext>
                </a:extLst>
              </p14:cNvPr>
              <p14:cNvContentPartPr/>
              <p14:nvPr/>
            </p14:nvContentPartPr>
            <p14:xfrm>
              <a:off x="1992518" y="4507674"/>
              <a:ext cx="312120" cy="1782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0377E58-7E0F-41EB-A737-EC65A3590D9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88198" y="4503354"/>
                <a:ext cx="3207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0589F0C-FAB5-48ED-9080-F91AF5D64D43}"/>
                  </a:ext>
                </a:extLst>
              </p14:cNvPr>
              <p14:cNvContentPartPr/>
              <p14:nvPr/>
            </p14:nvContentPartPr>
            <p14:xfrm>
              <a:off x="1800638" y="4576434"/>
              <a:ext cx="78840" cy="493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0589F0C-FAB5-48ED-9080-F91AF5D64D4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96338" y="4572145"/>
                <a:ext cx="87441" cy="57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38D971FE-A099-49F7-A8B3-986B02F3050F}"/>
                  </a:ext>
                </a:extLst>
              </p14:cNvPr>
              <p14:cNvContentPartPr/>
              <p14:nvPr/>
            </p14:nvContentPartPr>
            <p14:xfrm>
              <a:off x="2471318" y="4270434"/>
              <a:ext cx="138240" cy="5162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38D971FE-A099-49F7-A8B3-986B02F3050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466998" y="4266114"/>
                <a:ext cx="1468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34DD625E-1A3E-45E9-BB4A-789DE731586F}"/>
                  </a:ext>
                </a:extLst>
              </p14:cNvPr>
              <p14:cNvContentPartPr/>
              <p14:nvPr/>
            </p14:nvContentPartPr>
            <p14:xfrm>
              <a:off x="3041198" y="4451514"/>
              <a:ext cx="227520" cy="1940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34DD625E-1A3E-45E9-BB4A-789DE731586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36878" y="4447194"/>
                <a:ext cx="2361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FC4469A7-0A6D-4464-AC82-245F06989D32}"/>
                  </a:ext>
                </a:extLst>
              </p14:cNvPr>
              <p14:cNvContentPartPr/>
              <p14:nvPr/>
            </p14:nvContentPartPr>
            <p14:xfrm>
              <a:off x="2722958" y="4310034"/>
              <a:ext cx="244440" cy="3902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FC4469A7-0A6D-4464-AC82-245F06989D3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718638" y="4305714"/>
                <a:ext cx="2530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7901C2A-4EF2-4A67-A22B-7F39F272FAA6}"/>
                  </a:ext>
                </a:extLst>
              </p14:cNvPr>
              <p14:cNvContentPartPr/>
              <p14:nvPr/>
            </p14:nvContentPartPr>
            <p14:xfrm>
              <a:off x="3413798" y="4458354"/>
              <a:ext cx="120600" cy="1454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7901C2A-4EF2-4A67-A22B-7F39F272FAA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09478" y="4454034"/>
                <a:ext cx="1292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CAE1715F-3CB0-4112-9AE5-D3FC471F8DEC}"/>
                  </a:ext>
                </a:extLst>
              </p14:cNvPr>
              <p14:cNvContentPartPr/>
              <p14:nvPr/>
            </p14:nvContentPartPr>
            <p14:xfrm>
              <a:off x="4141358" y="4465554"/>
              <a:ext cx="5400" cy="54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CAE1715F-3CB0-4112-9AE5-D3FC471F8DE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37038" y="4461234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0077A84-9019-4D69-8115-9D9D73014F42}"/>
                  </a:ext>
                </a:extLst>
              </p14:cNvPr>
              <p14:cNvContentPartPr/>
              <p14:nvPr/>
            </p14:nvContentPartPr>
            <p14:xfrm>
              <a:off x="3691718" y="4277994"/>
              <a:ext cx="367200" cy="4114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0077A84-9019-4D69-8115-9D9D73014F4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687398" y="4273674"/>
                <a:ext cx="37584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655B20A-FD08-4BA3-87E6-0AD3E6BE0D04}"/>
                  </a:ext>
                </a:extLst>
              </p14:cNvPr>
              <p14:cNvContentPartPr/>
              <p14:nvPr/>
            </p14:nvContentPartPr>
            <p14:xfrm>
              <a:off x="4221278" y="4198074"/>
              <a:ext cx="261000" cy="53964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655B20A-FD08-4BA3-87E6-0AD3E6BE0D0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16958" y="4193754"/>
                <a:ext cx="2696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3F49A8D-573B-424C-8ACD-FD7AE5FD21F7}"/>
                  </a:ext>
                </a:extLst>
              </p14:cNvPr>
              <p14:cNvContentPartPr/>
              <p14:nvPr/>
            </p14:nvContentPartPr>
            <p14:xfrm>
              <a:off x="4659038" y="4432434"/>
              <a:ext cx="108000" cy="1792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3F49A8D-573B-424C-8ACD-FD7AE5FD21F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654718" y="4428114"/>
                <a:ext cx="1166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BCA03198-B5B2-461B-A543-CA454EA81924}"/>
                  </a:ext>
                </a:extLst>
              </p14:cNvPr>
              <p14:cNvContentPartPr/>
              <p14:nvPr/>
            </p14:nvContentPartPr>
            <p14:xfrm>
              <a:off x="1016025" y="5497022"/>
              <a:ext cx="767160" cy="3668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BCA03198-B5B2-461B-A543-CA454EA8192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11705" y="5492702"/>
                <a:ext cx="7758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7EC7E77C-2345-46DF-B467-9712DACA8333}"/>
                  </a:ext>
                </a:extLst>
              </p14:cNvPr>
              <p14:cNvContentPartPr/>
              <p14:nvPr/>
            </p14:nvContentPartPr>
            <p14:xfrm>
              <a:off x="2065785" y="5486222"/>
              <a:ext cx="564120" cy="3484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7EC7E77C-2345-46DF-B467-9712DACA833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61468" y="5481902"/>
                <a:ext cx="572754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67872ED9-5C98-4C6A-B76A-651D973E7B62}"/>
                  </a:ext>
                </a:extLst>
              </p14:cNvPr>
              <p14:cNvContentPartPr/>
              <p14:nvPr/>
            </p14:nvContentPartPr>
            <p14:xfrm>
              <a:off x="3044625" y="5610782"/>
              <a:ext cx="211320" cy="1692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67872ED9-5C98-4C6A-B76A-651D973E7B6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040305" y="5606462"/>
                <a:ext cx="219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407862AE-3E63-4342-BAC3-CD7F4E3B175B}"/>
                  </a:ext>
                </a:extLst>
              </p14:cNvPr>
              <p14:cNvContentPartPr/>
              <p14:nvPr/>
            </p14:nvContentPartPr>
            <p14:xfrm>
              <a:off x="3611625" y="5459942"/>
              <a:ext cx="498960" cy="3438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407862AE-3E63-4342-BAC3-CD7F4E3B175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07305" y="5455622"/>
                <a:ext cx="5076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F0A487A0-21F3-4070-B710-8BC6CF60C380}"/>
                  </a:ext>
                </a:extLst>
              </p14:cNvPr>
              <p14:cNvContentPartPr/>
              <p14:nvPr/>
            </p14:nvContentPartPr>
            <p14:xfrm>
              <a:off x="4402905" y="5466782"/>
              <a:ext cx="186120" cy="2876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F0A487A0-21F3-4070-B710-8BC6CF60C38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398585" y="5462462"/>
                <a:ext cx="1947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D66DEAE-BCE1-40A3-9DF2-AEE15AB9F627}"/>
                  </a:ext>
                </a:extLst>
              </p14:cNvPr>
              <p14:cNvContentPartPr/>
              <p14:nvPr/>
            </p14:nvContentPartPr>
            <p14:xfrm>
              <a:off x="5797221" y="5490542"/>
              <a:ext cx="514800" cy="2062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D66DEAE-BCE1-40A3-9DF2-AEE15AB9F62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792901" y="5486222"/>
                <a:ext cx="5234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CC98D62-D251-41D1-83FD-E7D304802B9D}"/>
                  </a:ext>
                </a:extLst>
              </p14:cNvPr>
              <p14:cNvContentPartPr/>
              <p14:nvPr/>
            </p14:nvContentPartPr>
            <p14:xfrm>
              <a:off x="4975701" y="5370302"/>
              <a:ext cx="548280" cy="3981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CC98D62-D251-41D1-83FD-E7D304802B9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71378" y="5365982"/>
                <a:ext cx="556926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F6E37BD3-2867-4DEF-8352-9A0769383D2A}"/>
                  </a:ext>
                </a:extLst>
              </p14:cNvPr>
              <p14:cNvContentPartPr/>
              <p14:nvPr/>
            </p14:nvContentPartPr>
            <p14:xfrm>
              <a:off x="6403101" y="5499902"/>
              <a:ext cx="186120" cy="1850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F6E37BD3-2867-4DEF-8352-9A0769383D2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398781" y="5495582"/>
                <a:ext cx="194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0DE7EF50-8E4E-4F6C-A05A-47094AF5AE7E}"/>
                  </a:ext>
                </a:extLst>
              </p14:cNvPr>
              <p14:cNvContentPartPr/>
              <p14:nvPr/>
            </p14:nvContentPartPr>
            <p14:xfrm>
              <a:off x="6758781" y="5383982"/>
              <a:ext cx="2160" cy="32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0DE7EF50-8E4E-4F6C-A05A-47094AF5AE7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754461" y="5379662"/>
                <a:ext cx="1080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DB85548-E8EC-4A5C-9048-D1E5FC9BDCF7}"/>
                  </a:ext>
                </a:extLst>
              </p14:cNvPr>
              <p14:cNvContentPartPr/>
              <p14:nvPr/>
            </p14:nvContentPartPr>
            <p14:xfrm>
              <a:off x="6380421" y="5412782"/>
              <a:ext cx="5400" cy="828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DB85548-E8EC-4A5C-9048-D1E5FC9BDCF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376101" y="5408462"/>
                <a:ext cx="140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2F50A6F5-3E51-499F-909D-72F5E79D1271}"/>
                  </a:ext>
                </a:extLst>
              </p14:cNvPr>
              <p14:cNvContentPartPr/>
              <p14:nvPr/>
            </p14:nvContentPartPr>
            <p14:xfrm>
              <a:off x="6064701" y="5413502"/>
              <a:ext cx="12600" cy="1224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2F50A6F5-3E51-499F-909D-72F5E79D127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60381" y="5409182"/>
                <a:ext cx="212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E597235-F96C-494F-A5F2-4A18B126788D}"/>
                  </a:ext>
                </a:extLst>
              </p14:cNvPr>
              <p14:cNvContentPartPr/>
              <p14:nvPr/>
            </p14:nvContentPartPr>
            <p14:xfrm>
              <a:off x="6652221" y="5461022"/>
              <a:ext cx="376560" cy="1972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E597235-F96C-494F-A5F2-4A18B126788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47901" y="5456702"/>
                <a:ext cx="3852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BDF2E707-2B88-427C-B4A9-3CD0B17F8B68}"/>
                  </a:ext>
                </a:extLst>
              </p14:cNvPr>
              <p14:cNvContentPartPr/>
              <p14:nvPr/>
            </p14:nvContentPartPr>
            <p14:xfrm>
              <a:off x="7587055" y="5256032"/>
              <a:ext cx="122760" cy="3553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BDF2E707-2B88-427C-B4A9-3CD0B17F8B6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82735" y="5251712"/>
                <a:ext cx="1314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C13ED4AF-8E94-4BB6-8DDD-871EED1DC381}"/>
                  </a:ext>
                </a:extLst>
              </p14:cNvPr>
              <p14:cNvContentPartPr/>
              <p14:nvPr/>
            </p14:nvContentPartPr>
            <p14:xfrm>
              <a:off x="8002855" y="5466632"/>
              <a:ext cx="335520" cy="3200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C13ED4AF-8E94-4BB6-8DDD-871EED1DC38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8530" y="5462312"/>
                <a:ext cx="344169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7E676E60-3DA2-4094-85CB-66B02E37FD71}"/>
                  </a:ext>
                </a:extLst>
              </p14:cNvPr>
              <p14:cNvContentPartPr/>
              <p14:nvPr/>
            </p14:nvContentPartPr>
            <p14:xfrm>
              <a:off x="7781815" y="5446112"/>
              <a:ext cx="156960" cy="17568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7E676E60-3DA2-4094-85CB-66B02E37FD7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77495" y="5441792"/>
                <a:ext cx="1656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7BF8D836-6635-46C9-A535-E8BC8BD67A5B}"/>
                  </a:ext>
                </a:extLst>
              </p14:cNvPr>
              <p14:cNvContentPartPr/>
              <p14:nvPr/>
            </p14:nvContentPartPr>
            <p14:xfrm>
              <a:off x="10451735" y="5395406"/>
              <a:ext cx="583920" cy="45972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7BF8D836-6635-46C9-A535-E8BC8BD67A5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447415" y="5391086"/>
                <a:ext cx="59256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2EB38182-C8F4-430A-84B7-21BB1984619D}"/>
                  </a:ext>
                </a:extLst>
              </p14:cNvPr>
              <p14:cNvContentPartPr/>
              <p14:nvPr/>
            </p14:nvContentPartPr>
            <p14:xfrm>
              <a:off x="8813735" y="5264006"/>
              <a:ext cx="1544040" cy="38304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2EB38182-C8F4-430A-84B7-21BB1984619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09415" y="5259686"/>
                <a:ext cx="15526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ED9E2A84-F30A-43EA-9D2A-142690B9CD59}"/>
                  </a:ext>
                </a:extLst>
              </p14:cNvPr>
              <p14:cNvContentPartPr/>
              <p14:nvPr/>
            </p14:nvContentPartPr>
            <p14:xfrm>
              <a:off x="3773456" y="6377104"/>
              <a:ext cx="116640" cy="1044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ED9E2A84-F30A-43EA-9D2A-142690B9CD5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69136" y="6372784"/>
                <a:ext cx="1252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89824A3A-BF84-47C7-B156-5CADA53F0ADF}"/>
                  </a:ext>
                </a:extLst>
              </p14:cNvPr>
              <p14:cNvContentPartPr/>
              <p14:nvPr/>
            </p14:nvContentPartPr>
            <p14:xfrm>
              <a:off x="3779216" y="6450544"/>
              <a:ext cx="109800" cy="396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89824A3A-BF84-47C7-B156-5CADA53F0AD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74896" y="6446224"/>
                <a:ext cx="118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37C4053A-D2BA-49DD-BD66-71F016CA1571}"/>
                  </a:ext>
                </a:extLst>
              </p14:cNvPr>
              <p14:cNvContentPartPr/>
              <p14:nvPr/>
            </p14:nvContentPartPr>
            <p14:xfrm>
              <a:off x="3264776" y="6102064"/>
              <a:ext cx="429480" cy="5749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37C4053A-D2BA-49DD-BD66-71F016CA15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60452" y="6097744"/>
                <a:ext cx="438127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D49DECBF-FBEA-4B9E-8106-B14B9F7EC1E7}"/>
                  </a:ext>
                </a:extLst>
              </p14:cNvPr>
              <p14:cNvContentPartPr/>
              <p14:nvPr/>
            </p14:nvContentPartPr>
            <p14:xfrm>
              <a:off x="2789216" y="6074344"/>
              <a:ext cx="399600" cy="60048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D49DECBF-FBEA-4B9E-8106-B14B9F7EC1E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84896" y="6070024"/>
                <a:ext cx="408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F83DCE84-0E35-49A0-BB79-91CB87692714}"/>
                  </a:ext>
                </a:extLst>
              </p14:cNvPr>
              <p14:cNvContentPartPr/>
              <p14:nvPr/>
            </p14:nvContentPartPr>
            <p14:xfrm>
              <a:off x="2189096" y="6149944"/>
              <a:ext cx="486720" cy="5745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F83DCE84-0E35-49A0-BB79-91CB8769271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84776" y="6145627"/>
                <a:ext cx="495360" cy="583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02D613FD-353F-4C0B-A4EE-FECF6D832EBD}"/>
                  </a:ext>
                </a:extLst>
              </p14:cNvPr>
              <p14:cNvContentPartPr/>
              <p14:nvPr/>
            </p14:nvContentPartPr>
            <p14:xfrm>
              <a:off x="4260720" y="6763131"/>
              <a:ext cx="137160" cy="9360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02D613FD-353F-4C0B-A4EE-FECF6D832EB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56400" y="6758811"/>
                <a:ext cx="145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AF8C3E2D-A7ED-45EE-92BC-F2868ACA0A92}"/>
                  </a:ext>
                </a:extLst>
              </p14:cNvPr>
              <p14:cNvContentPartPr/>
              <p14:nvPr/>
            </p14:nvContentPartPr>
            <p14:xfrm>
              <a:off x="4686600" y="6019371"/>
              <a:ext cx="81360" cy="73548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AF8C3E2D-A7ED-45EE-92BC-F2868ACA0A9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82280" y="6015051"/>
                <a:ext cx="900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A4614B57-77BD-4F29-95C5-D47E11C40000}"/>
                  </a:ext>
                </a:extLst>
              </p14:cNvPr>
              <p14:cNvContentPartPr/>
              <p14:nvPr/>
            </p14:nvContentPartPr>
            <p14:xfrm>
              <a:off x="4877558" y="4183578"/>
              <a:ext cx="535755" cy="523536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A4614B57-77BD-4F29-95C5-D47E11C4000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73240" y="4179257"/>
                <a:ext cx="544390" cy="532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335DA7D6-4342-4DEF-9CBF-EC6CD26B9027}"/>
                  </a:ext>
                </a:extLst>
              </p14:cNvPr>
              <p14:cNvContentPartPr/>
              <p14:nvPr/>
            </p14:nvContentPartPr>
            <p14:xfrm>
              <a:off x="2571223" y="3164074"/>
              <a:ext cx="448920" cy="51305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335DA7D6-4342-4DEF-9CBF-EC6CD26B902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566903" y="3159757"/>
                <a:ext cx="457560" cy="521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6239D4E8-E365-415F-97DC-0DF3ED379275}"/>
                  </a:ext>
                </a:extLst>
              </p14:cNvPr>
              <p14:cNvContentPartPr/>
              <p14:nvPr/>
            </p14:nvContentPartPr>
            <p14:xfrm>
              <a:off x="4042560" y="5948833"/>
              <a:ext cx="553136" cy="755978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6239D4E8-E365-415F-97DC-0DF3ED37927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38239" y="5944515"/>
                <a:ext cx="561779" cy="764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FA5C41E2-674A-41AF-AF7E-AC6B5599ADDB}"/>
                  </a:ext>
                </a:extLst>
              </p14:cNvPr>
              <p14:cNvContentPartPr/>
              <p14:nvPr/>
            </p14:nvContentPartPr>
            <p14:xfrm>
              <a:off x="5790343" y="6404991"/>
              <a:ext cx="30600" cy="10440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FA5C41E2-674A-41AF-AF7E-AC6B5599AD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86023" y="6400671"/>
                <a:ext cx="392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DFFBFFFC-62B4-4445-8A8D-401114055385}"/>
                  </a:ext>
                </a:extLst>
              </p14:cNvPr>
              <p14:cNvContentPartPr/>
              <p14:nvPr/>
            </p14:nvContentPartPr>
            <p14:xfrm>
              <a:off x="4861183" y="6228591"/>
              <a:ext cx="657720" cy="41724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DFFBFFFC-62B4-4445-8A8D-40111405538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56861" y="6224275"/>
                <a:ext cx="666365" cy="425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FCBD2136-A824-4099-B294-6550ACF686E9}"/>
                  </a:ext>
                </a:extLst>
              </p14:cNvPr>
              <p14:cNvContentPartPr/>
              <p14:nvPr/>
            </p14:nvContentPartPr>
            <p14:xfrm>
              <a:off x="6139543" y="6160191"/>
              <a:ext cx="858960" cy="43416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FCBD2136-A824-4099-B294-6550ACF686E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135223" y="6155871"/>
                <a:ext cx="867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0A12EE2E-F003-46DF-9B44-741884B514FB}"/>
                  </a:ext>
                </a:extLst>
              </p14:cNvPr>
              <p14:cNvContentPartPr/>
              <p14:nvPr/>
            </p14:nvContentPartPr>
            <p14:xfrm>
              <a:off x="5905903" y="6314991"/>
              <a:ext cx="146160" cy="11376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0A12EE2E-F003-46DF-9B44-741884B514F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901583" y="6310671"/>
                <a:ext cx="154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FBA62F45-A3A2-4A66-9C5F-4FC8EDD8B442}"/>
                  </a:ext>
                </a:extLst>
              </p14:cNvPr>
              <p14:cNvContentPartPr/>
              <p14:nvPr/>
            </p14:nvContentPartPr>
            <p14:xfrm>
              <a:off x="7776849" y="6312471"/>
              <a:ext cx="145800" cy="7452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FBA62F45-A3A2-4A66-9C5F-4FC8EDD8B44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72529" y="6308151"/>
                <a:ext cx="1544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31E5AC06-36AC-47E8-BAFD-396AE4717909}"/>
                  </a:ext>
                </a:extLst>
              </p14:cNvPr>
              <p14:cNvContentPartPr/>
              <p14:nvPr/>
            </p14:nvContentPartPr>
            <p14:xfrm>
              <a:off x="9407649" y="6274311"/>
              <a:ext cx="126720" cy="183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31E5AC06-36AC-47E8-BAFD-396AE47179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03329" y="6269991"/>
                <a:ext cx="1353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DB1A8643-0F18-4EF7-AFB5-F5B3B7551950}"/>
                  </a:ext>
                </a:extLst>
              </p14:cNvPr>
              <p14:cNvContentPartPr/>
              <p14:nvPr/>
            </p14:nvContentPartPr>
            <p14:xfrm>
              <a:off x="9635169" y="6080631"/>
              <a:ext cx="458640" cy="38628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DB1A8643-0F18-4EF7-AFB5-F5B3B755195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30849" y="6076311"/>
                <a:ext cx="467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1926F2EB-C5C3-47C4-AD01-FAF50CED7AC3}"/>
                  </a:ext>
                </a:extLst>
              </p14:cNvPr>
              <p14:cNvContentPartPr/>
              <p14:nvPr/>
            </p14:nvContentPartPr>
            <p14:xfrm>
              <a:off x="10188489" y="6062631"/>
              <a:ext cx="378720" cy="49212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1926F2EB-C5C3-47C4-AD01-FAF50CED7AC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184169" y="6058311"/>
                <a:ext cx="38736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4AF76987-8BB9-40B7-9065-9C02BF59DF2B}"/>
                  </a:ext>
                </a:extLst>
              </p14:cNvPr>
              <p14:cNvContentPartPr/>
              <p14:nvPr/>
            </p14:nvContentPartPr>
            <p14:xfrm>
              <a:off x="11327889" y="5939511"/>
              <a:ext cx="317880" cy="76284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4AF76987-8BB9-40B7-9065-9C02BF59DF2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323574" y="5935191"/>
                <a:ext cx="32651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6BDF098F-A8C9-42E9-9A79-F2A29BCF7473}"/>
                  </a:ext>
                </a:extLst>
              </p14:cNvPr>
              <p14:cNvContentPartPr/>
              <p14:nvPr/>
            </p14:nvContentPartPr>
            <p14:xfrm>
              <a:off x="9745035" y="2660949"/>
              <a:ext cx="247680" cy="64908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6BDF098F-A8C9-42E9-9A79-F2A29BCF747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40715" y="2656631"/>
                <a:ext cx="256320" cy="657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0A1E6A09-66DF-4AAD-B295-0E51A768225D}"/>
                  </a:ext>
                </a:extLst>
              </p14:cNvPr>
              <p14:cNvContentPartPr/>
              <p14:nvPr/>
            </p14:nvContentPartPr>
            <p14:xfrm>
              <a:off x="1057323" y="4547371"/>
              <a:ext cx="148680" cy="35640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0A1E6A09-66DF-4AAD-B295-0E51A768225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53003" y="4543051"/>
                <a:ext cx="1573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08BA9474-2CB4-4CC0-BE64-D5C5EE66B7B0}"/>
                  </a:ext>
                </a:extLst>
              </p14:cNvPr>
              <p14:cNvContentPartPr/>
              <p14:nvPr/>
            </p14:nvContentPartPr>
            <p14:xfrm>
              <a:off x="1059123" y="4404091"/>
              <a:ext cx="66960" cy="7956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08BA9474-2CB4-4CC0-BE64-D5C5EE66B7B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4803" y="4399771"/>
                <a:ext cx="75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139D5A58-09DB-45A2-BDD1-D18BF63B6AC3}"/>
                  </a:ext>
                </a:extLst>
              </p14:cNvPr>
              <p14:cNvContentPartPr/>
              <p14:nvPr/>
            </p14:nvContentPartPr>
            <p14:xfrm>
              <a:off x="1274043" y="4586251"/>
              <a:ext cx="72720" cy="4932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139D5A58-09DB-45A2-BDD1-D18BF63B6AC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69744" y="4581931"/>
                <a:ext cx="81317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376B6921-F686-4564-B10A-4D519E3615CC}"/>
                  </a:ext>
                </a:extLst>
              </p14:cNvPr>
              <p14:cNvContentPartPr/>
              <p14:nvPr/>
            </p14:nvContentPartPr>
            <p14:xfrm>
              <a:off x="5595726" y="6298243"/>
              <a:ext cx="100080" cy="32004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376B6921-F686-4564-B10A-4D519E3615C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591406" y="6293923"/>
                <a:ext cx="1087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847F8504-98C2-4A83-83B1-0D736B487FD3}"/>
                  </a:ext>
                </a:extLst>
              </p14:cNvPr>
              <p14:cNvContentPartPr/>
              <p14:nvPr/>
            </p14:nvContentPartPr>
            <p14:xfrm>
              <a:off x="5583846" y="6143083"/>
              <a:ext cx="96120" cy="9288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847F8504-98C2-4A83-83B1-0D736B487FD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579526" y="6138763"/>
                <a:ext cx="1047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D0D3F9CA-D965-441D-8AF8-6D1BD53D8A8C}"/>
                  </a:ext>
                </a:extLst>
              </p14:cNvPr>
              <p14:cNvContentPartPr/>
              <p14:nvPr/>
            </p14:nvContentPartPr>
            <p14:xfrm>
              <a:off x="7067263" y="5962551"/>
              <a:ext cx="550800" cy="749880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D0D3F9CA-D965-441D-8AF8-6D1BD53D8A8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62943" y="5958231"/>
                <a:ext cx="55944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48D90CBE-DD04-400C-9911-E8061EC1E614}"/>
                  </a:ext>
                </a:extLst>
              </p14:cNvPr>
              <p14:cNvContentPartPr/>
              <p14:nvPr/>
            </p14:nvContentPartPr>
            <p14:xfrm>
              <a:off x="8166369" y="5967231"/>
              <a:ext cx="889920" cy="67320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48D90CBE-DD04-400C-9911-E8061EC1E61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62049" y="5962911"/>
                <a:ext cx="89856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8BE8CD72-6B1B-45D5-B76E-539DBC0F6985}"/>
                  </a:ext>
                </a:extLst>
              </p14:cNvPr>
              <p14:cNvContentPartPr/>
              <p14:nvPr/>
            </p14:nvContentPartPr>
            <p14:xfrm>
              <a:off x="9145961" y="6212203"/>
              <a:ext cx="141120" cy="351720"/>
            </p14:xfrm>
          </p:contentPart>
        </mc:Choice>
        <mc:Fallback xmlns=""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8BE8CD72-6B1B-45D5-B76E-539DBC0F698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141641" y="6207883"/>
                <a:ext cx="1497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02898339-708B-4262-8522-D1D4DC14E761}"/>
                  </a:ext>
                </a:extLst>
              </p14:cNvPr>
              <p14:cNvContentPartPr/>
              <p14:nvPr/>
            </p14:nvContentPartPr>
            <p14:xfrm>
              <a:off x="9157481" y="6074323"/>
              <a:ext cx="87120" cy="8460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02898339-708B-4262-8522-D1D4DC14E76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53161" y="6070003"/>
                <a:ext cx="957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20C92E9B-37C0-4B5B-AADA-E5C708BF8DAA}"/>
                  </a:ext>
                </a:extLst>
              </p14:cNvPr>
              <p14:cNvContentPartPr/>
              <p14:nvPr/>
            </p14:nvContentPartPr>
            <p14:xfrm>
              <a:off x="10682049" y="6060831"/>
              <a:ext cx="507240" cy="416692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20C92E9B-37C0-4B5B-AADA-E5C708BF8DA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677729" y="6056509"/>
                <a:ext cx="515880" cy="4253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34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Fully-Connected (Dense) Neural Network with One Hidden Layer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3041962" y="246736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689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Fully-Connected (Dense) Neural Network with One Hidden Layer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3041962" y="246736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14:cNvPr>
              <p14:cNvContentPartPr/>
              <p14:nvPr/>
            </p14:nvContentPartPr>
            <p14:xfrm>
              <a:off x="3017250" y="2113708"/>
              <a:ext cx="655920" cy="84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2930" y="2109386"/>
                <a:ext cx="664560" cy="855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14:cNvPr>
              <p14:cNvContentPartPr/>
              <p14:nvPr/>
            </p14:nvContentPartPr>
            <p14:xfrm>
              <a:off x="7097850" y="2034508"/>
              <a:ext cx="781200" cy="83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3528" y="2030188"/>
                <a:ext cx="789844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14:cNvPr>
              <p14:cNvContentPartPr/>
              <p14:nvPr/>
            </p14:nvContentPartPr>
            <p14:xfrm>
              <a:off x="5072850" y="1903468"/>
              <a:ext cx="1035720" cy="686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8530" y="1899148"/>
                <a:ext cx="10443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14:cNvPr>
              <p14:cNvContentPartPr/>
              <p14:nvPr/>
            </p14:nvContentPartPr>
            <p14:xfrm>
              <a:off x="3777864" y="6273535"/>
              <a:ext cx="170280" cy="234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3544" y="6269215"/>
                <a:ext cx="17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14:cNvPr>
              <p14:cNvContentPartPr/>
              <p14:nvPr/>
            </p14:nvContentPartPr>
            <p14:xfrm>
              <a:off x="3043824" y="6222055"/>
              <a:ext cx="604080" cy="452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504" y="6217735"/>
                <a:ext cx="612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14:cNvPr>
              <p14:cNvContentPartPr/>
              <p14:nvPr/>
            </p14:nvContentPartPr>
            <p14:xfrm>
              <a:off x="6915984" y="6075535"/>
              <a:ext cx="690840" cy="485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1664" y="6071215"/>
                <a:ext cx="699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14:cNvPr>
              <p14:cNvContentPartPr/>
              <p14:nvPr/>
            </p14:nvContentPartPr>
            <p14:xfrm>
              <a:off x="5019504" y="6236095"/>
              <a:ext cx="596880" cy="458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5184" y="6231775"/>
                <a:ext cx="6055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14:cNvPr>
              <p14:cNvContentPartPr/>
              <p14:nvPr/>
            </p14:nvContentPartPr>
            <p14:xfrm>
              <a:off x="5763624" y="6303055"/>
              <a:ext cx="54720" cy="226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9304" y="6298735"/>
                <a:ext cx="63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14:cNvPr>
              <p14:cNvContentPartPr/>
              <p14:nvPr/>
            </p14:nvContentPartPr>
            <p14:xfrm>
              <a:off x="7760544" y="6184255"/>
              <a:ext cx="136440" cy="197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56224" y="6179935"/>
                <a:ext cx="145080" cy="2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8594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468</TotalTime>
  <Words>306</Words>
  <Application>Microsoft Office PowerPoint</Application>
  <PresentationFormat>Widescreen</PresentationFormat>
  <Paragraphs>131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Cambria Math</vt:lpstr>
      <vt:lpstr>Franklin Gothic Book</vt:lpstr>
      <vt:lpstr>Crop</vt:lpstr>
      <vt:lpstr>Shallow Neural Networks</vt:lpstr>
      <vt:lpstr>A Single Neuron</vt:lpstr>
      <vt:lpstr>A Single Neuron</vt:lpstr>
      <vt:lpstr>A Single Neuron</vt:lpstr>
      <vt:lpstr>A Single Neuron</vt:lpstr>
      <vt:lpstr>Common Activation Functions</vt:lpstr>
      <vt:lpstr>Logistic Regression with a Single Neuron</vt:lpstr>
      <vt:lpstr>A Fully-Connected (Dense) Neural Network with One Hidden Layer</vt:lpstr>
      <vt:lpstr>A Fully-Connected (Dense) Neural Network with One Hidden Layer</vt:lpstr>
      <vt:lpstr>A Fully-Connected (Dense) Neural Network with One Hidden Layer</vt:lpstr>
      <vt:lpstr>A Fully-Connected (Dense) Neural Network with One Hidden Layer</vt:lpstr>
      <vt:lpstr>A Fully-Connected (Dense) Neural Network with One Hidden Layer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Optimization!</vt:lpstr>
      <vt:lpstr>Optimization!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Itay Hazan</dc:creator>
  <cp:lastModifiedBy>Itay Hazan</cp:lastModifiedBy>
  <cp:revision>53</cp:revision>
  <dcterms:created xsi:type="dcterms:W3CDTF">2019-02-17T16:12:19Z</dcterms:created>
  <dcterms:modified xsi:type="dcterms:W3CDTF">2019-03-12T08:05:32Z</dcterms:modified>
</cp:coreProperties>
</file>