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8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8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03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88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3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23727D-2034-416F-8471-E09D4EAA0FB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641E5A-E05F-4C15-A966-2318ED7818E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9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57B6D-699A-4C8B-89C6-30A07E7F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5" y="2286000"/>
            <a:ext cx="10058400" cy="1143000"/>
          </a:xfrm>
        </p:spPr>
        <p:txBody>
          <a:bodyPr/>
          <a:lstStyle/>
          <a:p>
            <a:pPr algn="ctr"/>
            <a:r>
              <a:rPr lang="pt-BR" dirty="0"/>
              <a:t>Bom negócio?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E07DC-3D16-43DE-A95D-641FACF82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813" y="4455621"/>
            <a:ext cx="3364373" cy="425662"/>
          </a:xfrm>
        </p:spPr>
        <p:txBody>
          <a:bodyPr/>
          <a:lstStyle/>
          <a:p>
            <a:r>
              <a:rPr lang="pt-BR" dirty="0"/>
              <a:t>Igor Braga santos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6D6F6C-BA63-4417-B0D1-F35E00941E0C}"/>
              </a:ext>
            </a:extLst>
          </p:cNvPr>
          <p:cNvSpPr txBox="1"/>
          <p:nvPr/>
        </p:nvSpPr>
        <p:spPr>
          <a:xfrm>
            <a:off x="2275074" y="2690336"/>
            <a:ext cx="7964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b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CONJUNTO DE DADOS SOBRE PREÇO DE VEÍCULOS E DESVALORIZAÇÃO</a:t>
            </a:r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7E3CDC-DF53-45E2-94F3-EB59E70E2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Conjunto de dados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AD3C3EB-3D3E-4308-8D81-A7DB6E0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056" y="1828799"/>
            <a:ext cx="8803888" cy="4286815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Conjunto de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Trata-se de dados tradicionais e é possível fazer o download dos dados na plataforma Kaggle. A plataforma oferece diversos </a:t>
            </a:r>
            <a:r>
              <a:rPr lang="pt-BR" dirty="0" err="1">
                <a:solidFill>
                  <a:schemeClr val="tx1"/>
                </a:solidFill>
              </a:rPr>
              <a:t>datasets</a:t>
            </a:r>
            <a:r>
              <a:rPr lang="pt-BR" dirty="0">
                <a:solidFill>
                  <a:schemeClr val="tx1"/>
                </a:solidFill>
              </a:rPr>
              <a:t>, nos quais é possível serem utilizados em trabalhos científicos.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7F4809-A92D-4686-8CA5-419CFA53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91" y="3125148"/>
            <a:ext cx="4107417" cy="27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Área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Os dados em questão possuem o histórico anual com meses de referência do preço sugerido pela </a:t>
            </a:r>
            <a:r>
              <a:rPr lang="pt-BR" b="0" i="0" dirty="0">
                <a:solidFill>
                  <a:schemeClr val="tx1"/>
                </a:solidFill>
                <a:effectLst/>
              </a:rPr>
              <a:t>Fundação Instituto de Pesquisas Econômicas (FIPE) para todos os veículos existentes registrados na entidade.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F68F62-9C78-4EC3-814F-61D38467D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43" y="3238028"/>
            <a:ext cx="3716314" cy="2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Conjunto de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O conjunto de dados possuí 466020 registros e 9 colunas.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C688B4-1791-48CC-B3EC-AF01EC03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70" y="2219619"/>
            <a:ext cx="6025460" cy="39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Conjunto de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Inicialmente foi feito um código Python para separar os veículos em classes: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743894-3741-433F-9436-06C0AA09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2523998"/>
            <a:ext cx="5839486" cy="28526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D149AB-524D-4F65-A2A6-73B47783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8" y="2523998"/>
            <a:ext cx="5345934" cy="28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Conjunto de dados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A proporção de classes ficou da seguinte forma: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48C522-BA4E-4E82-9D2F-D8498B33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6" y="2396530"/>
            <a:ext cx="10606187" cy="29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Definição de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0242"/>
            <a:ext cx="10058400" cy="2685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O valor é uma variável contínua.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O ano é uma variável discreta.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O mês de referência é uma variável discreta.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O código FIPE, a marca e o modelo são variáveis categóricas, pois representam uma característica específica.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A Classe de Preço é uma variável discreta.</a:t>
            </a:r>
          </a:p>
        </p:txBody>
      </p:sp>
    </p:spTree>
    <p:extLst>
      <p:ext uri="{BB962C8B-B14F-4D97-AF65-F5344CB8AC3E}">
        <p14:creationId xmlns:p14="http://schemas.microsoft.com/office/powerpoint/2010/main" val="11207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14B7-EA02-473C-A607-5B1F81C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13"/>
            <a:ext cx="10058400" cy="748454"/>
          </a:xfrm>
        </p:spPr>
        <p:txBody>
          <a:bodyPr/>
          <a:lstStyle/>
          <a:p>
            <a:pPr algn="ctr"/>
            <a:r>
              <a:rPr lang="pt-BR" dirty="0"/>
              <a:t>Próximos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53063-1AD3-4D10-B185-16D18A19C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8" y="259255"/>
            <a:ext cx="905716" cy="905716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2F746-8CE6-44DE-B43D-BE0DD076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0242"/>
            <a:ext cx="10058400" cy="268592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Após entender melhor qual era o objetivo final da IA, foi visualizado dois pontos chave dos próximos passos: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Exclusão da coluna “Mês de Referência”, pois não será proveitosa.</a:t>
            </a:r>
          </a:p>
          <a:p>
            <a:pPr marL="201168" lvl="1" indent="0" algn="just">
              <a:buNone/>
            </a:pPr>
            <a:endParaRPr lang="pt-BR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Criação de uma variável “Desvalorização” para que haja uma decisão final da IA mostrando ao usuário qual é o veículo com menor desvalorização ao longo dos anos.</a:t>
            </a:r>
          </a:p>
        </p:txBody>
      </p:sp>
    </p:spTree>
    <p:extLst>
      <p:ext uri="{BB962C8B-B14F-4D97-AF65-F5344CB8AC3E}">
        <p14:creationId xmlns:p14="http://schemas.microsoft.com/office/powerpoint/2010/main" val="782196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258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Retrospectiva</vt:lpstr>
      <vt:lpstr>Bom negócio?</vt:lpstr>
      <vt:lpstr>Conjunto de dados </vt:lpstr>
      <vt:lpstr>Conjunto de dados </vt:lpstr>
      <vt:lpstr>Área de pesquisa</vt:lpstr>
      <vt:lpstr>Conjunto de dados </vt:lpstr>
      <vt:lpstr>Conjunto de dados </vt:lpstr>
      <vt:lpstr>Conjunto de dados </vt:lpstr>
      <vt:lpstr>Definição de variáveis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negócio?</dc:title>
  <dc:creator>Igor Braga Santos</dc:creator>
  <cp:lastModifiedBy>Igor Braga Santos</cp:lastModifiedBy>
  <cp:revision>2</cp:revision>
  <dcterms:created xsi:type="dcterms:W3CDTF">2023-09-16T23:41:11Z</dcterms:created>
  <dcterms:modified xsi:type="dcterms:W3CDTF">2023-09-18T03:24:07Z</dcterms:modified>
</cp:coreProperties>
</file>