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41DE002-B623-40D6-8EDB-EA5CF23B981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58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1703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8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6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33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E02AC9-ED14-4A3C-BAFD-F060E085B3A9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7C332A-2C31-4382-B144-0C492AAE585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2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41F56-ACB3-4B29-9D10-2D2A57569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43592"/>
            <a:ext cx="8361229" cy="2098226"/>
          </a:xfrm>
        </p:spPr>
        <p:txBody>
          <a:bodyPr/>
          <a:lstStyle/>
          <a:p>
            <a:r>
              <a:rPr lang="pt-BR" cap="none" dirty="0"/>
              <a:t>Validação Cruzada </a:t>
            </a:r>
            <a:r>
              <a:rPr lang="pt-BR" cap="none" dirty="0" err="1"/>
              <a:t>Holdout</a:t>
            </a:r>
            <a:endParaRPr lang="pt-BR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82864-F23D-42DF-9036-4E611123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714408"/>
            <a:ext cx="6831673" cy="1086237"/>
          </a:xfrm>
        </p:spPr>
        <p:txBody>
          <a:bodyPr/>
          <a:lstStyle/>
          <a:p>
            <a:r>
              <a:rPr lang="pt-BR" dirty="0"/>
              <a:t>Igor Braga</a:t>
            </a:r>
          </a:p>
        </p:txBody>
      </p:sp>
    </p:spTree>
    <p:extLst>
      <p:ext uri="{BB962C8B-B14F-4D97-AF65-F5344CB8AC3E}">
        <p14:creationId xmlns:p14="http://schemas.microsoft.com/office/powerpoint/2010/main" val="16657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354D-C369-4987-A260-32ED284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Holdout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9253-948E-4F83-8E07-712D312D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576"/>
            <a:ext cx="9601200" cy="4159624"/>
          </a:xfrm>
        </p:spPr>
        <p:txBody>
          <a:bodyPr/>
          <a:lstStyle/>
          <a:p>
            <a:pPr algn="just"/>
            <a:r>
              <a:rPr lang="pt-BR" dirty="0"/>
              <a:t>Basicamente, a validação cruzada </a:t>
            </a:r>
            <a:r>
              <a:rPr lang="pt-BR" dirty="0" err="1"/>
              <a:t>Holdout</a:t>
            </a:r>
            <a:r>
              <a:rPr lang="pt-BR" dirty="0"/>
              <a:t> divide aleatoriamente o </a:t>
            </a:r>
            <a:r>
              <a:rPr lang="pt-BR" dirty="0" err="1"/>
              <a:t>dataset</a:t>
            </a:r>
            <a:r>
              <a:rPr lang="pt-BR" dirty="0"/>
              <a:t> em conjuntos de </a:t>
            </a:r>
            <a:r>
              <a:rPr lang="pt-BR" b="1" dirty="0"/>
              <a:t>treinamento</a:t>
            </a:r>
            <a:r>
              <a:rPr lang="pt-BR" dirty="0"/>
              <a:t> e </a:t>
            </a:r>
            <a:r>
              <a:rPr lang="pt-BR" b="1" dirty="0"/>
              <a:t>validação</a:t>
            </a:r>
            <a:r>
              <a:rPr lang="pt-BR" dirty="0"/>
              <a:t>. (80-20, 70-30)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conjunto de </a:t>
            </a:r>
            <a:r>
              <a:rPr lang="pt-BR" b="1" dirty="0"/>
              <a:t>treinamento</a:t>
            </a:r>
            <a:r>
              <a:rPr lang="pt-BR" dirty="0"/>
              <a:t> vai treinar/preparar o modelo do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conjunto de </a:t>
            </a:r>
            <a:r>
              <a:rPr lang="pt-BR" b="1" dirty="0"/>
              <a:t>validação</a:t>
            </a:r>
            <a:r>
              <a:rPr lang="pt-BR" dirty="0"/>
              <a:t> é utilizado para medir o desempenho do modelo que foi treinado.</a:t>
            </a:r>
          </a:p>
        </p:txBody>
      </p:sp>
    </p:spTree>
    <p:extLst>
      <p:ext uri="{BB962C8B-B14F-4D97-AF65-F5344CB8AC3E}">
        <p14:creationId xmlns:p14="http://schemas.microsoft.com/office/powerpoint/2010/main" val="204184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354D-C369-4987-A260-32ED284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Holdout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9B2B0D-F9AD-4F9C-8342-CB6BC5147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33430"/>
            <a:ext cx="4605075" cy="49992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1A0656-8B6F-4A0B-A0C5-6A3357C68708}"/>
              </a:ext>
            </a:extLst>
          </p:cNvPr>
          <p:cNvSpPr txBox="1"/>
          <p:nvPr/>
        </p:nvSpPr>
        <p:spPr>
          <a:xfrm>
            <a:off x="6383992" y="1533430"/>
            <a:ext cx="53687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0" dirty="0">
                <a:effectLst/>
                <a:latin typeface="Söhne"/>
              </a:rPr>
              <a:t>Onde:</a:t>
            </a:r>
          </a:p>
          <a:p>
            <a:endParaRPr lang="pt-BR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N é o número de dados de validação</a:t>
            </a:r>
          </a:p>
          <a:p>
            <a:endParaRPr lang="pt-BR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H(x) se trata dos dados de treinamento utilizados</a:t>
            </a:r>
          </a:p>
          <a:p>
            <a:endParaRPr lang="pt-BR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dados de validação são rotulados mas são utilizados para medir desempenho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dados de teste são tratados como novas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10600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354D-C369-4987-A260-32ED284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</a:t>
            </a:r>
            <a:r>
              <a:rPr lang="pt-BR" dirty="0" err="1"/>
              <a:t>Holdout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9253-948E-4F83-8E07-712D312D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576"/>
            <a:ext cx="9601200" cy="4159624"/>
          </a:xfrm>
        </p:spPr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Holdout</a:t>
            </a:r>
            <a:r>
              <a:rPr lang="pt-BR" dirty="0"/>
              <a:t> é indicado para </a:t>
            </a:r>
            <a:r>
              <a:rPr lang="pt-BR" dirty="0" err="1"/>
              <a:t>datasets</a:t>
            </a:r>
            <a:r>
              <a:rPr lang="pt-BR" dirty="0"/>
              <a:t> com muita informação, para que resultados divergentes sejam mitigados.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Computacionalmente, para um </a:t>
            </a:r>
            <a:r>
              <a:rPr lang="pt-BR" dirty="0" err="1"/>
              <a:t>dataset</a:t>
            </a:r>
            <a:r>
              <a:rPr lang="pt-BR" dirty="0"/>
              <a:t> de +500 mil registros, o </a:t>
            </a:r>
            <a:r>
              <a:rPr lang="pt-BR" dirty="0" err="1"/>
              <a:t>Holdout</a:t>
            </a:r>
            <a:r>
              <a:rPr lang="pt-BR" dirty="0"/>
              <a:t> é mais barato do que o K-</a:t>
            </a:r>
            <a:r>
              <a:rPr lang="pt-BR" dirty="0" err="1"/>
              <a:t>Fold</a:t>
            </a:r>
            <a:r>
              <a:rPr lang="pt-BR" dirty="0"/>
              <a:t>, por exemplo.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projeto, precisamos de certa aleatoriedade, que não seja sem sentido, mas que não repita demais apenas um resultado.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578B2C-CFCB-4229-97F2-47C59A32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80" y="2793878"/>
            <a:ext cx="8271359" cy="6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354D-C369-4987-A260-32ED284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</a:t>
            </a:r>
            <a:r>
              <a:rPr lang="pt-BR" dirty="0" err="1"/>
              <a:t>Holdout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9253-948E-4F83-8E07-712D312D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576"/>
            <a:ext cx="9601200" cy="4159624"/>
          </a:xfrm>
        </p:spPr>
        <p:txBody>
          <a:bodyPr/>
          <a:lstStyle/>
          <a:p>
            <a:pPr algn="just"/>
            <a:r>
              <a:rPr lang="pt-BR" dirty="0"/>
              <a:t>Será feito um teste do método </a:t>
            </a:r>
            <a:r>
              <a:rPr lang="pt-BR" dirty="0" err="1"/>
              <a:t>XGBoost</a:t>
            </a:r>
            <a:r>
              <a:rPr lang="pt-BR" dirty="0"/>
              <a:t> em conjunto com a validação cruzada </a:t>
            </a:r>
            <a:r>
              <a:rPr lang="pt-BR" dirty="0" err="1"/>
              <a:t>Holdout</a:t>
            </a:r>
            <a:r>
              <a:rPr lang="pt-BR" dirty="0"/>
              <a:t>. A união visa diminuir o custo computacional.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Para isso, o investimento maior está na tratativa dos dados, de maneira que os dados se adequem para que o projeto tenha mais encaixe e assertividade.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uma situação final, o resultado do projeto precisa entregar uma solução que seja coerente com o que o cliente estará pedindo, sem a necessidade de ser o top 1 melhor negócio do mercado.</a:t>
            </a:r>
          </a:p>
        </p:txBody>
      </p:sp>
    </p:spTree>
    <p:extLst>
      <p:ext uri="{BB962C8B-B14F-4D97-AF65-F5344CB8AC3E}">
        <p14:creationId xmlns:p14="http://schemas.microsoft.com/office/powerpoint/2010/main" val="24854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354D-C369-4987-A260-32ED284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Enfrentados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9253-948E-4F83-8E07-712D312D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576"/>
            <a:ext cx="9601200" cy="4159624"/>
          </a:xfrm>
        </p:spPr>
        <p:txBody>
          <a:bodyPr/>
          <a:lstStyle/>
          <a:p>
            <a:pPr algn="just"/>
            <a:r>
              <a:rPr lang="pt-BR" dirty="0"/>
              <a:t>A busca por um carro de baixa desvalorização de acordo com ano, marca, </a:t>
            </a:r>
            <a:r>
              <a:rPr lang="pt-BR" dirty="0" err="1"/>
              <a:t>etc</a:t>
            </a:r>
            <a:r>
              <a:rPr lang="pt-BR" dirty="0"/>
              <a:t> não significa que vai atender a demanda do cliente.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processamento de dados, por ser um conjunto de dados histórico de mercado, existem muitos dados que são inúteis para o projeto em questão, que gera grande demanda computacional e prejudica a decisão final da IA.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3815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59</TotalTime>
  <Words>332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Söhne</vt:lpstr>
      <vt:lpstr>Cortar</vt:lpstr>
      <vt:lpstr>Validação Cruzada Holdout</vt:lpstr>
      <vt:lpstr>Holdout</vt:lpstr>
      <vt:lpstr>Holdout</vt:lpstr>
      <vt:lpstr>Por que o Holdout?</vt:lpstr>
      <vt:lpstr>Por que o Holdout?</vt:lpstr>
      <vt:lpstr>Problemas Enfrentados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Validação Cruzada Holdout</dc:title>
  <dc:creator>Igor Braga Santos</dc:creator>
  <cp:lastModifiedBy>Igor Braga Santos</cp:lastModifiedBy>
  <cp:revision>1</cp:revision>
  <dcterms:created xsi:type="dcterms:W3CDTF">2023-11-06T08:59:54Z</dcterms:created>
  <dcterms:modified xsi:type="dcterms:W3CDTF">2023-11-06T09:59:06Z</dcterms:modified>
</cp:coreProperties>
</file>