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56448e9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56448e9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6448e97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6448e97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6448e97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6448e97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6448e9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6448e9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 &amp; HALLE (Strengths and Weaknesses)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6448e97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6448e97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LEIGH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6448e9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56448e9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LEIGH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56448e97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56448e97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LEIGH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6448e97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6448e97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LEIGH &amp; HALLE (Strengths and Weaknesses)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6448e97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56448e9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56448e97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56448e97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6448e9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6448e9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6448e97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56448e9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Strengths/Weaknesses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2: Determined Mail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TBD: Ian, Halle, Sophia, Leigh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800" y="533400"/>
            <a:ext cx="52578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614363"/>
            <a:ext cx="54102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60300"/>
            <a:ext cx="5524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1086800"/>
            <a:ext cx="56483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951" y="1243950"/>
            <a:ext cx="4500075" cy="3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38" y="953725"/>
            <a:ext cx="4676725" cy="36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833425"/>
            <a:ext cx="44862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150" y="900113"/>
            <a:ext cx="43053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885825"/>
            <a:ext cx="43243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17729" r="0" t="12064"/>
          <a:stretch/>
        </p:blipFill>
        <p:spPr>
          <a:xfrm>
            <a:off x="2352675" y="738175"/>
            <a:ext cx="44386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885825"/>
            <a:ext cx="43243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971288"/>
            <a:ext cx="45720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