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420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6788-16C4-44A9-86B8-A9A59BD94D3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LuGre</a:t>
            </a:r>
            <a:r>
              <a:rPr lang="en-US" dirty="0"/>
              <a:t> Friction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Break-away (</a:t>
            </a:r>
            <a:r>
              <a:rPr lang="en-US" dirty="0" err="1"/>
              <a:t>stiction</a:t>
            </a:r>
            <a:r>
              <a:rPr lang="en-US" dirty="0"/>
              <a:t>) </a:t>
            </a:r>
          </a:p>
          <a:p>
            <a:r>
              <a:rPr lang="en-US" dirty="0" err="1"/>
              <a:t>Columb</a:t>
            </a:r>
            <a:endParaRPr lang="en-US" dirty="0"/>
          </a:p>
          <a:p>
            <a:r>
              <a:rPr lang="en-US" dirty="0"/>
              <a:t>Viscous</a:t>
            </a:r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0800000">
            <a:off x="3220725" y="2514601"/>
            <a:ext cx="4191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86300" y="1981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7500" y="187642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nonlinear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392829" y="265558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22688"/>
            <a:ext cx="3114675" cy="250507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853237" y="4382849"/>
            <a:ext cx="11414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89979" y="4030663"/>
            <a:ext cx="591821" cy="11215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72209" y="4018240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900" y="42029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Columb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95900" y="38335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Sticition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134100" y="4387572"/>
            <a:ext cx="619043" cy="311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893050" y="4168140"/>
            <a:ext cx="0" cy="4294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Friction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85247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Friction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Karnopp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LuGre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6913" y="4962525"/>
            <a:ext cx="503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are the differences?</a:t>
            </a:r>
          </a:p>
        </p:txBody>
      </p:sp>
    </p:spTree>
    <p:extLst>
      <p:ext uri="{BB962C8B-B14F-4D97-AF65-F5344CB8AC3E}">
        <p14:creationId xmlns:p14="http://schemas.microsoft.com/office/powerpoint/2010/main" val="27299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146300"/>
            <a:ext cx="3480710" cy="25868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544343"/>
            <a:ext cx="6921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http://people.mech.kuleuven.be/~farid/tribology/friction/comp/FF/machine_results/machine_results.htm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146300"/>
            <a:ext cx="428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makes hysteresis?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demonstrate this with MATLAB?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p:pic>
        <p:nvPicPr>
          <p:cNvPr id="1026" name="Picture 2" descr="http://ch.mathworks.com/help/releases/R2015b/physmod/simscape/ref/trans_friction1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58" y="2095258"/>
            <a:ext cx="4333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.mathworks.com/help/releases/R2015b/physmod/simscape/ref/trans_friction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56" y="1714258"/>
            <a:ext cx="45624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855304" y="2095257"/>
            <a:ext cx="3776870" cy="25202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626705">
            <a:off x="5082773" y="1212477"/>
            <a:ext cx="2440641" cy="6569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94387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http://ch.mathworks.com/help/physmod/simscape/ref/translationalfriction.html</a:t>
            </a:r>
          </a:p>
        </p:txBody>
      </p:sp>
      <p:sp>
        <p:nvSpPr>
          <p:cNvPr id="17" name="Curved Down Arrow 16"/>
          <p:cNvSpPr/>
          <p:nvPr/>
        </p:nvSpPr>
        <p:spPr>
          <a:xfrm rot="11601435" flipH="1">
            <a:off x="2538611" y="4899328"/>
            <a:ext cx="4596310" cy="6610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4675" y="4651575"/>
            <a:ext cx="162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discontinuous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5607" y="5229857"/>
            <a:ext cx="123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332267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 : linear region velocity threshold (from 1e-4 to 1e-6 m/s)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:r>
                  <a:rPr lang="en-US" b="0" dirty="0" err="1"/>
                  <a:t>Columb</a:t>
                </a:r>
                <a:r>
                  <a:rPr lang="en-US" b="0" dirty="0"/>
                  <a:t>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Stiction</a:t>
                </a:r>
                <a:r>
                  <a:rPr lang="en-US" dirty="0"/>
                  <a:t> friction / break-away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= Viscous friction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MATLAB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856" y="2203714"/>
            <a:ext cx="5003410" cy="753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68" y="3053900"/>
            <a:ext cx="4371398" cy="832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028" y="3983417"/>
            <a:ext cx="5635420" cy="54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685" y="5586412"/>
            <a:ext cx="4834629" cy="709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5488" y="5065429"/>
            <a:ext cx="49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Linearized dynamics around the pre-sliding regime:</a:t>
            </a:r>
          </a:p>
        </p:txBody>
      </p:sp>
    </p:spTree>
    <p:extLst>
      <p:ext uri="{BB962C8B-B14F-4D97-AF65-F5344CB8AC3E}">
        <p14:creationId xmlns:p14="http://schemas.microsoft.com/office/powerpoint/2010/main" val="370848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The LuGre Friction Model</vt:lpstr>
      <vt:lpstr>Friction Components</vt:lpstr>
      <vt:lpstr>Static vs Dynamic Friction Models</vt:lpstr>
      <vt:lpstr>Hysteresis Loop</vt:lpstr>
      <vt:lpstr>Stribeck Curve</vt:lpstr>
      <vt:lpstr>Stribeck Curve</vt:lpstr>
      <vt:lpstr>Implementation -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LuGre Friction Model</dc:title>
  <dc:creator>auralius manurung</dc:creator>
  <cp:lastModifiedBy>auralius manurung</cp:lastModifiedBy>
  <cp:revision>10</cp:revision>
  <dcterms:created xsi:type="dcterms:W3CDTF">2015-11-25T12:54:30Z</dcterms:created>
  <dcterms:modified xsi:type="dcterms:W3CDTF">2017-02-01T12:42:48Z</dcterms:modified>
</cp:coreProperties>
</file>