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ADC0-4A5C-4A20-8E32-8492FD6995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7900E8-2C22-4011-9207-1F25DF7E14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B1954F-49D0-47F7-99A2-5E2AA7DF8A75}"/>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5" name="Footer Placeholder 4">
            <a:extLst>
              <a:ext uri="{FF2B5EF4-FFF2-40B4-BE49-F238E27FC236}">
                <a16:creationId xmlns:a16="http://schemas.microsoft.com/office/drawing/2014/main" id="{7EC4CACA-9AC6-4812-9268-11F2065A5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341FB-5F91-455C-8A18-1F1213D92A8F}"/>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104145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6742-708D-401D-B516-C1ED904E8D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ED1171-2C36-466E-964A-4E07D7979A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5D725-25CD-434C-8C27-4C87490AAD85}"/>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5" name="Footer Placeholder 4">
            <a:extLst>
              <a:ext uri="{FF2B5EF4-FFF2-40B4-BE49-F238E27FC236}">
                <a16:creationId xmlns:a16="http://schemas.microsoft.com/office/drawing/2014/main" id="{52B51D72-283C-4ED0-9FE9-E5085C3D0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5C751-7A98-4BC8-9B72-84E836B7DC5B}"/>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131427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DD3BD6-EAC6-4EB7-B587-1104B0075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9B2D2-703D-40F8-9CDD-F0E85E918E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F2BE1-9A55-40DA-BFBE-FF4E194C35A8}"/>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5" name="Footer Placeholder 4">
            <a:extLst>
              <a:ext uri="{FF2B5EF4-FFF2-40B4-BE49-F238E27FC236}">
                <a16:creationId xmlns:a16="http://schemas.microsoft.com/office/drawing/2014/main" id="{5F283560-B2E7-484D-B98A-2960F59A9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9471C-A2B0-4B5C-8110-161F283E5209}"/>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106883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2DE4-4891-474A-94C9-C72F45696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34BD4-302F-4A1D-A756-9E73A03135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2C33B-1499-4A55-86CA-FE3E8B4510A5}"/>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5" name="Footer Placeholder 4">
            <a:extLst>
              <a:ext uri="{FF2B5EF4-FFF2-40B4-BE49-F238E27FC236}">
                <a16:creationId xmlns:a16="http://schemas.microsoft.com/office/drawing/2014/main" id="{D13C1402-5796-46D1-9543-D577E4777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4D351-C8FC-44D4-BDAC-CF7DDDEDB050}"/>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137989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B481-A207-49DC-9E11-733D40DFAE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1F2728-6EEF-4C15-886E-F539A94513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83F0C6-0985-4AFC-9AB6-4F274017609C}"/>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5" name="Footer Placeholder 4">
            <a:extLst>
              <a:ext uri="{FF2B5EF4-FFF2-40B4-BE49-F238E27FC236}">
                <a16:creationId xmlns:a16="http://schemas.microsoft.com/office/drawing/2014/main" id="{81AA83A6-AA1C-49E2-AF4C-B0D978715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847CF-76D3-4FC4-B6AC-9002EBD9BDA5}"/>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409268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8D2B-8DED-4F6F-AE02-EEC40B4678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23CE48-ECAE-47C0-9BBC-AC69F06F42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5D37A5-734D-406A-90D0-7199E9870E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8DEBEC-9999-427B-A684-052437612E60}"/>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6" name="Footer Placeholder 5">
            <a:extLst>
              <a:ext uri="{FF2B5EF4-FFF2-40B4-BE49-F238E27FC236}">
                <a16:creationId xmlns:a16="http://schemas.microsoft.com/office/drawing/2014/main" id="{0C884F78-F72A-4FE1-B549-440259946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17F0C-A9D6-4E94-BB09-06DD1450FB18}"/>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8689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FFDD-B5E4-4521-AFB4-4F8D807BBF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7920DE-D346-4937-A54F-8D3F757A5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330006-1DD0-4030-9AEE-6387CDB229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2CA36A-DBAF-4C67-AB11-18D720940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721377-C828-42E3-B398-ECA431E244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4C11D-0760-469C-8C1C-DC8C7C82902C}"/>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8" name="Footer Placeholder 7">
            <a:extLst>
              <a:ext uri="{FF2B5EF4-FFF2-40B4-BE49-F238E27FC236}">
                <a16:creationId xmlns:a16="http://schemas.microsoft.com/office/drawing/2014/main" id="{28C8EC0C-6D79-4F02-91D1-BD4CBD5284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F85F0-7061-4FF1-ABEE-D3D0C4C2FD9F}"/>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190843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2B14-A8FD-4E49-BC9C-0421F1DE1A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448BCF-8408-46F0-844E-946EB0575338}"/>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4" name="Footer Placeholder 3">
            <a:extLst>
              <a:ext uri="{FF2B5EF4-FFF2-40B4-BE49-F238E27FC236}">
                <a16:creationId xmlns:a16="http://schemas.microsoft.com/office/drawing/2014/main" id="{BEABCC4F-FD7D-4D0A-821E-940012A8B3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BEED35-9333-46D3-9741-C36EF515C3FC}"/>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318743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442C51-4010-466A-8171-B93D79B5BFD5}"/>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3" name="Footer Placeholder 2">
            <a:extLst>
              <a:ext uri="{FF2B5EF4-FFF2-40B4-BE49-F238E27FC236}">
                <a16:creationId xmlns:a16="http://schemas.microsoft.com/office/drawing/2014/main" id="{A6BF50C5-F667-4AEC-81DE-C006AA94F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BC2ACA-1F75-4068-96AE-C2CBE99BA654}"/>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90816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5866-6AC7-4CC1-906E-6F4D0BC8B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B7F7EC-7EBC-491B-8E88-F1F67BB54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AFB623-42C1-4B59-B182-5A0B1C81C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D920AC-1F72-4FFE-8DB2-90D7E37E8EE5}"/>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6" name="Footer Placeholder 5">
            <a:extLst>
              <a:ext uri="{FF2B5EF4-FFF2-40B4-BE49-F238E27FC236}">
                <a16:creationId xmlns:a16="http://schemas.microsoft.com/office/drawing/2014/main" id="{C9680E70-58C3-46F6-85F8-414520227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7F5DD-27F2-4BC1-9E13-28ED361BFFBE}"/>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326745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ADA5-41CE-46D2-BA24-4A7B9C537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B028D0-2CBD-4ABF-A636-C8D951677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B94B5B-A236-47D3-B1CE-9660A873E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906AFF-45D1-495B-94E6-3FCB550FC42E}"/>
              </a:ext>
            </a:extLst>
          </p:cNvPr>
          <p:cNvSpPr>
            <a:spLocks noGrp="1"/>
          </p:cNvSpPr>
          <p:nvPr>
            <p:ph type="dt" sz="half" idx="10"/>
          </p:nvPr>
        </p:nvSpPr>
        <p:spPr/>
        <p:txBody>
          <a:bodyPr/>
          <a:lstStyle/>
          <a:p>
            <a:fld id="{7803711A-CE2C-4DD7-81BD-9E1C2DE4E325}" type="datetimeFigureOut">
              <a:rPr lang="en-US" smtClean="0"/>
              <a:t>5/1/2019</a:t>
            </a:fld>
            <a:endParaRPr lang="en-US"/>
          </a:p>
        </p:txBody>
      </p:sp>
      <p:sp>
        <p:nvSpPr>
          <p:cNvPr id="6" name="Footer Placeholder 5">
            <a:extLst>
              <a:ext uri="{FF2B5EF4-FFF2-40B4-BE49-F238E27FC236}">
                <a16:creationId xmlns:a16="http://schemas.microsoft.com/office/drawing/2014/main" id="{102023A1-0AAB-4EEB-B193-EFF67448B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4B1A2-7267-45AE-AD04-A1B9B67163E0}"/>
              </a:ext>
            </a:extLst>
          </p:cNvPr>
          <p:cNvSpPr>
            <a:spLocks noGrp="1"/>
          </p:cNvSpPr>
          <p:nvPr>
            <p:ph type="sldNum" sz="quarter" idx="12"/>
          </p:nvPr>
        </p:nvSpPr>
        <p:spPr/>
        <p:txBody>
          <a:bodyPr/>
          <a:lstStyle/>
          <a:p>
            <a:fld id="{5CA01E22-165C-4A01-A9F6-DA7E04C5439E}" type="slidenum">
              <a:rPr lang="en-US" smtClean="0"/>
              <a:t>‹#›</a:t>
            </a:fld>
            <a:endParaRPr lang="en-US"/>
          </a:p>
        </p:txBody>
      </p:sp>
    </p:spTree>
    <p:extLst>
      <p:ext uri="{BB962C8B-B14F-4D97-AF65-F5344CB8AC3E}">
        <p14:creationId xmlns:p14="http://schemas.microsoft.com/office/powerpoint/2010/main" val="69103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3F2E12-EC17-46EB-A5D8-030C9C24A5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DCDA7-C0FA-4CFF-A2CB-E2250B4F4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4CB36-A216-4D2D-B0C7-1D86003E0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3711A-CE2C-4DD7-81BD-9E1C2DE4E325}" type="datetimeFigureOut">
              <a:rPr lang="en-US" smtClean="0"/>
              <a:t>5/1/2019</a:t>
            </a:fld>
            <a:endParaRPr lang="en-US"/>
          </a:p>
        </p:txBody>
      </p:sp>
      <p:sp>
        <p:nvSpPr>
          <p:cNvPr id="5" name="Footer Placeholder 4">
            <a:extLst>
              <a:ext uri="{FF2B5EF4-FFF2-40B4-BE49-F238E27FC236}">
                <a16:creationId xmlns:a16="http://schemas.microsoft.com/office/drawing/2014/main" id="{67BAECDD-B91D-4B3D-9BA0-0658AA924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CFA0C1-036F-4008-9945-AE785AAA7D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01E22-165C-4A01-A9F6-DA7E04C5439E}" type="slidenum">
              <a:rPr lang="en-US" smtClean="0"/>
              <a:t>‹#›</a:t>
            </a:fld>
            <a:endParaRPr lang="en-US"/>
          </a:p>
        </p:txBody>
      </p:sp>
    </p:spTree>
    <p:extLst>
      <p:ext uri="{BB962C8B-B14F-4D97-AF65-F5344CB8AC3E}">
        <p14:creationId xmlns:p14="http://schemas.microsoft.com/office/powerpoint/2010/main" val="15171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59B9-88A2-4192-9D03-AE9CB098E62F}"/>
              </a:ext>
            </a:extLst>
          </p:cNvPr>
          <p:cNvSpPr>
            <a:spLocks noGrp="1"/>
          </p:cNvSpPr>
          <p:nvPr>
            <p:ph type="ctrTitle"/>
          </p:nvPr>
        </p:nvSpPr>
        <p:spPr/>
        <p:txBody>
          <a:bodyPr/>
          <a:lstStyle/>
          <a:p>
            <a:r>
              <a:rPr lang="en-US" dirty="0"/>
              <a:t>Gun Jumpers</a:t>
            </a:r>
          </a:p>
        </p:txBody>
      </p:sp>
      <p:sp>
        <p:nvSpPr>
          <p:cNvPr id="3" name="Subtitle 2">
            <a:extLst>
              <a:ext uri="{FF2B5EF4-FFF2-40B4-BE49-F238E27FC236}">
                <a16:creationId xmlns:a16="http://schemas.microsoft.com/office/drawing/2014/main" id="{6128FF79-6D0C-4216-AFAD-098E45EBD5FF}"/>
              </a:ext>
            </a:extLst>
          </p:cNvPr>
          <p:cNvSpPr>
            <a:spLocks noGrp="1"/>
          </p:cNvSpPr>
          <p:nvPr>
            <p:ph type="subTitle" idx="1"/>
          </p:nvPr>
        </p:nvSpPr>
        <p:spPr/>
        <p:txBody>
          <a:bodyPr/>
          <a:lstStyle/>
          <a:p>
            <a:r>
              <a:rPr lang="de-DE" dirty="0"/>
              <a:t>Isaiah Grief, Mark Dabler, Joshua Peterson</a:t>
            </a:r>
            <a:endParaRPr lang="en-US" dirty="0"/>
          </a:p>
        </p:txBody>
      </p:sp>
    </p:spTree>
    <p:extLst>
      <p:ext uri="{BB962C8B-B14F-4D97-AF65-F5344CB8AC3E}">
        <p14:creationId xmlns:p14="http://schemas.microsoft.com/office/powerpoint/2010/main" val="232429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D9D2-A8C6-46CD-B015-EDF8503DA31B}"/>
              </a:ext>
            </a:extLst>
          </p:cNvPr>
          <p:cNvSpPr>
            <a:spLocks noGrp="1"/>
          </p:cNvSpPr>
          <p:nvPr>
            <p:ph type="title"/>
          </p:nvPr>
        </p:nvSpPr>
        <p:spPr/>
        <p:txBody>
          <a:bodyPr/>
          <a:lstStyle/>
          <a:p>
            <a:r>
              <a:rPr lang="en-US" dirty="0"/>
              <a:t>Takeaways From Team Experience</a:t>
            </a:r>
          </a:p>
        </p:txBody>
      </p:sp>
      <p:sp>
        <p:nvSpPr>
          <p:cNvPr id="3" name="Content Placeholder 2">
            <a:extLst>
              <a:ext uri="{FF2B5EF4-FFF2-40B4-BE49-F238E27FC236}">
                <a16:creationId xmlns:a16="http://schemas.microsoft.com/office/drawing/2014/main" id="{F49E30A4-8982-4590-8D9D-D69C2F41C4EE}"/>
              </a:ext>
            </a:extLst>
          </p:cNvPr>
          <p:cNvSpPr>
            <a:spLocks noGrp="1"/>
          </p:cNvSpPr>
          <p:nvPr>
            <p:ph idx="1"/>
          </p:nvPr>
        </p:nvSpPr>
        <p:spPr/>
        <p:txBody>
          <a:bodyPr>
            <a:normAutofit fontScale="92500" lnSpcReduction="10000"/>
          </a:bodyPr>
          <a:lstStyle/>
          <a:p>
            <a:r>
              <a:rPr lang="en-US" b="1" dirty="0"/>
              <a:t>Organization is key </a:t>
            </a:r>
            <a:r>
              <a:rPr lang="en-US" dirty="0"/>
              <a:t>– having a Trello board to keep track of tasks was very helpful. Using </a:t>
            </a:r>
            <a:r>
              <a:rPr lang="en-US" dirty="0" err="1"/>
              <a:t>Github</a:t>
            </a:r>
            <a:r>
              <a:rPr lang="en-US" dirty="0"/>
              <a:t> made updating/commenting on code seamless. And using Discord for communication made a big impact.</a:t>
            </a:r>
          </a:p>
          <a:p>
            <a:r>
              <a:rPr lang="en-US" b="1" dirty="0"/>
              <a:t>Merging work can be hard </a:t>
            </a:r>
            <a:r>
              <a:rPr lang="en-US" dirty="0"/>
              <a:t>– in the beginning we did not communicate a coding style or best practices so when we merged our branches we had a lot of conflicts and some things wouldn’t work. From then we started communicating an overall idea before starting to code so that when we merged we were on the same page.</a:t>
            </a:r>
          </a:p>
          <a:p>
            <a:r>
              <a:rPr lang="en-US" b="1" dirty="0"/>
              <a:t>Prioritizing features is important </a:t>
            </a:r>
            <a:r>
              <a:rPr lang="en-US" dirty="0"/>
              <a:t>– for this project we had lots of ideas that we wanted to work on, but to make a MVP for each release we had to think hard on what was worth our limited time and what should be saved for later.</a:t>
            </a:r>
            <a:endParaRPr lang="en-US" b="1" dirty="0"/>
          </a:p>
        </p:txBody>
      </p:sp>
    </p:spTree>
    <p:extLst>
      <p:ext uri="{BB962C8B-B14F-4D97-AF65-F5344CB8AC3E}">
        <p14:creationId xmlns:p14="http://schemas.microsoft.com/office/powerpoint/2010/main" val="9877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160</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Gun Jumpers</vt:lpstr>
      <vt:lpstr>Takeaways From Team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Jumpers</dc:title>
  <dc:creator>Mark Dabler</dc:creator>
  <cp:lastModifiedBy>Mark Dabler</cp:lastModifiedBy>
  <cp:revision>2</cp:revision>
  <dcterms:created xsi:type="dcterms:W3CDTF">2019-05-01T17:53:16Z</dcterms:created>
  <dcterms:modified xsi:type="dcterms:W3CDTF">2019-05-01T18:15:58Z</dcterms:modified>
</cp:coreProperties>
</file>