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62" r:id="rId3"/>
    <p:sldId id="263" r:id="rId4"/>
    <p:sldId id="264" r:id="rId5"/>
    <p:sldId id="270" r:id="rId6"/>
    <p:sldId id="266" r:id="rId7"/>
    <p:sldId id="267" r:id="rId8"/>
    <p:sldId id="271" r:id="rId9"/>
    <p:sldId id="269" r:id="rId10"/>
    <p:sldId id="257" r:id="rId11"/>
    <p:sldId id="258" r:id="rId12"/>
    <p:sldId id="261" r:id="rId13"/>
    <p:sldId id="259" r:id="rId14"/>
    <p:sldId id="26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599"/>
  </p:normalViewPr>
  <p:slideViewPr>
    <p:cSldViewPr snapToGrid="0" snapToObjects="1">
      <p:cViewPr varScale="1">
        <p:scale>
          <a:sx n="76" d="100"/>
          <a:sy n="76" d="100"/>
        </p:scale>
        <p:origin x="21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52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7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3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1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1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8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11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1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53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1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31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10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8" r:id="rId6"/>
    <p:sldLayoutId id="2147483753" r:id="rId7"/>
    <p:sldLayoutId id="2147483754" r:id="rId8"/>
    <p:sldLayoutId id="2147483755" r:id="rId9"/>
    <p:sldLayoutId id="2147483757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26ACE-D025-4666-B197-B0D82B14C6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0137" b="3098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479A70-59AD-DA46-83CD-6FD71935C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Ignacio Giadach -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51C2D-D8C4-A04A-AA2E-C295AA3EC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Website and decision-making process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8128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7CCC-1AFB-8D49-BF0C-6180BD6D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home</a:t>
            </a:r>
          </a:p>
        </p:txBody>
      </p:sp>
      <p:pic>
        <p:nvPicPr>
          <p:cNvPr id="5" name="Content Placeholder 4" descr="A picture containing outdoor, mountain, water, white&#10;&#10;Description automatically generated">
            <a:extLst>
              <a:ext uri="{FF2B5EF4-FFF2-40B4-BE49-F238E27FC236}">
                <a16:creationId xmlns:a16="http://schemas.microsoft.com/office/drawing/2014/main" id="{06C50B92-5E3B-C942-83E3-89CEED2E3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7533" y="2108200"/>
            <a:ext cx="6017260" cy="3760788"/>
          </a:xfrm>
        </p:spPr>
      </p:pic>
    </p:spTree>
    <p:extLst>
      <p:ext uri="{BB962C8B-B14F-4D97-AF65-F5344CB8AC3E}">
        <p14:creationId xmlns:p14="http://schemas.microsoft.com/office/powerpoint/2010/main" val="3845786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E2EC4-C3AE-6948-A55D-39B416759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blog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DF87F3-6BB1-5344-B0C3-643D6E374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7533" y="2108200"/>
            <a:ext cx="6017260" cy="3760788"/>
          </a:xfrm>
        </p:spPr>
      </p:pic>
    </p:spTree>
    <p:extLst>
      <p:ext uri="{BB962C8B-B14F-4D97-AF65-F5344CB8AC3E}">
        <p14:creationId xmlns:p14="http://schemas.microsoft.com/office/powerpoint/2010/main" val="123422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2268-7A1C-0C47-AEEA-0C276899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blog entry</a:t>
            </a:r>
          </a:p>
        </p:txBody>
      </p:sp>
      <p:pic>
        <p:nvPicPr>
          <p:cNvPr id="5" name="Content Placeholder 4" descr="A screenshot of a cat&#10;&#10;Description automatically generated">
            <a:extLst>
              <a:ext uri="{FF2B5EF4-FFF2-40B4-BE49-F238E27FC236}">
                <a16:creationId xmlns:a16="http://schemas.microsoft.com/office/drawing/2014/main" id="{A8BA235E-A5CC-2040-9CC4-B24B86CF6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7533" y="2108200"/>
            <a:ext cx="6017260" cy="3760788"/>
          </a:xfrm>
        </p:spPr>
      </p:pic>
    </p:spTree>
    <p:extLst>
      <p:ext uri="{BB962C8B-B14F-4D97-AF65-F5344CB8AC3E}">
        <p14:creationId xmlns:p14="http://schemas.microsoft.com/office/powerpoint/2010/main" val="258487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D4EC-EC09-C342-A8B1-D9BF7AD0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6D0174D-69AA-9140-A114-842FA535C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7533" y="2108200"/>
            <a:ext cx="6017260" cy="3760788"/>
          </a:xfrm>
        </p:spPr>
      </p:pic>
    </p:spTree>
    <p:extLst>
      <p:ext uri="{BB962C8B-B14F-4D97-AF65-F5344CB8AC3E}">
        <p14:creationId xmlns:p14="http://schemas.microsoft.com/office/powerpoint/2010/main" val="1000427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AA760-645F-F24A-9062-2372209BC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8DBFF1-A860-9840-A1B0-58AC742C7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7533" y="2108200"/>
            <a:ext cx="6017260" cy="3760788"/>
          </a:xfrm>
        </p:spPr>
      </p:pic>
    </p:spTree>
    <p:extLst>
      <p:ext uri="{BB962C8B-B14F-4D97-AF65-F5344CB8AC3E}">
        <p14:creationId xmlns:p14="http://schemas.microsoft.com/office/powerpoint/2010/main" val="2324269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cat that is looking at the camera&#10;&#10;Description automatically generated">
            <a:extLst>
              <a:ext uri="{FF2B5EF4-FFF2-40B4-BE49-F238E27FC236}">
                <a16:creationId xmlns:a16="http://schemas.microsoft.com/office/drawing/2014/main" id="{B73A0A8B-4DA3-E744-B7EC-10110BA48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148" b="75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08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F352427-3E64-4CCC-B380-8C8B68F7D7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56" b="97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24DE71C-DA06-2447-8191-699D31A084F6}"/>
              </a:ext>
            </a:extLst>
          </p:cNvPr>
          <p:cNvSpPr txBox="1">
            <a:spLocks/>
          </p:cNvSpPr>
          <p:nvPr/>
        </p:nvSpPr>
        <p:spPr>
          <a:xfrm>
            <a:off x="735791" y="3331444"/>
            <a:ext cx="6470692" cy="12293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200" dirty="0">
                <a:solidFill>
                  <a:schemeClr val="tx1"/>
                </a:solidFill>
              </a:rPr>
              <a:t>How did I decide what to do?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4446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61270-859D-BE42-A67D-2D64B5B9D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the mockups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FEBA1D-8725-A743-B394-1AFC1BEA8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6922" y="640080"/>
            <a:ext cx="440649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7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18F1F7-0058-3645-8ABA-628259F23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649" y="640080"/>
            <a:ext cx="2928366" cy="55778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6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61270-859D-BE42-A67D-2D64B5B9D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886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the mockups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3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23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2F77B-BA3E-1F49-9CC7-54184F68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sitemap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83DE453E-0BB0-B942-ACAA-7A5F0F14B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8668" y="2108200"/>
            <a:ext cx="7214990" cy="3760788"/>
          </a:xfrm>
        </p:spPr>
      </p:pic>
    </p:spTree>
    <p:extLst>
      <p:ext uri="{BB962C8B-B14F-4D97-AF65-F5344CB8AC3E}">
        <p14:creationId xmlns:p14="http://schemas.microsoft.com/office/powerpoint/2010/main" val="332350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F352427-3E64-4CCC-B380-8C8B68F7D7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56" b="97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24DE71C-DA06-2447-8191-699D31A084F6}"/>
              </a:ext>
            </a:extLst>
          </p:cNvPr>
          <p:cNvSpPr txBox="1">
            <a:spLocks/>
          </p:cNvSpPr>
          <p:nvPr/>
        </p:nvSpPr>
        <p:spPr>
          <a:xfrm>
            <a:off x="735791" y="3331444"/>
            <a:ext cx="6470692" cy="12293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</a:rPr>
              <a:t>What did I use?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2808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00A6-93B5-9540-9DD3-3ED9A871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I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B0151-4A9A-2443-9448-9494CE77F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HTML5</a:t>
            </a:r>
          </a:p>
          <a:p>
            <a:r>
              <a:rPr lang="en-US" dirty="0"/>
              <a:t>- SCSS</a:t>
            </a:r>
          </a:p>
          <a:p>
            <a:pPr lvl="1"/>
            <a:r>
              <a:rPr lang="en-US" dirty="0"/>
              <a:t>Animations!</a:t>
            </a:r>
          </a:p>
          <a:p>
            <a:r>
              <a:rPr lang="en-US" dirty="0"/>
              <a:t>- Social icons from Font Awesome</a:t>
            </a:r>
          </a:p>
          <a:p>
            <a:r>
              <a:rPr lang="en-US" dirty="0"/>
              <a:t>- Make it responsive, make it clean and simple</a:t>
            </a:r>
          </a:p>
          <a:p>
            <a:pPr lvl="1"/>
            <a:r>
              <a:rPr lang="en-US" dirty="0"/>
              <a:t>Media queries</a:t>
            </a:r>
          </a:p>
          <a:p>
            <a:pPr lvl="1"/>
            <a:r>
              <a:rPr lang="en-US" dirty="0"/>
              <a:t>flexbox</a:t>
            </a:r>
          </a:p>
        </p:txBody>
      </p:sp>
    </p:spTree>
    <p:extLst>
      <p:ext uri="{BB962C8B-B14F-4D97-AF65-F5344CB8AC3E}">
        <p14:creationId xmlns:p14="http://schemas.microsoft.com/office/powerpoint/2010/main" val="139196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A645-E175-5D4C-A7E8-C4D2381F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I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8F0B7-EF9C-7240-A206-3CDD40550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You can do it!</a:t>
            </a:r>
          </a:p>
          <a:p>
            <a:r>
              <a:rPr lang="en-US" dirty="0"/>
              <a:t>- Nothing too serious</a:t>
            </a:r>
          </a:p>
          <a:p>
            <a:r>
              <a:rPr lang="en-US" dirty="0"/>
              <a:t>- While I was creating, I kept coming up with new ideas</a:t>
            </a:r>
          </a:p>
          <a:p>
            <a:pPr lvl="1"/>
            <a:r>
              <a:rPr lang="en-US" dirty="0"/>
              <a:t>My creative process was different</a:t>
            </a:r>
          </a:p>
          <a:p>
            <a:r>
              <a:rPr lang="en-US" dirty="0"/>
              <a:t>- Ethics of using other’s work</a:t>
            </a:r>
          </a:p>
        </p:txBody>
      </p:sp>
    </p:spTree>
    <p:extLst>
      <p:ext uri="{BB962C8B-B14F-4D97-AF65-F5344CB8AC3E}">
        <p14:creationId xmlns:p14="http://schemas.microsoft.com/office/powerpoint/2010/main" val="4095183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F352427-3E64-4CCC-B380-8C8B68F7D7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56" b="97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15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24DE71C-DA06-2447-8191-699D31A084F6}"/>
              </a:ext>
            </a:extLst>
          </p:cNvPr>
          <p:cNvSpPr txBox="1">
            <a:spLocks/>
          </p:cNvSpPr>
          <p:nvPr/>
        </p:nvSpPr>
        <p:spPr>
          <a:xfrm>
            <a:off x="735791" y="3331444"/>
            <a:ext cx="6470692" cy="12293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</a:rPr>
              <a:t>The result…</a:t>
            </a:r>
          </a:p>
        </p:txBody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9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9610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33E37"/>
      </a:dk2>
      <a:lt2>
        <a:srgbClr val="EAE7E4"/>
      </a:lt2>
      <a:accent1>
        <a:srgbClr val="8FA5C3"/>
      </a:accent1>
      <a:accent2>
        <a:srgbClr val="7AAAB3"/>
      </a:accent2>
      <a:accent3>
        <a:srgbClr val="80AA9F"/>
      </a:accent3>
      <a:accent4>
        <a:srgbClr val="77AF89"/>
      </a:accent4>
      <a:accent5>
        <a:srgbClr val="85AB82"/>
      </a:accent5>
      <a:accent6>
        <a:srgbClr val="8FAA74"/>
      </a:accent6>
      <a:hlink>
        <a:srgbClr val="987F5C"/>
      </a:hlink>
      <a:folHlink>
        <a:srgbClr val="848484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103</Words>
  <Application>Microsoft Macintosh PowerPoint</Application>
  <PresentationFormat>Widescreen</PresentationFormat>
  <Paragraphs>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Garamond</vt:lpstr>
      <vt:lpstr>RetrospectVTI</vt:lpstr>
      <vt:lpstr>Ignacio Giadach - Portfolio</vt:lpstr>
      <vt:lpstr>PowerPoint Presentation</vt:lpstr>
      <vt:lpstr>the mockups</vt:lpstr>
      <vt:lpstr>the mockups</vt:lpstr>
      <vt:lpstr>sitemap</vt:lpstr>
      <vt:lpstr>PowerPoint Presentation</vt:lpstr>
      <vt:lpstr>What did I use?</vt:lpstr>
      <vt:lpstr>What did I learn</vt:lpstr>
      <vt:lpstr>PowerPoint Presentation</vt:lpstr>
      <vt:lpstr>home</vt:lpstr>
      <vt:lpstr>blog</vt:lpstr>
      <vt:lpstr>blog entry</vt:lpstr>
      <vt:lpstr>about</vt:lpstr>
      <vt:lpstr>contact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Ignacio Giadach - Portfolio</dc:title>
  <dc:creator>Ignacio Giadach</dc:creator>
  <cp:lastModifiedBy>Ignacio Giadach</cp:lastModifiedBy>
  <cp:revision>14</cp:revision>
  <dcterms:created xsi:type="dcterms:W3CDTF">2019-12-18T14:12:15Z</dcterms:created>
  <dcterms:modified xsi:type="dcterms:W3CDTF">2019-12-19T02:49:39Z</dcterms:modified>
</cp:coreProperties>
</file>