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906000" cy="6858000" type="A4"/>
  <p:notesSz cx="6797675" cy="9926638"/>
  <p:defaultTextStyle>
    <a:defPPr>
      <a:defRPr lang="pt-BR"/>
    </a:defPPr>
    <a:lvl1pPr marL="0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DEA"/>
    <a:srgbClr val="599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82" y="-2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CA2FF-0D49-4256-8A70-ABEF24008120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2E7B0431-8201-4C83-B60E-59CCC4EE693F}">
      <dgm:prSet phldrT="[Texto]"/>
      <dgm:spPr/>
      <dgm:t>
        <a:bodyPr/>
        <a:lstStyle/>
        <a:p>
          <a:r>
            <a:rPr lang="pt-BR" dirty="0" smtClean="0"/>
            <a:t>Administrador</a:t>
          </a:r>
          <a:endParaRPr lang="pt-BR" dirty="0"/>
        </a:p>
      </dgm:t>
    </dgm:pt>
    <dgm:pt modelId="{099CD64D-70C2-4DA9-AB71-50F65B690D87}" type="parTrans" cxnId="{EB514735-F0AD-4991-83AD-F8EFE169EC52}">
      <dgm:prSet/>
      <dgm:spPr/>
      <dgm:t>
        <a:bodyPr/>
        <a:lstStyle/>
        <a:p>
          <a:endParaRPr lang="pt-BR"/>
        </a:p>
      </dgm:t>
    </dgm:pt>
    <dgm:pt modelId="{8762A2FC-6D90-4DB1-BB44-7C36AE450037}" type="sibTrans" cxnId="{EB514735-F0AD-4991-83AD-F8EFE169EC52}">
      <dgm:prSet/>
      <dgm:spPr/>
      <dgm:t>
        <a:bodyPr/>
        <a:lstStyle/>
        <a:p>
          <a:endParaRPr lang="pt-BR"/>
        </a:p>
      </dgm:t>
    </dgm:pt>
    <dgm:pt modelId="{F5746021-0DAE-4FE7-9CD6-27F705EB28AA}">
      <dgm:prSet phldrT="[Texto]"/>
      <dgm:spPr/>
      <dgm:t>
        <a:bodyPr/>
        <a:lstStyle/>
        <a:p>
          <a:r>
            <a:rPr lang="pt-BR" dirty="0" smtClean="0"/>
            <a:t>Gerencia o sistema</a:t>
          </a:r>
          <a:endParaRPr lang="pt-BR" dirty="0"/>
        </a:p>
      </dgm:t>
    </dgm:pt>
    <dgm:pt modelId="{28E32881-DA93-4C11-A22F-4226D5FA9D5B}" type="parTrans" cxnId="{218CE3D5-3B31-4907-AD98-D62651258BA4}">
      <dgm:prSet/>
      <dgm:spPr/>
      <dgm:t>
        <a:bodyPr/>
        <a:lstStyle/>
        <a:p>
          <a:endParaRPr lang="pt-BR"/>
        </a:p>
      </dgm:t>
    </dgm:pt>
    <dgm:pt modelId="{2B7D7C2D-2532-42B9-8D8A-ECAC82878D14}" type="sibTrans" cxnId="{218CE3D5-3B31-4907-AD98-D62651258BA4}">
      <dgm:prSet/>
      <dgm:spPr/>
      <dgm:t>
        <a:bodyPr/>
        <a:lstStyle/>
        <a:p>
          <a:endParaRPr lang="pt-BR"/>
        </a:p>
      </dgm:t>
    </dgm:pt>
    <dgm:pt modelId="{25D11E3B-69B6-489C-9763-0409D5DEF606}">
      <dgm:prSet phldrT="[Texto]"/>
      <dgm:spPr/>
      <dgm:t>
        <a:bodyPr/>
        <a:lstStyle/>
        <a:p>
          <a:r>
            <a:rPr lang="pt-BR" dirty="0" smtClean="0"/>
            <a:t>Agenda</a:t>
          </a:r>
          <a:endParaRPr lang="pt-BR" dirty="0"/>
        </a:p>
      </dgm:t>
    </dgm:pt>
    <dgm:pt modelId="{F7115297-5CD1-4C14-BC01-C23DE480BD20}" type="parTrans" cxnId="{0A20D14C-B046-4F86-B250-C7A39FE8DDA0}">
      <dgm:prSet/>
      <dgm:spPr/>
      <dgm:t>
        <a:bodyPr/>
        <a:lstStyle/>
        <a:p>
          <a:endParaRPr lang="pt-BR"/>
        </a:p>
      </dgm:t>
    </dgm:pt>
    <dgm:pt modelId="{010F293E-5FB2-45A4-A96F-B1DB049B8F5A}" type="sibTrans" cxnId="{0A20D14C-B046-4F86-B250-C7A39FE8DDA0}">
      <dgm:prSet/>
      <dgm:spPr/>
      <dgm:t>
        <a:bodyPr/>
        <a:lstStyle/>
        <a:p>
          <a:endParaRPr lang="pt-BR"/>
        </a:p>
      </dgm:t>
    </dgm:pt>
    <dgm:pt modelId="{958DA27A-97D6-4A5A-9F9B-403FB2781062}">
      <dgm:prSet phldrT="[Texto]"/>
      <dgm:spPr/>
      <dgm:t>
        <a:bodyPr/>
        <a:lstStyle/>
        <a:p>
          <a:r>
            <a:rPr lang="pt-BR" b="0" i="0" dirty="0" smtClean="0"/>
            <a:t>Visualiza os eventos em formato de agenda e com filtros de período</a:t>
          </a:r>
          <a:endParaRPr lang="pt-BR" dirty="0"/>
        </a:p>
      </dgm:t>
    </dgm:pt>
    <dgm:pt modelId="{1E5F047F-FCCD-421D-B11B-17D524957EF5}" type="parTrans" cxnId="{60A4050B-9AAB-4E61-9766-D28218738CAC}">
      <dgm:prSet/>
      <dgm:spPr/>
      <dgm:t>
        <a:bodyPr/>
        <a:lstStyle/>
        <a:p>
          <a:endParaRPr lang="pt-BR"/>
        </a:p>
      </dgm:t>
    </dgm:pt>
    <dgm:pt modelId="{A6505818-91D1-4446-A6BD-007813339654}" type="sibTrans" cxnId="{60A4050B-9AAB-4E61-9766-D28218738CAC}">
      <dgm:prSet/>
      <dgm:spPr/>
      <dgm:t>
        <a:bodyPr/>
        <a:lstStyle/>
        <a:p>
          <a:endParaRPr lang="pt-BR"/>
        </a:p>
      </dgm:t>
    </dgm:pt>
    <dgm:pt modelId="{28F23C88-FF23-4E80-A845-F58B8519628D}">
      <dgm:prSet phldrT="[Texto]"/>
      <dgm:spPr/>
      <dgm:t>
        <a:bodyPr/>
        <a:lstStyle/>
        <a:p>
          <a:r>
            <a:rPr lang="pt-BR" dirty="0" smtClean="0"/>
            <a:t>Chamados e alterações</a:t>
          </a:r>
          <a:endParaRPr lang="pt-BR" dirty="0"/>
        </a:p>
      </dgm:t>
    </dgm:pt>
    <dgm:pt modelId="{9EB37913-60D4-4FAA-9949-D33187819EFC}" type="parTrans" cxnId="{1358241B-CF65-4801-A8D8-0D616BE3F813}">
      <dgm:prSet/>
      <dgm:spPr/>
      <dgm:t>
        <a:bodyPr/>
        <a:lstStyle/>
        <a:p>
          <a:endParaRPr lang="pt-BR"/>
        </a:p>
      </dgm:t>
    </dgm:pt>
    <dgm:pt modelId="{0D4D144B-D965-425D-9354-790CA63A067F}" type="sibTrans" cxnId="{1358241B-CF65-4801-A8D8-0D616BE3F813}">
      <dgm:prSet/>
      <dgm:spPr/>
      <dgm:t>
        <a:bodyPr/>
        <a:lstStyle/>
        <a:p>
          <a:endParaRPr lang="pt-BR"/>
        </a:p>
      </dgm:t>
    </dgm:pt>
    <dgm:pt modelId="{1F4140FC-DED0-4F82-95EF-1125C1CC2467}">
      <dgm:prSet phldrT="[Texto]"/>
      <dgm:spPr/>
      <dgm:t>
        <a:bodyPr/>
        <a:lstStyle/>
        <a:p>
          <a:r>
            <a:rPr lang="pt-BR" b="0" i="0" dirty="0" smtClean="0"/>
            <a:t>Abre, acompanha e edita chamados</a:t>
          </a:r>
          <a:endParaRPr lang="pt-BR" dirty="0"/>
        </a:p>
      </dgm:t>
    </dgm:pt>
    <dgm:pt modelId="{135908A7-9636-4A71-8C0F-34E84A5E7177}" type="parTrans" cxnId="{465666C0-550E-4C46-B2D5-6F0D64BC3F8E}">
      <dgm:prSet/>
      <dgm:spPr/>
      <dgm:t>
        <a:bodyPr/>
        <a:lstStyle/>
        <a:p>
          <a:endParaRPr lang="pt-BR"/>
        </a:p>
      </dgm:t>
    </dgm:pt>
    <dgm:pt modelId="{351B9607-780B-4C64-8BC6-50CB857404B0}" type="sibTrans" cxnId="{465666C0-550E-4C46-B2D5-6F0D64BC3F8E}">
      <dgm:prSet/>
      <dgm:spPr/>
      <dgm:t>
        <a:bodyPr/>
        <a:lstStyle/>
        <a:p>
          <a:endParaRPr lang="pt-BR"/>
        </a:p>
      </dgm:t>
    </dgm:pt>
    <dgm:pt modelId="{ACE3FAB2-F06E-40BD-A184-76916C349694}">
      <dgm:prSet phldrT="[Texto]"/>
      <dgm:spPr/>
      <dgm:t>
        <a:bodyPr/>
        <a:lstStyle/>
        <a:p>
          <a:r>
            <a:rPr lang="pt-BR" dirty="0" smtClean="0"/>
            <a:t>Configuração de conta</a:t>
          </a:r>
          <a:endParaRPr lang="pt-BR" dirty="0"/>
        </a:p>
      </dgm:t>
    </dgm:pt>
    <dgm:pt modelId="{9405C207-0AC2-46B7-8706-7B30B169EF8C}" type="parTrans" cxnId="{DC039FF8-F179-4752-836B-320764A24F63}">
      <dgm:prSet/>
      <dgm:spPr/>
      <dgm:t>
        <a:bodyPr/>
        <a:lstStyle/>
        <a:p>
          <a:endParaRPr lang="pt-BR"/>
        </a:p>
      </dgm:t>
    </dgm:pt>
    <dgm:pt modelId="{F5F13EAF-ACEA-4B2F-97E5-2659F77081F4}" type="sibTrans" cxnId="{DC039FF8-F179-4752-836B-320764A24F63}">
      <dgm:prSet/>
      <dgm:spPr/>
      <dgm:t>
        <a:bodyPr/>
        <a:lstStyle/>
        <a:p>
          <a:endParaRPr lang="pt-BR"/>
        </a:p>
      </dgm:t>
    </dgm:pt>
    <dgm:pt modelId="{D14AA599-4289-4AFC-A5B8-B26030A876CA}">
      <dgm:prSet phldrT="[Texto]"/>
      <dgm:spPr/>
      <dgm:t>
        <a:bodyPr/>
        <a:lstStyle/>
        <a:p>
          <a:r>
            <a:rPr lang="pt-BR" dirty="0" smtClean="0"/>
            <a:t>Pesquisas e Buscas</a:t>
          </a:r>
          <a:endParaRPr lang="pt-BR" dirty="0"/>
        </a:p>
      </dgm:t>
    </dgm:pt>
    <dgm:pt modelId="{774266D7-59A9-4E1F-9F78-FBC81910162C}" type="parTrans" cxnId="{5BC91FC0-4148-429D-9045-846C28B5F9E6}">
      <dgm:prSet/>
      <dgm:spPr/>
      <dgm:t>
        <a:bodyPr/>
        <a:lstStyle/>
        <a:p>
          <a:endParaRPr lang="pt-BR"/>
        </a:p>
      </dgm:t>
    </dgm:pt>
    <dgm:pt modelId="{F58DEDD3-D150-49E6-B84B-5C962523AE0B}" type="sibTrans" cxnId="{5BC91FC0-4148-429D-9045-846C28B5F9E6}">
      <dgm:prSet/>
      <dgm:spPr/>
      <dgm:t>
        <a:bodyPr/>
        <a:lstStyle/>
        <a:p>
          <a:endParaRPr lang="pt-BR"/>
        </a:p>
      </dgm:t>
    </dgm:pt>
    <dgm:pt modelId="{4747880B-084A-47BB-BADE-300D34140A03}">
      <dgm:prSet phldrT="[Texto]"/>
      <dgm:spPr/>
      <dgm:t>
        <a:bodyPr/>
        <a:lstStyle/>
        <a:p>
          <a:r>
            <a:rPr lang="pt-BR" dirty="0" smtClean="0"/>
            <a:t>Altera os dados cadastrais e troca a senha</a:t>
          </a:r>
          <a:endParaRPr lang="pt-BR" dirty="0"/>
        </a:p>
      </dgm:t>
    </dgm:pt>
    <dgm:pt modelId="{58773F35-55A8-491E-8A95-F1ED128A6C08}" type="parTrans" cxnId="{43310ED3-E912-44DF-BB32-177F66992931}">
      <dgm:prSet/>
      <dgm:spPr/>
      <dgm:t>
        <a:bodyPr/>
        <a:lstStyle/>
        <a:p>
          <a:endParaRPr lang="pt-BR"/>
        </a:p>
      </dgm:t>
    </dgm:pt>
    <dgm:pt modelId="{E7C51072-8D38-463A-AB5F-C217289F291C}" type="sibTrans" cxnId="{43310ED3-E912-44DF-BB32-177F66992931}">
      <dgm:prSet/>
      <dgm:spPr/>
      <dgm:t>
        <a:bodyPr/>
        <a:lstStyle/>
        <a:p>
          <a:endParaRPr lang="pt-BR"/>
        </a:p>
      </dgm:t>
    </dgm:pt>
    <dgm:pt modelId="{0487A9D9-1408-494C-BF11-013602A1D365}">
      <dgm:prSet phldrT="[Texto]"/>
      <dgm:spPr/>
      <dgm:t>
        <a:bodyPr/>
        <a:lstStyle/>
        <a:p>
          <a:r>
            <a:rPr lang="pt-BR" dirty="0" smtClean="0"/>
            <a:t>Permite pesquisar qualquer evento realizado pela SMC</a:t>
          </a:r>
          <a:endParaRPr lang="pt-BR" dirty="0"/>
        </a:p>
      </dgm:t>
    </dgm:pt>
    <dgm:pt modelId="{B9129196-5D8E-44F1-9A93-CD62F2440DAF}" type="parTrans" cxnId="{10CA87C6-30DC-40F5-A651-FD57ABE3DA5D}">
      <dgm:prSet/>
      <dgm:spPr/>
      <dgm:t>
        <a:bodyPr/>
        <a:lstStyle/>
        <a:p>
          <a:endParaRPr lang="pt-BR"/>
        </a:p>
      </dgm:t>
    </dgm:pt>
    <dgm:pt modelId="{2A0979E5-BB67-4639-89A0-8838C211273A}" type="sibTrans" cxnId="{10CA87C6-30DC-40F5-A651-FD57ABE3DA5D}">
      <dgm:prSet/>
      <dgm:spPr/>
      <dgm:t>
        <a:bodyPr/>
        <a:lstStyle/>
        <a:p>
          <a:endParaRPr lang="pt-BR"/>
        </a:p>
      </dgm:t>
    </dgm:pt>
    <dgm:pt modelId="{00A63CFE-BE0D-4499-BE58-8423AE503B87}" type="pres">
      <dgm:prSet presAssocID="{060CA2FF-0D49-4256-8A70-ABEF2400812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FDB458F-3F11-4761-8729-8529507B44B0}" type="pres">
      <dgm:prSet presAssocID="{2E7B0431-8201-4C83-B60E-59CCC4EE693F}" presName="linNode" presStyleCnt="0"/>
      <dgm:spPr/>
      <dgm:t>
        <a:bodyPr/>
        <a:lstStyle/>
        <a:p>
          <a:endParaRPr lang="pt-BR"/>
        </a:p>
      </dgm:t>
    </dgm:pt>
    <dgm:pt modelId="{F9454BAE-7960-4299-AADE-5F0335C4478C}" type="pres">
      <dgm:prSet presAssocID="{2E7B0431-8201-4C83-B60E-59CCC4EE693F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46FCD2-10CD-4B20-9EFD-49833C6F454C}" type="pres">
      <dgm:prSet presAssocID="{2E7B0431-8201-4C83-B60E-59CCC4EE693F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FA5208A-2B67-49BE-AFFB-97426EB317AD}" type="pres">
      <dgm:prSet presAssocID="{8762A2FC-6D90-4DB1-BB44-7C36AE450037}" presName="spacing" presStyleCnt="0"/>
      <dgm:spPr/>
      <dgm:t>
        <a:bodyPr/>
        <a:lstStyle/>
        <a:p>
          <a:endParaRPr lang="pt-BR"/>
        </a:p>
      </dgm:t>
    </dgm:pt>
    <dgm:pt modelId="{8E7433F5-6ECF-485D-867D-F0BAF3DAC2EB}" type="pres">
      <dgm:prSet presAssocID="{25D11E3B-69B6-489C-9763-0409D5DEF606}" presName="linNode" presStyleCnt="0"/>
      <dgm:spPr/>
      <dgm:t>
        <a:bodyPr/>
        <a:lstStyle/>
        <a:p>
          <a:endParaRPr lang="pt-BR"/>
        </a:p>
      </dgm:t>
    </dgm:pt>
    <dgm:pt modelId="{2DCE31DF-7C95-4A78-BE7B-33370E454AE9}" type="pres">
      <dgm:prSet presAssocID="{25D11E3B-69B6-489C-9763-0409D5DEF606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B8F840-300B-4BC3-86CB-D234F86B3511}" type="pres">
      <dgm:prSet presAssocID="{25D11E3B-69B6-489C-9763-0409D5DEF606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B7639-7640-4135-ABF9-107982ACCDBD}" type="pres">
      <dgm:prSet presAssocID="{010F293E-5FB2-45A4-A96F-B1DB049B8F5A}" presName="spacing" presStyleCnt="0"/>
      <dgm:spPr/>
      <dgm:t>
        <a:bodyPr/>
        <a:lstStyle/>
        <a:p>
          <a:endParaRPr lang="pt-BR"/>
        </a:p>
      </dgm:t>
    </dgm:pt>
    <dgm:pt modelId="{5A7CBF25-3C45-49D0-A00F-29156AC11E25}" type="pres">
      <dgm:prSet presAssocID="{28F23C88-FF23-4E80-A845-F58B8519628D}" presName="linNode" presStyleCnt="0"/>
      <dgm:spPr/>
      <dgm:t>
        <a:bodyPr/>
        <a:lstStyle/>
        <a:p>
          <a:endParaRPr lang="pt-BR"/>
        </a:p>
      </dgm:t>
    </dgm:pt>
    <dgm:pt modelId="{ACF6315A-34BC-4B15-B513-0BC0985ED694}" type="pres">
      <dgm:prSet presAssocID="{28F23C88-FF23-4E80-A845-F58B8519628D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42870D-8CEC-43FA-9ACD-C42804D013EA}" type="pres">
      <dgm:prSet presAssocID="{28F23C88-FF23-4E80-A845-F58B8519628D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1CA9C4-C324-4F41-83B4-33F991D66903}" type="pres">
      <dgm:prSet presAssocID="{0D4D144B-D965-425D-9354-790CA63A067F}" presName="spacing" presStyleCnt="0"/>
      <dgm:spPr/>
      <dgm:t>
        <a:bodyPr/>
        <a:lstStyle/>
        <a:p>
          <a:endParaRPr lang="pt-BR"/>
        </a:p>
      </dgm:t>
    </dgm:pt>
    <dgm:pt modelId="{D705214B-581A-4951-A975-A1C9434EC123}" type="pres">
      <dgm:prSet presAssocID="{ACE3FAB2-F06E-40BD-A184-76916C349694}" presName="linNode" presStyleCnt="0"/>
      <dgm:spPr/>
      <dgm:t>
        <a:bodyPr/>
        <a:lstStyle/>
        <a:p>
          <a:endParaRPr lang="pt-BR"/>
        </a:p>
      </dgm:t>
    </dgm:pt>
    <dgm:pt modelId="{F68AF25B-A8A8-4731-9BC3-219B3B21DDAE}" type="pres">
      <dgm:prSet presAssocID="{ACE3FAB2-F06E-40BD-A184-76916C349694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92FF36-F73D-4F7E-A7CB-2888BBE1D3DB}" type="pres">
      <dgm:prSet presAssocID="{ACE3FAB2-F06E-40BD-A184-76916C349694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E94698-F7DD-4FD3-B0FD-6DFA224081B5}" type="pres">
      <dgm:prSet presAssocID="{F5F13EAF-ACEA-4B2F-97E5-2659F77081F4}" presName="spacing" presStyleCnt="0"/>
      <dgm:spPr/>
      <dgm:t>
        <a:bodyPr/>
        <a:lstStyle/>
        <a:p>
          <a:endParaRPr lang="pt-BR"/>
        </a:p>
      </dgm:t>
    </dgm:pt>
    <dgm:pt modelId="{6241B60C-3830-4850-9C95-2AB8B44D6D3A}" type="pres">
      <dgm:prSet presAssocID="{D14AA599-4289-4AFC-A5B8-B26030A876CA}" presName="linNode" presStyleCnt="0"/>
      <dgm:spPr/>
      <dgm:t>
        <a:bodyPr/>
        <a:lstStyle/>
        <a:p>
          <a:endParaRPr lang="pt-BR"/>
        </a:p>
      </dgm:t>
    </dgm:pt>
    <dgm:pt modelId="{6EC6ED89-714C-46BE-9315-05752EE43146}" type="pres">
      <dgm:prSet presAssocID="{D14AA599-4289-4AFC-A5B8-B26030A876CA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E0510F-F6A8-4397-9322-4D42CC89441A}" type="pres">
      <dgm:prSet presAssocID="{D14AA599-4289-4AFC-A5B8-B26030A876CA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11857B9-B464-4009-A2CF-0F6D5FE4B53A}" type="presOf" srcId="{0487A9D9-1408-494C-BF11-013602A1D365}" destId="{48E0510F-F6A8-4397-9322-4D42CC89441A}" srcOrd="0" destOrd="0" presId="urn:microsoft.com/office/officeart/2005/8/layout/vList6"/>
    <dgm:cxn modelId="{10B54827-4F81-44F3-B18D-D7B1BECA9FE4}" type="presOf" srcId="{D14AA599-4289-4AFC-A5B8-B26030A876CA}" destId="{6EC6ED89-714C-46BE-9315-05752EE43146}" srcOrd="0" destOrd="0" presId="urn:microsoft.com/office/officeart/2005/8/layout/vList6"/>
    <dgm:cxn modelId="{1358241B-CF65-4801-A8D8-0D616BE3F813}" srcId="{060CA2FF-0D49-4256-8A70-ABEF24008120}" destId="{28F23C88-FF23-4E80-A845-F58B8519628D}" srcOrd="2" destOrd="0" parTransId="{9EB37913-60D4-4FAA-9949-D33187819EFC}" sibTransId="{0D4D144B-D965-425D-9354-790CA63A067F}"/>
    <dgm:cxn modelId="{465666C0-550E-4C46-B2D5-6F0D64BC3F8E}" srcId="{28F23C88-FF23-4E80-A845-F58B8519628D}" destId="{1F4140FC-DED0-4F82-95EF-1125C1CC2467}" srcOrd="0" destOrd="0" parTransId="{135908A7-9636-4A71-8C0F-34E84A5E7177}" sibTransId="{351B9607-780B-4C64-8BC6-50CB857404B0}"/>
    <dgm:cxn modelId="{EE3DD9D4-A91B-4F59-A901-700C04824F12}" type="presOf" srcId="{4747880B-084A-47BB-BADE-300D34140A03}" destId="{9192FF36-F73D-4F7E-A7CB-2888BBE1D3DB}" srcOrd="0" destOrd="0" presId="urn:microsoft.com/office/officeart/2005/8/layout/vList6"/>
    <dgm:cxn modelId="{46E899DF-A08D-4064-B2AB-D5B7F43BEF0C}" type="presOf" srcId="{ACE3FAB2-F06E-40BD-A184-76916C349694}" destId="{F68AF25B-A8A8-4731-9BC3-219B3B21DDAE}" srcOrd="0" destOrd="0" presId="urn:microsoft.com/office/officeart/2005/8/layout/vList6"/>
    <dgm:cxn modelId="{9270F191-E944-4230-8FE2-A4855B60093B}" type="presOf" srcId="{060CA2FF-0D49-4256-8A70-ABEF24008120}" destId="{00A63CFE-BE0D-4499-BE58-8423AE503B87}" srcOrd="0" destOrd="0" presId="urn:microsoft.com/office/officeart/2005/8/layout/vList6"/>
    <dgm:cxn modelId="{8A1BC9E2-7685-43FD-9BD0-7311A5E0E063}" type="presOf" srcId="{958DA27A-97D6-4A5A-9F9B-403FB2781062}" destId="{28B8F840-300B-4BC3-86CB-D234F86B3511}" srcOrd="0" destOrd="0" presId="urn:microsoft.com/office/officeart/2005/8/layout/vList6"/>
    <dgm:cxn modelId="{EB514735-F0AD-4991-83AD-F8EFE169EC52}" srcId="{060CA2FF-0D49-4256-8A70-ABEF24008120}" destId="{2E7B0431-8201-4C83-B60E-59CCC4EE693F}" srcOrd="0" destOrd="0" parTransId="{099CD64D-70C2-4DA9-AB71-50F65B690D87}" sibTransId="{8762A2FC-6D90-4DB1-BB44-7C36AE450037}"/>
    <dgm:cxn modelId="{10CA87C6-30DC-40F5-A651-FD57ABE3DA5D}" srcId="{D14AA599-4289-4AFC-A5B8-B26030A876CA}" destId="{0487A9D9-1408-494C-BF11-013602A1D365}" srcOrd="0" destOrd="0" parTransId="{B9129196-5D8E-44F1-9A93-CD62F2440DAF}" sibTransId="{2A0979E5-BB67-4639-89A0-8838C211273A}"/>
    <dgm:cxn modelId="{218CE3D5-3B31-4907-AD98-D62651258BA4}" srcId="{2E7B0431-8201-4C83-B60E-59CCC4EE693F}" destId="{F5746021-0DAE-4FE7-9CD6-27F705EB28AA}" srcOrd="0" destOrd="0" parTransId="{28E32881-DA93-4C11-A22F-4226D5FA9D5B}" sibTransId="{2B7D7C2D-2532-42B9-8D8A-ECAC82878D14}"/>
    <dgm:cxn modelId="{5BC91FC0-4148-429D-9045-846C28B5F9E6}" srcId="{060CA2FF-0D49-4256-8A70-ABEF24008120}" destId="{D14AA599-4289-4AFC-A5B8-B26030A876CA}" srcOrd="4" destOrd="0" parTransId="{774266D7-59A9-4E1F-9F78-FBC81910162C}" sibTransId="{F58DEDD3-D150-49E6-B84B-5C962523AE0B}"/>
    <dgm:cxn modelId="{44DBE673-786F-4851-AAC7-EF83F40CA0A2}" type="presOf" srcId="{F5746021-0DAE-4FE7-9CD6-27F705EB28AA}" destId="{2146FCD2-10CD-4B20-9EFD-49833C6F454C}" srcOrd="0" destOrd="0" presId="urn:microsoft.com/office/officeart/2005/8/layout/vList6"/>
    <dgm:cxn modelId="{3A5662CC-D7D6-4851-83DD-EA780EEB4D45}" type="presOf" srcId="{1F4140FC-DED0-4F82-95EF-1125C1CC2467}" destId="{EE42870D-8CEC-43FA-9ACD-C42804D013EA}" srcOrd="0" destOrd="0" presId="urn:microsoft.com/office/officeart/2005/8/layout/vList6"/>
    <dgm:cxn modelId="{219E377A-B90F-4D99-A1E4-90F7017853EA}" type="presOf" srcId="{25D11E3B-69B6-489C-9763-0409D5DEF606}" destId="{2DCE31DF-7C95-4A78-BE7B-33370E454AE9}" srcOrd="0" destOrd="0" presId="urn:microsoft.com/office/officeart/2005/8/layout/vList6"/>
    <dgm:cxn modelId="{0A20D14C-B046-4F86-B250-C7A39FE8DDA0}" srcId="{060CA2FF-0D49-4256-8A70-ABEF24008120}" destId="{25D11E3B-69B6-489C-9763-0409D5DEF606}" srcOrd="1" destOrd="0" parTransId="{F7115297-5CD1-4C14-BC01-C23DE480BD20}" sibTransId="{010F293E-5FB2-45A4-A96F-B1DB049B8F5A}"/>
    <dgm:cxn modelId="{249C7E5D-649E-49EA-8062-0B6C311EFE5C}" type="presOf" srcId="{2E7B0431-8201-4C83-B60E-59CCC4EE693F}" destId="{F9454BAE-7960-4299-AADE-5F0335C4478C}" srcOrd="0" destOrd="0" presId="urn:microsoft.com/office/officeart/2005/8/layout/vList6"/>
    <dgm:cxn modelId="{DC039FF8-F179-4752-836B-320764A24F63}" srcId="{060CA2FF-0D49-4256-8A70-ABEF24008120}" destId="{ACE3FAB2-F06E-40BD-A184-76916C349694}" srcOrd="3" destOrd="0" parTransId="{9405C207-0AC2-46B7-8706-7B30B169EF8C}" sibTransId="{F5F13EAF-ACEA-4B2F-97E5-2659F77081F4}"/>
    <dgm:cxn modelId="{60A4050B-9AAB-4E61-9766-D28218738CAC}" srcId="{25D11E3B-69B6-489C-9763-0409D5DEF606}" destId="{958DA27A-97D6-4A5A-9F9B-403FB2781062}" srcOrd="0" destOrd="0" parTransId="{1E5F047F-FCCD-421D-B11B-17D524957EF5}" sibTransId="{A6505818-91D1-4446-A6BD-007813339654}"/>
    <dgm:cxn modelId="{76BAD0FA-8C20-40C3-BC24-63A447C403B6}" type="presOf" srcId="{28F23C88-FF23-4E80-A845-F58B8519628D}" destId="{ACF6315A-34BC-4B15-B513-0BC0985ED694}" srcOrd="0" destOrd="0" presId="urn:microsoft.com/office/officeart/2005/8/layout/vList6"/>
    <dgm:cxn modelId="{43310ED3-E912-44DF-BB32-177F66992931}" srcId="{ACE3FAB2-F06E-40BD-A184-76916C349694}" destId="{4747880B-084A-47BB-BADE-300D34140A03}" srcOrd="0" destOrd="0" parTransId="{58773F35-55A8-491E-8A95-F1ED128A6C08}" sibTransId="{E7C51072-8D38-463A-AB5F-C217289F291C}"/>
    <dgm:cxn modelId="{8BB7304F-6D8E-4C6D-BC57-F010894F5CE7}" type="presParOf" srcId="{00A63CFE-BE0D-4499-BE58-8423AE503B87}" destId="{1FDB458F-3F11-4761-8729-8529507B44B0}" srcOrd="0" destOrd="0" presId="urn:microsoft.com/office/officeart/2005/8/layout/vList6"/>
    <dgm:cxn modelId="{1BF1C12A-0AD7-417B-95A1-FE1F4B22032C}" type="presParOf" srcId="{1FDB458F-3F11-4761-8729-8529507B44B0}" destId="{F9454BAE-7960-4299-AADE-5F0335C4478C}" srcOrd="0" destOrd="0" presId="urn:microsoft.com/office/officeart/2005/8/layout/vList6"/>
    <dgm:cxn modelId="{537BAA23-C8DE-4A1C-AF83-5DD7106899B7}" type="presParOf" srcId="{1FDB458F-3F11-4761-8729-8529507B44B0}" destId="{2146FCD2-10CD-4B20-9EFD-49833C6F454C}" srcOrd="1" destOrd="0" presId="urn:microsoft.com/office/officeart/2005/8/layout/vList6"/>
    <dgm:cxn modelId="{5E80FC0D-BD25-4F52-9F72-D06103CFAE27}" type="presParOf" srcId="{00A63CFE-BE0D-4499-BE58-8423AE503B87}" destId="{DFA5208A-2B67-49BE-AFFB-97426EB317AD}" srcOrd="1" destOrd="0" presId="urn:microsoft.com/office/officeart/2005/8/layout/vList6"/>
    <dgm:cxn modelId="{F74EE480-6D5B-4122-93DB-B219967849A0}" type="presParOf" srcId="{00A63CFE-BE0D-4499-BE58-8423AE503B87}" destId="{8E7433F5-6ECF-485D-867D-F0BAF3DAC2EB}" srcOrd="2" destOrd="0" presId="urn:microsoft.com/office/officeart/2005/8/layout/vList6"/>
    <dgm:cxn modelId="{36B1F8D7-1B7D-414F-80F7-8C569C0414F3}" type="presParOf" srcId="{8E7433F5-6ECF-485D-867D-F0BAF3DAC2EB}" destId="{2DCE31DF-7C95-4A78-BE7B-33370E454AE9}" srcOrd="0" destOrd="0" presId="urn:microsoft.com/office/officeart/2005/8/layout/vList6"/>
    <dgm:cxn modelId="{F03C7F89-6EC6-4AD2-8277-CD2141046EAA}" type="presParOf" srcId="{8E7433F5-6ECF-485D-867D-F0BAF3DAC2EB}" destId="{28B8F840-300B-4BC3-86CB-D234F86B3511}" srcOrd="1" destOrd="0" presId="urn:microsoft.com/office/officeart/2005/8/layout/vList6"/>
    <dgm:cxn modelId="{72F364A3-7FBA-4732-B1D9-1E5BEC73D31B}" type="presParOf" srcId="{00A63CFE-BE0D-4499-BE58-8423AE503B87}" destId="{6F8B7639-7640-4135-ABF9-107982ACCDBD}" srcOrd="3" destOrd="0" presId="urn:microsoft.com/office/officeart/2005/8/layout/vList6"/>
    <dgm:cxn modelId="{18ABDFA8-A93D-4419-9701-65952B82066A}" type="presParOf" srcId="{00A63CFE-BE0D-4499-BE58-8423AE503B87}" destId="{5A7CBF25-3C45-49D0-A00F-29156AC11E25}" srcOrd="4" destOrd="0" presId="urn:microsoft.com/office/officeart/2005/8/layout/vList6"/>
    <dgm:cxn modelId="{06D85884-D237-4D99-B7FF-EC02F2B3D3A5}" type="presParOf" srcId="{5A7CBF25-3C45-49D0-A00F-29156AC11E25}" destId="{ACF6315A-34BC-4B15-B513-0BC0985ED694}" srcOrd="0" destOrd="0" presId="urn:microsoft.com/office/officeart/2005/8/layout/vList6"/>
    <dgm:cxn modelId="{2C24B860-F773-46B8-86C7-8954CC131743}" type="presParOf" srcId="{5A7CBF25-3C45-49D0-A00F-29156AC11E25}" destId="{EE42870D-8CEC-43FA-9ACD-C42804D013EA}" srcOrd="1" destOrd="0" presId="urn:microsoft.com/office/officeart/2005/8/layout/vList6"/>
    <dgm:cxn modelId="{79466807-6482-4CBE-8232-97C396D7CBC9}" type="presParOf" srcId="{00A63CFE-BE0D-4499-BE58-8423AE503B87}" destId="{281CA9C4-C324-4F41-83B4-33F991D66903}" srcOrd="5" destOrd="0" presId="urn:microsoft.com/office/officeart/2005/8/layout/vList6"/>
    <dgm:cxn modelId="{7DF7E167-8D24-4F7E-BE57-D709E064371D}" type="presParOf" srcId="{00A63CFE-BE0D-4499-BE58-8423AE503B87}" destId="{D705214B-581A-4951-A975-A1C9434EC123}" srcOrd="6" destOrd="0" presId="urn:microsoft.com/office/officeart/2005/8/layout/vList6"/>
    <dgm:cxn modelId="{961734F4-80FD-49D0-8910-7BF896992B90}" type="presParOf" srcId="{D705214B-581A-4951-A975-A1C9434EC123}" destId="{F68AF25B-A8A8-4731-9BC3-219B3B21DDAE}" srcOrd="0" destOrd="0" presId="urn:microsoft.com/office/officeart/2005/8/layout/vList6"/>
    <dgm:cxn modelId="{91283BF6-88D7-47CA-BFC1-27118B1F8344}" type="presParOf" srcId="{D705214B-581A-4951-A975-A1C9434EC123}" destId="{9192FF36-F73D-4F7E-A7CB-2888BBE1D3DB}" srcOrd="1" destOrd="0" presId="urn:microsoft.com/office/officeart/2005/8/layout/vList6"/>
    <dgm:cxn modelId="{16A50B0C-F331-40F4-8654-F8D06DF0E1AD}" type="presParOf" srcId="{00A63CFE-BE0D-4499-BE58-8423AE503B87}" destId="{BCE94698-F7DD-4FD3-B0FD-6DFA224081B5}" srcOrd="7" destOrd="0" presId="urn:microsoft.com/office/officeart/2005/8/layout/vList6"/>
    <dgm:cxn modelId="{524D9831-E4A8-4877-9D69-A27D915A8F68}" type="presParOf" srcId="{00A63CFE-BE0D-4499-BE58-8423AE503B87}" destId="{6241B60C-3830-4850-9C95-2AB8B44D6D3A}" srcOrd="8" destOrd="0" presId="urn:microsoft.com/office/officeart/2005/8/layout/vList6"/>
    <dgm:cxn modelId="{8C169514-904E-4EC2-B242-632D1CCB777F}" type="presParOf" srcId="{6241B60C-3830-4850-9C95-2AB8B44D6D3A}" destId="{6EC6ED89-714C-46BE-9315-05752EE43146}" srcOrd="0" destOrd="0" presId="urn:microsoft.com/office/officeart/2005/8/layout/vList6"/>
    <dgm:cxn modelId="{0B68C5FA-A77C-4C7F-BC24-725B351FB074}" type="presParOf" srcId="{6241B60C-3830-4850-9C95-2AB8B44D6D3A}" destId="{48E0510F-F6A8-4397-9322-4D42CC89441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0CA2FF-0D49-4256-8A70-ABEF24008120}" type="doc">
      <dgm:prSet loTypeId="urn:microsoft.com/office/officeart/2005/8/layout/l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2E7B0431-8201-4C83-B60E-59CCC4EE693F}">
      <dgm:prSet phldrT="[Texto]"/>
      <dgm:spPr/>
      <dgm:t>
        <a:bodyPr/>
        <a:lstStyle/>
        <a:p>
          <a:r>
            <a:rPr lang="pt-BR" dirty="0" smtClean="0"/>
            <a:t>Formação</a:t>
          </a:r>
          <a:endParaRPr lang="pt-BR" dirty="0"/>
        </a:p>
      </dgm:t>
    </dgm:pt>
    <dgm:pt modelId="{099CD64D-70C2-4DA9-AB71-50F65B690D87}" type="parTrans" cxnId="{EB514735-F0AD-4991-83AD-F8EFE169EC52}">
      <dgm:prSet/>
      <dgm:spPr/>
      <dgm:t>
        <a:bodyPr/>
        <a:lstStyle/>
        <a:p>
          <a:endParaRPr lang="pt-BR"/>
        </a:p>
      </dgm:t>
    </dgm:pt>
    <dgm:pt modelId="{8762A2FC-6D90-4DB1-BB44-7C36AE450037}" type="sibTrans" cxnId="{EB514735-F0AD-4991-83AD-F8EFE169EC52}">
      <dgm:prSet/>
      <dgm:spPr/>
      <dgm:t>
        <a:bodyPr/>
        <a:lstStyle/>
        <a:p>
          <a:endParaRPr lang="pt-BR"/>
        </a:p>
      </dgm:t>
    </dgm:pt>
    <dgm:pt modelId="{F5746021-0DAE-4FE7-9CD6-27F705EB28AA}">
      <dgm:prSet phldrT="[Texto]"/>
      <dgm:spPr/>
      <dgm:t>
        <a:bodyPr/>
        <a:lstStyle/>
        <a:p>
          <a:r>
            <a:rPr lang="pt-BR" dirty="0" smtClean="0"/>
            <a:t>Cadastra as informações administrativas</a:t>
          </a:r>
          <a:endParaRPr lang="pt-BR" dirty="0"/>
        </a:p>
      </dgm:t>
    </dgm:pt>
    <dgm:pt modelId="{28E32881-DA93-4C11-A22F-4226D5FA9D5B}" type="parTrans" cxnId="{218CE3D5-3B31-4907-AD98-D62651258BA4}">
      <dgm:prSet/>
      <dgm:spPr/>
      <dgm:t>
        <a:bodyPr/>
        <a:lstStyle/>
        <a:p>
          <a:endParaRPr lang="pt-BR"/>
        </a:p>
      </dgm:t>
    </dgm:pt>
    <dgm:pt modelId="{2B7D7C2D-2532-42B9-8D8A-ECAC82878D14}" type="sibTrans" cxnId="{218CE3D5-3B31-4907-AD98-D62651258BA4}">
      <dgm:prSet/>
      <dgm:spPr/>
      <dgm:t>
        <a:bodyPr/>
        <a:lstStyle/>
        <a:p>
          <a:endParaRPr lang="pt-BR"/>
        </a:p>
      </dgm:t>
    </dgm:pt>
    <dgm:pt modelId="{098F65DA-83AC-48E1-9364-01664448623E}">
      <dgm:prSet phldrT="[Texto]"/>
      <dgm:spPr/>
      <dgm:t>
        <a:bodyPr/>
        <a:lstStyle/>
        <a:p>
          <a:r>
            <a:rPr lang="pt-BR" dirty="0" smtClean="0"/>
            <a:t>Cadastra a Pessoa Física</a:t>
          </a:r>
          <a:endParaRPr lang="pt-BR" dirty="0"/>
        </a:p>
      </dgm:t>
    </dgm:pt>
    <dgm:pt modelId="{DDA9EF6C-8BF4-4087-A47E-A5BE8C50DCE5}" type="parTrans" cxnId="{6B9B0F6A-4547-4D07-93DB-226AABAEAE8B}">
      <dgm:prSet/>
      <dgm:spPr/>
      <dgm:t>
        <a:bodyPr/>
        <a:lstStyle/>
        <a:p>
          <a:endParaRPr lang="pt-BR"/>
        </a:p>
      </dgm:t>
    </dgm:pt>
    <dgm:pt modelId="{011070E7-6B77-4441-BC12-3553D2CA3B9A}" type="sibTrans" cxnId="{6B9B0F6A-4547-4D07-93DB-226AABAEAE8B}">
      <dgm:prSet/>
      <dgm:spPr/>
      <dgm:t>
        <a:bodyPr/>
        <a:lstStyle/>
        <a:p>
          <a:endParaRPr lang="pt-BR"/>
        </a:p>
      </dgm:t>
    </dgm:pt>
    <dgm:pt modelId="{25D11E3B-69B6-489C-9763-0409D5DEF606}">
      <dgm:prSet phldrT="[Texto]"/>
      <dgm:spPr/>
      <dgm:t>
        <a:bodyPr/>
        <a:lstStyle/>
        <a:p>
          <a:r>
            <a:rPr lang="pt-BR" dirty="0" smtClean="0"/>
            <a:t>EMIA</a:t>
          </a:r>
          <a:endParaRPr lang="pt-BR" dirty="0"/>
        </a:p>
      </dgm:t>
    </dgm:pt>
    <dgm:pt modelId="{F7115297-5CD1-4C14-BC01-C23DE480BD20}" type="parTrans" cxnId="{0A20D14C-B046-4F86-B250-C7A39FE8DDA0}">
      <dgm:prSet/>
      <dgm:spPr/>
      <dgm:t>
        <a:bodyPr/>
        <a:lstStyle/>
        <a:p>
          <a:endParaRPr lang="pt-BR"/>
        </a:p>
      </dgm:t>
    </dgm:pt>
    <dgm:pt modelId="{010F293E-5FB2-45A4-A96F-B1DB049B8F5A}" type="sibTrans" cxnId="{0A20D14C-B046-4F86-B250-C7A39FE8DDA0}">
      <dgm:prSet/>
      <dgm:spPr/>
      <dgm:t>
        <a:bodyPr/>
        <a:lstStyle/>
        <a:p>
          <a:endParaRPr lang="pt-BR"/>
        </a:p>
      </dgm:t>
    </dgm:pt>
    <dgm:pt modelId="{958DA27A-97D6-4A5A-9F9B-403FB2781062}">
      <dgm:prSet phldrT="[Texto]"/>
      <dgm:spPr/>
      <dgm:t>
        <a:bodyPr/>
        <a:lstStyle/>
        <a:p>
          <a:r>
            <a:rPr lang="pt-BR" dirty="0" smtClean="0"/>
            <a:t>Cadastra as informações administrativas</a:t>
          </a:r>
          <a:endParaRPr lang="pt-BR" dirty="0"/>
        </a:p>
      </dgm:t>
    </dgm:pt>
    <dgm:pt modelId="{1E5F047F-FCCD-421D-B11B-17D524957EF5}" type="parTrans" cxnId="{60A4050B-9AAB-4E61-9766-D28218738CAC}">
      <dgm:prSet/>
      <dgm:spPr/>
      <dgm:t>
        <a:bodyPr/>
        <a:lstStyle/>
        <a:p>
          <a:endParaRPr lang="pt-BR"/>
        </a:p>
      </dgm:t>
    </dgm:pt>
    <dgm:pt modelId="{A6505818-91D1-4446-A6BD-007813339654}" type="sibTrans" cxnId="{60A4050B-9AAB-4E61-9766-D28218738CAC}">
      <dgm:prSet/>
      <dgm:spPr/>
      <dgm:t>
        <a:bodyPr/>
        <a:lstStyle/>
        <a:p>
          <a:endParaRPr lang="pt-BR"/>
        </a:p>
      </dgm:t>
    </dgm:pt>
    <dgm:pt modelId="{28F23C88-FF23-4E80-A845-F58B8519628D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Eventos</a:t>
          </a:r>
          <a:endParaRPr lang="pt-BR" dirty="0"/>
        </a:p>
      </dgm:t>
    </dgm:pt>
    <dgm:pt modelId="{9EB37913-60D4-4FAA-9949-D33187819EFC}" type="parTrans" cxnId="{1358241B-CF65-4801-A8D8-0D616BE3F813}">
      <dgm:prSet/>
      <dgm:spPr/>
      <dgm:t>
        <a:bodyPr/>
        <a:lstStyle/>
        <a:p>
          <a:endParaRPr lang="pt-BR"/>
        </a:p>
      </dgm:t>
    </dgm:pt>
    <dgm:pt modelId="{0D4D144B-D965-425D-9354-790CA63A067F}" type="sibTrans" cxnId="{1358241B-CF65-4801-A8D8-0D616BE3F813}">
      <dgm:prSet/>
      <dgm:spPr/>
      <dgm:t>
        <a:bodyPr/>
        <a:lstStyle/>
        <a:p>
          <a:endParaRPr lang="pt-BR"/>
        </a:p>
      </dgm:t>
    </dgm:pt>
    <dgm:pt modelId="{1F4140FC-DED0-4F82-95EF-1125C1CC2467}">
      <dgm:prSet phldrT="[Texto]"/>
      <dgm:spPr/>
      <dgm:t>
        <a:bodyPr/>
        <a:lstStyle/>
        <a:p>
          <a:r>
            <a:rPr lang="pt-BR" dirty="0" smtClean="0"/>
            <a:t>Cadastra informações gerais</a:t>
          </a:r>
          <a:endParaRPr lang="pt-BR" dirty="0"/>
        </a:p>
      </dgm:t>
    </dgm:pt>
    <dgm:pt modelId="{135908A7-9636-4A71-8C0F-34E84A5E7177}" type="parTrans" cxnId="{465666C0-550E-4C46-B2D5-6F0D64BC3F8E}">
      <dgm:prSet/>
      <dgm:spPr/>
      <dgm:t>
        <a:bodyPr/>
        <a:lstStyle/>
        <a:p>
          <a:endParaRPr lang="pt-BR"/>
        </a:p>
      </dgm:t>
    </dgm:pt>
    <dgm:pt modelId="{351B9607-780B-4C64-8BC6-50CB857404B0}" type="sibTrans" cxnId="{465666C0-550E-4C46-B2D5-6F0D64BC3F8E}">
      <dgm:prSet/>
      <dgm:spPr/>
      <dgm:t>
        <a:bodyPr/>
        <a:lstStyle/>
        <a:p>
          <a:endParaRPr lang="pt-BR"/>
        </a:p>
      </dgm:t>
    </dgm:pt>
    <dgm:pt modelId="{408B0AE0-D7BC-4D04-96D4-7E2398941972}">
      <dgm:prSet phldrT="[Texto]"/>
      <dgm:spPr/>
      <dgm:t>
        <a:bodyPr/>
        <a:lstStyle/>
        <a:p>
          <a:r>
            <a:rPr lang="pt-BR" dirty="0" smtClean="0"/>
            <a:t>Confere as informações e finaliza</a:t>
          </a:r>
          <a:endParaRPr lang="pt-BR" dirty="0"/>
        </a:p>
      </dgm:t>
    </dgm:pt>
    <dgm:pt modelId="{52E9F6D8-05EB-4BF6-AB20-E6CDF060F13F}" type="parTrans" cxnId="{B34F283C-3F49-4537-B646-4665CDD2CE57}">
      <dgm:prSet/>
      <dgm:spPr/>
      <dgm:t>
        <a:bodyPr/>
        <a:lstStyle/>
        <a:p>
          <a:endParaRPr lang="pt-BR"/>
        </a:p>
      </dgm:t>
    </dgm:pt>
    <dgm:pt modelId="{7F9B9D41-398C-4317-86E3-790FCB8F071D}" type="sibTrans" cxnId="{B34F283C-3F49-4537-B646-4665CDD2CE57}">
      <dgm:prSet/>
      <dgm:spPr/>
      <dgm:t>
        <a:bodyPr/>
        <a:lstStyle/>
        <a:p>
          <a:endParaRPr lang="pt-BR"/>
        </a:p>
      </dgm:t>
    </dgm:pt>
    <dgm:pt modelId="{875637D6-A87A-4D1F-B73C-49DEC95872CF}">
      <dgm:prSet phldrT="[Texto]"/>
      <dgm:spPr/>
      <dgm:t>
        <a:bodyPr/>
        <a:lstStyle/>
        <a:p>
          <a:r>
            <a:rPr lang="pt-BR" dirty="0" smtClean="0"/>
            <a:t>Cadastra os dados de contratação</a:t>
          </a:r>
          <a:endParaRPr lang="pt-BR" dirty="0"/>
        </a:p>
      </dgm:t>
    </dgm:pt>
    <dgm:pt modelId="{CAA65BFB-B640-4BF5-B732-7E6684F8C3CF}" type="parTrans" cxnId="{527117AD-A304-4ACE-9455-6857C7265541}">
      <dgm:prSet/>
      <dgm:spPr/>
      <dgm:t>
        <a:bodyPr/>
        <a:lstStyle/>
        <a:p>
          <a:endParaRPr lang="pt-BR"/>
        </a:p>
      </dgm:t>
    </dgm:pt>
    <dgm:pt modelId="{729B38ED-134B-4E20-94D2-27A522A6A944}" type="sibTrans" cxnId="{527117AD-A304-4ACE-9455-6857C7265541}">
      <dgm:prSet/>
      <dgm:spPr/>
      <dgm:t>
        <a:bodyPr/>
        <a:lstStyle/>
        <a:p>
          <a:endParaRPr lang="pt-BR"/>
        </a:p>
      </dgm:t>
    </dgm:pt>
    <dgm:pt modelId="{DC2DB469-B1CC-4BA7-90C8-0B961F1908ED}">
      <dgm:prSet phldrT="[Texto]"/>
      <dgm:spPr/>
      <dgm:t>
        <a:bodyPr/>
        <a:lstStyle/>
        <a:p>
          <a:r>
            <a:rPr lang="pt-BR" dirty="0" smtClean="0"/>
            <a:t>Gera a solicitação de contratação</a:t>
          </a:r>
          <a:endParaRPr lang="pt-BR" dirty="0"/>
        </a:p>
      </dgm:t>
    </dgm:pt>
    <dgm:pt modelId="{03C47142-F6B0-4969-8904-62614E2D07F8}" type="parTrans" cxnId="{D25D5665-2D0D-4299-9586-284295712349}">
      <dgm:prSet/>
      <dgm:spPr/>
      <dgm:t>
        <a:bodyPr/>
        <a:lstStyle/>
        <a:p>
          <a:endParaRPr lang="pt-BR"/>
        </a:p>
      </dgm:t>
    </dgm:pt>
    <dgm:pt modelId="{EF3F6FB4-8599-4BE2-B871-B2C9DEEDE914}" type="sibTrans" cxnId="{D25D5665-2D0D-4299-9586-284295712349}">
      <dgm:prSet/>
      <dgm:spPr/>
      <dgm:t>
        <a:bodyPr/>
        <a:lstStyle/>
        <a:p>
          <a:endParaRPr lang="pt-BR"/>
        </a:p>
      </dgm:t>
    </dgm:pt>
    <dgm:pt modelId="{590CE8E4-9D93-47DB-A84D-E4689E1E7103}">
      <dgm:prSet phldrT="[Texto]"/>
      <dgm:spPr/>
      <dgm:t>
        <a:bodyPr/>
        <a:lstStyle/>
        <a:p>
          <a:r>
            <a:rPr lang="pt-BR" dirty="0" smtClean="0"/>
            <a:t>Gera o pedido de pagamento</a:t>
          </a:r>
          <a:endParaRPr lang="pt-BR" dirty="0"/>
        </a:p>
      </dgm:t>
    </dgm:pt>
    <dgm:pt modelId="{0DB0BC12-A97E-482D-B4DB-8556E26B6D46}" type="parTrans" cxnId="{34D56D83-3399-476A-A370-A27974423F13}">
      <dgm:prSet/>
      <dgm:spPr/>
      <dgm:t>
        <a:bodyPr/>
        <a:lstStyle/>
        <a:p>
          <a:endParaRPr lang="pt-BR"/>
        </a:p>
      </dgm:t>
    </dgm:pt>
    <dgm:pt modelId="{819E036D-48AD-44EB-8872-BB6A3C4DD146}" type="sibTrans" cxnId="{34D56D83-3399-476A-A370-A27974423F13}">
      <dgm:prSet/>
      <dgm:spPr/>
      <dgm:t>
        <a:bodyPr/>
        <a:lstStyle/>
        <a:p>
          <a:endParaRPr lang="pt-BR"/>
        </a:p>
      </dgm:t>
    </dgm:pt>
    <dgm:pt modelId="{0037048C-5A27-4A20-ABCC-91292D561380}">
      <dgm:prSet phldrT="[Texto]"/>
      <dgm:spPr/>
      <dgm:t>
        <a:bodyPr/>
        <a:lstStyle/>
        <a:p>
          <a:r>
            <a:rPr lang="pt-BR" dirty="0" smtClean="0"/>
            <a:t>-----------</a:t>
          </a:r>
          <a:endParaRPr lang="pt-BR" dirty="0"/>
        </a:p>
      </dgm:t>
    </dgm:pt>
    <dgm:pt modelId="{0455A5D5-CCC6-4212-B658-7309617CDBA2}" type="parTrans" cxnId="{D91DF168-58EF-4DF2-A10C-7C2BC1CAC216}">
      <dgm:prSet/>
      <dgm:spPr/>
      <dgm:t>
        <a:bodyPr/>
        <a:lstStyle/>
        <a:p>
          <a:endParaRPr lang="pt-BR"/>
        </a:p>
      </dgm:t>
    </dgm:pt>
    <dgm:pt modelId="{9C9B4010-B913-40FE-92E8-8114B80983DE}" type="sibTrans" cxnId="{D91DF168-58EF-4DF2-A10C-7C2BC1CAC216}">
      <dgm:prSet/>
      <dgm:spPr/>
      <dgm:t>
        <a:bodyPr/>
        <a:lstStyle/>
        <a:p>
          <a:endParaRPr lang="pt-BR"/>
        </a:p>
      </dgm:t>
    </dgm:pt>
    <dgm:pt modelId="{63DAC8CF-6CAE-46C2-8858-71EEE7EA9F16}">
      <dgm:prSet phldrT="[Texto]"/>
      <dgm:spPr/>
      <dgm:t>
        <a:bodyPr/>
        <a:lstStyle/>
        <a:p>
          <a:r>
            <a:rPr lang="pt-BR" dirty="0" smtClean="0"/>
            <a:t>Conclui o processo</a:t>
          </a:r>
          <a:endParaRPr lang="pt-BR" dirty="0"/>
        </a:p>
      </dgm:t>
    </dgm:pt>
    <dgm:pt modelId="{89671050-F927-4A4A-800A-3E04E207CB60}" type="parTrans" cxnId="{1FBBA93A-6F33-4FEF-AE2A-BF5C3F10DF69}">
      <dgm:prSet/>
      <dgm:spPr/>
      <dgm:t>
        <a:bodyPr/>
        <a:lstStyle/>
        <a:p>
          <a:endParaRPr lang="pt-BR"/>
        </a:p>
      </dgm:t>
    </dgm:pt>
    <dgm:pt modelId="{BA90A161-C12D-4806-BB74-1A0D39967E8B}" type="sibTrans" cxnId="{1FBBA93A-6F33-4FEF-AE2A-BF5C3F10DF69}">
      <dgm:prSet/>
      <dgm:spPr/>
      <dgm:t>
        <a:bodyPr/>
        <a:lstStyle/>
        <a:p>
          <a:endParaRPr lang="pt-BR"/>
        </a:p>
      </dgm:t>
    </dgm:pt>
    <dgm:pt modelId="{48C81E1C-3532-4A1F-924B-111615828C0B}">
      <dgm:prSet phldrT="[Texto]"/>
      <dgm:spPr/>
      <dgm:t>
        <a:bodyPr/>
        <a:lstStyle/>
        <a:p>
          <a:r>
            <a:rPr lang="pt-BR" dirty="0" smtClean="0"/>
            <a:t>Cadastra a Pessoa Física</a:t>
          </a:r>
          <a:endParaRPr lang="pt-BR" dirty="0"/>
        </a:p>
      </dgm:t>
    </dgm:pt>
    <dgm:pt modelId="{C1B36E93-22A4-40CF-B2EB-1FD53EA53984}" type="parTrans" cxnId="{B42BEC9F-2BAD-477A-BF0F-676454ACCC2E}">
      <dgm:prSet/>
      <dgm:spPr/>
      <dgm:t>
        <a:bodyPr/>
        <a:lstStyle/>
        <a:p>
          <a:endParaRPr lang="pt-BR"/>
        </a:p>
      </dgm:t>
    </dgm:pt>
    <dgm:pt modelId="{19484D0E-C00D-475E-A4D0-B060646074C5}" type="sibTrans" cxnId="{B42BEC9F-2BAD-477A-BF0F-676454ACCC2E}">
      <dgm:prSet/>
      <dgm:spPr/>
      <dgm:t>
        <a:bodyPr/>
        <a:lstStyle/>
        <a:p>
          <a:endParaRPr lang="pt-BR"/>
        </a:p>
      </dgm:t>
    </dgm:pt>
    <dgm:pt modelId="{A58D03BC-D6D6-43C0-8B14-8FBCDA666BB4}">
      <dgm:prSet phldrT="[Texto]"/>
      <dgm:spPr/>
      <dgm:t>
        <a:bodyPr/>
        <a:lstStyle/>
        <a:p>
          <a:r>
            <a:rPr lang="pt-BR" dirty="0" smtClean="0"/>
            <a:t>Cadastra os dados de contratação</a:t>
          </a:r>
          <a:endParaRPr lang="pt-BR" dirty="0"/>
        </a:p>
      </dgm:t>
    </dgm:pt>
    <dgm:pt modelId="{E6E1349F-D349-4137-BA5B-E2A9CC4CCC7C}" type="parTrans" cxnId="{4364112C-B6BA-4BE6-993A-99604DC57CE3}">
      <dgm:prSet/>
      <dgm:spPr/>
      <dgm:t>
        <a:bodyPr/>
        <a:lstStyle/>
        <a:p>
          <a:endParaRPr lang="pt-BR"/>
        </a:p>
      </dgm:t>
    </dgm:pt>
    <dgm:pt modelId="{EC75C86A-AA7D-4AFD-BCA2-1F304D4E787B}" type="sibTrans" cxnId="{4364112C-B6BA-4BE6-993A-99604DC57CE3}">
      <dgm:prSet/>
      <dgm:spPr/>
      <dgm:t>
        <a:bodyPr/>
        <a:lstStyle/>
        <a:p>
          <a:endParaRPr lang="pt-BR"/>
        </a:p>
      </dgm:t>
    </dgm:pt>
    <dgm:pt modelId="{875B50C0-370F-496A-85E1-BFE9CA7FED08}">
      <dgm:prSet phldrT="[Texto]"/>
      <dgm:spPr/>
      <dgm:t>
        <a:bodyPr/>
        <a:lstStyle/>
        <a:p>
          <a:r>
            <a:rPr lang="pt-BR" dirty="0" smtClean="0"/>
            <a:t>Gera a solicitação de contratação</a:t>
          </a:r>
          <a:endParaRPr lang="pt-BR" dirty="0"/>
        </a:p>
      </dgm:t>
    </dgm:pt>
    <dgm:pt modelId="{920FEA93-C095-48F5-A3E9-97EDCC456C18}" type="parTrans" cxnId="{EB9E019A-01D9-4936-8E63-6269AB5987B5}">
      <dgm:prSet/>
      <dgm:spPr/>
      <dgm:t>
        <a:bodyPr/>
        <a:lstStyle/>
        <a:p>
          <a:endParaRPr lang="pt-BR"/>
        </a:p>
      </dgm:t>
    </dgm:pt>
    <dgm:pt modelId="{439C0333-0C3D-4BA6-8F7D-A3D577C33EBD}" type="sibTrans" cxnId="{EB9E019A-01D9-4936-8E63-6269AB5987B5}">
      <dgm:prSet/>
      <dgm:spPr/>
      <dgm:t>
        <a:bodyPr/>
        <a:lstStyle/>
        <a:p>
          <a:endParaRPr lang="pt-BR"/>
        </a:p>
      </dgm:t>
    </dgm:pt>
    <dgm:pt modelId="{9607851E-85F7-435D-B44D-3C50638201B2}">
      <dgm:prSet phldrT="[Texto]"/>
      <dgm:spPr/>
      <dgm:t>
        <a:bodyPr/>
        <a:lstStyle/>
        <a:p>
          <a:r>
            <a:rPr lang="pt-BR" dirty="0" smtClean="0"/>
            <a:t>-----------</a:t>
          </a:r>
          <a:endParaRPr lang="pt-BR" dirty="0"/>
        </a:p>
      </dgm:t>
    </dgm:pt>
    <dgm:pt modelId="{C87D597F-2A9F-47E1-A4D0-5D6BBE93CF82}" type="parTrans" cxnId="{4A59F993-D65A-4528-8C7D-7FB4225E4A72}">
      <dgm:prSet/>
      <dgm:spPr/>
      <dgm:t>
        <a:bodyPr/>
        <a:lstStyle/>
        <a:p>
          <a:endParaRPr lang="pt-BR"/>
        </a:p>
      </dgm:t>
    </dgm:pt>
    <dgm:pt modelId="{2AAE9592-0E13-42E2-B908-6CD90AAC9AC1}" type="sibTrans" cxnId="{4A59F993-D65A-4528-8C7D-7FB4225E4A72}">
      <dgm:prSet/>
      <dgm:spPr/>
      <dgm:t>
        <a:bodyPr/>
        <a:lstStyle/>
        <a:p>
          <a:endParaRPr lang="pt-BR"/>
        </a:p>
      </dgm:t>
    </dgm:pt>
    <dgm:pt modelId="{0C2E28D2-D258-4077-B4F4-5E4461263DD6}">
      <dgm:prSet phldrT="[Texto]"/>
      <dgm:spPr/>
      <dgm:t>
        <a:bodyPr/>
        <a:lstStyle/>
        <a:p>
          <a:r>
            <a:rPr lang="pt-BR" dirty="0" smtClean="0"/>
            <a:t>Gera o pedido de pagamento</a:t>
          </a:r>
          <a:endParaRPr lang="pt-BR" dirty="0"/>
        </a:p>
      </dgm:t>
    </dgm:pt>
    <dgm:pt modelId="{1F3379D5-F4A1-4E8E-BE93-D627F9AD3FB3}" type="parTrans" cxnId="{B6774BD6-8793-43A8-B08E-5A3D6B817E22}">
      <dgm:prSet/>
      <dgm:spPr/>
      <dgm:t>
        <a:bodyPr/>
        <a:lstStyle/>
        <a:p>
          <a:endParaRPr lang="pt-BR"/>
        </a:p>
      </dgm:t>
    </dgm:pt>
    <dgm:pt modelId="{8D675D3E-D8E2-4D81-9EF5-2CC6E6C13AFC}" type="sibTrans" cxnId="{B6774BD6-8793-43A8-B08E-5A3D6B817E22}">
      <dgm:prSet/>
      <dgm:spPr/>
      <dgm:t>
        <a:bodyPr/>
        <a:lstStyle/>
        <a:p>
          <a:endParaRPr lang="pt-BR"/>
        </a:p>
      </dgm:t>
    </dgm:pt>
    <dgm:pt modelId="{46693D4F-2A97-45D4-A73B-40E3B487C72C}">
      <dgm:prSet phldrT="[Texto]"/>
      <dgm:spPr/>
      <dgm:t>
        <a:bodyPr/>
        <a:lstStyle/>
        <a:p>
          <a:r>
            <a:rPr lang="pt-BR" dirty="0" smtClean="0"/>
            <a:t>Conclui o processo</a:t>
          </a:r>
          <a:endParaRPr lang="pt-BR" dirty="0"/>
        </a:p>
      </dgm:t>
    </dgm:pt>
    <dgm:pt modelId="{8418F1C1-A479-46E0-81F8-A06D37A98EAF}" type="parTrans" cxnId="{60AFE120-5B1A-4231-A6FC-ED0038423149}">
      <dgm:prSet/>
      <dgm:spPr/>
      <dgm:t>
        <a:bodyPr/>
        <a:lstStyle/>
        <a:p>
          <a:endParaRPr lang="pt-BR"/>
        </a:p>
      </dgm:t>
    </dgm:pt>
    <dgm:pt modelId="{4CFFB4AF-8A8F-4208-8421-C3D001E4A9B7}" type="sibTrans" cxnId="{60AFE120-5B1A-4231-A6FC-ED0038423149}">
      <dgm:prSet/>
      <dgm:spPr/>
      <dgm:t>
        <a:bodyPr/>
        <a:lstStyle/>
        <a:p>
          <a:endParaRPr lang="pt-BR"/>
        </a:p>
      </dgm:t>
    </dgm:pt>
    <dgm:pt modelId="{AF302B66-F238-4E11-B01A-9DF1602CD68A}">
      <dgm:prSet phldrT="[Texto]"/>
      <dgm:spPr/>
      <dgm:t>
        <a:bodyPr/>
        <a:lstStyle/>
        <a:p>
          <a:r>
            <a:rPr lang="pt-BR" dirty="0" smtClean="0"/>
            <a:t>Cadastra informações de serviços</a:t>
          </a:r>
          <a:endParaRPr lang="pt-BR" dirty="0"/>
        </a:p>
      </dgm:t>
    </dgm:pt>
    <dgm:pt modelId="{3FF1328E-FEDE-4587-B937-BEED576BA9E1}" type="parTrans" cxnId="{347FC1F1-6847-4442-AD6C-EAFCA8318B97}">
      <dgm:prSet/>
      <dgm:spPr/>
      <dgm:t>
        <a:bodyPr/>
        <a:lstStyle/>
        <a:p>
          <a:endParaRPr lang="pt-BR"/>
        </a:p>
      </dgm:t>
    </dgm:pt>
    <dgm:pt modelId="{64DAE3CE-502A-44D3-9E0A-88F567A958E2}" type="sibTrans" cxnId="{347FC1F1-6847-4442-AD6C-EAFCA8318B97}">
      <dgm:prSet/>
      <dgm:spPr/>
      <dgm:t>
        <a:bodyPr/>
        <a:lstStyle/>
        <a:p>
          <a:endParaRPr lang="pt-BR"/>
        </a:p>
      </dgm:t>
    </dgm:pt>
    <dgm:pt modelId="{F5D84BD6-F54C-467D-BEBB-9C8C8F466B0A}">
      <dgm:prSet phldrT="[Texto]"/>
      <dgm:spPr/>
      <dgm:t>
        <a:bodyPr/>
        <a:lstStyle/>
        <a:p>
          <a:r>
            <a:rPr lang="pt-BR" dirty="0" smtClean="0"/>
            <a:t>Cadastra especificidade (se houver)</a:t>
          </a:r>
          <a:endParaRPr lang="pt-BR" dirty="0"/>
        </a:p>
      </dgm:t>
    </dgm:pt>
    <dgm:pt modelId="{6B04C61B-CB96-4C4E-B581-63AD9BD2695C}" type="parTrans" cxnId="{F3E4B240-8E50-4330-9448-C71FB5DF48C0}">
      <dgm:prSet/>
      <dgm:spPr/>
      <dgm:t>
        <a:bodyPr/>
        <a:lstStyle/>
        <a:p>
          <a:endParaRPr lang="pt-BR"/>
        </a:p>
      </dgm:t>
    </dgm:pt>
    <dgm:pt modelId="{9A058941-4929-4870-B196-5A8FD2D4A0C8}" type="sibTrans" cxnId="{F3E4B240-8E50-4330-9448-C71FB5DF48C0}">
      <dgm:prSet/>
      <dgm:spPr/>
      <dgm:t>
        <a:bodyPr/>
        <a:lstStyle/>
        <a:p>
          <a:endParaRPr lang="pt-BR"/>
        </a:p>
      </dgm:t>
    </dgm:pt>
    <dgm:pt modelId="{1EDBAEA2-0124-4983-AC22-9A5D810D55B6}">
      <dgm:prSet phldrT="[Texto]"/>
      <dgm:spPr/>
      <dgm:t>
        <a:bodyPr/>
        <a:lstStyle/>
        <a:p>
          <a:r>
            <a:rPr lang="pt-BR" dirty="0" smtClean="0"/>
            <a:t>Insere arquivos para comunicação/produção</a:t>
          </a:r>
          <a:endParaRPr lang="pt-BR" dirty="0"/>
        </a:p>
      </dgm:t>
    </dgm:pt>
    <dgm:pt modelId="{744ECEF7-E64C-44C2-9F1C-935FDA8A0ABB}" type="parTrans" cxnId="{B18BA920-A3AC-4B5A-B1E4-2B81A8B31899}">
      <dgm:prSet/>
      <dgm:spPr/>
      <dgm:t>
        <a:bodyPr/>
        <a:lstStyle/>
        <a:p>
          <a:endParaRPr lang="pt-BR"/>
        </a:p>
      </dgm:t>
    </dgm:pt>
    <dgm:pt modelId="{398730FE-A0DC-4D06-B946-5042DF3EDFA2}" type="sibTrans" cxnId="{B18BA920-A3AC-4B5A-B1E4-2B81A8B31899}">
      <dgm:prSet/>
      <dgm:spPr/>
      <dgm:t>
        <a:bodyPr/>
        <a:lstStyle/>
        <a:p>
          <a:endParaRPr lang="pt-BR"/>
        </a:p>
      </dgm:t>
    </dgm:pt>
    <dgm:pt modelId="{18691166-BE83-4C3F-9360-DB098F672A06}">
      <dgm:prSet phldrT="[Texto]"/>
      <dgm:spPr/>
      <dgm:t>
        <a:bodyPr/>
        <a:lstStyle/>
        <a:p>
          <a:r>
            <a:rPr lang="pt-BR" dirty="0" smtClean="0"/>
            <a:t>Insere as ocorrências</a:t>
          </a:r>
          <a:endParaRPr lang="pt-BR" dirty="0"/>
        </a:p>
      </dgm:t>
    </dgm:pt>
    <dgm:pt modelId="{031879F0-BB9F-4692-817C-22D44F7319C6}" type="parTrans" cxnId="{FB3545EC-06BE-4947-9B7A-E9819E0CC4AB}">
      <dgm:prSet/>
      <dgm:spPr/>
      <dgm:t>
        <a:bodyPr/>
        <a:lstStyle/>
        <a:p>
          <a:endParaRPr lang="pt-BR"/>
        </a:p>
      </dgm:t>
    </dgm:pt>
    <dgm:pt modelId="{555BB7D6-D864-45ED-95E1-1C042D332305}" type="sibTrans" cxnId="{FB3545EC-06BE-4947-9B7A-E9819E0CC4AB}">
      <dgm:prSet/>
      <dgm:spPr/>
      <dgm:t>
        <a:bodyPr/>
        <a:lstStyle/>
        <a:p>
          <a:endParaRPr lang="pt-BR"/>
        </a:p>
      </dgm:t>
    </dgm:pt>
    <dgm:pt modelId="{ED298FD3-363A-4E16-A629-E96C4243C53C}">
      <dgm:prSet phldrT="[Texto]"/>
      <dgm:spPr/>
      <dgm:t>
        <a:bodyPr/>
        <a:lstStyle/>
        <a:p>
          <a:r>
            <a:rPr lang="pt-BR" dirty="0" smtClean="0"/>
            <a:t>Insere as informações do contratado (se for o caso)</a:t>
          </a:r>
          <a:endParaRPr lang="pt-BR" dirty="0"/>
        </a:p>
      </dgm:t>
    </dgm:pt>
    <dgm:pt modelId="{1FB453CC-3A7A-4930-9804-472DA9FDB94E}" type="parTrans" cxnId="{203E030D-EB1C-4261-ADCE-0C35106DC3B2}">
      <dgm:prSet/>
      <dgm:spPr/>
      <dgm:t>
        <a:bodyPr/>
        <a:lstStyle/>
        <a:p>
          <a:endParaRPr lang="pt-BR"/>
        </a:p>
      </dgm:t>
    </dgm:pt>
    <dgm:pt modelId="{8C703F1C-6BA3-47E5-99A6-287A578D0FB2}" type="sibTrans" cxnId="{203E030D-EB1C-4261-ADCE-0C35106DC3B2}">
      <dgm:prSet/>
      <dgm:spPr/>
      <dgm:t>
        <a:bodyPr/>
        <a:lstStyle/>
        <a:p>
          <a:endParaRPr lang="pt-BR"/>
        </a:p>
      </dgm:t>
    </dgm:pt>
    <dgm:pt modelId="{38C5B907-E201-4FA4-9FAB-9B1DD2C6CE7C}" type="pres">
      <dgm:prSet presAssocID="{060CA2FF-0D49-4256-8A70-ABEF240081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53627B9-8EA6-4CD9-90B1-F4BE28DDF88A}" type="pres">
      <dgm:prSet presAssocID="{2E7B0431-8201-4C83-B60E-59CCC4EE693F}" presName="vertFlow" presStyleCnt="0"/>
      <dgm:spPr/>
    </dgm:pt>
    <dgm:pt modelId="{414C520D-7A73-4EBF-AF84-FE71C85A7138}" type="pres">
      <dgm:prSet presAssocID="{2E7B0431-8201-4C83-B60E-59CCC4EE693F}" presName="header" presStyleLbl="node1" presStyleIdx="0" presStyleCnt="3"/>
      <dgm:spPr/>
      <dgm:t>
        <a:bodyPr/>
        <a:lstStyle/>
        <a:p>
          <a:endParaRPr lang="pt-BR"/>
        </a:p>
      </dgm:t>
    </dgm:pt>
    <dgm:pt modelId="{B21054DD-0DCC-47C5-B470-DF7335CC008A}" type="pres">
      <dgm:prSet presAssocID="{28E32881-DA93-4C11-A22F-4226D5FA9D5B}" presName="parTrans" presStyleLbl="sibTrans2D1" presStyleIdx="0" presStyleCnt="21"/>
      <dgm:spPr/>
      <dgm:t>
        <a:bodyPr/>
        <a:lstStyle/>
        <a:p>
          <a:endParaRPr lang="pt-BR"/>
        </a:p>
      </dgm:t>
    </dgm:pt>
    <dgm:pt modelId="{A917BF44-DAD1-463B-815D-3F1F29C9D08B}" type="pres">
      <dgm:prSet presAssocID="{F5746021-0DAE-4FE7-9CD6-27F705EB28AA}" presName="child" presStyleLbl="alignAccFollowNode1" presStyleIdx="0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3B38D9-2BC7-4CE8-BF2C-207F6D64398F}" type="pres">
      <dgm:prSet presAssocID="{2B7D7C2D-2532-42B9-8D8A-ECAC82878D14}" presName="sibTrans" presStyleLbl="sibTrans2D1" presStyleIdx="1" presStyleCnt="21"/>
      <dgm:spPr/>
      <dgm:t>
        <a:bodyPr/>
        <a:lstStyle/>
        <a:p>
          <a:endParaRPr lang="pt-BR"/>
        </a:p>
      </dgm:t>
    </dgm:pt>
    <dgm:pt modelId="{EB835A3D-5686-4D4A-93FB-D70F7EDC7D7E}" type="pres">
      <dgm:prSet presAssocID="{098F65DA-83AC-48E1-9364-01664448623E}" presName="child" presStyleLbl="alignAccFollowNode1" presStyleIdx="1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AB3693-BF21-4686-B01A-DECC0FDF7BE1}" type="pres">
      <dgm:prSet presAssocID="{011070E7-6B77-4441-BC12-3553D2CA3B9A}" presName="sibTrans" presStyleLbl="sibTrans2D1" presStyleIdx="2" presStyleCnt="21"/>
      <dgm:spPr/>
      <dgm:t>
        <a:bodyPr/>
        <a:lstStyle/>
        <a:p>
          <a:endParaRPr lang="pt-BR"/>
        </a:p>
      </dgm:t>
    </dgm:pt>
    <dgm:pt modelId="{0B7E61F5-4E06-4171-82AC-B1DDB28D87E8}" type="pres">
      <dgm:prSet presAssocID="{875637D6-A87A-4D1F-B73C-49DEC95872CF}" presName="child" presStyleLbl="alignAccFollowNode1" presStyleIdx="2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83CA5B-D591-476E-9B79-60E3D2D44948}" type="pres">
      <dgm:prSet presAssocID="{729B38ED-134B-4E20-94D2-27A522A6A944}" presName="sibTrans" presStyleLbl="sibTrans2D1" presStyleIdx="3" presStyleCnt="21"/>
      <dgm:spPr/>
      <dgm:t>
        <a:bodyPr/>
        <a:lstStyle/>
        <a:p>
          <a:endParaRPr lang="pt-BR"/>
        </a:p>
      </dgm:t>
    </dgm:pt>
    <dgm:pt modelId="{C8E8D244-C64A-4F0E-A6A8-5E866FEC78A2}" type="pres">
      <dgm:prSet presAssocID="{DC2DB469-B1CC-4BA7-90C8-0B961F1908ED}" presName="child" presStyleLbl="alignAccFollowNode1" presStyleIdx="3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C27B94-ADE3-45C2-B8AC-E2CE795DD36D}" type="pres">
      <dgm:prSet presAssocID="{EF3F6FB4-8599-4BE2-B871-B2C9DEEDE914}" presName="sibTrans" presStyleLbl="sibTrans2D1" presStyleIdx="4" presStyleCnt="21"/>
      <dgm:spPr/>
      <dgm:t>
        <a:bodyPr/>
        <a:lstStyle/>
        <a:p>
          <a:endParaRPr lang="pt-BR"/>
        </a:p>
      </dgm:t>
    </dgm:pt>
    <dgm:pt modelId="{7A4FA87B-38FD-4272-9401-555D399D9B92}" type="pres">
      <dgm:prSet presAssocID="{0037048C-5A27-4A20-ABCC-91292D561380}" presName="child" presStyleLbl="alignAccFollowNode1" presStyleIdx="4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0D14A1-8744-426B-BAE0-F13B4D08E733}" type="pres">
      <dgm:prSet presAssocID="{9C9B4010-B913-40FE-92E8-8114B80983DE}" presName="sibTrans" presStyleLbl="sibTrans2D1" presStyleIdx="5" presStyleCnt="21"/>
      <dgm:spPr/>
      <dgm:t>
        <a:bodyPr/>
        <a:lstStyle/>
        <a:p>
          <a:endParaRPr lang="pt-BR"/>
        </a:p>
      </dgm:t>
    </dgm:pt>
    <dgm:pt modelId="{5010FE47-010B-43A0-B02C-DD668576B081}" type="pres">
      <dgm:prSet presAssocID="{590CE8E4-9D93-47DB-A84D-E4689E1E7103}" presName="child" presStyleLbl="alignAccFollowNode1" presStyleIdx="5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D88402-C780-450E-8F79-84A42F59DF6B}" type="pres">
      <dgm:prSet presAssocID="{819E036D-48AD-44EB-8872-BB6A3C4DD146}" presName="sibTrans" presStyleLbl="sibTrans2D1" presStyleIdx="6" presStyleCnt="21"/>
      <dgm:spPr/>
      <dgm:t>
        <a:bodyPr/>
        <a:lstStyle/>
        <a:p>
          <a:endParaRPr lang="pt-BR"/>
        </a:p>
      </dgm:t>
    </dgm:pt>
    <dgm:pt modelId="{C2D18D49-A6F7-4EC3-A32A-3643B5C07DF1}" type="pres">
      <dgm:prSet presAssocID="{63DAC8CF-6CAE-46C2-8858-71EEE7EA9F16}" presName="child" presStyleLbl="alignAccFollowNode1" presStyleIdx="6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C55D9A-1147-4034-AAD2-A77DB7B85FA7}" type="pres">
      <dgm:prSet presAssocID="{2E7B0431-8201-4C83-B60E-59CCC4EE693F}" presName="hSp" presStyleCnt="0"/>
      <dgm:spPr/>
    </dgm:pt>
    <dgm:pt modelId="{5022CF9A-327E-41EB-A5B4-18E1FB83C83C}" type="pres">
      <dgm:prSet presAssocID="{25D11E3B-69B6-489C-9763-0409D5DEF606}" presName="vertFlow" presStyleCnt="0"/>
      <dgm:spPr/>
    </dgm:pt>
    <dgm:pt modelId="{C7BD6F63-884E-470C-ABEA-8B5B40700E8C}" type="pres">
      <dgm:prSet presAssocID="{25D11E3B-69B6-489C-9763-0409D5DEF606}" presName="header" presStyleLbl="node1" presStyleIdx="1" presStyleCnt="3"/>
      <dgm:spPr/>
      <dgm:t>
        <a:bodyPr/>
        <a:lstStyle/>
        <a:p>
          <a:endParaRPr lang="pt-BR"/>
        </a:p>
      </dgm:t>
    </dgm:pt>
    <dgm:pt modelId="{B4172288-0A51-40A7-B5A4-40F88B20D96A}" type="pres">
      <dgm:prSet presAssocID="{1E5F047F-FCCD-421D-B11B-17D524957EF5}" presName="parTrans" presStyleLbl="sibTrans2D1" presStyleIdx="7" presStyleCnt="21"/>
      <dgm:spPr/>
      <dgm:t>
        <a:bodyPr/>
        <a:lstStyle/>
        <a:p>
          <a:endParaRPr lang="pt-BR"/>
        </a:p>
      </dgm:t>
    </dgm:pt>
    <dgm:pt modelId="{7014E765-EF73-4FBF-B77B-EC81C9C4AC49}" type="pres">
      <dgm:prSet presAssocID="{958DA27A-97D6-4A5A-9F9B-403FB2781062}" presName="child" presStyleLbl="alignAccFollowNode1" presStyleIdx="7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757DE3-7BA8-421C-8A09-479A0497FA15}" type="pres">
      <dgm:prSet presAssocID="{A6505818-91D1-4446-A6BD-007813339654}" presName="sibTrans" presStyleLbl="sibTrans2D1" presStyleIdx="8" presStyleCnt="21"/>
      <dgm:spPr/>
      <dgm:t>
        <a:bodyPr/>
        <a:lstStyle/>
        <a:p>
          <a:endParaRPr lang="pt-BR"/>
        </a:p>
      </dgm:t>
    </dgm:pt>
    <dgm:pt modelId="{DE953536-1139-4697-A799-BDBBA9AF9A41}" type="pres">
      <dgm:prSet presAssocID="{48C81E1C-3532-4A1F-924B-111615828C0B}" presName="child" presStyleLbl="alignAccFollowNode1" presStyleIdx="8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E2F1B0-C3BB-4937-AEEB-5C11D96C0567}" type="pres">
      <dgm:prSet presAssocID="{19484D0E-C00D-475E-A4D0-B060646074C5}" presName="sibTrans" presStyleLbl="sibTrans2D1" presStyleIdx="9" presStyleCnt="21"/>
      <dgm:spPr/>
      <dgm:t>
        <a:bodyPr/>
        <a:lstStyle/>
        <a:p>
          <a:endParaRPr lang="pt-BR"/>
        </a:p>
      </dgm:t>
    </dgm:pt>
    <dgm:pt modelId="{6BB6D480-CC19-46BE-97D9-5A5CF543CF65}" type="pres">
      <dgm:prSet presAssocID="{A58D03BC-D6D6-43C0-8B14-8FBCDA666BB4}" presName="child" presStyleLbl="alignAccFollowNode1" presStyleIdx="9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5AA644-B306-4E53-9E69-8B6630852247}" type="pres">
      <dgm:prSet presAssocID="{EC75C86A-AA7D-4AFD-BCA2-1F304D4E787B}" presName="sibTrans" presStyleLbl="sibTrans2D1" presStyleIdx="10" presStyleCnt="21"/>
      <dgm:spPr/>
      <dgm:t>
        <a:bodyPr/>
        <a:lstStyle/>
        <a:p>
          <a:endParaRPr lang="pt-BR"/>
        </a:p>
      </dgm:t>
    </dgm:pt>
    <dgm:pt modelId="{17F87CD4-E5AD-40F4-B6F7-7E4DD27F7FD7}" type="pres">
      <dgm:prSet presAssocID="{875B50C0-370F-496A-85E1-BFE9CA7FED08}" presName="child" presStyleLbl="alignAccFollowNode1" presStyleIdx="10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39FC66-C3EF-4548-9E98-B39FCB2BF81A}" type="pres">
      <dgm:prSet presAssocID="{439C0333-0C3D-4BA6-8F7D-A3D577C33EBD}" presName="sibTrans" presStyleLbl="sibTrans2D1" presStyleIdx="11" presStyleCnt="21"/>
      <dgm:spPr/>
      <dgm:t>
        <a:bodyPr/>
        <a:lstStyle/>
        <a:p>
          <a:endParaRPr lang="pt-BR"/>
        </a:p>
      </dgm:t>
    </dgm:pt>
    <dgm:pt modelId="{1EB41F46-F696-4A3D-9B1D-88726FFF3E61}" type="pres">
      <dgm:prSet presAssocID="{9607851E-85F7-435D-B44D-3C50638201B2}" presName="child" presStyleLbl="alignAccFollowNode1" presStyleIdx="11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6D5E1A-EA50-4F88-B8CE-529A11DDC86D}" type="pres">
      <dgm:prSet presAssocID="{2AAE9592-0E13-42E2-B908-6CD90AAC9AC1}" presName="sibTrans" presStyleLbl="sibTrans2D1" presStyleIdx="12" presStyleCnt="21"/>
      <dgm:spPr/>
      <dgm:t>
        <a:bodyPr/>
        <a:lstStyle/>
        <a:p>
          <a:endParaRPr lang="pt-BR"/>
        </a:p>
      </dgm:t>
    </dgm:pt>
    <dgm:pt modelId="{8B902865-EFA7-48C0-A4F0-2347707BF56C}" type="pres">
      <dgm:prSet presAssocID="{0C2E28D2-D258-4077-B4F4-5E4461263DD6}" presName="child" presStyleLbl="alignAccFollowNode1" presStyleIdx="12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ABD5E4F-DBE5-40F1-AB96-7EC92331C538}" type="pres">
      <dgm:prSet presAssocID="{8D675D3E-D8E2-4D81-9EF5-2CC6E6C13AFC}" presName="sibTrans" presStyleLbl="sibTrans2D1" presStyleIdx="13" presStyleCnt="21"/>
      <dgm:spPr/>
      <dgm:t>
        <a:bodyPr/>
        <a:lstStyle/>
        <a:p>
          <a:endParaRPr lang="pt-BR"/>
        </a:p>
      </dgm:t>
    </dgm:pt>
    <dgm:pt modelId="{2FA1D699-21B6-485C-B3F6-C5C112AAC8AE}" type="pres">
      <dgm:prSet presAssocID="{46693D4F-2A97-45D4-A73B-40E3B487C72C}" presName="child" presStyleLbl="alignAccFollowNode1" presStyleIdx="13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E539BD-2BFE-477A-9A31-3D2EA8492EEB}" type="pres">
      <dgm:prSet presAssocID="{25D11E3B-69B6-489C-9763-0409D5DEF606}" presName="hSp" presStyleCnt="0"/>
      <dgm:spPr/>
    </dgm:pt>
    <dgm:pt modelId="{C9907293-E011-457B-B0F0-E84A11CF47A1}" type="pres">
      <dgm:prSet presAssocID="{28F23C88-FF23-4E80-A845-F58B8519628D}" presName="vertFlow" presStyleCnt="0"/>
      <dgm:spPr/>
    </dgm:pt>
    <dgm:pt modelId="{40CEC053-18BE-48DE-B67A-42447A8D69BC}" type="pres">
      <dgm:prSet presAssocID="{28F23C88-FF23-4E80-A845-F58B8519628D}" presName="header" presStyleLbl="node1" presStyleIdx="2" presStyleCnt="3"/>
      <dgm:spPr/>
      <dgm:t>
        <a:bodyPr/>
        <a:lstStyle/>
        <a:p>
          <a:endParaRPr lang="pt-BR"/>
        </a:p>
      </dgm:t>
    </dgm:pt>
    <dgm:pt modelId="{DCE6CFFB-6494-4E29-A031-43A56DB6CC28}" type="pres">
      <dgm:prSet presAssocID="{135908A7-9636-4A71-8C0F-34E84A5E7177}" presName="parTrans" presStyleLbl="sibTrans2D1" presStyleIdx="14" presStyleCnt="21"/>
      <dgm:spPr/>
      <dgm:t>
        <a:bodyPr/>
        <a:lstStyle/>
        <a:p>
          <a:endParaRPr lang="pt-BR"/>
        </a:p>
      </dgm:t>
    </dgm:pt>
    <dgm:pt modelId="{4E7D9271-F6C7-4ECB-A267-2A61E55663D2}" type="pres">
      <dgm:prSet presAssocID="{1F4140FC-DED0-4F82-95EF-1125C1CC2467}" presName="child" presStyleLbl="alignAccFollowNode1" presStyleIdx="14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67F70F-CCC3-4D27-9D7A-0C95C6846BEA}" type="pres">
      <dgm:prSet presAssocID="{351B9607-780B-4C64-8BC6-50CB857404B0}" presName="sibTrans" presStyleLbl="sibTrans2D1" presStyleIdx="15" presStyleCnt="21"/>
      <dgm:spPr/>
      <dgm:t>
        <a:bodyPr/>
        <a:lstStyle/>
        <a:p>
          <a:endParaRPr lang="pt-BR"/>
        </a:p>
      </dgm:t>
    </dgm:pt>
    <dgm:pt modelId="{C1DE10AE-1115-4A99-8344-CCE87DAEFF15}" type="pres">
      <dgm:prSet presAssocID="{AF302B66-F238-4E11-B01A-9DF1602CD68A}" presName="child" presStyleLbl="alignAccFollowNode1" presStyleIdx="15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10030C-CAA3-4122-A95C-0B1FEA5B1D02}" type="pres">
      <dgm:prSet presAssocID="{64DAE3CE-502A-44D3-9E0A-88F567A958E2}" presName="sibTrans" presStyleLbl="sibTrans2D1" presStyleIdx="16" presStyleCnt="21"/>
      <dgm:spPr/>
      <dgm:t>
        <a:bodyPr/>
        <a:lstStyle/>
        <a:p>
          <a:endParaRPr lang="pt-BR"/>
        </a:p>
      </dgm:t>
    </dgm:pt>
    <dgm:pt modelId="{A3593423-E86C-4B7D-89B4-3E58D85633FF}" type="pres">
      <dgm:prSet presAssocID="{F5D84BD6-F54C-467D-BEBB-9C8C8F466B0A}" presName="child" presStyleLbl="alignAccFollowNode1" presStyleIdx="16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9F2FC0-1CA1-4D48-9AEB-B887A04F73D4}" type="pres">
      <dgm:prSet presAssocID="{9A058941-4929-4870-B196-5A8FD2D4A0C8}" presName="sibTrans" presStyleLbl="sibTrans2D1" presStyleIdx="17" presStyleCnt="21"/>
      <dgm:spPr/>
      <dgm:t>
        <a:bodyPr/>
        <a:lstStyle/>
        <a:p>
          <a:endParaRPr lang="pt-BR"/>
        </a:p>
      </dgm:t>
    </dgm:pt>
    <dgm:pt modelId="{E7E23F46-E1BC-4C31-8A05-31CF83DB1D63}" type="pres">
      <dgm:prSet presAssocID="{1EDBAEA2-0124-4983-AC22-9A5D810D55B6}" presName="child" presStyleLbl="alignAccFollowNode1" presStyleIdx="17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FF20E16-B29E-4C57-8315-5C9898273C29}" type="pres">
      <dgm:prSet presAssocID="{398730FE-A0DC-4D06-B946-5042DF3EDFA2}" presName="sibTrans" presStyleLbl="sibTrans2D1" presStyleIdx="18" presStyleCnt="21"/>
      <dgm:spPr/>
      <dgm:t>
        <a:bodyPr/>
        <a:lstStyle/>
        <a:p>
          <a:endParaRPr lang="pt-BR"/>
        </a:p>
      </dgm:t>
    </dgm:pt>
    <dgm:pt modelId="{3A49C2AB-5B81-4D91-9786-BF164E19BC08}" type="pres">
      <dgm:prSet presAssocID="{18691166-BE83-4C3F-9360-DB098F672A06}" presName="child" presStyleLbl="alignAccFollowNode1" presStyleIdx="18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9C81AF-A510-4776-8298-367BC9441FFD}" type="pres">
      <dgm:prSet presAssocID="{555BB7D6-D864-45ED-95E1-1C042D332305}" presName="sibTrans" presStyleLbl="sibTrans2D1" presStyleIdx="19" presStyleCnt="21"/>
      <dgm:spPr/>
      <dgm:t>
        <a:bodyPr/>
        <a:lstStyle/>
        <a:p>
          <a:endParaRPr lang="pt-BR"/>
        </a:p>
      </dgm:t>
    </dgm:pt>
    <dgm:pt modelId="{06A93191-8619-44AE-857C-1358C05735F7}" type="pres">
      <dgm:prSet presAssocID="{ED298FD3-363A-4E16-A629-E96C4243C53C}" presName="child" presStyleLbl="alignAccFollowNode1" presStyleIdx="19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CC149F-3CDB-475B-872C-82FB99F1657D}" type="pres">
      <dgm:prSet presAssocID="{8C703F1C-6BA3-47E5-99A6-287A578D0FB2}" presName="sibTrans" presStyleLbl="sibTrans2D1" presStyleIdx="20" presStyleCnt="21"/>
      <dgm:spPr/>
      <dgm:t>
        <a:bodyPr/>
        <a:lstStyle/>
        <a:p>
          <a:endParaRPr lang="pt-BR"/>
        </a:p>
      </dgm:t>
    </dgm:pt>
    <dgm:pt modelId="{AD9DA973-9E89-4ED1-8C5F-14E097D5ACE4}" type="pres">
      <dgm:prSet presAssocID="{408B0AE0-D7BC-4D04-96D4-7E2398941972}" presName="child" presStyleLbl="alignAccFollowNode1" presStyleIdx="20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18CE3D5-3B31-4907-AD98-D62651258BA4}" srcId="{2E7B0431-8201-4C83-B60E-59CCC4EE693F}" destId="{F5746021-0DAE-4FE7-9CD6-27F705EB28AA}" srcOrd="0" destOrd="0" parTransId="{28E32881-DA93-4C11-A22F-4226D5FA9D5B}" sibTransId="{2B7D7C2D-2532-42B9-8D8A-ECAC82878D14}"/>
    <dgm:cxn modelId="{B238C3AE-7CFA-48C2-BB71-44AFEC3B6422}" type="presOf" srcId="{EC75C86A-AA7D-4AFD-BCA2-1F304D4E787B}" destId="{6C5AA644-B306-4E53-9E69-8B6630852247}" srcOrd="0" destOrd="0" presId="urn:microsoft.com/office/officeart/2005/8/layout/lProcess1"/>
    <dgm:cxn modelId="{448DCFFD-BE67-423A-BEB3-B4151CC4B65B}" type="presOf" srcId="{0037048C-5A27-4A20-ABCC-91292D561380}" destId="{7A4FA87B-38FD-4272-9401-555D399D9B92}" srcOrd="0" destOrd="0" presId="urn:microsoft.com/office/officeart/2005/8/layout/lProcess1"/>
    <dgm:cxn modelId="{B42BEC9F-2BAD-477A-BF0F-676454ACCC2E}" srcId="{25D11E3B-69B6-489C-9763-0409D5DEF606}" destId="{48C81E1C-3532-4A1F-924B-111615828C0B}" srcOrd="1" destOrd="0" parTransId="{C1B36E93-22A4-40CF-B2EB-1FD53EA53984}" sibTransId="{19484D0E-C00D-475E-A4D0-B060646074C5}"/>
    <dgm:cxn modelId="{0BACC265-9032-4B4F-B863-E989CA3D2B9F}" type="presOf" srcId="{060CA2FF-0D49-4256-8A70-ABEF24008120}" destId="{38C5B907-E201-4FA4-9FAB-9B1DD2C6CE7C}" srcOrd="0" destOrd="0" presId="urn:microsoft.com/office/officeart/2005/8/layout/lProcess1"/>
    <dgm:cxn modelId="{9C29D717-03AB-4341-8BD1-8518067550DE}" type="presOf" srcId="{9607851E-85F7-435D-B44D-3C50638201B2}" destId="{1EB41F46-F696-4A3D-9B1D-88726FFF3E61}" srcOrd="0" destOrd="0" presId="urn:microsoft.com/office/officeart/2005/8/layout/lProcess1"/>
    <dgm:cxn modelId="{0A20D14C-B046-4F86-B250-C7A39FE8DDA0}" srcId="{060CA2FF-0D49-4256-8A70-ABEF24008120}" destId="{25D11E3B-69B6-489C-9763-0409D5DEF606}" srcOrd="1" destOrd="0" parTransId="{F7115297-5CD1-4C14-BC01-C23DE480BD20}" sibTransId="{010F293E-5FB2-45A4-A96F-B1DB049B8F5A}"/>
    <dgm:cxn modelId="{F3E4B240-8E50-4330-9448-C71FB5DF48C0}" srcId="{28F23C88-FF23-4E80-A845-F58B8519628D}" destId="{F5D84BD6-F54C-467D-BEBB-9C8C8F466B0A}" srcOrd="2" destOrd="0" parTransId="{6B04C61B-CB96-4C4E-B581-63AD9BD2695C}" sibTransId="{9A058941-4929-4870-B196-5A8FD2D4A0C8}"/>
    <dgm:cxn modelId="{B34F283C-3F49-4537-B646-4665CDD2CE57}" srcId="{28F23C88-FF23-4E80-A845-F58B8519628D}" destId="{408B0AE0-D7BC-4D04-96D4-7E2398941972}" srcOrd="6" destOrd="0" parTransId="{52E9F6D8-05EB-4BF6-AB20-E6CDF060F13F}" sibTransId="{7F9B9D41-398C-4317-86E3-790FCB8F071D}"/>
    <dgm:cxn modelId="{BBB7C69C-045E-419D-928A-9A33902C1DD4}" type="presOf" srcId="{EF3F6FB4-8599-4BE2-B871-B2C9DEEDE914}" destId="{59C27B94-ADE3-45C2-B8AC-E2CE795DD36D}" srcOrd="0" destOrd="0" presId="urn:microsoft.com/office/officeart/2005/8/layout/lProcess1"/>
    <dgm:cxn modelId="{4A59F993-D65A-4528-8C7D-7FB4225E4A72}" srcId="{25D11E3B-69B6-489C-9763-0409D5DEF606}" destId="{9607851E-85F7-435D-B44D-3C50638201B2}" srcOrd="4" destOrd="0" parTransId="{C87D597F-2A9F-47E1-A4D0-5D6BBE93CF82}" sibTransId="{2AAE9592-0E13-42E2-B908-6CD90AAC9AC1}"/>
    <dgm:cxn modelId="{822A1071-CACC-4380-A65D-D9C4211C5398}" type="presOf" srcId="{46693D4F-2A97-45D4-A73B-40E3B487C72C}" destId="{2FA1D699-21B6-485C-B3F6-C5C112AAC8AE}" srcOrd="0" destOrd="0" presId="urn:microsoft.com/office/officeart/2005/8/layout/lProcess1"/>
    <dgm:cxn modelId="{D243D80D-BFDD-4751-ADA3-564B3280CFEE}" type="presOf" srcId="{F5D84BD6-F54C-467D-BEBB-9C8C8F466B0A}" destId="{A3593423-E86C-4B7D-89B4-3E58D85633FF}" srcOrd="0" destOrd="0" presId="urn:microsoft.com/office/officeart/2005/8/layout/lProcess1"/>
    <dgm:cxn modelId="{60A4050B-9AAB-4E61-9766-D28218738CAC}" srcId="{25D11E3B-69B6-489C-9763-0409D5DEF606}" destId="{958DA27A-97D6-4A5A-9F9B-403FB2781062}" srcOrd="0" destOrd="0" parTransId="{1E5F047F-FCCD-421D-B11B-17D524957EF5}" sibTransId="{A6505818-91D1-4446-A6BD-007813339654}"/>
    <dgm:cxn modelId="{B6774BD6-8793-43A8-B08E-5A3D6B817E22}" srcId="{25D11E3B-69B6-489C-9763-0409D5DEF606}" destId="{0C2E28D2-D258-4077-B4F4-5E4461263DD6}" srcOrd="5" destOrd="0" parTransId="{1F3379D5-F4A1-4E8E-BE93-D627F9AD3FB3}" sibTransId="{8D675D3E-D8E2-4D81-9EF5-2CC6E6C13AFC}"/>
    <dgm:cxn modelId="{322253EB-0EA8-4701-8D0C-73A7AB554E40}" type="presOf" srcId="{ED298FD3-363A-4E16-A629-E96C4243C53C}" destId="{06A93191-8619-44AE-857C-1358C05735F7}" srcOrd="0" destOrd="0" presId="urn:microsoft.com/office/officeart/2005/8/layout/lProcess1"/>
    <dgm:cxn modelId="{D9CCC578-9289-4DB9-80E7-AA081E2161CF}" type="presOf" srcId="{AF302B66-F238-4E11-B01A-9DF1602CD68A}" destId="{C1DE10AE-1115-4A99-8344-CCE87DAEFF15}" srcOrd="0" destOrd="0" presId="urn:microsoft.com/office/officeart/2005/8/layout/lProcess1"/>
    <dgm:cxn modelId="{43B4A3CE-7350-4F33-B70F-9158EAED9415}" type="presOf" srcId="{19484D0E-C00D-475E-A4D0-B060646074C5}" destId="{7BE2F1B0-C3BB-4937-AEEB-5C11D96C0567}" srcOrd="0" destOrd="0" presId="urn:microsoft.com/office/officeart/2005/8/layout/lProcess1"/>
    <dgm:cxn modelId="{A1FC4AEE-1119-4933-8C88-F47C83736768}" type="presOf" srcId="{0C2E28D2-D258-4077-B4F4-5E4461263DD6}" destId="{8B902865-EFA7-48C0-A4F0-2347707BF56C}" srcOrd="0" destOrd="0" presId="urn:microsoft.com/office/officeart/2005/8/layout/lProcess1"/>
    <dgm:cxn modelId="{DC0A142B-E631-4028-A61E-CAC8FFDBAC58}" type="presOf" srcId="{64DAE3CE-502A-44D3-9E0A-88F567A958E2}" destId="{2510030C-CAA3-4122-A95C-0B1FEA5B1D02}" srcOrd="0" destOrd="0" presId="urn:microsoft.com/office/officeart/2005/8/layout/lProcess1"/>
    <dgm:cxn modelId="{08B55D0E-B274-4914-B9E7-9BD57C20E0AE}" type="presOf" srcId="{729B38ED-134B-4E20-94D2-27A522A6A944}" destId="{0483CA5B-D591-476E-9B79-60E3D2D44948}" srcOrd="0" destOrd="0" presId="urn:microsoft.com/office/officeart/2005/8/layout/lProcess1"/>
    <dgm:cxn modelId="{26D4CDA4-7628-4869-BBD8-8A78E0CB5292}" type="presOf" srcId="{9A058941-4929-4870-B196-5A8FD2D4A0C8}" destId="{A49F2FC0-1CA1-4D48-9AEB-B887A04F73D4}" srcOrd="0" destOrd="0" presId="urn:microsoft.com/office/officeart/2005/8/layout/lProcess1"/>
    <dgm:cxn modelId="{2A9F1A6A-7F89-4985-BB04-766B9BC1BFC8}" type="presOf" srcId="{958DA27A-97D6-4A5A-9F9B-403FB2781062}" destId="{7014E765-EF73-4FBF-B77B-EC81C9C4AC49}" srcOrd="0" destOrd="0" presId="urn:microsoft.com/office/officeart/2005/8/layout/lProcess1"/>
    <dgm:cxn modelId="{FB3545EC-06BE-4947-9B7A-E9819E0CC4AB}" srcId="{28F23C88-FF23-4E80-A845-F58B8519628D}" destId="{18691166-BE83-4C3F-9360-DB098F672A06}" srcOrd="4" destOrd="0" parTransId="{031879F0-BB9F-4692-817C-22D44F7319C6}" sibTransId="{555BB7D6-D864-45ED-95E1-1C042D332305}"/>
    <dgm:cxn modelId="{4B16B7DF-5789-47A8-B1D1-A5B7934A0487}" type="presOf" srcId="{2E7B0431-8201-4C83-B60E-59CCC4EE693F}" destId="{414C520D-7A73-4EBF-AF84-FE71C85A7138}" srcOrd="0" destOrd="0" presId="urn:microsoft.com/office/officeart/2005/8/layout/lProcess1"/>
    <dgm:cxn modelId="{50D8FBFC-1D0C-4138-B552-E87872A05304}" type="presOf" srcId="{25D11E3B-69B6-489C-9763-0409D5DEF606}" destId="{C7BD6F63-884E-470C-ABEA-8B5B40700E8C}" srcOrd="0" destOrd="0" presId="urn:microsoft.com/office/officeart/2005/8/layout/lProcess1"/>
    <dgm:cxn modelId="{25036D05-2FFF-4FBD-B9D7-ABE7B36031EE}" type="presOf" srcId="{9C9B4010-B913-40FE-92E8-8114B80983DE}" destId="{C30D14A1-8744-426B-BAE0-F13B4D08E733}" srcOrd="0" destOrd="0" presId="urn:microsoft.com/office/officeart/2005/8/layout/lProcess1"/>
    <dgm:cxn modelId="{F9275418-483E-4EB3-9254-084ABBE30811}" type="presOf" srcId="{098F65DA-83AC-48E1-9364-01664448623E}" destId="{EB835A3D-5686-4D4A-93FB-D70F7EDC7D7E}" srcOrd="0" destOrd="0" presId="urn:microsoft.com/office/officeart/2005/8/layout/lProcess1"/>
    <dgm:cxn modelId="{48955DF6-2431-432F-9E81-57A0A4503E9D}" type="presOf" srcId="{135908A7-9636-4A71-8C0F-34E84A5E7177}" destId="{DCE6CFFB-6494-4E29-A031-43A56DB6CC28}" srcOrd="0" destOrd="0" presId="urn:microsoft.com/office/officeart/2005/8/layout/lProcess1"/>
    <dgm:cxn modelId="{FC97A22D-2FBB-47B1-A279-A31D792F3909}" type="presOf" srcId="{8C703F1C-6BA3-47E5-99A6-287A578D0FB2}" destId="{1BCC149F-3CDB-475B-872C-82FB99F1657D}" srcOrd="0" destOrd="0" presId="urn:microsoft.com/office/officeart/2005/8/layout/lProcess1"/>
    <dgm:cxn modelId="{48B392D3-49CE-4F7D-BC88-5F2BF3DEC9C3}" type="presOf" srcId="{28E32881-DA93-4C11-A22F-4226D5FA9D5B}" destId="{B21054DD-0DCC-47C5-B470-DF7335CC008A}" srcOrd="0" destOrd="0" presId="urn:microsoft.com/office/officeart/2005/8/layout/lProcess1"/>
    <dgm:cxn modelId="{D91DF168-58EF-4DF2-A10C-7C2BC1CAC216}" srcId="{2E7B0431-8201-4C83-B60E-59CCC4EE693F}" destId="{0037048C-5A27-4A20-ABCC-91292D561380}" srcOrd="4" destOrd="0" parTransId="{0455A5D5-CCC6-4212-B658-7309617CDBA2}" sibTransId="{9C9B4010-B913-40FE-92E8-8114B80983DE}"/>
    <dgm:cxn modelId="{1FBBA93A-6F33-4FEF-AE2A-BF5C3F10DF69}" srcId="{2E7B0431-8201-4C83-B60E-59CCC4EE693F}" destId="{63DAC8CF-6CAE-46C2-8858-71EEE7EA9F16}" srcOrd="6" destOrd="0" parTransId="{89671050-F927-4A4A-800A-3E04E207CB60}" sibTransId="{BA90A161-C12D-4806-BB74-1A0D39967E8B}"/>
    <dgm:cxn modelId="{60AFE120-5B1A-4231-A6FC-ED0038423149}" srcId="{25D11E3B-69B6-489C-9763-0409D5DEF606}" destId="{46693D4F-2A97-45D4-A73B-40E3B487C72C}" srcOrd="6" destOrd="0" parTransId="{8418F1C1-A479-46E0-81F8-A06D37A98EAF}" sibTransId="{4CFFB4AF-8A8F-4208-8421-C3D001E4A9B7}"/>
    <dgm:cxn modelId="{203E030D-EB1C-4261-ADCE-0C35106DC3B2}" srcId="{28F23C88-FF23-4E80-A845-F58B8519628D}" destId="{ED298FD3-363A-4E16-A629-E96C4243C53C}" srcOrd="5" destOrd="0" parTransId="{1FB453CC-3A7A-4930-9804-472DA9FDB94E}" sibTransId="{8C703F1C-6BA3-47E5-99A6-287A578D0FB2}"/>
    <dgm:cxn modelId="{00111694-817D-4BD0-B8D8-C67905DE8AB9}" type="presOf" srcId="{398730FE-A0DC-4D06-B946-5042DF3EDFA2}" destId="{DFF20E16-B29E-4C57-8315-5C9898273C29}" srcOrd="0" destOrd="0" presId="urn:microsoft.com/office/officeart/2005/8/layout/lProcess1"/>
    <dgm:cxn modelId="{7A579A64-0752-47E8-9098-1A96480EDEF7}" type="presOf" srcId="{011070E7-6B77-4441-BC12-3553D2CA3B9A}" destId="{BCAB3693-BF21-4686-B01A-DECC0FDF7BE1}" srcOrd="0" destOrd="0" presId="urn:microsoft.com/office/officeart/2005/8/layout/lProcess1"/>
    <dgm:cxn modelId="{4EF6B594-66E8-492F-A556-1D1A57015383}" type="presOf" srcId="{63DAC8CF-6CAE-46C2-8858-71EEE7EA9F16}" destId="{C2D18D49-A6F7-4EC3-A32A-3643B5C07DF1}" srcOrd="0" destOrd="0" presId="urn:microsoft.com/office/officeart/2005/8/layout/lProcess1"/>
    <dgm:cxn modelId="{B4818508-03C0-4607-BC6C-3D1AF41E7CA8}" type="presOf" srcId="{875B50C0-370F-496A-85E1-BFE9CA7FED08}" destId="{17F87CD4-E5AD-40F4-B6F7-7E4DD27F7FD7}" srcOrd="0" destOrd="0" presId="urn:microsoft.com/office/officeart/2005/8/layout/lProcess1"/>
    <dgm:cxn modelId="{4364112C-B6BA-4BE6-993A-99604DC57CE3}" srcId="{25D11E3B-69B6-489C-9763-0409D5DEF606}" destId="{A58D03BC-D6D6-43C0-8B14-8FBCDA666BB4}" srcOrd="2" destOrd="0" parTransId="{E6E1349F-D349-4137-BA5B-E2A9CC4CCC7C}" sibTransId="{EC75C86A-AA7D-4AFD-BCA2-1F304D4E787B}"/>
    <dgm:cxn modelId="{22694335-757B-4C2B-9CE1-3CB358C40554}" type="presOf" srcId="{408B0AE0-D7BC-4D04-96D4-7E2398941972}" destId="{AD9DA973-9E89-4ED1-8C5F-14E097D5ACE4}" srcOrd="0" destOrd="0" presId="urn:microsoft.com/office/officeart/2005/8/layout/lProcess1"/>
    <dgm:cxn modelId="{EB514735-F0AD-4991-83AD-F8EFE169EC52}" srcId="{060CA2FF-0D49-4256-8A70-ABEF24008120}" destId="{2E7B0431-8201-4C83-B60E-59CCC4EE693F}" srcOrd="0" destOrd="0" parTransId="{099CD64D-70C2-4DA9-AB71-50F65B690D87}" sibTransId="{8762A2FC-6D90-4DB1-BB44-7C36AE450037}"/>
    <dgm:cxn modelId="{EB9E019A-01D9-4936-8E63-6269AB5987B5}" srcId="{25D11E3B-69B6-489C-9763-0409D5DEF606}" destId="{875B50C0-370F-496A-85E1-BFE9CA7FED08}" srcOrd="3" destOrd="0" parTransId="{920FEA93-C095-48F5-A3E9-97EDCC456C18}" sibTransId="{439C0333-0C3D-4BA6-8F7D-A3D577C33EBD}"/>
    <dgm:cxn modelId="{19CDD04E-7A1B-448E-B3FF-B435AA9921C8}" type="presOf" srcId="{555BB7D6-D864-45ED-95E1-1C042D332305}" destId="{6C9C81AF-A510-4776-8298-367BC9441FFD}" srcOrd="0" destOrd="0" presId="urn:microsoft.com/office/officeart/2005/8/layout/lProcess1"/>
    <dgm:cxn modelId="{CFD44047-C90D-41AC-912F-BF7133F84BED}" type="presOf" srcId="{439C0333-0C3D-4BA6-8F7D-A3D577C33EBD}" destId="{9339FC66-C3EF-4548-9E98-B39FCB2BF81A}" srcOrd="0" destOrd="0" presId="urn:microsoft.com/office/officeart/2005/8/layout/lProcess1"/>
    <dgm:cxn modelId="{527117AD-A304-4ACE-9455-6857C7265541}" srcId="{2E7B0431-8201-4C83-B60E-59CCC4EE693F}" destId="{875637D6-A87A-4D1F-B73C-49DEC95872CF}" srcOrd="2" destOrd="0" parTransId="{CAA65BFB-B640-4BF5-B732-7E6684F8C3CF}" sibTransId="{729B38ED-134B-4E20-94D2-27A522A6A944}"/>
    <dgm:cxn modelId="{465666C0-550E-4C46-B2D5-6F0D64BC3F8E}" srcId="{28F23C88-FF23-4E80-A845-F58B8519628D}" destId="{1F4140FC-DED0-4F82-95EF-1125C1CC2467}" srcOrd="0" destOrd="0" parTransId="{135908A7-9636-4A71-8C0F-34E84A5E7177}" sibTransId="{351B9607-780B-4C64-8BC6-50CB857404B0}"/>
    <dgm:cxn modelId="{33643138-E6FB-4215-B80C-30F3F0D6F097}" type="presOf" srcId="{18691166-BE83-4C3F-9360-DB098F672A06}" destId="{3A49C2AB-5B81-4D91-9786-BF164E19BC08}" srcOrd="0" destOrd="0" presId="urn:microsoft.com/office/officeart/2005/8/layout/lProcess1"/>
    <dgm:cxn modelId="{77575B77-B165-4F4A-93D2-5A9FF99DD3FA}" type="presOf" srcId="{F5746021-0DAE-4FE7-9CD6-27F705EB28AA}" destId="{A917BF44-DAD1-463B-815D-3F1F29C9D08B}" srcOrd="0" destOrd="0" presId="urn:microsoft.com/office/officeart/2005/8/layout/lProcess1"/>
    <dgm:cxn modelId="{B18BA920-A3AC-4B5A-B1E4-2B81A8B31899}" srcId="{28F23C88-FF23-4E80-A845-F58B8519628D}" destId="{1EDBAEA2-0124-4983-AC22-9A5D810D55B6}" srcOrd="3" destOrd="0" parTransId="{744ECEF7-E64C-44C2-9F1C-935FDA8A0ABB}" sibTransId="{398730FE-A0DC-4D06-B946-5042DF3EDFA2}"/>
    <dgm:cxn modelId="{2C4BAC90-BDFB-47CB-B430-0210FD1E11B5}" type="presOf" srcId="{A6505818-91D1-4446-A6BD-007813339654}" destId="{2B757DE3-7BA8-421C-8A09-479A0497FA15}" srcOrd="0" destOrd="0" presId="urn:microsoft.com/office/officeart/2005/8/layout/lProcess1"/>
    <dgm:cxn modelId="{D25D5665-2D0D-4299-9586-284295712349}" srcId="{2E7B0431-8201-4C83-B60E-59CCC4EE693F}" destId="{DC2DB469-B1CC-4BA7-90C8-0B961F1908ED}" srcOrd="3" destOrd="0" parTransId="{03C47142-F6B0-4969-8904-62614E2D07F8}" sibTransId="{EF3F6FB4-8599-4BE2-B871-B2C9DEEDE914}"/>
    <dgm:cxn modelId="{C2D66C04-9B98-43D8-BF97-45AF828B0CB3}" type="presOf" srcId="{1E5F047F-FCCD-421D-B11B-17D524957EF5}" destId="{B4172288-0A51-40A7-B5A4-40F88B20D96A}" srcOrd="0" destOrd="0" presId="urn:microsoft.com/office/officeart/2005/8/layout/lProcess1"/>
    <dgm:cxn modelId="{629716B6-021F-4B28-A510-83308B8168E7}" type="presOf" srcId="{8D675D3E-D8E2-4D81-9EF5-2CC6E6C13AFC}" destId="{0ABD5E4F-DBE5-40F1-AB96-7EC92331C538}" srcOrd="0" destOrd="0" presId="urn:microsoft.com/office/officeart/2005/8/layout/lProcess1"/>
    <dgm:cxn modelId="{347FC1F1-6847-4442-AD6C-EAFCA8318B97}" srcId="{28F23C88-FF23-4E80-A845-F58B8519628D}" destId="{AF302B66-F238-4E11-B01A-9DF1602CD68A}" srcOrd="1" destOrd="0" parTransId="{3FF1328E-FEDE-4587-B937-BEED576BA9E1}" sibTransId="{64DAE3CE-502A-44D3-9E0A-88F567A958E2}"/>
    <dgm:cxn modelId="{1358241B-CF65-4801-A8D8-0D616BE3F813}" srcId="{060CA2FF-0D49-4256-8A70-ABEF24008120}" destId="{28F23C88-FF23-4E80-A845-F58B8519628D}" srcOrd="2" destOrd="0" parTransId="{9EB37913-60D4-4FAA-9949-D33187819EFC}" sibTransId="{0D4D144B-D965-425D-9354-790CA63A067F}"/>
    <dgm:cxn modelId="{34D56D83-3399-476A-A370-A27974423F13}" srcId="{2E7B0431-8201-4C83-B60E-59CCC4EE693F}" destId="{590CE8E4-9D93-47DB-A84D-E4689E1E7103}" srcOrd="5" destOrd="0" parTransId="{0DB0BC12-A97E-482D-B4DB-8556E26B6D46}" sibTransId="{819E036D-48AD-44EB-8872-BB6A3C4DD146}"/>
    <dgm:cxn modelId="{9E7A3D05-22FA-4DD7-8BA9-3A5E9D664243}" type="presOf" srcId="{875637D6-A87A-4D1F-B73C-49DEC95872CF}" destId="{0B7E61F5-4E06-4171-82AC-B1DDB28D87E8}" srcOrd="0" destOrd="0" presId="urn:microsoft.com/office/officeart/2005/8/layout/lProcess1"/>
    <dgm:cxn modelId="{3C62CA5C-98B4-416E-AA77-FB881F25A47C}" type="presOf" srcId="{1F4140FC-DED0-4F82-95EF-1125C1CC2467}" destId="{4E7D9271-F6C7-4ECB-A267-2A61E55663D2}" srcOrd="0" destOrd="0" presId="urn:microsoft.com/office/officeart/2005/8/layout/lProcess1"/>
    <dgm:cxn modelId="{DACA6EE3-99F2-49BA-8C93-FE416F773450}" type="presOf" srcId="{819E036D-48AD-44EB-8872-BB6A3C4DD146}" destId="{0DD88402-C780-450E-8F79-84A42F59DF6B}" srcOrd="0" destOrd="0" presId="urn:microsoft.com/office/officeart/2005/8/layout/lProcess1"/>
    <dgm:cxn modelId="{6BF3B29E-8C8B-487F-847B-CC4925883079}" type="presOf" srcId="{590CE8E4-9D93-47DB-A84D-E4689E1E7103}" destId="{5010FE47-010B-43A0-B02C-DD668576B081}" srcOrd="0" destOrd="0" presId="urn:microsoft.com/office/officeart/2005/8/layout/lProcess1"/>
    <dgm:cxn modelId="{34DD640A-5129-4DC9-A2F5-37C9B7A7CCC7}" type="presOf" srcId="{DC2DB469-B1CC-4BA7-90C8-0B961F1908ED}" destId="{C8E8D244-C64A-4F0E-A6A8-5E866FEC78A2}" srcOrd="0" destOrd="0" presId="urn:microsoft.com/office/officeart/2005/8/layout/lProcess1"/>
    <dgm:cxn modelId="{841D5288-D8B1-4C49-AC85-8F316FCA0F30}" type="presOf" srcId="{1EDBAEA2-0124-4983-AC22-9A5D810D55B6}" destId="{E7E23F46-E1BC-4C31-8A05-31CF83DB1D63}" srcOrd="0" destOrd="0" presId="urn:microsoft.com/office/officeart/2005/8/layout/lProcess1"/>
    <dgm:cxn modelId="{F7E7FF97-1AA2-44E6-9B0C-DAFF96936842}" type="presOf" srcId="{A58D03BC-D6D6-43C0-8B14-8FBCDA666BB4}" destId="{6BB6D480-CC19-46BE-97D9-5A5CF543CF65}" srcOrd="0" destOrd="0" presId="urn:microsoft.com/office/officeart/2005/8/layout/lProcess1"/>
    <dgm:cxn modelId="{C63C0E99-6CB4-45A6-967C-DDADE46E69A9}" type="presOf" srcId="{351B9607-780B-4C64-8BC6-50CB857404B0}" destId="{0C67F70F-CCC3-4D27-9D7A-0C95C6846BEA}" srcOrd="0" destOrd="0" presId="urn:microsoft.com/office/officeart/2005/8/layout/lProcess1"/>
    <dgm:cxn modelId="{9BA684CE-3383-4980-B936-99578093AE2D}" type="presOf" srcId="{48C81E1C-3532-4A1F-924B-111615828C0B}" destId="{DE953536-1139-4697-A799-BDBBA9AF9A41}" srcOrd="0" destOrd="0" presId="urn:microsoft.com/office/officeart/2005/8/layout/lProcess1"/>
    <dgm:cxn modelId="{422D3BEA-D5D2-4EEB-A0B9-289AB5E59B95}" type="presOf" srcId="{2B7D7C2D-2532-42B9-8D8A-ECAC82878D14}" destId="{833B38D9-2BC7-4CE8-BF2C-207F6D64398F}" srcOrd="0" destOrd="0" presId="urn:microsoft.com/office/officeart/2005/8/layout/lProcess1"/>
    <dgm:cxn modelId="{59B66AA3-2A85-43AD-B38B-E689667789E9}" type="presOf" srcId="{2AAE9592-0E13-42E2-B908-6CD90AAC9AC1}" destId="{226D5E1A-EA50-4F88-B8CE-529A11DDC86D}" srcOrd="0" destOrd="0" presId="urn:microsoft.com/office/officeart/2005/8/layout/lProcess1"/>
    <dgm:cxn modelId="{6B9B0F6A-4547-4D07-93DB-226AABAEAE8B}" srcId="{2E7B0431-8201-4C83-B60E-59CCC4EE693F}" destId="{098F65DA-83AC-48E1-9364-01664448623E}" srcOrd="1" destOrd="0" parTransId="{DDA9EF6C-8BF4-4087-A47E-A5BE8C50DCE5}" sibTransId="{011070E7-6B77-4441-BC12-3553D2CA3B9A}"/>
    <dgm:cxn modelId="{4EFEE297-99D3-4E79-8435-3572E5F87E57}" type="presOf" srcId="{28F23C88-FF23-4E80-A845-F58B8519628D}" destId="{40CEC053-18BE-48DE-B67A-42447A8D69BC}" srcOrd="0" destOrd="0" presId="urn:microsoft.com/office/officeart/2005/8/layout/lProcess1"/>
    <dgm:cxn modelId="{FBA76461-1C55-417D-97BB-B86926109BDA}" type="presParOf" srcId="{38C5B907-E201-4FA4-9FAB-9B1DD2C6CE7C}" destId="{653627B9-8EA6-4CD9-90B1-F4BE28DDF88A}" srcOrd="0" destOrd="0" presId="urn:microsoft.com/office/officeart/2005/8/layout/lProcess1"/>
    <dgm:cxn modelId="{23972B70-491F-49D9-A03C-9C4C15A90190}" type="presParOf" srcId="{653627B9-8EA6-4CD9-90B1-F4BE28DDF88A}" destId="{414C520D-7A73-4EBF-AF84-FE71C85A7138}" srcOrd="0" destOrd="0" presId="urn:microsoft.com/office/officeart/2005/8/layout/lProcess1"/>
    <dgm:cxn modelId="{6A704846-8F0C-40C0-BDF9-790957239547}" type="presParOf" srcId="{653627B9-8EA6-4CD9-90B1-F4BE28DDF88A}" destId="{B21054DD-0DCC-47C5-B470-DF7335CC008A}" srcOrd="1" destOrd="0" presId="urn:microsoft.com/office/officeart/2005/8/layout/lProcess1"/>
    <dgm:cxn modelId="{427C7602-D7CE-4F1D-A0B9-1A602450943E}" type="presParOf" srcId="{653627B9-8EA6-4CD9-90B1-F4BE28DDF88A}" destId="{A917BF44-DAD1-463B-815D-3F1F29C9D08B}" srcOrd="2" destOrd="0" presId="urn:microsoft.com/office/officeart/2005/8/layout/lProcess1"/>
    <dgm:cxn modelId="{F3C01BD7-9599-40E0-95A6-F6974537ECDB}" type="presParOf" srcId="{653627B9-8EA6-4CD9-90B1-F4BE28DDF88A}" destId="{833B38D9-2BC7-4CE8-BF2C-207F6D64398F}" srcOrd="3" destOrd="0" presId="urn:microsoft.com/office/officeart/2005/8/layout/lProcess1"/>
    <dgm:cxn modelId="{70BDACC2-F2B4-4C42-85DA-38B154A55A5E}" type="presParOf" srcId="{653627B9-8EA6-4CD9-90B1-F4BE28DDF88A}" destId="{EB835A3D-5686-4D4A-93FB-D70F7EDC7D7E}" srcOrd="4" destOrd="0" presId="urn:microsoft.com/office/officeart/2005/8/layout/lProcess1"/>
    <dgm:cxn modelId="{ABD5A902-267E-430E-B2A2-9A8EFC36D35C}" type="presParOf" srcId="{653627B9-8EA6-4CD9-90B1-F4BE28DDF88A}" destId="{BCAB3693-BF21-4686-B01A-DECC0FDF7BE1}" srcOrd="5" destOrd="0" presId="urn:microsoft.com/office/officeart/2005/8/layout/lProcess1"/>
    <dgm:cxn modelId="{EE051E47-76E9-432A-9AC5-CFB36AF12793}" type="presParOf" srcId="{653627B9-8EA6-4CD9-90B1-F4BE28DDF88A}" destId="{0B7E61F5-4E06-4171-82AC-B1DDB28D87E8}" srcOrd="6" destOrd="0" presId="urn:microsoft.com/office/officeart/2005/8/layout/lProcess1"/>
    <dgm:cxn modelId="{46E703D0-319D-4203-886B-CFF5A51B2806}" type="presParOf" srcId="{653627B9-8EA6-4CD9-90B1-F4BE28DDF88A}" destId="{0483CA5B-D591-476E-9B79-60E3D2D44948}" srcOrd="7" destOrd="0" presId="urn:microsoft.com/office/officeart/2005/8/layout/lProcess1"/>
    <dgm:cxn modelId="{5A412EC7-A4FC-42B6-AE27-F9AB4AAD6BEF}" type="presParOf" srcId="{653627B9-8EA6-4CD9-90B1-F4BE28DDF88A}" destId="{C8E8D244-C64A-4F0E-A6A8-5E866FEC78A2}" srcOrd="8" destOrd="0" presId="urn:microsoft.com/office/officeart/2005/8/layout/lProcess1"/>
    <dgm:cxn modelId="{7694213E-B4DC-4907-80EB-14185F1E634E}" type="presParOf" srcId="{653627B9-8EA6-4CD9-90B1-F4BE28DDF88A}" destId="{59C27B94-ADE3-45C2-B8AC-E2CE795DD36D}" srcOrd="9" destOrd="0" presId="urn:microsoft.com/office/officeart/2005/8/layout/lProcess1"/>
    <dgm:cxn modelId="{B0A658B9-48F0-476F-8151-89CC23A608CD}" type="presParOf" srcId="{653627B9-8EA6-4CD9-90B1-F4BE28DDF88A}" destId="{7A4FA87B-38FD-4272-9401-555D399D9B92}" srcOrd="10" destOrd="0" presId="urn:microsoft.com/office/officeart/2005/8/layout/lProcess1"/>
    <dgm:cxn modelId="{CB599718-0DE3-4295-B79C-EFB040BE22A3}" type="presParOf" srcId="{653627B9-8EA6-4CD9-90B1-F4BE28DDF88A}" destId="{C30D14A1-8744-426B-BAE0-F13B4D08E733}" srcOrd="11" destOrd="0" presId="urn:microsoft.com/office/officeart/2005/8/layout/lProcess1"/>
    <dgm:cxn modelId="{CBA7EAFB-134A-4D66-BB5B-67B3400148DC}" type="presParOf" srcId="{653627B9-8EA6-4CD9-90B1-F4BE28DDF88A}" destId="{5010FE47-010B-43A0-B02C-DD668576B081}" srcOrd="12" destOrd="0" presId="urn:microsoft.com/office/officeart/2005/8/layout/lProcess1"/>
    <dgm:cxn modelId="{0EAC3F7D-4F2E-4ED0-A8E3-2E05AC7B500C}" type="presParOf" srcId="{653627B9-8EA6-4CD9-90B1-F4BE28DDF88A}" destId="{0DD88402-C780-450E-8F79-84A42F59DF6B}" srcOrd="13" destOrd="0" presId="urn:microsoft.com/office/officeart/2005/8/layout/lProcess1"/>
    <dgm:cxn modelId="{8B3EFE24-6E7C-49D1-BACE-54ABC685C899}" type="presParOf" srcId="{653627B9-8EA6-4CD9-90B1-F4BE28DDF88A}" destId="{C2D18D49-A6F7-4EC3-A32A-3643B5C07DF1}" srcOrd="14" destOrd="0" presId="urn:microsoft.com/office/officeart/2005/8/layout/lProcess1"/>
    <dgm:cxn modelId="{A156AA32-8D58-418A-96B9-75618E503C07}" type="presParOf" srcId="{38C5B907-E201-4FA4-9FAB-9B1DD2C6CE7C}" destId="{BAC55D9A-1147-4034-AAD2-A77DB7B85FA7}" srcOrd="1" destOrd="0" presId="urn:microsoft.com/office/officeart/2005/8/layout/lProcess1"/>
    <dgm:cxn modelId="{06BA3B3C-FD67-48A9-8759-E19BD8E805E7}" type="presParOf" srcId="{38C5B907-E201-4FA4-9FAB-9B1DD2C6CE7C}" destId="{5022CF9A-327E-41EB-A5B4-18E1FB83C83C}" srcOrd="2" destOrd="0" presId="urn:microsoft.com/office/officeart/2005/8/layout/lProcess1"/>
    <dgm:cxn modelId="{BFB8386D-716C-42A4-93C7-B94CCD766089}" type="presParOf" srcId="{5022CF9A-327E-41EB-A5B4-18E1FB83C83C}" destId="{C7BD6F63-884E-470C-ABEA-8B5B40700E8C}" srcOrd="0" destOrd="0" presId="urn:microsoft.com/office/officeart/2005/8/layout/lProcess1"/>
    <dgm:cxn modelId="{BEB410B6-D565-45A0-A56C-1C43353C24A8}" type="presParOf" srcId="{5022CF9A-327E-41EB-A5B4-18E1FB83C83C}" destId="{B4172288-0A51-40A7-B5A4-40F88B20D96A}" srcOrd="1" destOrd="0" presId="urn:microsoft.com/office/officeart/2005/8/layout/lProcess1"/>
    <dgm:cxn modelId="{2F48291D-C95B-455E-BE93-E8BDD915FD2A}" type="presParOf" srcId="{5022CF9A-327E-41EB-A5B4-18E1FB83C83C}" destId="{7014E765-EF73-4FBF-B77B-EC81C9C4AC49}" srcOrd="2" destOrd="0" presId="urn:microsoft.com/office/officeart/2005/8/layout/lProcess1"/>
    <dgm:cxn modelId="{7069D555-EAEC-4260-B097-85D2FD31523C}" type="presParOf" srcId="{5022CF9A-327E-41EB-A5B4-18E1FB83C83C}" destId="{2B757DE3-7BA8-421C-8A09-479A0497FA15}" srcOrd="3" destOrd="0" presId="urn:microsoft.com/office/officeart/2005/8/layout/lProcess1"/>
    <dgm:cxn modelId="{C79923C2-BC24-4A87-82A2-2F8CC2E11E55}" type="presParOf" srcId="{5022CF9A-327E-41EB-A5B4-18E1FB83C83C}" destId="{DE953536-1139-4697-A799-BDBBA9AF9A41}" srcOrd="4" destOrd="0" presId="urn:microsoft.com/office/officeart/2005/8/layout/lProcess1"/>
    <dgm:cxn modelId="{0D1FCECF-C7CC-4CD0-B330-ED5D504926AD}" type="presParOf" srcId="{5022CF9A-327E-41EB-A5B4-18E1FB83C83C}" destId="{7BE2F1B0-C3BB-4937-AEEB-5C11D96C0567}" srcOrd="5" destOrd="0" presId="urn:microsoft.com/office/officeart/2005/8/layout/lProcess1"/>
    <dgm:cxn modelId="{B10764F9-72FD-4797-9745-2E5D8FBDD535}" type="presParOf" srcId="{5022CF9A-327E-41EB-A5B4-18E1FB83C83C}" destId="{6BB6D480-CC19-46BE-97D9-5A5CF543CF65}" srcOrd="6" destOrd="0" presId="urn:microsoft.com/office/officeart/2005/8/layout/lProcess1"/>
    <dgm:cxn modelId="{992385DA-223E-43C5-ABFE-167B5ACDB828}" type="presParOf" srcId="{5022CF9A-327E-41EB-A5B4-18E1FB83C83C}" destId="{6C5AA644-B306-4E53-9E69-8B6630852247}" srcOrd="7" destOrd="0" presId="urn:microsoft.com/office/officeart/2005/8/layout/lProcess1"/>
    <dgm:cxn modelId="{6683FAD6-106D-42CF-8DC9-5EACE17F2A12}" type="presParOf" srcId="{5022CF9A-327E-41EB-A5B4-18E1FB83C83C}" destId="{17F87CD4-E5AD-40F4-B6F7-7E4DD27F7FD7}" srcOrd="8" destOrd="0" presId="urn:microsoft.com/office/officeart/2005/8/layout/lProcess1"/>
    <dgm:cxn modelId="{22B415A8-1525-448B-9798-223B300D4CB9}" type="presParOf" srcId="{5022CF9A-327E-41EB-A5B4-18E1FB83C83C}" destId="{9339FC66-C3EF-4548-9E98-B39FCB2BF81A}" srcOrd="9" destOrd="0" presId="urn:microsoft.com/office/officeart/2005/8/layout/lProcess1"/>
    <dgm:cxn modelId="{6F1687E0-6DC6-46A6-AE77-0AE969882485}" type="presParOf" srcId="{5022CF9A-327E-41EB-A5B4-18E1FB83C83C}" destId="{1EB41F46-F696-4A3D-9B1D-88726FFF3E61}" srcOrd="10" destOrd="0" presId="urn:microsoft.com/office/officeart/2005/8/layout/lProcess1"/>
    <dgm:cxn modelId="{E9D53B6B-75DC-49D4-90D8-A1CA0EB9F357}" type="presParOf" srcId="{5022CF9A-327E-41EB-A5B4-18E1FB83C83C}" destId="{226D5E1A-EA50-4F88-B8CE-529A11DDC86D}" srcOrd="11" destOrd="0" presId="urn:microsoft.com/office/officeart/2005/8/layout/lProcess1"/>
    <dgm:cxn modelId="{A7AD79E7-D0E2-492F-9E4A-81284C06871A}" type="presParOf" srcId="{5022CF9A-327E-41EB-A5B4-18E1FB83C83C}" destId="{8B902865-EFA7-48C0-A4F0-2347707BF56C}" srcOrd="12" destOrd="0" presId="urn:microsoft.com/office/officeart/2005/8/layout/lProcess1"/>
    <dgm:cxn modelId="{6E3E2C8D-CDCA-4BEF-86D6-A07BCF14A59B}" type="presParOf" srcId="{5022CF9A-327E-41EB-A5B4-18E1FB83C83C}" destId="{0ABD5E4F-DBE5-40F1-AB96-7EC92331C538}" srcOrd="13" destOrd="0" presId="urn:microsoft.com/office/officeart/2005/8/layout/lProcess1"/>
    <dgm:cxn modelId="{68E540EF-2980-44C9-8041-B8DDCF7C1D69}" type="presParOf" srcId="{5022CF9A-327E-41EB-A5B4-18E1FB83C83C}" destId="{2FA1D699-21B6-485C-B3F6-C5C112AAC8AE}" srcOrd="14" destOrd="0" presId="urn:microsoft.com/office/officeart/2005/8/layout/lProcess1"/>
    <dgm:cxn modelId="{F5A5C00A-C691-4594-9E24-C90A65FA6988}" type="presParOf" srcId="{38C5B907-E201-4FA4-9FAB-9B1DD2C6CE7C}" destId="{D0E539BD-2BFE-477A-9A31-3D2EA8492EEB}" srcOrd="3" destOrd="0" presId="urn:microsoft.com/office/officeart/2005/8/layout/lProcess1"/>
    <dgm:cxn modelId="{5B33175E-9FE1-49A6-BE20-CF5608C1F7B1}" type="presParOf" srcId="{38C5B907-E201-4FA4-9FAB-9B1DD2C6CE7C}" destId="{C9907293-E011-457B-B0F0-E84A11CF47A1}" srcOrd="4" destOrd="0" presId="urn:microsoft.com/office/officeart/2005/8/layout/lProcess1"/>
    <dgm:cxn modelId="{3097BF22-F09B-48B6-8906-ED41CC14EEBA}" type="presParOf" srcId="{C9907293-E011-457B-B0F0-E84A11CF47A1}" destId="{40CEC053-18BE-48DE-B67A-42447A8D69BC}" srcOrd="0" destOrd="0" presId="urn:microsoft.com/office/officeart/2005/8/layout/lProcess1"/>
    <dgm:cxn modelId="{FDCB69BB-62A2-4734-80BA-68F03A9EE7E2}" type="presParOf" srcId="{C9907293-E011-457B-B0F0-E84A11CF47A1}" destId="{DCE6CFFB-6494-4E29-A031-43A56DB6CC28}" srcOrd="1" destOrd="0" presId="urn:microsoft.com/office/officeart/2005/8/layout/lProcess1"/>
    <dgm:cxn modelId="{3E615D62-90A2-458A-A869-C70A1B9E5432}" type="presParOf" srcId="{C9907293-E011-457B-B0F0-E84A11CF47A1}" destId="{4E7D9271-F6C7-4ECB-A267-2A61E55663D2}" srcOrd="2" destOrd="0" presId="urn:microsoft.com/office/officeart/2005/8/layout/lProcess1"/>
    <dgm:cxn modelId="{AD96B711-DB7B-4D98-A826-F64F7B1E2826}" type="presParOf" srcId="{C9907293-E011-457B-B0F0-E84A11CF47A1}" destId="{0C67F70F-CCC3-4D27-9D7A-0C95C6846BEA}" srcOrd="3" destOrd="0" presId="urn:microsoft.com/office/officeart/2005/8/layout/lProcess1"/>
    <dgm:cxn modelId="{C08D32F2-AFAF-4B5E-BBC3-DE0079AB0427}" type="presParOf" srcId="{C9907293-E011-457B-B0F0-E84A11CF47A1}" destId="{C1DE10AE-1115-4A99-8344-CCE87DAEFF15}" srcOrd="4" destOrd="0" presId="urn:microsoft.com/office/officeart/2005/8/layout/lProcess1"/>
    <dgm:cxn modelId="{2B5AB3D5-2CBD-4D92-A7E0-8C0B7E371646}" type="presParOf" srcId="{C9907293-E011-457B-B0F0-E84A11CF47A1}" destId="{2510030C-CAA3-4122-A95C-0B1FEA5B1D02}" srcOrd="5" destOrd="0" presId="urn:microsoft.com/office/officeart/2005/8/layout/lProcess1"/>
    <dgm:cxn modelId="{1FF8EBF7-D269-482C-9002-F82E35D0E43A}" type="presParOf" srcId="{C9907293-E011-457B-B0F0-E84A11CF47A1}" destId="{A3593423-E86C-4B7D-89B4-3E58D85633FF}" srcOrd="6" destOrd="0" presId="urn:microsoft.com/office/officeart/2005/8/layout/lProcess1"/>
    <dgm:cxn modelId="{39EF78C4-EFF7-4B59-9784-34AF9293CECA}" type="presParOf" srcId="{C9907293-E011-457B-B0F0-E84A11CF47A1}" destId="{A49F2FC0-1CA1-4D48-9AEB-B887A04F73D4}" srcOrd="7" destOrd="0" presId="urn:microsoft.com/office/officeart/2005/8/layout/lProcess1"/>
    <dgm:cxn modelId="{7B4D1C4F-4A43-4370-ACB3-5CD206A1FDA7}" type="presParOf" srcId="{C9907293-E011-457B-B0F0-E84A11CF47A1}" destId="{E7E23F46-E1BC-4C31-8A05-31CF83DB1D63}" srcOrd="8" destOrd="0" presId="urn:microsoft.com/office/officeart/2005/8/layout/lProcess1"/>
    <dgm:cxn modelId="{B6047B25-A6A0-4965-BE95-DE57731ED65D}" type="presParOf" srcId="{C9907293-E011-457B-B0F0-E84A11CF47A1}" destId="{DFF20E16-B29E-4C57-8315-5C9898273C29}" srcOrd="9" destOrd="0" presId="urn:microsoft.com/office/officeart/2005/8/layout/lProcess1"/>
    <dgm:cxn modelId="{E1AEF32B-1399-40EC-BC82-6D945F3FD687}" type="presParOf" srcId="{C9907293-E011-457B-B0F0-E84A11CF47A1}" destId="{3A49C2AB-5B81-4D91-9786-BF164E19BC08}" srcOrd="10" destOrd="0" presId="urn:microsoft.com/office/officeart/2005/8/layout/lProcess1"/>
    <dgm:cxn modelId="{ECCE47C3-166B-4CC7-BB46-4662FF347343}" type="presParOf" srcId="{C9907293-E011-457B-B0F0-E84A11CF47A1}" destId="{6C9C81AF-A510-4776-8298-367BC9441FFD}" srcOrd="11" destOrd="0" presId="urn:microsoft.com/office/officeart/2005/8/layout/lProcess1"/>
    <dgm:cxn modelId="{D249F3C8-EFC1-4E7B-AF47-1F29EE3345A6}" type="presParOf" srcId="{C9907293-E011-457B-B0F0-E84A11CF47A1}" destId="{06A93191-8619-44AE-857C-1358C05735F7}" srcOrd="12" destOrd="0" presId="urn:microsoft.com/office/officeart/2005/8/layout/lProcess1"/>
    <dgm:cxn modelId="{6A2BAB53-BBE1-4FCD-95B9-0226E09F9C95}" type="presParOf" srcId="{C9907293-E011-457B-B0F0-E84A11CF47A1}" destId="{1BCC149F-3CDB-475B-872C-82FB99F1657D}" srcOrd="13" destOrd="0" presId="urn:microsoft.com/office/officeart/2005/8/layout/lProcess1"/>
    <dgm:cxn modelId="{8C54500D-F709-49D4-AE70-6DC7963077D7}" type="presParOf" srcId="{C9907293-E011-457B-B0F0-E84A11CF47A1}" destId="{AD9DA973-9E89-4ED1-8C5F-14E097D5ACE4}" srcOrd="1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0CA2FF-0D49-4256-8A70-ABEF24008120}" type="doc">
      <dgm:prSet loTypeId="urn:microsoft.com/office/officeart/2005/8/layout/l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2E7B0431-8201-4C83-B60E-59CCC4EE693F}">
      <dgm:prSet phldrT="[Texto]"/>
      <dgm:spPr/>
      <dgm:t>
        <a:bodyPr/>
        <a:lstStyle/>
        <a:p>
          <a:r>
            <a:rPr lang="pt-BR" dirty="0" smtClean="0"/>
            <a:t>Curadoria</a:t>
          </a:r>
          <a:endParaRPr lang="pt-BR" dirty="0"/>
        </a:p>
      </dgm:t>
    </dgm:pt>
    <dgm:pt modelId="{099CD64D-70C2-4DA9-AB71-50F65B690D87}" type="parTrans" cxnId="{EB514735-F0AD-4991-83AD-F8EFE169EC52}">
      <dgm:prSet/>
      <dgm:spPr/>
      <dgm:t>
        <a:bodyPr/>
        <a:lstStyle/>
        <a:p>
          <a:endParaRPr lang="pt-BR"/>
        </a:p>
      </dgm:t>
    </dgm:pt>
    <dgm:pt modelId="{8762A2FC-6D90-4DB1-BB44-7C36AE450037}" type="sibTrans" cxnId="{EB514735-F0AD-4991-83AD-F8EFE169EC52}">
      <dgm:prSet/>
      <dgm:spPr/>
      <dgm:t>
        <a:bodyPr/>
        <a:lstStyle/>
        <a:p>
          <a:endParaRPr lang="pt-BR"/>
        </a:p>
      </dgm:t>
    </dgm:pt>
    <dgm:pt modelId="{F5746021-0DAE-4FE7-9CD6-27F705EB28AA}">
      <dgm:prSet phldrT="[Texto]"/>
      <dgm:spPr/>
      <dgm:t>
        <a:bodyPr/>
        <a:lstStyle/>
        <a:p>
          <a:r>
            <a:rPr lang="pt-BR" dirty="0" smtClean="0"/>
            <a:t>Gerencia todos os eventos enviados por programadores de sua coordenação.</a:t>
          </a:r>
          <a:endParaRPr lang="pt-BR" dirty="0"/>
        </a:p>
      </dgm:t>
    </dgm:pt>
    <dgm:pt modelId="{28E32881-DA93-4C11-A22F-4226D5FA9D5B}" type="parTrans" cxnId="{218CE3D5-3B31-4907-AD98-D62651258BA4}">
      <dgm:prSet/>
      <dgm:spPr/>
      <dgm:t>
        <a:bodyPr/>
        <a:lstStyle/>
        <a:p>
          <a:endParaRPr lang="pt-BR"/>
        </a:p>
      </dgm:t>
    </dgm:pt>
    <dgm:pt modelId="{2B7D7C2D-2532-42B9-8D8A-ECAC82878D14}" type="sibTrans" cxnId="{218CE3D5-3B31-4907-AD98-D62651258BA4}">
      <dgm:prSet/>
      <dgm:spPr/>
      <dgm:t>
        <a:bodyPr/>
        <a:lstStyle/>
        <a:p>
          <a:endParaRPr lang="pt-BR"/>
        </a:p>
      </dgm:t>
    </dgm:pt>
    <dgm:pt modelId="{25D11E3B-69B6-489C-9763-0409D5DEF606}">
      <dgm:prSet phldrT="[Texto]"/>
      <dgm:spPr/>
      <dgm:t>
        <a:bodyPr/>
        <a:lstStyle/>
        <a:p>
          <a:r>
            <a:rPr lang="pt-BR" dirty="0" smtClean="0"/>
            <a:t>Gestão de Prazos Evento</a:t>
          </a:r>
          <a:endParaRPr lang="pt-BR" dirty="0"/>
        </a:p>
      </dgm:t>
    </dgm:pt>
    <dgm:pt modelId="{F7115297-5CD1-4C14-BC01-C23DE480BD20}" type="parTrans" cxnId="{0A20D14C-B046-4F86-B250-C7A39FE8DDA0}">
      <dgm:prSet/>
      <dgm:spPr/>
      <dgm:t>
        <a:bodyPr/>
        <a:lstStyle/>
        <a:p>
          <a:endParaRPr lang="pt-BR"/>
        </a:p>
      </dgm:t>
    </dgm:pt>
    <dgm:pt modelId="{010F293E-5FB2-45A4-A96F-B1DB049B8F5A}" type="sibTrans" cxnId="{0A20D14C-B046-4F86-B250-C7A39FE8DDA0}">
      <dgm:prSet/>
      <dgm:spPr/>
      <dgm:t>
        <a:bodyPr/>
        <a:lstStyle/>
        <a:p>
          <a:endParaRPr lang="pt-BR"/>
        </a:p>
      </dgm:t>
    </dgm:pt>
    <dgm:pt modelId="{958DA27A-97D6-4A5A-9F9B-403FB2781062}">
      <dgm:prSet phldrT="[Texto]"/>
      <dgm:spPr/>
      <dgm:t>
        <a:bodyPr/>
        <a:lstStyle/>
        <a:p>
          <a:r>
            <a:rPr lang="pt-BR" b="0" i="0" dirty="0" smtClean="0"/>
            <a:t>Cancelar ou aprova eventos sem contratação com prazos expirados</a:t>
          </a:r>
          <a:endParaRPr lang="pt-BR" dirty="0"/>
        </a:p>
      </dgm:t>
    </dgm:pt>
    <dgm:pt modelId="{1E5F047F-FCCD-421D-B11B-17D524957EF5}" type="parTrans" cxnId="{60A4050B-9AAB-4E61-9766-D28218738CAC}">
      <dgm:prSet/>
      <dgm:spPr/>
      <dgm:t>
        <a:bodyPr/>
        <a:lstStyle/>
        <a:p>
          <a:endParaRPr lang="pt-BR"/>
        </a:p>
      </dgm:t>
    </dgm:pt>
    <dgm:pt modelId="{A6505818-91D1-4446-A6BD-007813339654}" type="sibTrans" cxnId="{60A4050B-9AAB-4E61-9766-D28218738CAC}">
      <dgm:prSet/>
      <dgm:spPr/>
      <dgm:t>
        <a:bodyPr/>
        <a:lstStyle/>
        <a:p>
          <a:endParaRPr lang="pt-BR"/>
        </a:p>
      </dgm:t>
    </dgm:pt>
    <dgm:pt modelId="{28F23C88-FF23-4E80-A845-F58B8519628D}">
      <dgm:prSet phldrT="[Texto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dirty="0" smtClean="0"/>
            <a:t>Gestão de Prazos</a:t>
          </a:r>
          <a:endParaRPr lang="pt-BR" dirty="0"/>
        </a:p>
      </dgm:t>
    </dgm:pt>
    <dgm:pt modelId="{9EB37913-60D4-4FAA-9949-D33187819EFC}" type="parTrans" cxnId="{1358241B-CF65-4801-A8D8-0D616BE3F813}">
      <dgm:prSet/>
      <dgm:spPr/>
      <dgm:t>
        <a:bodyPr/>
        <a:lstStyle/>
        <a:p>
          <a:endParaRPr lang="pt-BR"/>
        </a:p>
      </dgm:t>
    </dgm:pt>
    <dgm:pt modelId="{0D4D144B-D965-425D-9354-790CA63A067F}" type="sibTrans" cxnId="{1358241B-CF65-4801-A8D8-0D616BE3F813}">
      <dgm:prSet/>
      <dgm:spPr/>
      <dgm:t>
        <a:bodyPr/>
        <a:lstStyle/>
        <a:p>
          <a:endParaRPr lang="pt-BR"/>
        </a:p>
      </dgm:t>
    </dgm:pt>
    <dgm:pt modelId="{1F4140FC-DED0-4F82-95EF-1125C1CC2467}">
      <dgm:prSet phldrT="[Texto]"/>
      <dgm:spPr/>
      <dgm:t>
        <a:bodyPr/>
        <a:lstStyle/>
        <a:p>
          <a:r>
            <a:rPr lang="pt-BR" b="0" i="0" dirty="0" smtClean="0"/>
            <a:t>Cancela ou aprova pedidos de contratação com prazos expirados</a:t>
          </a:r>
          <a:endParaRPr lang="pt-BR" dirty="0"/>
        </a:p>
      </dgm:t>
    </dgm:pt>
    <dgm:pt modelId="{135908A7-9636-4A71-8C0F-34E84A5E7177}" type="parTrans" cxnId="{465666C0-550E-4C46-B2D5-6F0D64BC3F8E}">
      <dgm:prSet/>
      <dgm:spPr/>
      <dgm:t>
        <a:bodyPr/>
        <a:lstStyle/>
        <a:p>
          <a:endParaRPr lang="pt-BR"/>
        </a:p>
      </dgm:t>
    </dgm:pt>
    <dgm:pt modelId="{351B9607-780B-4C64-8BC6-50CB857404B0}" type="sibTrans" cxnId="{465666C0-550E-4C46-B2D5-6F0D64BC3F8E}">
      <dgm:prSet/>
      <dgm:spPr/>
      <dgm:t>
        <a:bodyPr/>
        <a:lstStyle/>
        <a:p>
          <a:endParaRPr lang="pt-BR"/>
        </a:p>
      </dgm:t>
    </dgm:pt>
    <dgm:pt modelId="{38C5B907-E201-4FA4-9FAB-9B1DD2C6CE7C}" type="pres">
      <dgm:prSet presAssocID="{060CA2FF-0D49-4256-8A70-ABEF240081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53627B9-8EA6-4CD9-90B1-F4BE28DDF88A}" type="pres">
      <dgm:prSet presAssocID="{2E7B0431-8201-4C83-B60E-59CCC4EE693F}" presName="vertFlow" presStyleCnt="0"/>
      <dgm:spPr/>
      <dgm:t>
        <a:bodyPr/>
        <a:lstStyle/>
        <a:p>
          <a:endParaRPr lang="pt-BR"/>
        </a:p>
      </dgm:t>
    </dgm:pt>
    <dgm:pt modelId="{414C520D-7A73-4EBF-AF84-FE71C85A7138}" type="pres">
      <dgm:prSet presAssocID="{2E7B0431-8201-4C83-B60E-59CCC4EE693F}" presName="header" presStyleLbl="node1" presStyleIdx="0" presStyleCnt="3"/>
      <dgm:spPr/>
      <dgm:t>
        <a:bodyPr/>
        <a:lstStyle/>
        <a:p>
          <a:endParaRPr lang="pt-BR"/>
        </a:p>
      </dgm:t>
    </dgm:pt>
    <dgm:pt modelId="{B21054DD-0DCC-47C5-B470-DF7335CC008A}" type="pres">
      <dgm:prSet presAssocID="{28E32881-DA93-4C11-A22F-4226D5FA9D5B}" presName="parTrans" presStyleLbl="sibTrans2D1" presStyleIdx="0" presStyleCnt="3"/>
      <dgm:spPr/>
      <dgm:t>
        <a:bodyPr/>
        <a:lstStyle/>
        <a:p>
          <a:endParaRPr lang="pt-BR"/>
        </a:p>
      </dgm:t>
    </dgm:pt>
    <dgm:pt modelId="{A917BF44-DAD1-463B-815D-3F1F29C9D08B}" type="pres">
      <dgm:prSet presAssocID="{F5746021-0DAE-4FE7-9CD6-27F705EB28AA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C55D9A-1147-4034-AAD2-A77DB7B85FA7}" type="pres">
      <dgm:prSet presAssocID="{2E7B0431-8201-4C83-B60E-59CCC4EE693F}" presName="hSp" presStyleCnt="0"/>
      <dgm:spPr/>
      <dgm:t>
        <a:bodyPr/>
        <a:lstStyle/>
        <a:p>
          <a:endParaRPr lang="pt-BR"/>
        </a:p>
      </dgm:t>
    </dgm:pt>
    <dgm:pt modelId="{5022CF9A-327E-41EB-A5B4-18E1FB83C83C}" type="pres">
      <dgm:prSet presAssocID="{25D11E3B-69B6-489C-9763-0409D5DEF606}" presName="vertFlow" presStyleCnt="0"/>
      <dgm:spPr/>
      <dgm:t>
        <a:bodyPr/>
        <a:lstStyle/>
        <a:p>
          <a:endParaRPr lang="pt-BR"/>
        </a:p>
      </dgm:t>
    </dgm:pt>
    <dgm:pt modelId="{C7BD6F63-884E-470C-ABEA-8B5B40700E8C}" type="pres">
      <dgm:prSet presAssocID="{25D11E3B-69B6-489C-9763-0409D5DEF606}" presName="header" presStyleLbl="node1" presStyleIdx="1" presStyleCnt="3"/>
      <dgm:spPr/>
      <dgm:t>
        <a:bodyPr/>
        <a:lstStyle/>
        <a:p>
          <a:endParaRPr lang="pt-BR"/>
        </a:p>
      </dgm:t>
    </dgm:pt>
    <dgm:pt modelId="{B4172288-0A51-40A7-B5A4-40F88B20D96A}" type="pres">
      <dgm:prSet presAssocID="{1E5F047F-FCCD-421D-B11B-17D524957EF5}" presName="parTrans" presStyleLbl="sibTrans2D1" presStyleIdx="1" presStyleCnt="3"/>
      <dgm:spPr/>
      <dgm:t>
        <a:bodyPr/>
        <a:lstStyle/>
        <a:p>
          <a:endParaRPr lang="pt-BR"/>
        </a:p>
      </dgm:t>
    </dgm:pt>
    <dgm:pt modelId="{7014E765-EF73-4FBF-B77B-EC81C9C4AC49}" type="pres">
      <dgm:prSet presAssocID="{958DA27A-97D6-4A5A-9F9B-403FB2781062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E539BD-2BFE-477A-9A31-3D2EA8492EEB}" type="pres">
      <dgm:prSet presAssocID="{25D11E3B-69B6-489C-9763-0409D5DEF606}" presName="hSp" presStyleCnt="0"/>
      <dgm:spPr/>
      <dgm:t>
        <a:bodyPr/>
        <a:lstStyle/>
        <a:p>
          <a:endParaRPr lang="pt-BR"/>
        </a:p>
      </dgm:t>
    </dgm:pt>
    <dgm:pt modelId="{C9907293-E011-457B-B0F0-E84A11CF47A1}" type="pres">
      <dgm:prSet presAssocID="{28F23C88-FF23-4E80-A845-F58B8519628D}" presName="vertFlow" presStyleCnt="0"/>
      <dgm:spPr/>
      <dgm:t>
        <a:bodyPr/>
        <a:lstStyle/>
        <a:p>
          <a:endParaRPr lang="pt-BR"/>
        </a:p>
      </dgm:t>
    </dgm:pt>
    <dgm:pt modelId="{40CEC053-18BE-48DE-B67A-42447A8D69BC}" type="pres">
      <dgm:prSet presAssocID="{28F23C88-FF23-4E80-A845-F58B8519628D}" presName="header" presStyleLbl="node1" presStyleIdx="2" presStyleCnt="3"/>
      <dgm:spPr/>
      <dgm:t>
        <a:bodyPr/>
        <a:lstStyle/>
        <a:p>
          <a:endParaRPr lang="pt-BR"/>
        </a:p>
      </dgm:t>
    </dgm:pt>
    <dgm:pt modelId="{DCE6CFFB-6494-4E29-A031-43A56DB6CC28}" type="pres">
      <dgm:prSet presAssocID="{135908A7-9636-4A71-8C0F-34E84A5E7177}" presName="parTrans" presStyleLbl="sibTrans2D1" presStyleIdx="2" presStyleCnt="3"/>
      <dgm:spPr/>
      <dgm:t>
        <a:bodyPr/>
        <a:lstStyle/>
        <a:p>
          <a:endParaRPr lang="pt-BR"/>
        </a:p>
      </dgm:t>
    </dgm:pt>
    <dgm:pt modelId="{4E7D9271-F6C7-4ECB-A267-2A61E55663D2}" type="pres">
      <dgm:prSet presAssocID="{1F4140FC-DED0-4F82-95EF-1125C1CC2467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507D11A-643A-402A-BD45-1CE9E16818BD}" type="presOf" srcId="{F5746021-0DAE-4FE7-9CD6-27F705EB28AA}" destId="{A917BF44-DAD1-463B-815D-3F1F29C9D08B}" srcOrd="0" destOrd="0" presId="urn:microsoft.com/office/officeart/2005/8/layout/lProcess1"/>
    <dgm:cxn modelId="{6EE11964-FC13-4C0D-92CE-EEDC91EF4A9E}" type="presOf" srcId="{2E7B0431-8201-4C83-B60E-59CCC4EE693F}" destId="{414C520D-7A73-4EBF-AF84-FE71C85A7138}" srcOrd="0" destOrd="0" presId="urn:microsoft.com/office/officeart/2005/8/layout/lProcess1"/>
    <dgm:cxn modelId="{ADC97390-E567-43D5-9647-EC2CEFE695E6}" type="presOf" srcId="{28E32881-DA93-4C11-A22F-4226D5FA9D5B}" destId="{B21054DD-0DCC-47C5-B470-DF7335CC008A}" srcOrd="0" destOrd="0" presId="urn:microsoft.com/office/officeart/2005/8/layout/lProcess1"/>
    <dgm:cxn modelId="{77B25839-7CF9-455D-86E0-506544D5591C}" type="presOf" srcId="{958DA27A-97D6-4A5A-9F9B-403FB2781062}" destId="{7014E765-EF73-4FBF-B77B-EC81C9C4AC49}" srcOrd="0" destOrd="0" presId="urn:microsoft.com/office/officeart/2005/8/layout/lProcess1"/>
    <dgm:cxn modelId="{1358241B-CF65-4801-A8D8-0D616BE3F813}" srcId="{060CA2FF-0D49-4256-8A70-ABEF24008120}" destId="{28F23C88-FF23-4E80-A845-F58B8519628D}" srcOrd="2" destOrd="0" parTransId="{9EB37913-60D4-4FAA-9949-D33187819EFC}" sibTransId="{0D4D144B-D965-425D-9354-790CA63A067F}"/>
    <dgm:cxn modelId="{895B7AB4-70F7-4B38-8533-F8E4E8D6CE65}" type="presOf" srcId="{1E5F047F-FCCD-421D-B11B-17D524957EF5}" destId="{B4172288-0A51-40A7-B5A4-40F88B20D96A}" srcOrd="0" destOrd="0" presId="urn:microsoft.com/office/officeart/2005/8/layout/lProcess1"/>
    <dgm:cxn modelId="{465666C0-550E-4C46-B2D5-6F0D64BC3F8E}" srcId="{28F23C88-FF23-4E80-A845-F58B8519628D}" destId="{1F4140FC-DED0-4F82-95EF-1125C1CC2467}" srcOrd="0" destOrd="0" parTransId="{135908A7-9636-4A71-8C0F-34E84A5E7177}" sibTransId="{351B9607-780B-4C64-8BC6-50CB857404B0}"/>
    <dgm:cxn modelId="{EF691679-C2E1-4F05-A35C-EAF634382241}" type="presOf" srcId="{25D11E3B-69B6-489C-9763-0409D5DEF606}" destId="{C7BD6F63-884E-470C-ABEA-8B5B40700E8C}" srcOrd="0" destOrd="0" presId="urn:microsoft.com/office/officeart/2005/8/layout/lProcess1"/>
    <dgm:cxn modelId="{856C4237-DD70-4224-8245-29D033A9A24D}" type="presOf" srcId="{28F23C88-FF23-4E80-A845-F58B8519628D}" destId="{40CEC053-18BE-48DE-B67A-42447A8D69BC}" srcOrd="0" destOrd="0" presId="urn:microsoft.com/office/officeart/2005/8/layout/lProcess1"/>
    <dgm:cxn modelId="{300CA01F-24AA-4801-BBAA-A31616910505}" type="presOf" srcId="{060CA2FF-0D49-4256-8A70-ABEF24008120}" destId="{38C5B907-E201-4FA4-9FAB-9B1DD2C6CE7C}" srcOrd="0" destOrd="0" presId="urn:microsoft.com/office/officeart/2005/8/layout/lProcess1"/>
    <dgm:cxn modelId="{0A20D14C-B046-4F86-B250-C7A39FE8DDA0}" srcId="{060CA2FF-0D49-4256-8A70-ABEF24008120}" destId="{25D11E3B-69B6-489C-9763-0409D5DEF606}" srcOrd="1" destOrd="0" parTransId="{F7115297-5CD1-4C14-BC01-C23DE480BD20}" sibTransId="{010F293E-5FB2-45A4-A96F-B1DB049B8F5A}"/>
    <dgm:cxn modelId="{EB514735-F0AD-4991-83AD-F8EFE169EC52}" srcId="{060CA2FF-0D49-4256-8A70-ABEF24008120}" destId="{2E7B0431-8201-4C83-B60E-59CCC4EE693F}" srcOrd="0" destOrd="0" parTransId="{099CD64D-70C2-4DA9-AB71-50F65B690D87}" sibTransId="{8762A2FC-6D90-4DB1-BB44-7C36AE450037}"/>
    <dgm:cxn modelId="{218CE3D5-3B31-4907-AD98-D62651258BA4}" srcId="{2E7B0431-8201-4C83-B60E-59CCC4EE693F}" destId="{F5746021-0DAE-4FE7-9CD6-27F705EB28AA}" srcOrd="0" destOrd="0" parTransId="{28E32881-DA93-4C11-A22F-4226D5FA9D5B}" sibTransId="{2B7D7C2D-2532-42B9-8D8A-ECAC82878D14}"/>
    <dgm:cxn modelId="{585E1AF4-0FCF-4E06-9C5A-26192075D307}" type="presOf" srcId="{1F4140FC-DED0-4F82-95EF-1125C1CC2467}" destId="{4E7D9271-F6C7-4ECB-A267-2A61E55663D2}" srcOrd="0" destOrd="0" presId="urn:microsoft.com/office/officeart/2005/8/layout/lProcess1"/>
    <dgm:cxn modelId="{60A4050B-9AAB-4E61-9766-D28218738CAC}" srcId="{25D11E3B-69B6-489C-9763-0409D5DEF606}" destId="{958DA27A-97D6-4A5A-9F9B-403FB2781062}" srcOrd="0" destOrd="0" parTransId="{1E5F047F-FCCD-421D-B11B-17D524957EF5}" sibTransId="{A6505818-91D1-4446-A6BD-007813339654}"/>
    <dgm:cxn modelId="{64FCCD0D-50D4-410E-9B48-14B29E57CBB2}" type="presOf" srcId="{135908A7-9636-4A71-8C0F-34E84A5E7177}" destId="{DCE6CFFB-6494-4E29-A031-43A56DB6CC28}" srcOrd="0" destOrd="0" presId="urn:microsoft.com/office/officeart/2005/8/layout/lProcess1"/>
    <dgm:cxn modelId="{04B3243E-C654-4937-BAB7-02D897D5E245}" type="presParOf" srcId="{38C5B907-E201-4FA4-9FAB-9B1DD2C6CE7C}" destId="{653627B9-8EA6-4CD9-90B1-F4BE28DDF88A}" srcOrd="0" destOrd="0" presId="urn:microsoft.com/office/officeart/2005/8/layout/lProcess1"/>
    <dgm:cxn modelId="{A1225864-C934-4D76-AE38-0FF6A440A57B}" type="presParOf" srcId="{653627B9-8EA6-4CD9-90B1-F4BE28DDF88A}" destId="{414C520D-7A73-4EBF-AF84-FE71C85A7138}" srcOrd="0" destOrd="0" presId="urn:microsoft.com/office/officeart/2005/8/layout/lProcess1"/>
    <dgm:cxn modelId="{6EF950A5-BFAF-4742-9059-70BEEC2A29C5}" type="presParOf" srcId="{653627B9-8EA6-4CD9-90B1-F4BE28DDF88A}" destId="{B21054DD-0DCC-47C5-B470-DF7335CC008A}" srcOrd="1" destOrd="0" presId="urn:microsoft.com/office/officeart/2005/8/layout/lProcess1"/>
    <dgm:cxn modelId="{6CC94932-F5E9-4D2E-BCE6-6BBB356D71B9}" type="presParOf" srcId="{653627B9-8EA6-4CD9-90B1-F4BE28DDF88A}" destId="{A917BF44-DAD1-463B-815D-3F1F29C9D08B}" srcOrd="2" destOrd="0" presId="urn:microsoft.com/office/officeart/2005/8/layout/lProcess1"/>
    <dgm:cxn modelId="{F879E223-B49E-453D-8545-105BD0977AF7}" type="presParOf" srcId="{38C5B907-E201-4FA4-9FAB-9B1DD2C6CE7C}" destId="{BAC55D9A-1147-4034-AAD2-A77DB7B85FA7}" srcOrd="1" destOrd="0" presId="urn:microsoft.com/office/officeart/2005/8/layout/lProcess1"/>
    <dgm:cxn modelId="{C4F116E7-E39C-4636-9794-FA7822888D61}" type="presParOf" srcId="{38C5B907-E201-4FA4-9FAB-9B1DD2C6CE7C}" destId="{5022CF9A-327E-41EB-A5B4-18E1FB83C83C}" srcOrd="2" destOrd="0" presId="urn:microsoft.com/office/officeart/2005/8/layout/lProcess1"/>
    <dgm:cxn modelId="{F8796518-4667-4BC1-A516-68351CD683F4}" type="presParOf" srcId="{5022CF9A-327E-41EB-A5B4-18E1FB83C83C}" destId="{C7BD6F63-884E-470C-ABEA-8B5B40700E8C}" srcOrd="0" destOrd="0" presId="urn:microsoft.com/office/officeart/2005/8/layout/lProcess1"/>
    <dgm:cxn modelId="{03AF2D75-5DFA-421C-8FF9-47288FA3058E}" type="presParOf" srcId="{5022CF9A-327E-41EB-A5B4-18E1FB83C83C}" destId="{B4172288-0A51-40A7-B5A4-40F88B20D96A}" srcOrd="1" destOrd="0" presId="urn:microsoft.com/office/officeart/2005/8/layout/lProcess1"/>
    <dgm:cxn modelId="{258C7584-703A-4BFF-B0F0-84957174B26D}" type="presParOf" srcId="{5022CF9A-327E-41EB-A5B4-18E1FB83C83C}" destId="{7014E765-EF73-4FBF-B77B-EC81C9C4AC49}" srcOrd="2" destOrd="0" presId="urn:microsoft.com/office/officeart/2005/8/layout/lProcess1"/>
    <dgm:cxn modelId="{45C163A5-F9B0-4931-A456-B03F22799AEC}" type="presParOf" srcId="{38C5B907-E201-4FA4-9FAB-9B1DD2C6CE7C}" destId="{D0E539BD-2BFE-477A-9A31-3D2EA8492EEB}" srcOrd="3" destOrd="0" presId="urn:microsoft.com/office/officeart/2005/8/layout/lProcess1"/>
    <dgm:cxn modelId="{BFACA7FB-74BC-4953-BC41-A3C16B752C9C}" type="presParOf" srcId="{38C5B907-E201-4FA4-9FAB-9B1DD2C6CE7C}" destId="{C9907293-E011-457B-B0F0-E84A11CF47A1}" srcOrd="4" destOrd="0" presId="urn:microsoft.com/office/officeart/2005/8/layout/lProcess1"/>
    <dgm:cxn modelId="{8F642BDB-25DE-48B9-A9BC-21EA2CA4999E}" type="presParOf" srcId="{C9907293-E011-457B-B0F0-E84A11CF47A1}" destId="{40CEC053-18BE-48DE-B67A-42447A8D69BC}" srcOrd="0" destOrd="0" presId="urn:microsoft.com/office/officeart/2005/8/layout/lProcess1"/>
    <dgm:cxn modelId="{08025F17-EE2A-45AB-917D-5486B007258D}" type="presParOf" srcId="{C9907293-E011-457B-B0F0-E84A11CF47A1}" destId="{DCE6CFFB-6494-4E29-A031-43A56DB6CC28}" srcOrd="1" destOrd="0" presId="urn:microsoft.com/office/officeart/2005/8/layout/lProcess1"/>
    <dgm:cxn modelId="{6E27910C-6C8A-4603-9DEB-CE3130B1402A}" type="presParOf" srcId="{C9907293-E011-457B-B0F0-E84A11CF47A1}" destId="{4E7D9271-F6C7-4ECB-A267-2A61E55663D2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0CA2FF-0D49-4256-8A70-ABEF24008120}" type="doc">
      <dgm:prSet loTypeId="urn:microsoft.com/office/officeart/2005/8/layout/l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2E7B0431-8201-4C83-B60E-59CCC4EE693F}">
      <dgm:prSet phldrT="[Texto]"/>
      <dgm:spPr/>
      <dgm:t>
        <a:bodyPr/>
        <a:lstStyle/>
        <a:p>
          <a:r>
            <a:rPr lang="pt-BR" dirty="0" smtClean="0"/>
            <a:t>Comunicação</a:t>
          </a:r>
          <a:endParaRPr lang="pt-BR" dirty="0"/>
        </a:p>
      </dgm:t>
    </dgm:pt>
    <dgm:pt modelId="{099CD64D-70C2-4DA9-AB71-50F65B690D87}" type="parTrans" cxnId="{EB514735-F0AD-4991-83AD-F8EFE169EC52}">
      <dgm:prSet/>
      <dgm:spPr/>
      <dgm:t>
        <a:bodyPr/>
        <a:lstStyle/>
        <a:p>
          <a:endParaRPr lang="pt-BR"/>
        </a:p>
      </dgm:t>
    </dgm:pt>
    <dgm:pt modelId="{8762A2FC-6D90-4DB1-BB44-7C36AE450037}" type="sibTrans" cxnId="{EB514735-F0AD-4991-83AD-F8EFE169EC52}">
      <dgm:prSet/>
      <dgm:spPr/>
      <dgm:t>
        <a:bodyPr/>
        <a:lstStyle/>
        <a:p>
          <a:endParaRPr lang="pt-BR"/>
        </a:p>
      </dgm:t>
    </dgm:pt>
    <dgm:pt modelId="{F5746021-0DAE-4FE7-9CD6-27F705EB28AA}">
      <dgm:prSet phldrT="[Texto]"/>
      <dgm:spPr/>
      <dgm:t>
        <a:bodyPr/>
        <a:lstStyle/>
        <a:p>
          <a:r>
            <a:rPr lang="pt-BR" dirty="0" smtClean="0"/>
            <a:t>Edita e revisa dados para divulgação.</a:t>
          </a:r>
          <a:endParaRPr lang="pt-BR" dirty="0"/>
        </a:p>
      </dgm:t>
    </dgm:pt>
    <dgm:pt modelId="{28E32881-DA93-4C11-A22F-4226D5FA9D5B}" type="parTrans" cxnId="{218CE3D5-3B31-4907-AD98-D62651258BA4}">
      <dgm:prSet/>
      <dgm:spPr/>
      <dgm:t>
        <a:bodyPr/>
        <a:lstStyle/>
        <a:p>
          <a:endParaRPr lang="pt-BR"/>
        </a:p>
      </dgm:t>
    </dgm:pt>
    <dgm:pt modelId="{2B7D7C2D-2532-42B9-8D8A-ECAC82878D14}" type="sibTrans" cxnId="{218CE3D5-3B31-4907-AD98-D62651258BA4}">
      <dgm:prSet/>
      <dgm:spPr/>
      <dgm:t>
        <a:bodyPr/>
        <a:lstStyle/>
        <a:p>
          <a:endParaRPr lang="pt-BR"/>
        </a:p>
      </dgm:t>
    </dgm:pt>
    <dgm:pt modelId="{25D11E3B-69B6-489C-9763-0409D5DEF606}">
      <dgm:prSet phldrT="[Texto]"/>
      <dgm:spPr>
        <a:solidFill>
          <a:srgbClr val="599133"/>
        </a:solidFill>
        <a:ln>
          <a:noFill/>
        </a:ln>
      </dgm:spPr>
      <dgm:t>
        <a:bodyPr/>
        <a:lstStyle/>
        <a:p>
          <a:r>
            <a:rPr lang="pt-BR" dirty="0" smtClean="0"/>
            <a:t>Produção</a:t>
          </a:r>
          <a:endParaRPr lang="pt-BR" dirty="0"/>
        </a:p>
      </dgm:t>
    </dgm:pt>
    <dgm:pt modelId="{F7115297-5CD1-4C14-BC01-C23DE480BD20}" type="parTrans" cxnId="{0A20D14C-B046-4F86-B250-C7A39FE8DDA0}">
      <dgm:prSet/>
      <dgm:spPr/>
      <dgm:t>
        <a:bodyPr/>
        <a:lstStyle/>
        <a:p>
          <a:endParaRPr lang="pt-BR"/>
        </a:p>
      </dgm:t>
    </dgm:pt>
    <dgm:pt modelId="{010F293E-5FB2-45A4-A96F-B1DB049B8F5A}" type="sibTrans" cxnId="{0A20D14C-B046-4F86-B250-C7A39FE8DDA0}">
      <dgm:prSet/>
      <dgm:spPr/>
      <dgm:t>
        <a:bodyPr/>
        <a:lstStyle/>
        <a:p>
          <a:endParaRPr lang="pt-BR"/>
        </a:p>
      </dgm:t>
    </dgm:pt>
    <dgm:pt modelId="{958DA27A-97D6-4A5A-9F9B-403FB2781062}">
      <dgm:prSet phldrT="[Texto]"/>
      <dgm:spPr/>
      <dgm:t>
        <a:bodyPr/>
        <a:lstStyle/>
        <a:p>
          <a:r>
            <a:rPr lang="pt-BR" b="0" i="0" dirty="0" smtClean="0"/>
            <a:t>Visualiza todos os eventos que irão acontecer naquele espaço</a:t>
          </a:r>
          <a:endParaRPr lang="pt-BR" dirty="0"/>
        </a:p>
      </dgm:t>
    </dgm:pt>
    <dgm:pt modelId="{1E5F047F-FCCD-421D-B11B-17D524957EF5}" type="parTrans" cxnId="{60A4050B-9AAB-4E61-9766-D28218738CAC}">
      <dgm:prSet/>
      <dgm:spPr/>
      <dgm:t>
        <a:bodyPr/>
        <a:lstStyle/>
        <a:p>
          <a:endParaRPr lang="pt-BR"/>
        </a:p>
      </dgm:t>
    </dgm:pt>
    <dgm:pt modelId="{A6505818-91D1-4446-A6BD-007813339654}" type="sibTrans" cxnId="{60A4050B-9AAB-4E61-9766-D28218738CAC}">
      <dgm:prSet/>
      <dgm:spPr/>
      <dgm:t>
        <a:bodyPr/>
        <a:lstStyle/>
        <a:p>
          <a:endParaRPr lang="pt-BR"/>
        </a:p>
      </dgm:t>
    </dgm:pt>
    <dgm:pt modelId="{28F23C88-FF23-4E80-A845-F58B8519628D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Contratos</a:t>
          </a:r>
          <a:endParaRPr lang="pt-BR" dirty="0"/>
        </a:p>
      </dgm:t>
    </dgm:pt>
    <dgm:pt modelId="{9EB37913-60D4-4FAA-9949-D33187819EFC}" type="parTrans" cxnId="{1358241B-CF65-4801-A8D8-0D616BE3F813}">
      <dgm:prSet/>
      <dgm:spPr/>
      <dgm:t>
        <a:bodyPr/>
        <a:lstStyle/>
        <a:p>
          <a:endParaRPr lang="pt-BR"/>
        </a:p>
      </dgm:t>
    </dgm:pt>
    <dgm:pt modelId="{0D4D144B-D965-425D-9354-790CA63A067F}" type="sibTrans" cxnId="{1358241B-CF65-4801-A8D8-0D616BE3F813}">
      <dgm:prSet/>
      <dgm:spPr/>
      <dgm:t>
        <a:bodyPr/>
        <a:lstStyle/>
        <a:p>
          <a:endParaRPr lang="pt-BR"/>
        </a:p>
      </dgm:t>
    </dgm:pt>
    <dgm:pt modelId="{1F4140FC-DED0-4F82-95EF-1125C1CC2467}">
      <dgm:prSet phldrT="[Texto]"/>
      <dgm:spPr>
        <a:solidFill>
          <a:srgbClr val="D0EDEA">
            <a:alpha val="89804"/>
          </a:srgbClr>
        </a:solidFill>
      </dgm:spPr>
      <dgm:t>
        <a:bodyPr/>
        <a:lstStyle/>
        <a:p>
          <a:r>
            <a:rPr lang="pt-BR" b="0" i="0" dirty="0" smtClean="0"/>
            <a:t>Efetua a contratação artística</a:t>
          </a:r>
          <a:endParaRPr lang="pt-BR" dirty="0"/>
        </a:p>
      </dgm:t>
    </dgm:pt>
    <dgm:pt modelId="{135908A7-9636-4A71-8C0F-34E84A5E7177}" type="parTrans" cxnId="{465666C0-550E-4C46-B2D5-6F0D64BC3F8E}">
      <dgm:prSet/>
      <dgm:spPr>
        <a:solidFill>
          <a:schemeClr val="accent5"/>
        </a:solidFill>
      </dgm:spPr>
      <dgm:t>
        <a:bodyPr/>
        <a:lstStyle/>
        <a:p>
          <a:endParaRPr lang="pt-BR"/>
        </a:p>
      </dgm:t>
    </dgm:pt>
    <dgm:pt modelId="{351B9607-780B-4C64-8BC6-50CB857404B0}" type="sibTrans" cxnId="{465666C0-550E-4C46-B2D5-6F0D64BC3F8E}">
      <dgm:prSet/>
      <dgm:spPr/>
      <dgm:t>
        <a:bodyPr/>
        <a:lstStyle/>
        <a:p>
          <a:endParaRPr lang="pt-BR"/>
        </a:p>
      </dgm:t>
    </dgm:pt>
    <dgm:pt modelId="{07DC8467-F225-4CB0-9998-B85870B23DB6}">
      <dgm:prSet phldrT="[Texto]"/>
      <dgm:spPr/>
      <dgm:t>
        <a:bodyPr/>
        <a:lstStyle/>
        <a:p>
          <a:r>
            <a:rPr lang="pt-BR" dirty="0" smtClean="0"/>
            <a:t>Gera arquivos para importação em sites.</a:t>
          </a:r>
          <a:endParaRPr lang="pt-BR" dirty="0"/>
        </a:p>
      </dgm:t>
    </dgm:pt>
    <dgm:pt modelId="{20CB675F-5916-4308-9ACF-0DC0FE565D24}" type="parTrans" cxnId="{CE306463-B693-4693-A087-52ABEE81A394}">
      <dgm:prSet/>
      <dgm:spPr/>
      <dgm:t>
        <a:bodyPr/>
        <a:lstStyle/>
        <a:p>
          <a:endParaRPr lang="pt-BR"/>
        </a:p>
      </dgm:t>
    </dgm:pt>
    <dgm:pt modelId="{7E6B7299-B1AD-43CA-BD38-6C6F1EE2CFCF}" type="sibTrans" cxnId="{CE306463-B693-4693-A087-52ABEE81A394}">
      <dgm:prSet/>
      <dgm:spPr/>
      <dgm:t>
        <a:bodyPr/>
        <a:lstStyle/>
        <a:p>
          <a:endParaRPr lang="pt-BR"/>
        </a:p>
      </dgm:t>
    </dgm:pt>
    <dgm:pt modelId="{38C5B907-E201-4FA4-9FAB-9B1DD2C6CE7C}" type="pres">
      <dgm:prSet presAssocID="{060CA2FF-0D49-4256-8A70-ABEF240081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53627B9-8EA6-4CD9-90B1-F4BE28DDF88A}" type="pres">
      <dgm:prSet presAssocID="{2E7B0431-8201-4C83-B60E-59CCC4EE693F}" presName="vertFlow" presStyleCnt="0"/>
      <dgm:spPr/>
      <dgm:t>
        <a:bodyPr/>
        <a:lstStyle/>
        <a:p>
          <a:endParaRPr lang="pt-BR"/>
        </a:p>
      </dgm:t>
    </dgm:pt>
    <dgm:pt modelId="{414C520D-7A73-4EBF-AF84-FE71C85A7138}" type="pres">
      <dgm:prSet presAssocID="{2E7B0431-8201-4C83-B60E-59CCC4EE693F}" presName="header" presStyleLbl="node1" presStyleIdx="0" presStyleCnt="3"/>
      <dgm:spPr/>
      <dgm:t>
        <a:bodyPr/>
        <a:lstStyle/>
        <a:p>
          <a:endParaRPr lang="pt-BR"/>
        </a:p>
      </dgm:t>
    </dgm:pt>
    <dgm:pt modelId="{B21054DD-0DCC-47C5-B470-DF7335CC008A}" type="pres">
      <dgm:prSet presAssocID="{28E32881-DA93-4C11-A22F-4226D5FA9D5B}" presName="parTrans" presStyleLbl="sibTrans2D1" presStyleIdx="0" presStyleCnt="4"/>
      <dgm:spPr/>
      <dgm:t>
        <a:bodyPr/>
        <a:lstStyle/>
        <a:p>
          <a:endParaRPr lang="pt-BR"/>
        </a:p>
      </dgm:t>
    </dgm:pt>
    <dgm:pt modelId="{A917BF44-DAD1-463B-815D-3F1F29C9D08B}" type="pres">
      <dgm:prSet presAssocID="{F5746021-0DAE-4FE7-9CD6-27F705EB28AA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3B38D9-2BC7-4CE8-BF2C-207F6D64398F}" type="pres">
      <dgm:prSet presAssocID="{2B7D7C2D-2532-42B9-8D8A-ECAC82878D14}" presName="sibTrans" presStyleLbl="sibTrans2D1" presStyleIdx="1" presStyleCnt="4"/>
      <dgm:spPr/>
      <dgm:t>
        <a:bodyPr/>
        <a:lstStyle/>
        <a:p>
          <a:endParaRPr lang="pt-BR"/>
        </a:p>
      </dgm:t>
    </dgm:pt>
    <dgm:pt modelId="{015DACD6-F0BB-47FF-B7D7-508AE896C70C}" type="pres">
      <dgm:prSet presAssocID="{07DC8467-F225-4CB0-9998-B85870B23DB6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C55D9A-1147-4034-AAD2-A77DB7B85FA7}" type="pres">
      <dgm:prSet presAssocID="{2E7B0431-8201-4C83-B60E-59CCC4EE693F}" presName="hSp" presStyleCnt="0"/>
      <dgm:spPr/>
      <dgm:t>
        <a:bodyPr/>
        <a:lstStyle/>
        <a:p>
          <a:endParaRPr lang="pt-BR"/>
        </a:p>
      </dgm:t>
    </dgm:pt>
    <dgm:pt modelId="{5022CF9A-327E-41EB-A5B4-18E1FB83C83C}" type="pres">
      <dgm:prSet presAssocID="{25D11E3B-69B6-489C-9763-0409D5DEF606}" presName="vertFlow" presStyleCnt="0"/>
      <dgm:spPr/>
      <dgm:t>
        <a:bodyPr/>
        <a:lstStyle/>
        <a:p>
          <a:endParaRPr lang="pt-BR"/>
        </a:p>
      </dgm:t>
    </dgm:pt>
    <dgm:pt modelId="{C7BD6F63-884E-470C-ABEA-8B5B40700E8C}" type="pres">
      <dgm:prSet presAssocID="{25D11E3B-69B6-489C-9763-0409D5DEF606}" presName="header" presStyleLbl="node1" presStyleIdx="1" presStyleCnt="3"/>
      <dgm:spPr/>
      <dgm:t>
        <a:bodyPr/>
        <a:lstStyle/>
        <a:p>
          <a:endParaRPr lang="pt-BR"/>
        </a:p>
      </dgm:t>
    </dgm:pt>
    <dgm:pt modelId="{B4172288-0A51-40A7-B5A4-40F88B20D96A}" type="pres">
      <dgm:prSet presAssocID="{1E5F047F-FCCD-421D-B11B-17D524957EF5}" presName="parTrans" presStyleLbl="sibTrans2D1" presStyleIdx="2" presStyleCnt="4"/>
      <dgm:spPr/>
      <dgm:t>
        <a:bodyPr/>
        <a:lstStyle/>
        <a:p>
          <a:endParaRPr lang="pt-BR"/>
        </a:p>
      </dgm:t>
    </dgm:pt>
    <dgm:pt modelId="{7014E765-EF73-4FBF-B77B-EC81C9C4AC49}" type="pres">
      <dgm:prSet presAssocID="{958DA27A-97D6-4A5A-9F9B-403FB2781062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E539BD-2BFE-477A-9A31-3D2EA8492EEB}" type="pres">
      <dgm:prSet presAssocID="{25D11E3B-69B6-489C-9763-0409D5DEF606}" presName="hSp" presStyleCnt="0"/>
      <dgm:spPr/>
      <dgm:t>
        <a:bodyPr/>
        <a:lstStyle/>
        <a:p>
          <a:endParaRPr lang="pt-BR"/>
        </a:p>
      </dgm:t>
    </dgm:pt>
    <dgm:pt modelId="{C9907293-E011-457B-B0F0-E84A11CF47A1}" type="pres">
      <dgm:prSet presAssocID="{28F23C88-FF23-4E80-A845-F58B8519628D}" presName="vertFlow" presStyleCnt="0"/>
      <dgm:spPr/>
      <dgm:t>
        <a:bodyPr/>
        <a:lstStyle/>
        <a:p>
          <a:endParaRPr lang="pt-BR"/>
        </a:p>
      </dgm:t>
    </dgm:pt>
    <dgm:pt modelId="{40CEC053-18BE-48DE-B67A-42447A8D69BC}" type="pres">
      <dgm:prSet presAssocID="{28F23C88-FF23-4E80-A845-F58B8519628D}" presName="header" presStyleLbl="node1" presStyleIdx="2" presStyleCnt="3"/>
      <dgm:spPr/>
      <dgm:t>
        <a:bodyPr/>
        <a:lstStyle/>
        <a:p>
          <a:endParaRPr lang="pt-BR"/>
        </a:p>
      </dgm:t>
    </dgm:pt>
    <dgm:pt modelId="{DCE6CFFB-6494-4E29-A031-43A56DB6CC28}" type="pres">
      <dgm:prSet presAssocID="{135908A7-9636-4A71-8C0F-34E84A5E7177}" presName="parTrans" presStyleLbl="sibTrans2D1" presStyleIdx="3" presStyleCnt="4"/>
      <dgm:spPr/>
      <dgm:t>
        <a:bodyPr/>
        <a:lstStyle/>
        <a:p>
          <a:endParaRPr lang="pt-BR"/>
        </a:p>
      </dgm:t>
    </dgm:pt>
    <dgm:pt modelId="{4E7D9271-F6C7-4ECB-A267-2A61E55663D2}" type="pres">
      <dgm:prSet presAssocID="{1F4140FC-DED0-4F82-95EF-1125C1CC2467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F70048C-D1D3-40D5-8EF2-E3865DBC2771}" type="presOf" srcId="{958DA27A-97D6-4A5A-9F9B-403FB2781062}" destId="{7014E765-EF73-4FBF-B77B-EC81C9C4AC49}" srcOrd="0" destOrd="0" presId="urn:microsoft.com/office/officeart/2005/8/layout/lProcess1"/>
    <dgm:cxn modelId="{3937D035-B660-401C-BB92-16ED630A924F}" type="presOf" srcId="{135908A7-9636-4A71-8C0F-34E84A5E7177}" destId="{DCE6CFFB-6494-4E29-A031-43A56DB6CC28}" srcOrd="0" destOrd="0" presId="urn:microsoft.com/office/officeart/2005/8/layout/lProcess1"/>
    <dgm:cxn modelId="{96F4F779-C34F-47BA-86D8-66E7ECEEA957}" type="presOf" srcId="{2E7B0431-8201-4C83-B60E-59CCC4EE693F}" destId="{414C520D-7A73-4EBF-AF84-FE71C85A7138}" srcOrd="0" destOrd="0" presId="urn:microsoft.com/office/officeart/2005/8/layout/lProcess1"/>
    <dgm:cxn modelId="{ACEDA0ED-40ED-41AF-9FE6-B91152DED4E6}" type="presOf" srcId="{1F4140FC-DED0-4F82-95EF-1125C1CC2467}" destId="{4E7D9271-F6C7-4ECB-A267-2A61E55663D2}" srcOrd="0" destOrd="0" presId="urn:microsoft.com/office/officeart/2005/8/layout/lProcess1"/>
    <dgm:cxn modelId="{0A20D14C-B046-4F86-B250-C7A39FE8DDA0}" srcId="{060CA2FF-0D49-4256-8A70-ABEF24008120}" destId="{25D11E3B-69B6-489C-9763-0409D5DEF606}" srcOrd="1" destOrd="0" parTransId="{F7115297-5CD1-4C14-BC01-C23DE480BD20}" sibTransId="{010F293E-5FB2-45A4-A96F-B1DB049B8F5A}"/>
    <dgm:cxn modelId="{218CE3D5-3B31-4907-AD98-D62651258BA4}" srcId="{2E7B0431-8201-4C83-B60E-59CCC4EE693F}" destId="{F5746021-0DAE-4FE7-9CD6-27F705EB28AA}" srcOrd="0" destOrd="0" parTransId="{28E32881-DA93-4C11-A22F-4226D5FA9D5B}" sibTransId="{2B7D7C2D-2532-42B9-8D8A-ECAC82878D14}"/>
    <dgm:cxn modelId="{60A4050B-9AAB-4E61-9766-D28218738CAC}" srcId="{25D11E3B-69B6-489C-9763-0409D5DEF606}" destId="{958DA27A-97D6-4A5A-9F9B-403FB2781062}" srcOrd="0" destOrd="0" parTransId="{1E5F047F-FCCD-421D-B11B-17D524957EF5}" sibTransId="{A6505818-91D1-4446-A6BD-007813339654}"/>
    <dgm:cxn modelId="{3D5F27CC-C791-4E5E-BC7A-44C317BB7B6B}" type="presOf" srcId="{F5746021-0DAE-4FE7-9CD6-27F705EB28AA}" destId="{A917BF44-DAD1-463B-815D-3F1F29C9D08B}" srcOrd="0" destOrd="0" presId="urn:microsoft.com/office/officeart/2005/8/layout/lProcess1"/>
    <dgm:cxn modelId="{FDE5FFDA-6915-4F01-98B7-AE980B30A8B2}" type="presOf" srcId="{07DC8467-F225-4CB0-9998-B85870B23DB6}" destId="{015DACD6-F0BB-47FF-B7D7-508AE896C70C}" srcOrd="0" destOrd="0" presId="urn:microsoft.com/office/officeart/2005/8/layout/lProcess1"/>
    <dgm:cxn modelId="{B07612AF-C9CC-4AF2-989A-8C1EA775B071}" type="presOf" srcId="{25D11E3B-69B6-489C-9763-0409D5DEF606}" destId="{C7BD6F63-884E-470C-ABEA-8B5B40700E8C}" srcOrd="0" destOrd="0" presId="urn:microsoft.com/office/officeart/2005/8/layout/lProcess1"/>
    <dgm:cxn modelId="{1358241B-CF65-4801-A8D8-0D616BE3F813}" srcId="{060CA2FF-0D49-4256-8A70-ABEF24008120}" destId="{28F23C88-FF23-4E80-A845-F58B8519628D}" srcOrd="2" destOrd="0" parTransId="{9EB37913-60D4-4FAA-9949-D33187819EFC}" sibTransId="{0D4D144B-D965-425D-9354-790CA63A067F}"/>
    <dgm:cxn modelId="{465666C0-550E-4C46-B2D5-6F0D64BC3F8E}" srcId="{28F23C88-FF23-4E80-A845-F58B8519628D}" destId="{1F4140FC-DED0-4F82-95EF-1125C1CC2467}" srcOrd="0" destOrd="0" parTransId="{135908A7-9636-4A71-8C0F-34E84A5E7177}" sibTransId="{351B9607-780B-4C64-8BC6-50CB857404B0}"/>
    <dgm:cxn modelId="{BD3CB5CA-EB16-4C66-839A-AE46B8B416C5}" type="presOf" srcId="{1E5F047F-FCCD-421D-B11B-17D524957EF5}" destId="{B4172288-0A51-40A7-B5A4-40F88B20D96A}" srcOrd="0" destOrd="0" presId="urn:microsoft.com/office/officeart/2005/8/layout/lProcess1"/>
    <dgm:cxn modelId="{EB514735-F0AD-4991-83AD-F8EFE169EC52}" srcId="{060CA2FF-0D49-4256-8A70-ABEF24008120}" destId="{2E7B0431-8201-4C83-B60E-59CCC4EE693F}" srcOrd="0" destOrd="0" parTransId="{099CD64D-70C2-4DA9-AB71-50F65B690D87}" sibTransId="{8762A2FC-6D90-4DB1-BB44-7C36AE450037}"/>
    <dgm:cxn modelId="{0F33F763-8350-4A5A-98EC-536B03587FFE}" type="presOf" srcId="{060CA2FF-0D49-4256-8A70-ABEF24008120}" destId="{38C5B907-E201-4FA4-9FAB-9B1DD2C6CE7C}" srcOrd="0" destOrd="0" presId="urn:microsoft.com/office/officeart/2005/8/layout/lProcess1"/>
    <dgm:cxn modelId="{CE306463-B693-4693-A087-52ABEE81A394}" srcId="{2E7B0431-8201-4C83-B60E-59CCC4EE693F}" destId="{07DC8467-F225-4CB0-9998-B85870B23DB6}" srcOrd="1" destOrd="0" parTransId="{20CB675F-5916-4308-9ACF-0DC0FE565D24}" sibTransId="{7E6B7299-B1AD-43CA-BD38-6C6F1EE2CFCF}"/>
    <dgm:cxn modelId="{42A5689A-504D-4A42-BA61-019A8865DF33}" type="presOf" srcId="{28F23C88-FF23-4E80-A845-F58B8519628D}" destId="{40CEC053-18BE-48DE-B67A-42447A8D69BC}" srcOrd="0" destOrd="0" presId="urn:microsoft.com/office/officeart/2005/8/layout/lProcess1"/>
    <dgm:cxn modelId="{BD636E80-C75D-4152-8CC8-C331EB026D60}" type="presOf" srcId="{2B7D7C2D-2532-42B9-8D8A-ECAC82878D14}" destId="{833B38D9-2BC7-4CE8-BF2C-207F6D64398F}" srcOrd="0" destOrd="0" presId="urn:microsoft.com/office/officeart/2005/8/layout/lProcess1"/>
    <dgm:cxn modelId="{B83644E4-0866-46BA-80CA-F623ACC07899}" type="presOf" srcId="{28E32881-DA93-4C11-A22F-4226D5FA9D5B}" destId="{B21054DD-0DCC-47C5-B470-DF7335CC008A}" srcOrd="0" destOrd="0" presId="urn:microsoft.com/office/officeart/2005/8/layout/lProcess1"/>
    <dgm:cxn modelId="{4E095A1F-EEF8-4E4D-8704-12525AAF654A}" type="presParOf" srcId="{38C5B907-E201-4FA4-9FAB-9B1DD2C6CE7C}" destId="{653627B9-8EA6-4CD9-90B1-F4BE28DDF88A}" srcOrd="0" destOrd="0" presId="urn:microsoft.com/office/officeart/2005/8/layout/lProcess1"/>
    <dgm:cxn modelId="{4443F5C9-609B-4043-AEA7-119D84AA3CD2}" type="presParOf" srcId="{653627B9-8EA6-4CD9-90B1-F4BE28DDF88A}" destId="{414C520D-7A73-4EBF-AF84-FE71C85A7138}" srcOrd="0" destOrd="0" presId="urn:microsoft.com/office/officeart/2005/8/layout/lProcess1"/>
    <dgm:cxn modelId="{98D035BA-692C-4BD3-BDDB-066CBE9FDAD2}" type="presParOf" srcId="{653627B9-8EA6-4CD9-90B1-F4BE28DDF88A}" destId="{B21054DD-0DCC-47C5-B470-DF7335CC008A}" srcOrd="1" destOrd="0" presId="urn:microsoft.com/office/officeart/2005/8/layout/lProcess1"/>
    <dgm:cxn modelId="{3778CFAA-C9B6-4BEF-8659-0993CCFCF850}" type="presParOf" srcId="{653627B9-8EA6-4CD9-90B1-F4BE28DDF88A}" destId="{A917BF44-DAD1-463B-815D-3F1F29C9D08B}" srcOrd="2" destOrd="0" presId="urn:microsoft.com/office/officeart/2005/8/layout/lProcess1"/>
    <dgm:cxn modelId="{07CB3787-9EE0-4FC8-B819-1B3793EBE6CB}" type="presParOf" srcId="{653627B9-8EA6-4CD9-90B1-F4BE28DDF88A}" destId="{833B38D9-2BC7-4CE8-BF2C-207F6D64398F}" srcOrd="3" destOrd="0" presId="urn:microsoft.com/office/officeart/2005/8/layout/lProcess1"/>
    <dgm:cxn modelId="{746563C8-30E4-4F10-BB6D-4FF23B167D9D}" type="presParOf" srcId="{653627B9-8EA6-4CD9-90B1-F4BE28DDF88A}" destId="{015DACD6-F0BB-47FF-B7D7-508AE896C70C}" srcOrd="4" destOrd="0" presId="urn:microsoft.com/office/officeart/2005/8/layout/lProcess1"/>
    <dgm:cxn modelId="{A6FAA35C-CBFC-41FE-B5DC-48E17BCE3CFC}" type="presParOf" srcId="{38C5B907-E201-4FA4-9FAB-9B1DD2C6CE7C}" destId="{BAC55D9A-1147-4034-AAD2-A77DB7B85FA7}" srcOrd="1" destOrd="0" presId="urn:microsoft.com/office/officeart/2005/8/layout/lProcess1"/>
    <dgm:cxn modelId="{529985C5-9941-4EDF-85B3-804571E8AF15}" type="presParOf" srcId="{38C5B907-E201-4FA4-9FAB-9B1DD2C6CE7C}" destId="{5022CF9A-327E-41EB-A5B4-18E1FB83C83C}" srcOrd="2" destOrd="0" presId="urn:microsoft.com/office/officeart/2005/8/layout/lProcess1"/>
    <dgm:cxn modelId="{251C152D-9B13-403D-B3F3-F82989780F9A}" type="presParOf" srcId="{5022CF9A-327E-41EB-A5B4-18E1FB83C83C}" destId="{C7BD6F63-884E-470C-ABEA-8B5B40700E8C}" srcOrd="0" destOrd="0" presId="urn:microsoft.com/office/officeart/2005/8/layout/lProcess1"/>
    <dgm:cxn modelId="{B889009F-818B-474A-BDCA-D07D8249FAA4}" type="presParOf" srcId="{5022CF9A-327E-41EB-A5B4-18E1FB83C83C}" destId="{B4172288-0A51-40A7-B5A4-40F88B20D96A}" srcOrd="1" destOrd="0" presId="urn:microsoft.com/office/officeart/2005/8/layout/lProcess1"/>
    <dgm:cxn modelId="{B37030E3-6124-4371-8760-E7C48583B801}" type="presParOf" srcId="{5022CF9A-327E-41EB-A5B4-18E1FB83C83C}" destId="{7014E765-EF73-4FBF-B77B-EC81C9C4AC49}" srcOrd="2" destOrd="0" presId="urn:microsoft.com/office/officeart/2005/8/layout/lProcess1"/>
    <dgm:cxn modelId="{A00586C4-E8D9-4D03-9002-FCD84BA9F9D3}" type="presParOf" srcId="{38C5B907-E201-4FA4-9FAB-9B1DD2C6CE7C}" destId="{D0E539BD-2BFE-477A-9A31-3D2EA8492EEB}" srcOrd="3" destOrd="0" presId="urn:microsoft.com/office/officeart/2005/8/layout/lProcess1"/>
    <dgm:cxn modelId="{2DD963B7-106F-41B4-B4ED-DDFFE93217B4}" type="presParOf" srcId="{38C5B907-E201-4FA4-9FAB-9B1DD2C6CE7C}" destId="{C9907293-E011-457B-B0F0-E84A11CF47A1}" srcOrd="4" destOrd="0" presId="urn:microsoft.com/office/officeart/2005/8/layout/lProcess1"/>
    <dgm:cxn modelId="{1584B9D3-9D14-4C01-B59A-F9B9AC464DE1}" type="presParOf" srcId="{C9907293-E011-457B-B0F0-E84A11CF47A1}" destId="{40CEC053-18BE-48DE-B67A-42447A8D69BC}" srcOrd="0" destOrd="0" presId="urn:microsoft.com/office/officeart/2005/8/layout/lProcess1"/>
    <dgm:cxn modelId="{E6481CFD-AC1F-416A-AFFC-6A2EC296554A}" type="presParOf" srcId="{C9907293-E011-457B-B0F0-E84A11CF47A1}" destId="{DCE6CFFB-6494-4E29-A031-43A56DB6CC28}" srcOrd="1" destOrd="0" presId="urn:microsoft.com/office/officeart/2005/8/layout/lProcess1"/>
    <dgm:cxn modelId="{108EEF53-24BE-45A6-A8B0-D72C5AFC85F5}" type="presParOf" srcId="{C9907293-E011-457B-B0F0-E84A11CF47A1}" destId="{4E7D9271-F6C7-4ECB-A267-2A61E55663D2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6FCD2-10CD-4B20-9EFD-49833C6F454C}">
      <dsp:nvSpPr>
        <dsp:cNvPr id="0" name=""/>
        <dsp:cNvSpPr/>
      </dsp:nvSpPr>
      <dsp:spPr>
        <a:xfrm>
          <a:off x="3053139" y="984"/>
          <a:ext cx="4579708" cy="5330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Gerencia o sistema</a:t>
          </a:r>
          <a:endParaRPr lang="pt-BR" sz="1300" kern="1200" dirty="0"/>
        </a:p>
      </dsp:txBody>
      <dsp:txXfrm>
        <a:off x="3053139" y="67612"/>
        <a:ext cx="4379823" cy="399771"/>
      </dsp:txXfrm>
    </dsp:sp>
    <dsp:sp modelId="{F9454BAE-7960-4299-AADE-5F0335C4478C}">
      <dsp:nvSpPr>
        <dsp:cNvPr id="0" name=""/>
        <dsp:cNvSpPr/>
      </dsp:nvSpPr>
      <dsp:spPr>
        <a:xfrm>
          <a:off x="0" y="984"/>
          <a:ext cx="3053139" cy="5330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Administrador</a:t>
          </a:r>
          <a:endParaRPr lang="pt-BR" sz="2300" kern="1200" dirty="0"/>
        </a:p>
      </dsp:txBody>
      <dsp:txXfrm>
        <a:off x="26020" y="27004"/>
        <a:ext cx="3001099" cy="480987"/>
      </dsp:txXfrm>
    </dsp:sp>
    <dsp:sp modelId="{28B8F840-300B-4BC3-86CB-D234F86B3511}">
      <dsp:nvSpPr>
        <dsp:cNvPr id="0" name=""/>
        <dsp:cNvSpPr/>
      </dsp:nvSpPr>
      <dsp:spPr>
        <a:xfrm>
          <a:off x="3053139" y="587315"/>
          <a:ext cx="4579708" cy="5330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986427"/>
            <a:satOff val="5539"/>
            <a:lumOff val="35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986427"/>
              <a:satOff val="5539"/>
              <a:lumOff val="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b="0" i="0" kern="1200" dirty="0" smtClean="0"/>
            <a:t>Visualiza os eventos em formato de agenda e com filtros de período</a:t>
          </a:r>
          <a:endParaRPr lang="pt-BR" sz="1300" kern="1200" dirty="0"/>
        </a:p>
      </dsp:txBody>
      <dsp:txXfrm>
        <a:off x="3053139" y="653943"/>
        <a:ext cx="4379823" cy="399771"/>
      </dsp:txXfrm>
    </dsp:sp>
    <dsp:sp modelId="{2DCE31DF-7C95-4A78-BE7B-33370E454AE9}">
      <dsp:nvSpPr>
        <dsp:cNvPr id="0" name=""/>
        <dsp:cNvSpPr/>
      </dsp:nvSpPr>
      <dsp:spPr>
        <a:xfrm>
          <a:off x="0" y="587315"/>
          <a:ext cx="3053139" cy="533027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Agenda</a:t>
          </a:r>
          <a:endParaRPr lang="pt-BR" sz="2300" kern="1200" dirty="0"/>
        </a:p>
      </dsp:txBody>
      <dsp:txXfrm>
        <a:off x="26020" y="613335"/>
        <a:ext cx="3001099" cy="480987"/>
      </dsp:txXfrm>
    </dsp:sp>
    <dsp:sp modelId="{EE42870D-8CEC-43FA-9ACD-C42804D013EA}">
      <dsp:nvSpPr>
        <dsp:cNvPr id="0" name=""/>
        <dsp:cNvSpPr/>
      </dsp:nvSpPr>
      <dsp:spPr>
        <a:xfrm>
          <a:off x="3053139" y="1173646"/>
          <a:ext cx="4579708" cy="5330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b="0" i="0" kern="1200" dirty="0" smtClean="0"/>
            <a:t>Abre, acompanha e edita chamados</a:t>
          </a:r>
          <a:endParaRPr lang="pt-BR" sz="1300" kern="1200" dirty="0"/>
        </a:p>
      </dsp:txBody>
      <dsp:txXfrm>
        <a:off x="3053139" y="1240274"/>
        <a:ext cx="4379823" cy="399771"/>
      </dsp:txXfrm>
    </dsp:sp>
    <dsp:sp modelId="{ACF6315A-34BC-4B15-B513-0BC0985ED694}">
      <dsp:nvSpPr>
        <dsp:cNvPr id="0" name=""/>
        <dsp:cNvSpPr/>
      </dsp:nvSpPr>
      <dsp:spPr>
        <a:xfrm>
          <a:off x="0" y="1173646"/>
          <a:ext cx="3053139" cy="533027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Chamados e alterações</a:t>
          </a:r>
          <a:endParaRPr lang="pt-BR" sz="2300" kern="1200" dirty="0"/>
        </a:p>
      </dsp:txBody>
      <dsp:txXfrm>
        <a:off x="26020" y="1199666"/>
        <a:ext cx="3001099" cy="480987"/>
      </dsp:txXfrm>
    </dsp:sp>
    <dsp:sp modelId="{9192FF36-F73D-4F7E-A7CB-2888BBE1D3DB}">
      <dsp:nvSpPr>
        <dsp:cNvPr id="0" name=""/>
        <dsp:cNvSpPr/>
      </dsp:nvSpPr>
      <dsp:spPr>
        <a:xfrm>
          <a:off x="3053139" y="1759976"/>
          <a:ext cx="4579708" cy="5330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2959282"/>
            <a:satOff val="16618"/>
            <a:lumOff val="105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959282"/>
              <a:satOff val="16618"/>
              <a:lumOff val="1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Altera os dados cadastrais e troca a senha</a:t>
          </a:r>
          <a:endParaRPr lang="pt-BR" sz="1300" kern="1200" dirty="0"/>
        </a:p>
      </dsp:txBody>
      <dsp:txXfrm>
        <a:off x="3053139" y="1826604"/>
        <a:ext cx="4379823" cy="399771"/>
      </dsp:txXfrm>
    </dsp:sp>
    <dsp:sp modelId="{F68AF25B-A8A8-4731-9BC3-219B3B21DDAE}">
      <dsp:nvSpPr>
        <dsp:cNvPr id="0" name=""/>
        <dsp:cNvSpPr/>
      </dsp:nvSpPr>
      <dsp:spPr>
        <a:xfrm>
          <a:off x="0" y="1759976"/>
          <a:ext cx="3053139" cy="533027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Configuração de conta</a:t>
          </a:r>
          <a:endParaRPr lang="pt-BR" sz="2300" kern="1200" dirty="0"/>
        </a:p>
      </dsp:txBody>
      <dsp:txXfrm>
        <a:off x="26020" y="1785996"/>
        <a:ext cx="3001099" cy="480987"/>
      </dsp:txXfrm>
    </dsp:sp>
    <dsp:sp modelId="{48E0510F-F6A8-4397-9322-4D42CC89441A}">
      <dsp:nvSpPr>
        <dsp:cNvPr id="0" name=""/>
        <dsp:cNvSpPr/>
      </dsp:nvSpPr>
      <dsp:spPr>
        <a:xfrm>
          <a:off x="3053139" y="2346307"/>
          <a:ext cx="4579708" cy="5330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Permite pesquisar qualquer evento realizado pela SMC</a:t>
          </a:r>
          <a:endParaRPr lang="pt-BR" sz="1300" kern="1200" dirty="0"/>
        </a:p>
      </dsp:txBody>
      <dsp:txXfrm>
        <a:off x="3053139" y="2412935"/>
        <a:ext cx="4379823" cy="399771"/>
      </dsp:txXfrm>
    </dsp:sp>
    <dsp:sp modelId="{6EC6ED89-714C-46BE-9315-05752EE43146}">
      <dsp:nvSpPr>
        <dsp:cNvPr id="0" name=""/>
        <dsp:cNvSpPr/>
      </dsp:nvSpPr>
      <dsp:spPr>
        <a:xfrm>
          <a:off x="0" y="2346307"/>
          <a:ext cx="3053139" cy="533027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Pesquisas e Buscas</a:t>
          </a:r>
          <a:endParaRPr lang="pt-BR" sz="2300" kern="1200" dirty="0"/>
        </a:p>
      </dsp:txBody>
      <dsp:txXfrm>
        <a:off x="26020" y="2372327"/>
        <a:ext cx="3001099" cy="480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520D-7A73-4EBF-AF84-FE71C85A7138}">
      <dsp:nvSpPr>
        <dsp:cNvPr id="0" name=""/>
        <dsp:cNvSpPr/>
      </dsp:nvSpPr>
      <dsp:spPr>
        <a:xfrm>
          <a:off x="1619687" y="2666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Formação</a:t>
          </a:r>
          <a:endParaRPr lang="pt-BR" sz="2400" kern="1200" dirty="0"/>
        </a:p>
      </dsp:txBody>
      <dsp:txXfrm>
        <a:off x="1632359" y="15338"/>
        <a:ext cx="1705301" cy="407317"/>
      </dsp:txXfrm>
    </dsp:sp>
    <dsp:sp modelId="{B21054DD-0DCC-47C5-B470-DF7335CC008A}">
      <dsp:nvSpPr>
        <dsp:cNvPr id="0" name=""/>
        <dsp:cNvSpPr/>
      </dsp:nvSpPr>
      <dsp:spPr>
        <a:xfrm rot="5400000">
          <a:off x="2447152" y="473185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7BF44-DAD1-463B-815D-3F1F29C9D08B}">
      <dsp:nvSpPr>
        <dsp:cNvPr id="0" name=""/>
        <dsp:cNvSpPr/>
      </dsp:nvSpPr>
      <dsp:spPr>
        <a:xfrm>
          <a:off x="1619687" y="586758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Cadastra as informações administrativas</a:t>
          </a:r>
          <a:endParaRPr lang="pt-BR" sz="1200" kern="1200" dirty="0"/>
        </a:p>
      </dsp:txBody>
      <dsp:txXfrm>
        <a:off x="1632359" y="599430"/>
        <a:ext cx="1705301" cy="407317"/>
      </dsp:txXfrm>
    </dsp:sp>
    <dsp:sp modelId="{833B38D9-2BC7-4CE8-BF2C-207F6D64398F}">
      <dsp:nvSpPr>
        <dsp:cNvPr id="0" name=""/>
        <dsp:cNvSpPr/>
      </dsp:nvSpPr>
      <dsp:spPr>
        <a:xfrm rot="5400000">
          <a:off x="2447152" y="1057278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223238"/>
            <a:satOff val="1345"/>
            <a:lumOff val="1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35A3D-5686-4D4A-93FB-D70F7EDC7D7E}">
      <dsp:nvSpPr>
        <dsp:cNvPr id="0" name=""/>
        <dsp:cNvSpPr/>
      </dsp:nvSpPr>
      <dsp:spPr>
        <a:xfrm>
          <a:off x="1619687" y="1170851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197285"/>
            <a:satOff val="1108"/>
            <a:lumOff val="7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"/>
              <a:satOff val="1108"/>
              <a:lumOff val="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Cadastra a Pessoa Física</a:t>
          </a:r>
          <a:endParaRPr lang="pt-BR" sz="1200" kern="1200" dirty="0"/>
        </a:p>
      </dsp:txBody>
      <dsp:txXfrm>
        <a:off x="1632359" y="1183523"/>
        <a:ext cx="1705301" cy="407317"/>
      </dsp:txXfrm>
    </dsp:sp>
    <dsp:sp modelId="{BCAB3693-BF21-4686-B01A-DECC0FDF7BE1}">
      <dsp:nvSpPr>
        <dsp:cNvPr id="0" name=""/>
        <dsp:cNvSpPr/>
      </dsp:nvSpPr>
      <dsp:spPr>
        <a:xfrm rot="5400000">
          <a:off x="2447152" y="1641370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446477"/>
            <a:satOff val="2690"/>
            <a:lumOff val="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E61F5-4E06-4171-82AC-B1DDB28D87E8}">
      <dsp:nvSpPr>
        <dsp:cNvPr id="0" name=""/>
        <dsp:cNvSpPr/>
      </dsp:nvSpPr>
      <dsp:spPr>
        <a:xfrm>
          <a:off x="1619687" y="1754944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394571"/>
            <a:satOff val="2216"/>
            <a:lumOff val="14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"/>
              <a:satOff val="2216"/>
              <a:lumOff val="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Cadastra os dados de contratação</a:t>
          </a:r>
          <a:endParaRPr lang="pt-BR" sz="1200" kern="1200" dirty="0"/>
        </a:p>
      </dsp:txBody>
      <dsp:txXfrm>
        <a:off x="1632359" y="1767616"/>
        <a:ext cx="1705301" cy="407317"/>
      </dsp:txXfrm>
    </dsp:sp>
    <dsp:sp modelId="{0483CA5B-D591-476E-9B79-60E3D2D44948}">
      <dsp:nvSpPr>
        <dsp:cNvPr id="0" name=""/>
        <dsp:cNvSpPr/>
      </dsp:nvSpPr>
      <dsp:spPr>
        <a:xfrm rot="5400000">
          <a:off x="2447152" y="2225463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669715"/>
            <a:satOff val="4035"/>
            <a:lumOff val="3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8D244-C64A-4F0E-A6A8-5E866FEC78A2}">
      <dsp:nvSpPr>
        <dsp:cNvPr id="0" name=""/>
        <dsp:cNvSpPr/>
      </dsp:nvSpPr>
      <dsp:spPr>
        <a:xfrm>
          <a:off x="1619687" y="2339037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591856"/>
            <a:satOff val="3324"/>
            <a:lumOff val="21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91856"/>
              <a:satOff val="3324"/>
              <a:lumOff val="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Gera a solicitação de contratação</a:t>
          </a:r>
          <a:endParaRPr lang="pt-BR" sz="1200" kern="1200" dirty="0"/>
        </a:p>
      </dsp:txBody>
      <dsp:txXfrm>
        <a:off x="1632359" y="2351709"/>
        <a:ext cx="1705301" cy="407317"/>
      </dsp:txXfrm>
    </dsp:sp>
    <dsp:sp modelId="{59C27B94-ADE3-45C2-B8AC-E2CE795DD36D}">
      <dsp:nvSpPr>
        <dsp:cNvPr id="0" name=""/>
        <dsp:cNvSpPr/>
      </dsp:nvSpPr>
      <dsp:spPr>
        <a:xfrm rot="5400000">
          <a:off x="2447152" y="2809556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A87B-38FD-4272-9401-555D399D9B92}">
      <dsp:nvSpPr>
        <dsp:cNvPr id="0" name=""/>
        <dsp:cNvSpPr/>
      </dsp:nvSpPr>
      <dsp:spPr>
        <a:xfrm>
          <a:off x="1619687" y="2923130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789142"/>
            <a:satOff val="4431"/>
            <a:lumOff val="28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89142"/>
              <a:satOff val="4431"/>
              <a:lumOff val="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-----------</a:t>
          </a:r>
          <a:endParaRPr lang="pt-BR" sz="1200" kern="1200" dirty="0"/>
        </a:p>
      </dsp:txBody>
      <dsp:txXfrm>
        <a:off x="1632359" y="2935802"/>
        <a:ext cx="1705301" cy="407317"/>
      </dsp:txXfrm>
    </dsp:sp>
    <dsp:sp modelId="{C30D14A1-8744-426B-BAE0-F13B4D08E733}">
      <dsp:nvSpPr>
        <dsp:cNvPr id="0" name=""/>
        <dsp:cNvSpPr/>
      </dsp:nvSpPr>
      <dsp:spPr>
        <a:xfrm rot="5400000">
          <a:off x="2447152" y="3393649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FE47-010B-43A0-B02C-DD668576B081}">
      <dsp:nvSpPr>
        <dsp:cNvPr id="0" name=""/>
        <dsp:cNvSpPr/>
      </dsp:nvSpPr>
      <dsp:spPr>
        <a:xfrm>
          <a:off x="1619687" y="3507222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986427"/>
            <a:satOff val="5539"/>
            <a:lumOff val="35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986427"/>
              <a:satOff val="5539"/>
              <a:lumOff val="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Gera o pedido de pagamento</a:t>
          </a:r>
          <a:endParaRPr lang="pt-BR" sz="1200" kern="1200" dirty="0"/>
        </a:p>
      </dsp:txBody>
      <dsp:txXfrm>
        <a:off x="1632359" y="3519894"/>
        <a:ext cx="1705301" cy="407317"/>
      </dsp:txXfrm>
    </dsp:sp>
    <dsp:sp modelId="{0DD88402-C780-450E-8F79-84A42F59DF6B}">
      <dsp:nvSpPr>
        <dsp:cNvPr id="0" name=""/>
        <dsp:cNvSpPr/>
      </dsp:nvSpPr>
      <dsp:spPr>
        <a:xfrm rot="5400000">
          <a:off x="2447152" y="3977741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1339431"/>
            <a:satOff val="8070"/>
            <a:lumOff val="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18D49-A6F7-4EC3-A32A-3643B5C07DF1}">
      <dsp:nvSpPr>
        <dsp:cNvPr id="0" name=""/>
        <dsp:cNvSpPr/>
      </dsp:nvSpPr>
      <dsp:spPr>
        <a:xfrm>
          <a:off x="1619687" y="4091315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1183713"/>
            <a:satOff val="6647"/>
            <a:lumOff val="42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83713"/>
              <a:satOff val="6647"/>
              <a:lumOff val="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Conclui o processo</a:t>
          </a:r>
          <a:endParaRPr lang="pt-BR" sz="1200" kern="1200" dirty="0"/>
        </a:p>
      </dsp:txBody>
      <dsp:txXfrm>
        <a:off x="1632359" y="4103987"/>
        <a:ext cx="1705301" cy="407317"/>
      </dsp:txXfrm>
    </dsp:sp>
    <dsp:sp modelId="{C7BD6F63-884E-470C-ABEA-8B5B40700E8C}">
      <dsp:nvSpPr>
        <dsp:cNvPr id="0" name=""/>
        <dsp:cNvSpPr/>
      </dsp:nvSpPr>
      <dsp:spPr>
        <a:xfrm>
          <a:off x="3592622" y="2666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EMIA</a:t>
          </a:r>
          <a:endParaRPr lang="pt-BR" sz="2400" kern="1200" dirty="0"/>
        </a:p>
      </dsp:txBody>
      <dsp:txXfrm>
        <a:off x="3605294" y="15338"/>
        <a:ext cx="1705301" cy="407317"/>
      </dsp:txXfrm>
    </dsp:sp>
    <dsp:sp modelId="{B4172288-0A51-40A7-B5A4-40F88B20D96A}">
      <dsp:nvSpPr>
        <dsp:cNvPr id="0" name=""/>
        <dsp:cNvSpPr/>
      </dsp:nvSpPr>
      <dsp:spPr>
        <a:xfrm rot="5400000">
          <a:off x="4420087" y="473185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1562669"/>
            <a:satOff val="9415"/>
            <a:lumOff val="7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4E765-EF73-4FBF-B77B-EC81C9C4AC49}">
      <dsp:nvSpPr>
        <dsp:cNvPr id="0" name=""/>
        <dsp:cNvSpPr/>
      </dsp:nvSpPr>
      <dsp:spPr>
        <a:xfrm>
          <a:off x="3592622" y="586758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1380998"/>
            <a:satOff val="7755"/>
            <a:lumOff val="49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80998"/>
              <a:satOff val="7755"/>
              <a:lumOff val="4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Cadastra as informações administrativas</a:t>
          </a:r>
          <a:endParaRPr lang="pt-BR" sz="1200" kern="1200" dirty="0"/>
        </a:p>
      </dsp:txBody>
      <dsp:txXfrm>
        <a:off x="3605294" y="599430"/>
        <a:ext cx="1705301" cy="407317"/>
      </dsp:txXfrm>
    </dsp:sp>
    <dsp:sp modelId="{2B757DE3-7BA8-421C-8A09-479A0497FA15}">
      <dsp:nvSpPr>
        <dsp:cNvPr id="0" name=""/>
        <dsp:cNvSpPr/>
      </dsp:nvSpPr>
      <dsp:spPr>
        <a:xfrm rot="5400000">
          <a:off x="4420087" y="1057278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53536-1139-4697-A799-BDBBA9AF9A41}">
      <dsp:nvSpPr>
        <dsp:cNvPr id="0" name=""/>
        <dsp:cNvSpPr/>
      </dsp:nvSpPr>
      <dsp:spPr>
        <a:xfrm>
          <a:off x="3592622" y="1170851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1578284"/>
            <a:satOff val="8863"/>
            <a:lumOff val="56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78284"/>
              <a:satOff val="8863"/>
              <a:lumOff val="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Cadastra a Pessoa Física</a:t>
          </a:r>
          <a:endParaRPr lang="pt-BR" sz="1200" kern="1200" dirty="0"/>
        </a:p>
      </dsp:txBody>
      <dsp:txXfrm>
        <a:off x="3605294" y="1183523"/>
        <a:ext cx="1705301" cy="407317"/>
      </dsp:txXfrm>
    </dsp:sp>
    <dsp:sp modelId="{7BE2F1B0-C3BB-4937-AEEB-5C11D96C0567}">
      <dsp:nvSpPr>
        <dsp:cNvPr id="0" name=""/>
        <dsp:cNvSpPr/>
      </dsp:nvSpPr>
      <dsp:spPr>
        <a:xfrm rot="5400000">
          <a:off x="4420087" y="1641370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2009146"/>
            <a:satOff val="12105"/>
            <a:lumOff val="9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6D480-CC19-46BE-97D9-5A5CF543CF65}">
      <dsp:nvSpPr>
        <dsp:cNvPr id="0" name=""/>
        <dsp:cNvSpPr/>
      </dsp:nvSpPr>
      <dsp:spPr>
        <a:xfrm>
          <a:off x="3592622" y="1754944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1775569"/>
            <a:satOff val="9971"/>
            <a:lumOff val="63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75569"/>
              <a:satOff val="9971"/>
              <a:lumOff val="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Cadastra os dados de contratação</a:t>
          </a:r>
          <a:endParaRPr lang="pt-BR" sz="1200" kern="1200" dirty="0"/>
        </a:p>
      </dsp:txBody>
      <dsp:txXfrm>
        <a:off x="3605294" y="1767616"/>
        <a:ext cx="1705301" cy="407317"/>
      </dsp:txXfrm>
    </dsp:sp>
    <dsp:sp modelId="{6C5AA644-B306-4E53-9E69-8B6630852247}">
      <dsp:nvSpPr>
        <dsp:cNvPr id="0" name=""/>
        <dsp:cNvSpPr/>
      </dsp:nvSpPr>
      <dsp:spPr>
        <a:xfrm rot="5400000">
          <a:off x="4420087" y="2225463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87CD4-E5AD-40F4-B6F7-7E4DD27F7FD7}">
      <dsp:nvSpPr>
        <dsp:cNvPr id="0" name=""/>
        <dsp:cNvSpPr/>
      </dsp:nvSpPr>
      <dsp:spPr>
        <a:xfrm>
          <a:off x="3592622" y="2339037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Gera a solicitação de contratação</a:t>
          </a:r>
          <a:endParaRPr lang="pt-BR" sz="1200" kern="1200" dirty="0"/>
        </a:p>
      </dsp:txBody>
      <dsp:txXfrm>
        <a:off x="3605294" y="2351709"/>
        <a:ext cx="1705301" cy="407317"/>
      </dsp:txXfrm>
    </dsp:sp>
    <dsp:sp modelId="{9339FC66-C3EF-4548-9E98-B39FCB2BF81A}">
      <dsp:nvSpPr>
        <dsp:cNvPr id="0" name=""/>
        <dsp:cNvSpPr/>
      </dsp:nvSpPr>
      <dsp:spPr>
        <a:xfrm rot="5400000">
          <a:off x="4420087" y="2809556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2455623"/>
            <a:satOff val="14794"/>
            <a:lumOff val="1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41F46-F696-4A3D-9B1D-88726FFF3E61}">
      <dsp:nvSpPr>
        <dsp:cNvPr id="0" name=""/>
        <dsp:cNvSpPr/>
      </dsp:nvSpPr>
      <dsp:spPr>
        <a:xfrm>
          <a:off x="3592622" y="2923130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2170140"/>
            <a:satOff val="12186"/>
            <a:lumOff val="77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170140"/>
              <a:satOff val="12186"/>
              <a:lumOff val="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-----------</a:t>
          </a:r>
          <a:endParaRPr lang="pt-BR" sz="1200" kern="1200" dirty="0"/>
        </a:p>
      </dsp:txBody>
      <dsp:txXfrm>
        <a:off x="3605294" y="2935802"/>
        <a:ext cx="1705301" cy="407317"/>
      </dsp:txXfrm>
    </dsp:sp>
    <dsp:sp modelId="{226D5E1A-EA50-4F88-B8CE-529A11DDC86D}">
      <dsp:nvSpPr>
        <dsp:cNvPr id="0" name=""/>
        <dsp:cNvSpPr/>
      </dsp:nvSpPr>
      <dsp:spPr>
        <a:xfrm rot="5400000">
          <a:off x="4420087" y="3393649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02865-EFA7-48C0-A4F0-2347707BF56C}">
      <dsp:nvSpPr>
        <dsp:cNvPr id="0" name=""/>
        <dsp:cNvSpPr/>
      </dsp:nvSpPr>
      <dsp:spPr>
        <a:xfrm>
          <a:off x="3592622" y="3507222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2367426"/>
            <a:satOff val="13294"/>
            <a:lumOff val="84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67426"/>
              <a:satOff val="13294"/>
              <a:lumOff val="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Gera o pedido de pagamento</a:t>
          </a:r>
          <a:endParaRPr lang="pt-BR" sz="1200" kern="1200" dirty="0"/>
        </a:p>
      </dsp:txBody>
      <dsp:txXfrm>
        <a:off x="3605294" y="3519894"/>
        <a:ext cx="1705301" cy="407317"/>
      </dsp:txXfrm>
    </dsp:sp>
    <dsp:sp modelId="{0ABD5E4F-DBE5-40F1-AB96-7EC92331C538}">
      <dsp:nvSpPr>
        <dsp:cNvPr id="0" name=""/>
        <dsp:cNvSpPr/>
      </dsp:nvSpPr>
      <dsp:spPr>
        <a:xfrm rot="5400000">
          <a:off x="4420087" y="3977741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2902100"/>
            <a:satOff val="17484"/>
            <a:lumOff val="14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1D699-21B6-485C-B3F6-C5C112AAC8AE}">
      <dsp:nvSpPr>
        <dsp:cNvPr id="0" name=""/>
        <dsp:cNvSpPr/>
      </dsp:nvSpPr>
      <dsp:spPr>
        <a:xfrm>
          <a:off x="3592622" y="4091315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2564711"/>
            <a:satOff val="14402"/>
            <a:lumOff val="91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564711"/>
              <a:satOff val="14402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Conclui o processo</a:t>
          </a:r>
          <a:endParaRPr lang="pt-BR" sz="1200" kern="1200" dirty="0"/>
        </a:p>
      </dsp:txBody>
      <dsp:txXfrm>
        <a:off x="3605294" y="4103987"/>
        <a:ext cx="1705301" cy="407317"/>
      </dsp:txXfrm>
    </dsp:sp>
    <dsp:sp modelId="{40CEC053-18BE-48DE-B67A-42447A8D69BC}">
      <dsp:nvSpPr>
        <dsp:cNvPr id="0" name=""/>
        <dsp:cNvSpPr/>
      </dsp:nvSpPr>
      <dsp:spPr>
        <a:xfrm>
          <a:off x="5565558" y="2666"/>
          <a:ext cx="1730645" cy="43266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Eventos</a:t>
          </a:r>
          <a:endParaRPr lang="pt-BR" sz="2400" kern="1200" dirty="0"/>
        </a:p>
      </dsp:txBody>
      <dsp:txXfrm>
        <a:off x="5578230" y="15338"/>
        <a:ext cx="1705301" cy="407317"/>
      </dsp:txXfrm>
    </dsp:sp>
    <dsp:sp modelId="{DCE6CFFB-6494-4E29-A031-43A56DB6CC28}">
      <dsp:nvSpPr>
        <dsp:cNvPr id="0" name=""/>
        <dsp:cNvSpPr/>
      </dsp:nvSpPr>
      <dsp:spPr>
        <a:xfrm rot="5400000">
          <a:off x="6393023" y="473185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3125339"/>
            <a:satOff val="18829"/>
            <a:lumOff val="15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D9271-F6C7-4ECB-A267-2A61E55663D2}">
      <dsp:nvSpPr>
        <dsp:cNvPr id="0" name=""/>
        <dsp:cNvSpPr/>
      </dsp:nvSpPr>
      <dsp:spPr>
        <a:xfrm>
          <a:off x="5565558" y="586758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2761997"/>
            <a:satOff val="15510"/>
            <a:lumOff val="98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761997"/>
              <a:satOff val="15510"/>
              <a:lumOff val="9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Cadastra informações gerais</a:t>
          </a:r>
          <a:endParaRPr lang="pt-BR" sz="1200" kern="1200" dirty="0"/>
        </a:p>
      </dsp:txBody>
      <dsp:txXfrm>
        <a:off x="5578230" y="599430"/>
        <a:ext cx="1705301" cy="407317"/>
      </dsp:txXfrm>
    </dsp:sp>
    <dsp:sp modelId="{0C67F70F-CCC3-4D27-9D7A-0C95C6846BEA}">
      <dsp:nvSpPr>
        <dsp:cNvPr id="0" name=""/>
        <dsp:cNvSpPr/>
      </dsp:nvSpPr>
      <dsp:spPr>
        <a:xfrm rot="5400000">
          <a:off x="6393023" y="1057278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E10AE-1115-4A99-8344-CCE87DAEFF15}">
      <dsp:nvSpPr>
        <dsp:cNvPr id="0" name=""/>
        <dsp:cNvSpPr/>
      </dsp:nvSpPr>
      <dsp:spPr>
        <a:xfrm>
          <a:off x="5565558" y="1170851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2959282"/>
            <a:satOff val="16618"/>
            <a:lumOff val="105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959282"/>
              <a:satOff val="16618"/>
              <a:lumOff val="1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Cadastra informações de serviços</a:t>
          </a:r>
          <a:endParaRPr lang="pt-BR" sz="1200" kern="1200" dirty="0"/>
        </a:p>
      </dsp:txBody>
      <dsp:txXfrm>
        <a:off x="5578230" y="1183523"/>
        <a:ext cx="1705301" cy="407317"/>
      </dsp:txXfrm>
    </dsp:sp>
    <dsp:sp modelId="{2510030C-CAA3-4122-A95C-0B1FEA5B1D02}">
      <dsp:nvSpPr>
        <dsp:cNvPr id="0" name=""/>
        <dsp:cNvSpPr/>
      </dsp:nvSpPr>
      <dsp:spPr>
        <a:xfrm rot="5400000">
          <a:off x="6393023" y="1641370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93423-E86C-4B7D-89B4-3E58D85633FF}">
      <dsp:nvSpPr>
        <dsp:cNvPr id="0" name=""/>
        <dsp:cNvSpPr/>
      </dsp:nvSpPr>
      <dsp:spPr>
        <a:xfrm>
          <a:off x="5565558" y="1754944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3156568"/>
            <a:satOff val="17726"/>
            <a:lumOff val="112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156568"/>
              <a:satOff val="17726"/>
              <a:lumOff val="1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Cadastra especificidade (se houver)</a:t>
          </a:r>
          <a:endParaRPr lang="pt-BR" sz="1200" kern="1200" dirty="0"/>
        </a:p>
      </dsp:txBody>
      <dsp:txXfrm>
        <a:off x="5578230" y="1767616"/>
        <a:ext cx="1705301" cy="407317"/>
      </dsp:txXfrm>
    </dsp:sp>
    <dsp:sp modelId="{A49F2FC0-1CA1-4D48-9AEB-B887A04F73D4}">
      <dsp:nvSpPr>
        <dsp:cNvPr id="0" name=""/>
        <dsp:cNvSpPr/>
      </dsp:nvSpPr>
      <dsp:spPr>
        <a:xfrm rot="5400000">
          <a:off x="6393023" y="2225463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3795054"/>
            <a:satOff val="22864"/>
            <a:lumOff val="18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23F46-E1BC-4C31-8A05-31CF83DB1D63}">
      <dsp:nvSpPr>
        <dsp:cNvPr id="0" name=""/>
        <dsp:cNvSpPr/>
      </dsp:nvSpPr>
      <dsp:spPr>
        <a:xfrm>
          <a:off x="5565558" y="2339037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3353853"/>
            <a:satOff val="18833"/>
            <a:lumOff val="119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353853"/>
              <a:satOff val="18833"/>
              <a:lumOff val="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Insere arquivos para comunicação/produção</a:t>
          </a:r>
          <a:endParaRPr lang="pt-BR" sz="1200" kern="1200" dirty="0"/>
        </a:p>
      </dsp:txBody>
      <dsp:txXfrm>
        <a:off x="5578230" y="2351709"/>
        <a:ext cx="1705301" cy="407317"/>
      </dsp:txXfrm>
    </dsp:sp>
    <dsp:sp modelId="{DFF20E16-B29E-4C57-8315-5C9898273C29}">
      <dsp:nvSpPr>
        <dsp:cNvPr id="0" name=""/>
        <dsp:cNvSpPr/>
      </dsp:nvSpPr>
      <dsp:spPr>
        <a:xfrm rot="5400000">
          <a:off x="6393023" y="2809556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4018293"/>
            <a:satOff val="24209"/>
            <a:lumOff val="19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9C2AB-5B81-4D91-9786-BF164E19BC08}">
      <dsp:nvSpPr>
        <dsp:cNvPr id="0" name=""/>
        <dsp:cNvSpPr/>
      </dsp:nvSpPr>
      <dsp:spPr>
        <a:xfrm>
          <a:off x="5565558" y="2923130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3551139"/>
            <a:satOff val="19941"/>
            <a:lumOff val="126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551139"/>
              <a:satOff val="19941"/>
              <a:lumOff val="1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Insere as ocorrências</a:t>
          </a:r>
          <a:endParaRPr lang="pt-BR" sz="1200" kern="1200" dirty="0"/>
        </a:p>
      </dsp:txBody>
      <dsp:txXfrm>
        <a:off x="5578230" y="2935802"/>
        <a:ext cx="1705301" cy="407317"/>
      </dsp:txXfrm>
    </dsp:sp>
    <dsp:sp modelId="{6C9C81AF-A510-4776-8298-367BC9441FFD}">
      <dsp:nvSpPr>
        <dsp:cNvPr id="0" name=""/>
        <dsp:cNvSpPr/>
      </dsp:nvSpPr>
      <dsp:spPr>
        <a:xfrm rot="5400000">
          <a:off x="6393023" y="3393649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4241531"/>
            <a:satOff val="25554"/>
            <a:lumOff val="2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93191-8619-44AE-857C-1358C05735F7}">
      <dsp:nvSpPr>
        <dsp:cNvPr id="0" name=""/>
        <dsp:cNvSpPr/>
      </dsp:nvSpPr>
      <dsp:spPr>
        <a:xfrm>
          <a:off x="5565558" y="3507222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3748424"/>
            <a:satOff val="21049"/>
            <a:lumOff val="133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748424"/>
              <a:satOff val="21049"/>
              <a:lumOff val="1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Insere as informações do contratado (se for o caso)</a:t>
          </a:r>
          <a:endParaRPr lang="pt-BR" sz="1200" kern="1200" dirty="0"/>
        </a:p>
      </dsp:txBody>
      <dsp:txXfrm>
        <a:off x="5578230" y="3519894"/>
        <a:ext cx="1705301" cy="407317"/>
      </dsp:txXfrm>
    </dsp:sp>
    <dsp:sp modelId="{1BCC149F-3CDB-475B-872C-82FB99F1657D}">
      <dsp:nvSpPr>
        <dsp:cNvPr id="0" name=""/>
        <dsp:cNvSpPr/>
      </dsp:nvSpPr>
      <dsp:spPr>
        <a:xfrm rot="5400000">
          <a:off x="6393023" y="3977741"/>
          <a:ext cx="75715" cy="757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DA973-9E89-4ED1-8C5F-14E097D5ACE4}">
      <dsp:nvSpPr>
        <dsp:cNvPr id="0" name=""/>
        <dsp:cNvSpPr/>
      </dsp:nvSpPr>
      <dsp:spPr>
        <a:xfrm>
          <a:off x="5565558" y="4091315"/>
          <a:ext cx="1730645" cy="4326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Confere as informações e finaliza</a:t>
          </a:r>
          <a:endParaRPr lang="pt-BR" sz="1200" kern="1200" dirty="0"/>
        </a:p>
      </dsp:txBody>
      <dsp:txXfrm>
        <a:off x="5578230" y="4103987"/>
        <a:ext cx="1705301" cy="40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520D-7A73-4EBF-AF84-FE71C85A7138}">
      <dsp:nvSpPr>
        <dsp:cNvPr id="0" name=""/>
        <dsp:cNvSpPr/>
      </dsp:nvSpPr>
      <dsp:spPr>
        <a:xfrm>
          <a:off x="4555" y="267750"/>
          <a:ext cx="2324309" cy="5810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Curadoria</a:t>
          </a:r>
          <a:endParaRPr lang="pt-BR" sz="1700" kern="1200" dirty="0"/>
        </a:p>
      </dsp:txBody>
      <dsp:txXfrm>
        <a:off x="21574" y="284769"/>
        <a:ext cx="2290271" cy="547039"/>
      </dsp:txXfrm>
    </dsp:sp>
    <dsp:sp modelId="{B21054DD-0DCC-47C5-B470-DF7335CC008A}">
      <dsp:nvSpPr>
        <dsp:cNvPr id="0" name=""/>
        <dsp:cNvSpPr/>
      </dsp:nvSpPr>
      <dsp:spPr>
        <a:xfrm rot="5400000">
          <a:off x="1115866" y="899672"/>
          <a:ext cx="101688" cy="1016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7BF44-DAD1-463B-815D-3F1F29C9D08B}">
      <dsp:nvSpPr>
        <dsp:cNvPr id="0" name=""/>
        <dsp:cNvSpPr/>
      </dsp:nvSpPr>
      <dsp:spPr>
        <a:xfrm>
          <a:off x="4555" y="1052205"/>
          <a:ext cx="2324309" cy="581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Gerencia todos os eventos enviados por programadores de sua coordenação.</a:t>
          </a:r>
          <a:endParaRPr lang="pt-BR" sz="1200" kern="1200" dirty="0"/>
        </a:p>
      </dsp:txBody>
      <dsp:txXfrm>
        <a:off x="21574" y="1069224"/>
        <a:ext cx="2290271" cy="547039"/>
      </dsp:txXfrm>
    </dsp:sp>
    <dsp:sp modelId="{C7BD6F63-884E-470C-ABEA-8B5B40700E8C}">
      <dsp:nvSpPr>
        <dsp:cNvPr id="0" name=""/>
        <dsp:cNvSpPr/>
      </dsp:nvSpPr>
      <dsp:spPr>
        <a:xfrm>
          <a:off x="2654269" y="267750"/>
          <a:ext cx="2324309" cy="581077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Gestão de Prazos Evento</a:t>
          </a:r>
          <a:endParaRPr lang="pt-BR" sz="1700" kern="1200" dirty="0"/>
        </a:p>
      </dsp:txBody>
      <dsp:txXfrm>
        <a:off x="2671288" y="284769"/>
        <a:ext cx="2290271" cy="547039"/>
      </dsp:txXfrm>
    </dsp:sp>
    <dsp:sp modelId="{B4172288-0A51-40A7-B5A4-40F88B20D96A}">
      <dsp:nvSpPr>
        <dsp:cNvPr id="0" name=""/>
        <dsp:cNvSpPr/>
      </dsp:nvSpPr>
      <dsp:spPr>
        <a:xfrm rot="5400000">
          <a:off x="3765579" y="899672"/>
          <a:ext cx="101688" cy="1016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4E765-EF73-4FBF-B77B-EC81C9C4AC49}">
      <dsp:nvSpPr>
        <dsp:cNvPr id="0" name=""/>
        <dsp:cNvSpPr/>
      </dsp:nvSpPr>
      <dsp:spPr>
        <a:xfrm>
          <a:off x="2654269" y="1052205"/>
          <a:ext cx="2324309" cy="581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i="0" kern="1200" dirty="0" smtClean="0"/>
            <a:t>Cancelar ou aprova eventos sem contratação com prazos expirados</a:t>
          </a:r>
          <a:endParaRPr lang="pt-BR" sz="1200" kern="1200" dirty="0"/>
        </a:p>
      </dsp:txBody>
      <dsp:txXfrm>
        <a:off x="2671288" y="1069224"/>
        <a:ext cx="2290271" cy="547039"/>
      </dsp:txXfrm>
    </dsp:sp>
    <dsp:sp modelId="{40CEC053-18BE-48DE-B67A-42447A8D69BC}">
      <dsp:nvSpPr>
        <dsp:cNvPr id="0" name=""/>
        <dsp:cNvSpPr/>
      </dsp:nvSpPr>
      <dsp:spPr>
        <a:xfrm>
          <a:off x="5303982" y="267750"/>
          <a:ext cx="2324309" cy="581077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Gestão de Prazos</a:t>
          </a:r>
          <a:endParaRPr lang="pt-BR" sz="1700" kern="1200" dirty="0"/>
        </a:p>
      </dsp:txBody>
      <dsp:txXfrm>
        <a:off x="5321001" y="284769"/>
        <a:ext cx="2290271" cy="547039"/>
      </dsp:txXfrm>
    </dsp:sp>
    <dsp:sp modelId="{DCE6CFFB-6494-4E29-A031-43A56DB6CC28}">
      <dsp:nvSpPr>
        <dsp:cNvPr id="0" name=""/>
        <dsp:cNvSpPr/>
      </dsp:nvSpPr>
      <dsp:spPr>
        <a:xfrm rot="5400000">
          <a:off x="6415292" y="899672"/>
          <a:ext cx="101688" cy="1016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D9271-F6C7-4ECB-A267-2A61E55663D2}">
      <dsp:nvSpPr>
        <dsp:cNvPr id="0" name=""/>
        <dsp:cNvSpPr/>
      </dsp:nvSpPr>
      <dsp:spPr>
        <a:xfrm>
          <a:off x="5303982" y="1052205"/>
          <a:ext cx="2324309" cy="581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i="0" kern="1200" dirty="0" smtClean="0"/>
            <a:t>Cancela ou aprova pedidos de contratação com prazos expirados</a:t>
          </a:r>
          <a:endParaRPr lang="pt-BR" sz="1200" kern="1200" dirty="0"/>
        </a:p>
      </dsp:txBody>
      <dsp:txXfrm>
        <a:off x="5321001" y="1069224"/>
        <a:ext cx="2290271" cy="547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520D-7A73-4EBF-AF84-FE71C85A7138}">
      <dsp:nvSpPr>
        <dsp:cNvPr id="0" name=""/>
        <dsp:cNvSpPr/>
      </dsp:nvSpPr>
      <dsp:spPr>
        <a:xfrm>
          <a:off x="449070" y="881"/>
          <a:ext cx="2053264" cy="5133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Comunicação</a:t>
          </a:r>
          <a:endParaRPr lang="pt-BR" sz="2800" kern="1200" dirty="0"/>
        </a:p>
      </dsp:txBody>
      <dsp:txXfrm>
        <a:off x="464105" y="15916"/>
        <a:ext cx="2023194" cy="483246"/>
      </dsp:txXfrm>
    </dsp:sp>
    <dsp:sp modelId="{B21054DD-0DCC-47C5-B470-DF7335CC008A}">
      <dsp:nvSpPr>
        <dsp:cNvPr id="0" name=""/>
        <dsp:cNvSpPr/>
      </dsp:nvSpPr>
      <dsp:spPr>
        <a:xfrm rot="5400000">
          <a:off x="1430787" y="559113"/>
          <a:ext cx="89830" cy="898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7BF44-DAD1-463B-815D-3F1F29C9D08B}">
      <dsp:nvSpPr>
        <dsp:cNvPr id="0" name=""/>
        <dsp:cNvSpPr/>
      </dsp:nvSpPr>
      <dsp:spPr>
        <a:xfrm>
          <a:off x="449070" y="693858"/>
          <a:ext cx="2053264" cy="51331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Edita e revisa dados para divulgação.</a:t>
          </a:r>
          <a:endParaRPr lang="pt-BR" sz="1200" kern="1200" dirty="0"/>
        </a:p>
      </dsp:txBody>
      <dsp:txXfrm>
        <a:off x="464105" y="708893"/>
        <a:ext cx="2023194" cy="483246"/>
      </dsp:txXfrm>
    </dsp:sp>
    <dsp:sp modelId="{833B38D9-2BC7-4CE8-BF2C-207F6D64398F}">
      <dsp:nvSpPr>
        <dsp:cNvPr id="0" name=""/>
        <dsp:cNvSpPr/>
      </dsp:nvSpPr>
      <dsp:spPr>
        <a:xfrm rot="5400000">
          <a:off x="1430787" y="1252089"/>
          <a:ext cx="89830" cy="898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DACD6-F0BB-47FF-B7D7-508AE896C70C}">
      <dsp:nvSpPr>
        <dsp:cNvPr id="0" name=""/>
        <dsp:cNvSpPr/>
      </dsp:nvSpPr>
      <dsp:spPr>
        <a:xfrm>
          <a:off x="449070" y="1386835"/>
          <a:ext cx="2053264" cy="51331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Gera arquivos para importação em sites.</a:t>
          </a:r>
          <a:endParaRPr lang="pt-BR" sz="1200" kern="1200" dirty="0"/>
        </a:p>
      </dsp:txBody>
      <dsp:txXfrm>
        <a:off x="464105" y="1401870"/>
        <a:ext cx="2023194" cy="483246"/>
      </dsp:txXfrm>
    </dsp:sp>
    <dsp:sp modelId="{C7BD6F63-884E-470C-ABEA-8B5B40700E8C}">
      <dsp:nvSpPr>
        <dsp:cNvPr id="0" name=""/>
        <dsp:cNvSpPr/>
      </dsp:nvSpPr>
      <dsp:spPr>
        <a:xfrm>
          <a:off x="2789791" y="881"/>
          <a:ext cx="2053264" cy="513316"/>
        </a:xfrm>
        <a:prstGeom prst="roundRect">
          <a:avLst>
            <a:gd name="adj" fmla="val 10000"/>
          </a:avLst>
        </a:prstGeom>
        <a:solidFill>
          <a:srgbClr val="59913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Produção</a:t>
          </a:r>
          <a:endParaRPr lang="pt-BR" sz="2800" kern="1200" dirty="0"/>
        </a:p>
      </dsp:txBody>
      <dsp:txXfrm>
        <a:off x="2804826" y="15916"/>
        <a:ext cx="2023194" cy="483246"/>
      </dsp:txXfrm>
    </dsp:sp>
    <dsp:sp modelId="{B4172288-0A51-40A7-B5A4-40F88B20D96A}">
      <dsp:nvSpPr>
        <dsp:cNvPr id="0" name=""/>
        <dsp:cNvSpPr/>
      </dsp:nvSpPr>
      <dsp:spPr>
        <a:xfrm rot="5400000">
          <a:off x="3771508" y="559113"/>
          <a:ext cx="89830" cy="898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4E765-EF73-4FBF-B77B-EC81C9C4AC49}">
      <dsp:nvSpPr>
        <dsp:cNvPr id="0" name=""/>
        <dsp:cNvSpPr/>
      </dsp:nvSpPr>
      <dsp:spPr>
        <a:xfrm>
          <a:off x="2789791" y="693858"/>
          <a:ext cx="2053264" cy="51331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i="0" kern="1200" dirty="0" smtClean="0"/>
            <a:t>Visualiza todos os eventos que irão acontecer naquele espaço</a:t>
          </a:r>
          <a:endParaRPr lang="pt-BR" sz="1200" kern="1200" dirty="0"/>
        </a:p>
      </dsp:txBody>
      <dsp:txXfrm>
        <a:off x="2804826" y="708893"/>
        <a:ext cx="2023194" cy="483246"/>
      </dsp:txXfrm>
    </dsp:sp>
    <dsp:sp modelId="{40CEC053-18BE-48DE-B67A-42447A8D69BC}">
      <dsp:nvSpPr>
        <dsp:cNvPr id="0" name=""/>
        <dsp:cNvSpPr/>
      </dsp:nvSpPr>
      <dsp:spPr>
        <a:xfrm>
          <a:off x="5130513" y="881"/>
          <a:ext cx="2053264" cy="513316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Contratos</a:t>
          </a:r>
          <a:endParaRPr lang="pt-BR" sz="2800" kern="1200" dirty="0"/>
        </a:p>
      </dsp:txBody>
      <dsp:txXfrm>
        <a:off x="5145548" y="15916"/>
        <a:ext cx="2023194" cy="483246"/>
      </dsp:txXfrm>
    </dsp:sp>
    <dsp:sp modelId="{DCE6CFFB-6494-4E29-A031-43A56DB6CC28}">
      <dsp:nvSpPr>
        <dsp:cNvPr id="0" name=""/>
        <dsp:cNvSpPr/>
      </dsp:nvSpPr>
      <dsp:spPr>
        <a:xfrm rot="5400000">
          <a:off x="6112229" y="559113"/>
          <a:ext cx="89830" cy="898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D9271-F6C7-4ECB-A267-2A61E55663D2}">
      <dsp:nvSpPr>
        <dsp:cNvPr id="0" name=""/>
        <dsp:cNvSpPr/>
      </dsp:nvSpPr>
      <dsp:spPr>
        <a:xfrm>
          <a:off x="5130513" y="693858"/>
          <a:ext cx="2053264" cy="513316"/>
        </a:xfrm>
        <a:prstGeom prst="roundRect">
          <a:avLst>
            <a:gd name="adj" fmla="val 10000"/>
          </a:avLst>
        </a:prstGeom>
        <a:solidFill>
          <a:srgbClr val="D0EDEA">
            <a:alpha val="89804"/>
          </a:srgb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i="0" kern="1200" dirty="0" smtClean="0"/>
            <a:t>Efetua a contratação artística</a:t>
          </a:r>
          <a:endParaRPr lang="pt-BR" sz="1200" kern="1200" dirty="0"/>
        </a:p>
      </dsp:txBody>
      <dsp:txXfrm>
        <a:off x="5145548" y="708893"/>
        <a:ext cx="2023194" cy="483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46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4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3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57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71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7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9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08" indent="0">
              <a:buNone/>
              <a:defRPr sz="2900"/>
            </a:lvl2pPr>
            <a:lvl3pPr marL="957816" indent="0">
              <a:buNone/>
              <a:defRPr sz="2500"/>
            </a:lvl3pPr>
            <a:lvl4pPr marL="1436724" indent="0">
              <a:buNone/>
              <a:defRPr sz="2100"/>
            </a:lvl4pPr>
            <a:lvl5pPr marL="1915631" indent="0">
              <a:buNone/>
              <a:defRPr sz="2100"/>
            </a:lvl5pPr>
            <a:lvl6pPr marL="2394539" indent="0">
              <a:buNone/>
              <a:defRPr sz="2100"/>
            </a:lvl6pPr>
            <a:lvl7pPr marL="2873447" indent="0">
              <a:buNone/>
              <a:defRPr sz="2100"/>
            </a:lvl7pPr>
            <a:lvl8pPr marL="3352355" indent="0">
              <a:buNone/>
              <a:defRPr sz="2100"/>
            </a:lvl8pPr>
            <a:lvl9pPr marL="3831263" indent="0">
              <a:buNone/>
              <a:defRPr sz="21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2" tIns="47891" rIns="95782" bIns="47891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82" tIns="47891" rIns="95782" bIns="47891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552F-DB26-4FB5-A710-F68153AAFFAE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4BCF-9728-46F6-AB81-38DB089A9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9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16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1" indent="-359181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25" indent="-299317" algn="l" defTabSz="9578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0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77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5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3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IGSIS</a:t>
            </a:r>
            <a:r>
              <a:rPr lang="pt-BR" dirty="0" smtClean="0"/>
              <a:t> </a:t>
            </a:r>
            <a:r>
              <a:rPr lang="pt-BR" dirty="0" smtClean="0"/>
              <a:t>– Módulos Gerenciais / Pesquisas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76938"/>
              </p:ext>
            </p:extLst>
          </p:nvPr>
        </p:nvGraphicFramePr>
        <p:xfrm>
          <a:off x="1208584" y="2132856"/>
          <a:ext cx="7632848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3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IGSIS</a:t>
            </a:r>
            <a:r>
              <a:rPr lang="pt-BR" dirty="0" smtClean="0"/>
              <a:t> - Entrada de Informações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839089"/>
              </p:ext>
            </p:extLst>
          </p:nvPr>
        </p:nvGraphicFramePr>
        <p:xfrm>
          <a:off x="495055" y="1599974"/>
          <a:ext cx="8915891" cy="452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6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IGSIS</a:t>
            </a:r>
            <a:r>
              <a:rPr lang="pt-BR" dirty="0" smtClean="0"/>
              <a:t> </a:t>
            </a:r>
            <a:r>
              <a:rPr lang="pt-BR" dirty="0" smtClean="0"/>
              <a:t>– Módulos de Controle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29607"/>
              </p:ext>
            </p:extLst>
          </p:nvPr>
        </p:nvGraphicFramePr>
        <p:xfrm>
          <a:off x="1208585" y="2492896"/>
          <a:ext cx="7632848" cy="1901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3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IGSIS</a:t>
            </a:r>
            <a:r>
              <a:rPr lang="pt-BR" dirty="0" smtClean="0"/>
              <a:t> </a:t>
            </a:r>
            <a:r>
              <a:rPr lang="pt-BR" dirty="0" smtClean="0"/>
              <a:t>– Distribuição de Informações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840357"/>
              </p:ext>
            </p:extLst>
          </p:nvPr>
        </p:nvGraphicFramePr>
        <p:xfrm>
          <a:off x="1208585" y="2492896"/>
          <a:ext cx="7632848" cy="1901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4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228</Words>
  <Application>Microsoft Office PowerPoint</Application>
  <PresentationFormat>Papel A4 (210 x 297 mm)</PresentationFormat>
  <Paragraphs>51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IGSIS – Módulos Gerenciais / Pesquisas</vt:lpstr>
      <vt:lpstr>IGSIS - Entrada de Informações</vt:lpstr>
      <vt:lpstr>IGSIS – Módulos de Controle</vt:lpstr>
      <vt:lpstr>IGSIS – Distribuição de Informações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dec</dc:creator>
  <cp:lastModifiedBy>dec</cp:lastModifiedBy>
  <cp:revision>16</cp:revision>
  <cp:lastPrinted>2018-06-05T21:06:02Z</cp:lastPrinted>
  <dcterms:created xsi:type="dcterms:W3CDTF">2018-06-05T15:07:49Z</dcterms:created>
  <dcterms:modified xsi:type="dcterms:W3CDTF">2018-06-05T21:23:50Z</dcterms:modified>
</cp:coreProperties>
</file>