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9926638" cy="14352588"/>
  <p:defaultTextStyle>
    <a:defPPr>
      <a:defRPr lang="pt-B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016" y="-45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B62B0-44A8-47C4-AD39-488824CA54B4}" type="doc">
      <dgm:prSet loTypeId="urn:microsoft.com/office/officeart/2005/8/layout/lProcess1" loCatId="process" qsTypeId="urn:microsoft.com/office/officeart/2005/8/quickstyle/simple1" qsCatId="simple" csTypeId="urn:microsoft.com/office/officeart/2005/8/colors/colorful5" csCatId="colorful" phldr="1"/>
      <dgm:spPr/>
    </dgm:pt>
    <dgm:pt modelId="{E7A69643-0076-4045-A01E-2C59532A96B2}">
      <dgm:prSet phldrT="[Texto]"/>
      <dgm:spPr/>
      <dgm:t>
        <a:bodyPr/>
        <a:lstStyle/>
        <a:p>
          <a:r>
            <a:rPr lang="pt-BR" dirty="0" smtClean="0"/>
            <a:t>Contratos</a:t>
          </a:r>
          <a:endParaRPr lang="pt-BR" dirty="0"/>
        </a:p>
      </dgm:t>
    </dgm:pt>
    <dgm:pt modelId="{F7E55B7E-6F91-40BD-B26C-3C191647660C}" type="parTrans" cxnId="{D77811F2-40FF-4460-922A-60091D43DB73}">
      <dgm:prSet/>
      <dgm:spPr/>
      <dgm:t>
        <a:bodyPr/>
        <a:lstStyle/>
        <a:p>
          <a:endParaRPr lang="pt-BR"/>
        </a:p>
      </dgm:t>
    </dgm:pt>
    <dgm:pt modelId="{F313B994-DAD5-42FE-93C1-E06284CD60F6}" type="sibTrans" cxnId="{D77811F2-40FF-4460-922A-60091D43DB73}">
      <dgm:prSet/>
      <dgm:spPr/>
      <dgm:t>
        <a:bodyPr/>
        <a:lstStyle/>
        <a:p>
          <a:endParaRPr lang="pt-BR"/>
        </a:p>
      </dgm:t>
    </dgm:pt>
    <dgm:pt modelId="{0AB16FED-38AA-4E24-9697-4946DA9DB723}">
      <dgm:prSet phldrT="[Texto]"/>
      <dgm:spPr/>
      <dgm:t>
        <a:bodyPr/>
        <a:lstStyle/>
        <a:p>
          <a:r>
            <a:rPr lang="pt-BR" dirty="0" smtClean="0"/>
            <a:t>Contabilidade</a:t>
          </a:r>
          <a:endParaRPr lang="pt-BR" dirty="0"/>
        </a:p>
      </dgm:t>
    </dgm:pt>
    <dgm:pt modelId="{899807A8-FCC8-4761-A412-FC93AEB7A13A}" type="parTrans" cxnId="{7960FB03-28BF-4B37-9020-E647A2EDE1EB}">
      <dgm:prSet/>
      <dgm:spPr/>
      <dgm:t>
        <a:bodyPr/>
        <a:lstStyle/>
        <a:p>
          <a:endParaRPr lang="pt-BR"/>
        </a:p>
      </dgm:t>
    </dgm:pt>
    <dgm:pt modelId="{32E9F4C1-C7A7-4DBA-8CAB-0AFF1E23735B}" type="sibTrans" cxnId="{7960FB03-28BF-4B37-9020-E647A2EDE1EB}">
      <dgm:prSet/>
      <dgm:spPr/>
      <dgm:t>
        <a:bodyPr/>
        <a:lstStyle/>
        <a:p>
          <a:endParaRPr lang="pt-BR"/>
        </a:p>
      </dgm:t>
    </dgm:pt>
    <dgm:pt modelId="{4FBC620D-E933-44EF-9C93-42172644022C}">
      <dgm:prSet phldrT="[Texto]"/>
      <dgm:spPr/>
      <dgm:t>
        <a:bodyPr/>
        <a:lstStyle/>
        <a:p>
          <a:r>
            <a:rPr lang="pt-BR" dirty="0" smtClean="0"/>
            <a:t>Jurídico</a:t>
          </a:r>
          <a:endParaRPr lang="pt-BR" dirty="0"/>
        </a:p>
      </dgm:t>
    </dgm:pt>
    <dgm:pt modelId="{605E286A-1156-4D47-B75C-D6EFC04268A0}" type="parTrans" cxnId="{56D49BFB-4BBD-484D-A634-81CBCF782A9C}">
      <dgm:prSet/>
      <dgm:spPr/>
      <dgm:t>
        <a:bodyPr/>
        <a:lstStyle/>
        <a:p>
          <a:endParaRPr lang="pt-BR"/>
        </a:p>
      </dgm:t>
    </dgm:pt>
    <dgm:pt modelId="{9DFDADBD-0A0F-47C8-ACF8-1709A1B37C36}" type="sibTrans" cxnId="{56D49BFB-4BBD-484D-A634-81CBCF782A9C}">
      <dgm:prSet/>
      <dgm:spPr/>
      <dgm:t>
        <a:bodyPr/>
        <a:lstStyle/>
        <a:p>
          <a:endParaRPr lang="pt-BR"/>
        </a:p>
      </dgm:t>
    </dgm:pt>
    <dgm:pt modelId="{91F05F63-F64A-4D43-891A-61A1D4431818}">
      <dgm:prSet phldrT="[Texto]"/>
      <dgm:spPr/>
      <dgm:t>
        <a:bodyPr/>
        <a:lstStyle/>
        <a:p>
          <a:r>
            <a:rPr lang="pt-BR" dirty="0" smtClean="0">
              <a:solidFill>
                <a:schemeClr val="tx1">
                  <a:lumMod val="50000"/>
                  <a:lumOff val="50000"/>
                </a:schemeClr>
              </a:solidFill>
            </a:rPr>
            <a:t>Contabilidade</a:t>
          </a:r>
          <a:endParaRPr lang="pt-BR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160D6FA-F33D-4DFB-ABE6-B0CB81C4C81F}" type="parTrans" cxnId="{56213969-50F8-44A4-A9E8-A105094DD73B}">
      <dgm:prSet/>
      <dgm:spPr/>
      <dgm:t>
        <a:bodyPr/>
        <a:lstStyle/>
        <a:p>
          <a:endParaRPr lang="pt-BR"/>
        </a:p>
      </dgm:t>
    </dgm:pt>
    <dgm:pt modelId="{BDD2B4EB-E8AF-4C4B-8233-9113B55D165F}" type="sibTrans" cxnId="{56213969-50F8-44A4-A9E8-A105094DD73B}">
      <dgm:prSet/>
      <dgm:spPr/>
      <dgm:t>
        <a:bodyPr/>
        <a:lstStyle/>
        <a:p>
          <a:endParaRPr lang="pt-BR"/>
        </a:p>
      </dgm:t>
    </dgm:pt>
    <dgm:pt modelId="{BC6A2F65-6749-48EA-A6B4-4008491D1EB4}">
      <dgm:prSet phldrT="[Texto]"/>
      <dgm:spPr/>
      <dgm:t>
        <a:bodyPr/>
        <a:lstStyle/>
        <a:p>
          <a:r>
            <a:rPr lang="pt-BR" dirty="0" smtClean="0"/>
            <a:t>Pagamento</a:t>
          </a:r>
          <a:endParaRPr lang="pt-BR" dirty="0"/>
        </a:p>
      </dgm:t>
    </dgm:pt>
    <dgm:pt modelId="{BB93E010-4988-40CA-AB34-AF1516377210}" type="parTrans" cxnId="{40051D0B-3037-44A9-94F8-BEC31054D8F0}">
      <dgm:prSet/>
      <dgm:spPr/>
      <dgm:t>
        <a:bodyPr/>
        <a:lstStyle/>
        <a:p>
          <a:endParaRPr lang="pt-BR"/>
        </a:p>
      </dgm:t>
    </dgm:pt>
    <dgm:pt modelId="{1AB7C319-6B0C-40D2-800F-991AC7C4F930}" type="sibTrans" cxnId="{40051D0B-3037-44A9-94F8-BEC31054D8F0}">
      <dgm:prSet/>
      <dgm:spPr/>
      <dgm:t>
        <a:bodyPr/>
        <a:lstStyle/>
        <a:p>
          <a:endParaRPr lang="pt-BR"/>
        </a:p>
      </dgm:t>
    </dgm:pt>
    <dgm:pt modelId="{DE03E727-2318-4D17-8B90-33A58F9B8F51}">
      <dgm:prSet/>
      <dgm:spPr/>
      <dgm:t>
        <a:bodyPr/>
        <a:lstStyle/>
        <a:p>
          <a:r>
            <a:rPr lang="pt-BR" dirty="0" smtClean="0"/>
            <a:t>Verifica as informações</a:t>
          </a:r>
          <a:endParaRPr lang="pt-BR" dirty="0"/>
        </a:p>
      </dgm:t>
    </dgm:pt>
    <dgm:pt modelId="{2929FB64-3C50-4A73-B4BE-054EC48625EC}" type="parTrans" cxnId="{854E1066-B4B1-410E-8AA8-D6481D18517B}">
      <dgm:prSet/>
      <dgm:spPr/>
      <dgm:t>
        <a:bodyPr/>
        <a:lstStyle/>
        <a:p>
          <a:endParaRPr lang="pt-BR"/>
        </a:p>
      </dgm:t>
    </dgm:pt>
    <dgm:pt modelId="{74155689-8277-4FE9-B8F8-BAA0EA61A819}" type="sibTrans" cxnId="{854E1066-B4B1-410E-8AA8-D6481D18517B}">
      <dgm:prSet/>
      <dgm:spPr/>
      <dgm:t>
        <a:bodyPr/>
        <a:lstStyle/>
        <a:p>
          <a:endParaRPr lang="pt-BR"/>
        </a:p>
      </dgm:t>
    </dgm:pt>
    <dgm:pt modelId="{5FF9B95A-20AC-4367-AEB9-766180018D11}">
      <dgm:prSet/>
      <dgm:spPr/>
      <dgm:t>
        <a:bodyPr/>
        <a:lstStyle/>
        <a:p>
          <a:r>
            <a:rPr lang="pt-BR" dirty="0" smtClean="0"/>
            <a:t>Monta o Processo no SEI</a:t>
          </a:r>
          <a:endParaRPr lang="pt-BR" dirty="0"/>
        </a:p>
      </dgm:t>
    </dgm:pt>
    <dgm:pt modelId="{42853494-69DF-458B-8B8E-77EAC4431560}" type="parTrans" cxnId="{006E27EB-09B3-4635-A439-2791E15AE62F}">
      <dgm:prSet/>
      <dgm:spPr/>
      <dgm:t>
        <a:bodyPr/>
        <a:lstStyle/>
        <a:p>
          <a:endParaRPr lang="pt-BR"/>
        </a:p>
      </dgm:t>
    </dgm:pt>
    <dgm:pt modelId="{F74F04EC-AA2A-457D-95C7-45F06FD99323}" type="sibTrans" cxnId="{006E27EB-09B3-4635-A439-2791E15AE62F}">
      <dgm:prSet/>
      <dgm:spPr/>
      <dgm:t>
        <a:bodyPr/>
        <a:lstStyle/>
        <a:p>
          <a:endParaRPr lang="pt-BR"/>
        </a:p>
      </dgm:t>
    </dgm:pt>
    <dgm:pt modelId="{FE688022-77C1-4CD9-B4CE-8E190005DB05}">
      <dgm:prSet/>
      <dgm:spPr/>
      <dgm:t>
        <a:bodyPr/>
        <a:lstStyle/>
        <a:p>
          <a:r>
            <a:rPr lang="pt-BR" dirty="0" smtClean="0"/>
            <a:t>Insere nº do SEI no </a:t>
          </a:r>
          <a:r>
            <a:rPr lang="pt-BR" dirty="0" err="1" smtClean="0"/>
            <a:t>IGSIS</a:t>
          </a:r>
          <a:endParaRPr lang="pt-BR" dirty="0"/>
        </a:p>
      </dgm:t>
    </dgm:pt>
    <dgm:pt modelId="{1C23CA6D-EEF2-413B-B13E-12D85CC2D46D}" type="parTrans" cxnId="{78500F37-72C1-4EB3-A97E-748B577E8AF6}">
      <dgm:prSet/>
      <dgm:spPr/>
      <dgm:t>
        <a:bodyPr/>
        <a:lstStyle/>
        <a:p>
          <a:endParaRPr lang="pt-BR"/>
        </a:p>
      </dgm:t>
    </dgm:pt>
    <dgm:pt modelId="{96CEB935-F0D3-4993-91B9-AAB4E8A78A5A}" type="sibTrans" cxnId="{78500F37-72C1-4EB3-A97E-748B577E8AF6}">
      <dgm:prSet/>
      <dgm:spPr/>
      <dgm:t>
        <a:bodyPr/>
        <a:lstStyle/>
        <a:p>
          <a:endParaRPr lang="pt-BR"/>
        </a:p>
      </dgm:t>
    </dgm:pt>
    <dgm:pt modelId="{B4AA39ED-737D-47B3-B3A9-19E88A102F3B}">
      <dgm:prSet/>
      <dgm:spPr/>
      <dgm:t>
        <a:bodyPr/>
        <a:lstStyle/>
        <a:p>
          <a:r>
            <a:rPr lang="pt-BR" dirty="0" smtClean="0"/>
            <a:t>Não passa pelo </a:t>
          </a:r>
          <a:r>
            <a:rPr lang="pt-BR" dirty="0" err="1" smtClean="0"/>
            <a:t>IGSIS</a:t>
          </a:r>
          <a:endParaRPr lang="pt-BR" dirty="0"/>
        </a:p>
      </dgm:t>
    </dgm:pt>
    <dgm:pt modelId="{C990D0D8-5437-4DC4-8AD0-E9FD0D9BB872}" type="parTrans" cxnId="{1C79EFC6-C676-42B1-9DA6-A5EDC879945A}">
      <dgm:prSet/>
      <dgm:spPr/>
      <dgm:t>
        <a:bodyPr/>
        <a:lstStyle/>
        <a:p>
          <a:endParaRPr lang="pt-BR"/>
        </a:p>
      </dgm:t>
    </dgm:pt>
    <dgm:pt modelId="{60B030E7-5530-4BD0-8DCE-06B35F8383FD}" type="sibTrans" cxnId="{1C79EFC6-C676-42B1-9DA6-A5EDC879945A}">
      <dgm:prSet/>
      <dgm:spPr/>
      <dgm:t>
        <a:bodyPr/>
        <a:lstStyle/>
        <a:p>
          <a:endParaRPr lang="pt-BR"/>
        </a:p>
      </dgm:t>
    </dgm:pt>
    <dgm:pt modelId="{7917600C-995A-4034-8D89-95BFF2F677C0}">
      <dgm:prSet/>
      <dgm:spPr/>
      <dgm:t>
        <a:bodyPr/>
        <a:lstStyle/>
        <a:p>
          <a:r>
            <a:rPr lang="pt-BR" smtClean="0"/>
            <a:t>Insere as informações do despacho</a:t>
          </a:r>
          <a:endParaRPr lang="pt-BR"/>
        </a:p>
      </dgm:t>
    </dgm:pt>
    <dgm:pt modelId="{8B85DE5A-4534-4C13-9D6F-FD489ED07B5F}" type="parTrans" cxnId="{E965EF7B-D0DD-47CE-B3EF-7A44AF2E5BED}">
      <dgm:prSet/>
      <dgm:spPr/>
      <dgm:t>
        <a:bodyPr/>
        <a:lstStyle/>
        <a:p>
          <a:endParaRPr lang="pt-BR"/>
        </a:p>
      </dgm:t>
    </dgm:pt>
    <dgm:pt modelId="{6AB93DB7-1CD0-45E0-A7CF-21EB0EA3B897}" type="sibTrans" cxnId="{E965EF7B-D0DD-47CE-B3EF-7A44AF2E5BED}">
      <dgm:prSet/>
      <dgm:spPr/>
      <dgm:t>
        <a:bodyPr/>
        <a:lstStyle/>
        <a:p>
          <a:endParaRPr lang="pt-BR"/>
        </a:p>
      </dgm:t>
    </dgm:pt>
    <dgm:pt modelId="{95BF20A3-2B4A-4BAE-A266-80597E0743EC}">
      <dgm:prSet/>
      <dgm:spPr/>
      <dgm:t>
        <a:bodyPr/>
        <a:lstStyle/>
        <a:p>
          <a:r>
            <a:rPr lang="pt-BR" dirty="0" smtClean="0"/>
            <a:t>Gera Despacho / Manifestação Jurídica</a:t>
          </a:r>
          <a:endParaRPr lang="pt-BR" dirty="0"/>
        </a:p>
      </dgm:t>
    </dgm:pt>
    <dgm:pt modelId="{4FFAF431-A317-441F-9BA7-E5935E3203D7}" type="parTrans" cxnId="{616F83E1-41CF-4FB9-926D-47C85B829AA2}">
      <dgm:prSet/>
      <dgm:spPr/>
      <dgm:t>
        <a:bodyPr/>
        <a:lstStyle/>
        <a:p>
          <a:endParaRPr lang="pt-BR"/>
        </a:p>
      </dgm:t>
    </dgm:pt>
    <dgm:pt modelId="{9E61F8AB-FA79-4FCC-87C5-787ADEDD758F}" type="sibTrans" cxnId="{616F83E1-41CF-4FB9-926D-47C85B829AA2}">
      <dgm:prSet/>
      <dgm:spPr/>
      <dgm:t>
        <a:bodyPr/>
        <a:lstStyle/>
        <a:p>
          <a:endParaRPr lang="pt-BR"/>
        </a:p>
      </dgm:t>
    </dgm:pt>
    <dgm:pt modelId="{82C44A68-7444-4EF5-8698-168D16D793B9}">
      <dgm:prSet/>
      <dgm:spPr/>
      <dgm:t>
        <a:bodyPr/>
        <a:lstStyle/>
        <a:p>
          <a:r>
            <a:rPr lang="pt-BR" smtClean="0"/>
            <a:t>Visualiza o texto do Despacho</a:t>
          </a:r>
          <a:endParaRPr lang="pt-BR"/>
        </a:p>
      </dgm:t>
    </dgm:pt>
    <dgm:pt modelId="{E8F8EF3C-3073-4CA7-879C-02C81589BA86}" type="parTrans" cxnId="{065E632F-CFA4-4487-B12B-2F818A043C73}">
      <dgm:prSet/>
      <dgm:spPr/>
      <dgm:t>
        <a:bodyPr/>
        <a:lstStyle/>
        <a:p>
          <a:endParaRPr lang="pt-BR"/>
        </a:p>
      </dgm:t>
    </dgm:pt>
    <dgm:pt modelId="{94446EA7-A19B-46DB-8B1C-D4F70EE02E84}" type="sibTrans" cxnId="{065E632F-CFA4-4487-B12B-2F818A043C73}">
      <dgm:prSet/>
      <dgm:spPr/>
      <dgm:t>
        <a:bodyPr/>
        <a:lstStyle/>
        <a:p>
          <a:endParaRPr lang="pt-BR"/>
        </a:p>
      </dgm:t>
    </dgm:pt>
    <dgm:pt modelId="{4EB6B9C7-315B-43CA-B423-A592C692BA83}">
      <dgm:prSet/>
      <dgm:spPr/>
      <dgm:t>
        <a:bodyPr/>
        <a:lstStyle/>
        <a:p>
          <a:r>
            <a:rPr lang="pt-BR" dirty="0" smtClean="0"/>
            <a:t>Gera o documento para inserir no </a:t>
          </a:r>
          <a:r>
            <a:rPr lang="pt-BR" dirty="0" err="1" smtClean="0"/>
            <a:t>PUBNET</a:t>
          </a:r>
          <a:endParaRPr lang="pt-BR" dirty="0"/>
        </a:p>
      </dgm:t>
    </dgm:pt>
    <dgm:pt modelId="{FA16CDD6-232D-4AD0-81CD-F2267BC6B352}" type="parTrans" cxnId="{98B9DED1-BB77-442F-B191-BE15AABF3521}">
      <dgm:prSet/>
      <dgm:spPr/>
      <dgm:t>
        <a:bodyPr/>
        <a:lstStyle/>
        <a:p>
          <a:endParaRPr lang="pt-BR"/>
        </a:p>
      </dgm:t>
    </dgm:pt>
    <dgm:pt modelId="{2E103529-39CA-4949-81C0-126A89BFDEE6}" type="sibTrans" cxnId="{98B9DED1-BB77-442F-B191-BE15AABF3521}">
      <dgm:prSet/>
      <dgm:spPr/>
      <dgm:t>
        <a:bodyPr/>
        <a:lstStyle/>
        <a:p>
          <a:endParaRPr lang="pt-BR"/>
        </a:p>
      </dgm:t>
    </dgm:pt>
    <dgm:pt modelId="{8D4F11A3-D420-41C9-AFFD-E1E61CF80468}">
      <dgm:prSet/>
      <dgm:spPr/>
      <dgm:t>
        <a:bodyPr/>
        <a:lstStyle/>
        <a:p>
          <a:r>
            <a:rPr lang="pt-BR" dirty="0" smtClean="0"/>
            <a:t>Gera o texto parcial para o Anexo da Nota de Empenho para o SOF</a:t>
          </a:r>
          <a:endParaRPr lang="pt-BR" dirty="0"/>
        </a:p>
      </dgm:t>
    </dgm:pt>
    <dgm:pt modelId="{2F7AD770-3EA2-433E-9F99-4BA6B1DB2C36}" type="parTrans" cxnId="{3241E613-7FD6-4708-A876-541B99814207}">
      <dgm:prSet/>
      <dgm:spPr/>
      <dgm:t>
        <a:bodyPr/>
        <a:lstStyle/>
        <a:p>
          <a:endParaRPr lang="pt-BR"/>
        </a:p>
      </dgm:t>
    </dgm:pt>
    <dgm:pt modelId="{79A30452-DDAF-4395-9539-DD8B9F70E9EB}" type="sibTrans" cxnId="{3241E613-7FD6-4708-A876-541B99814207}">
      <dgm:prSet/>
      <dgm:spPr/>
      <dgm:t>
        <a:bodyPr/>
        <a:lstStyle/>
        <a:p>
          <a:endParaRPr lang="pt-BR"/>
        </a:p>
      </dgm:t>
    </dgm:pt>
    <dgm:pt modelId="{C78D7BE0-F51A-4479-A899-31199E6DC02A}">
      <dgm:prSet/>
      <dgm:spPr/>
      <dgm:t>
        <a:bodyPr/>
        <a:lstStyle/>
        <a:p>
          <a:r>
            <a:rPr lang="pt-BR" dirty="0" smtClean="0"/>
            <a:t>Insere o nº da </a:t>
          </a:r>
          <a:r>
            <a:rPr lang="pt-BR" dirty="0" err="1" smtClean="0"/>
            <a:t>N.E</a:t>
          </a:r>
          <a:r>
            <a:rPr lang="pt-BR" dirty="0" smtClean="0"/>
            <a:t>, data de Emissão e data de Entrega</a:t>
          </a:r>
          <a:endParaRPr lang="pt-BR" dirty="0"/>
        </a:p>
      </dgm:t>
    </dgm:pt>
    <dgm:pt modelId="{EAB24632-28D4-401C-ADB7-6EAD72B0BB3B}" type="parTrans" cxnId="{E52C1225-513C-4A9E-A6D2-BAB9FC3707B8}">
      <dgm:prSet/>
      <dgm:spPr/>
      <dgm:t>
        <a:bodyPr/>
        <a:lstStyle/>
        <a:p>
          <a:endParaRPr lang="pt-BR"/>
        </a:p>
      </dgm:t>
    </dgm:pt>
    <dgm:pt modelId="{3C619950-603D-4FF1-9AD2-102EFBAA05D6}" type="sibTrans" cxnId="{E52C1225-513C-4A9E-A6D2-BAB9FC3707B8}">
      <dgm:prSet/>
      <dgm:spPr/>
      <dgm:t>
        <a:bodyPr/>
        <a:lstStyle/>
        <a:p>
          <a:endParaRPr lang="pt-BR"/>
        </a:p>
      </dgm:t>
    </dgm:pt>
    <dgm:pt modelId="{C57E276D-314F-49D1-B258-2D4E164FDEAC}">
      <dgm:prSet/>
      <dgm:spPr/>
      <dgm:t>
        <a:bodyPr/>
        <a:lstStyle/>
        <a:p>
          <a:r>
            <a:rPr lang="pt-BR" dirty="0" smtClean="0"/>
            <a:t>Gera o Recibo de Entrega da </a:t>
          </a:r>
          <a:r>
            <a:rPr lang="pt-BR" dirty="0" err="1" smtClean="0"/>
            <a:t>N.E</a:t>
          </a:r>
          <a:r>
            <a:rPr lang="pt-BR" dirty="0" smtClean="0"/>
            <a:t>.</a:t>
          </a:r>
          <a:endParaRPr lang="pt-BR" dirty="0"/>
        </a:p>
      </dgm:t>
    </dgm:pt>
    <dgm:pt modelId="{0DD575A2-0F21-4911-ADAB-85041DC1A223}" type="parTrans" cxnId="{A2DE0DD1-838F-413A-98B7-96E91417E648}">
      <dgm:prSet/>
      <dgm:spPr/>
      <dgm:t>
        <a:bodyPr/>
        <a:lstStyle/>
        <a:p>
          <a:endParaRPr lang="pt-BR"/>
        </a:p>
      </dgm:t>
    </dgm:pt>
    <dgm:pt modelId="{2EA264D6-D1BA-46B5-B7FC-E6F609AF99F2}" type="sibTrans" cxnId="{A2DE0DD1-838F-413A-98B7-96E91417E648}">
      <dgm:prSet/>
      <dgm:spPr/>
      <dgm:t>
        <a:bodyPr/>
        <a:lstStyle/>
        <a:p>
          <a:endParaRPr lang="pt-BR"/>
        </a:p>
      </dgm:t>
    </dgm:pt>
    <dgm:pt modelId="{B6DF7586-F9F6-4562-932F-982BEC6CB91F}">
      <dgm:prSet/>
      <dgm:spPr/>
      <dgm:t>
        <a:bodyPr/>
        <a:lstStyle/>
        <a:p>
          <a:r>
            <a:rPr lang="pt-BR" dirty="0" smtClean="0"/>
            <a:t>Insere as informações sobre o pagamento (parcelas)</a:t>
          </a:r>
          <a:endParaRPr lang="pt-BR" dirty="0"/>
        </a:p>
      </dgm:t>
    </dgm:pt>
    <dgm:pt modelId="{157DAE5D-5BCC-4A9E-9BCB-F47ABB56D9E0}" type="parTrans" cxnId="{CF7B9D70-1FBD-4B11-81D6-B7199A93F538}">
      <dgm:prSet/>
      <dgm:spPr/>
      <dgm:t>
        <a:bodyPr/>
        <a:lstStyle/>
        <a:p>
          <a:endParaRPr lang="pt-BR"/>
        </a:p>
      </dgm:t>
    </dgm:pt>
    <dgm:pt modelId="{49DF567C-0874-4404-BA57-C72410BEBE26}" type="sibTrans" cxnId="{CF7B9D70-1FBD-4B11-81D6-B7199A93F538}">
      <dgm:prSet/>
      <dgm:spPr/>
      <dgm:t>
        <a:bodyPr/>
        <a:lstStyle/>
        <a:p>
          <a:endParaRPr lang="pt-BR"/>
        </a:p>
      </dgm:t>
    </dgm:pt>
    <dgm:pt modelId="{B920AB55-53EA-46B3-A1D3-4B7609676C18}">
      <dgm:prSet/>
      <dgm:spPr/>
      <dgm:t>
        <a:bodyPr/>
        <a:lstStyle/>
        <a:p>
          <a:r>
            <a:rPr lang="pt-BR" dirty="0" smtClean="0"/>
            <a:t>Gera o Pedido de Pagamento</a:t>
          </a:r>
          <a:endParaRPr lang="pt-BR" dirty="0"/>
        </a:p>
      </dgm:t>
    </dgm:pt>
    <dgm:pt modelId="{87A8C5D7-0858-4C19-AA20-EEBF5C49C81A}" type="parTrans" cxnId="{0E03D53E-B06F-44C5-B34C-CEC93A8843C9}">
      <dgm:prSet/>
      <dgm:spPr/>
      <dgm:t>
        <a:bodyPr/>
        <a:lstStyle/>
        <a:p>
          <a:endParaRPr lang="pt-BR"/>
        </a:p>
      </dgm:t>
    </dgm:pt>
    <dgm:pt modelId="{1D124104-2D95-4A2F-9E6B-E475F5BE4D80}" type="sibTrans" cxnId="{0E03D53E-B06F-44C5-B34C-CEC93A8843C9}">
      <dgm:prSet/>
      <dgm:spPr/>
      <dgm:t>
        <a:bodyPr/>
        <a:lstStyle/>
        <a:p>
          <a:endParaRPr lang="pt-BR"/>
        </a:p>
      </dgm:t>
    </dgm:pt>
    <dgm:pt modelId="{B328A319-CD28-4F79-B04A-A1D74E2EE0A7}">
      <dgm:prSet/>
      <dgm:spPr/>
      <dgm:t>
        <a:bodyPr/>
        <a:lstStyle/>
        <a:p>
          <a:r>
            <a:rPr lang="pt-BR" dirty="0" smtClean="0"/>
            <a:t>Após receber o último ateste de serviço, mudar o status para "Concluído"</a:t>
          </a:r>
          <a:endParaRPr lang="pt-BR" dirty="0"/>
        </a:p>
      </dgm:t>
    </dgm:pt>
    <dgm:pt modelId="{EBE303BA-F3C2-413C-9073-931E0CE84FAC}" type="parTrans" cxnId="{9CDD5F24-609F-4C8F-92CE-FCFBB24C9001}">
      <dgm:prSet/>
      <dgm:spPr/>
      <dgm:t>
        <a:bodyPr/>
        <a:lstStyle/>
        <a:p>
          <a:endParaRPr lang="pt-BR"/>
        </a:p>
      </dgm:t>
    </dgm:pt>
    <dgm:pt modelId="{8598553F-A0FB-4EEC-9B45-CF62FB7153C1}" type="sibTrans" cxnId="{9CDD5F24-609F-4C8F-92CE-FCFBB24C9001}">
      <dgm:prSet/>
      <dgm:spPr/>
      <dgm:t>
        <a:bodyPr/>
        <a:lstStyle/>
        <a:p>
          <a:endParaRPr lang="pt-BR"/>
        </a:p>
      </dgm:t>
    </dgm:pt>
    <dgm:pt modelId="{7C22AD49-5553-4665-8E7C-C0CBF1F7BA48}">
      <dgm:prSet/>
      <dgm:spPr/>
      <dgm:t>
        <a:bodyPr/>
        <a:lstStyle/>
        <a:p>
          <a:r>
            <a:rPr lang="pt-BR" dirty="0" smtClean="0"/>
            <a:t>Confere os documentos</a:t>
          </a:r>
          <a:endParaRPr lang="pt-BR" dirty="0"/>
        </a:p>
      </dgm:t>
    </dgm:pt>
    <dgm:pt modelId="{D9C057CA-76F6-4AF0-87E1-05662DD3C904}" type="parTrans" cxnId="{2A1B9E7F-67B2-4F66-8F57-AB76A0664168}">
      <dgm:prSet/>
      <dgm:spPr/>
      <dgm:t>
        <a:bodyPr/>
        <a:lstStyle/>
        <a:p>
          <a:endParaRPr lang="pt-BR"/>
        </a:p>
      </dgm:t>
    </dgm:pt>
    <dgm:pt modelId="{4A4D75FD-CADB-4ECE-8344-B56D27894DE1}" type="sibTrans" cxnId="{2A1B9E7F-67B2-4F66-8F57-AB76A0664168}">
      <dgm:prSet/>
      <dgm:spPr/>
      <dgm:t>
        <a:bodyPr/>
        <a:lstStyle/>
        <a:p>
          <a:endParaRPr lang="pt-BR"/>
        </a:p>
      </dgm:t>
    </dgm:pt>
    <dgm:pt modelId="{6D01061D-E348-42D0-BDFA-C76811299492}">
      <dgm:prSet/>
      <dgm:spPr/>
      <dgm:t>
        <a:bodyPr/>
        <a:lstStyle/>
        <a:p>
          <a:r>
            <a:rPr lang="pt-BR" dirty="0" smtClean="0"/>
            <a:t>Emite Proposta / Exclusividade / </a:t>
          </a:r>
          <a:r>
            <a:rPr lang="pt-BR" dirty="0" err="1" smtClean="0"/>
            <a:t>FACC</a:t>
          </a:r>
          <a:r>
            <a:rPr lang="pt-BR" dirty="0" smtClean="0"/>
            <a:t>, Declarações e Reserva</a:t>
          </a:r>
          <a:endParaRPr lang="pt-BR" dirty="0"/>
        </a:p>
      </dgm:t>
    </dgm:pt>
    <dgm:pt modelId="{5BCDF051-7919-432F-A38D-29BA45163177}" type="parTrans" cxnId="{A9472894-9E80-4695-9F10-6707678C9BF5}">
      <dgm:prSet/>
      <dgm:spPr/>
      <dgm:t>
        <a:bodyPr/>
        <a:lstStyle/>
        <a:p>
          <a:endParaRPr lang="pt-BR"/>
        </a:p>
      </dgm:t>
    </dgm:pt>
    <dgm:pt modelId="{8877FE84-829D-4C8A-80BC-09F94CF12BC9}" type="sibTrans" cxnId="{A9472894-9E80-4695-9F10-6707678C9BF5}">
      <dgm:prSet/>
      <dgm:spPr/>
      <dgm:t>
        <a:bodyPr/>
        <a:lstStyle/>
        <a:p>
          <a:endParaRPr lang="pt-BR"/>
        </a:p>
      </dgm:t>
    </dgm:pt>
    <dgm:pt modelId="{7B9046D3-D033-4D6E-8C45-F9611B479A7E}">
      <dgm:prSet phldrT="[Texto]"/>
      <dgm:spPr/>
      <dgm:t>
        <a:bodyPr/>
        <a:lstStyle/>
        <a:p>
          <a:r>
            <a:rPr lang="pt-BR" dirty="0" smtClean="0"/>
            <a:t>Publicação</a:t>
          </a:r>
          <a:endParaRPr lang="pt-BR" dirty="0"/>
        </a:p>
      </dgm:t>
    </dgm:pt>
    <dgm:pt modelId="{81027D35-C5EE-4411-812F-2B0964FE46A7}" type="sibTrans" cxnId="{1C76C913-D6CA-409A-87F6-8678CBE7C790}">
      <dgm:prSet/>
      <dgm:spPr/>
      <dgm:t>
        <a:bodyPr/>
        <a:lstStyle/>
        <a:p>
          <a:endParaRPr lang="pt-BR"/>
        </a:p>
      </dgm:t>
    </dgm:pt>
    <dgm:pt modelId="{C93DDCB6-393A-4333-82FA-C4956C7B8BE2}" type="parTrans" cxnId="{1C76C913-D6CA-409A-87F6-8678CBE7C790}">
      <dgm:prSet/>
      <dgm:spPr/>
      <dgm:t>
        <a:bodyPr/>
        <a:lstStyle/>
        <a:p>
          <a:endParaRPr lang="pt-BR"/>
        </a:p>
      </dgm:t>
    </dgm:pt>
    <dgm:pt modelId="{6E50F76F-4915-497B-8F56-22E2A55B90E2}" type="pres">
      <dgm:prSet presAssocID="{B88B62B0-44A8-47C4-AD39-488824CA54B4}" presName="Name0" presStyleCnt="0">
        <dgm:presLayoutVars>
          <dgm:dir/>
          <dgm:animLvl val="lvl"/>
          <dgm:resizeHandles val="exact"/>
        </dgm:presLayoutVars>
      </dgm:prSet>
      <dgm:spPr/>
    </dgm:pt>
    <dgm:pt modelId="{81B9EC04-B07A-4AB2-8CDC-3079CAB4A701}" type="pres">
      <dgm:prSet presAssocID="{E7A69643-0076-4045-A01E-2C59532A96B2}" presName="vertFlow" presStyleCnt="0"/>
      <dgm:spPr/>
    </dgm:pt>
    <dgm:pt modelId="{477A96C7-4195-45B9-9687-F42D55EFA1D5}" type="pres">
      <dgm:prSet presAssocID="{E7A69643-0076-4045-A01E-2C59532A96B2}" presName="header" presStyleLbl="node1" presStyleIdx="0" presStyleCnt="6"/>
      <dgm:spPr/>
      <dgm:t>
        <a:bodyPr/>
        <a:lstStyle/>
        <a:p>
          <a:endParaRPr lang="pt-BR"/>
        </a:p>
      </dgm:t>
    </dgm:pt>
    <dgm:pt modelId="{1F0C65D7-2D81-41DD-A488-8B9864366C7F}" type="pres">
      <dgm:prSet presAssocID="{2929FB64-3C50-4A73-B4BE-054EC48625EC}" presName="parTrans" presStyleLbl="sibTrans2D1" presStyleIdx="0" presStyleCnt="16"/>
      <dgm:spPr/>
      <dgm:t>
        <a:bodyPr/>
        <a:lstStyle/>
        <a:p>
          <a:endParaRPr lang="pt-BR"/>
        </a:p>
      </dgm:t>
    </dgm:pt>
    <dgm:pt modelId="{C18266D2-1F21-4896-9CE9-236C95F18C76}" type="pres">
      <dgm:prSet presAssocID="{DE03E727-2318-4D17-8B90-33A58F9B8F51}" presName="child" presStyleLbl="alignAccFollowNode1" presStyleIdx="0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FAAECD-D214-4488-8E08-54779B36702F}" type="pres">
      <dgm:prSet presAssocID="{74155689-8277-4FE9-B8F8-BAA0EA61A819}" presName="sibTrans" presStyleLbl="sibTrans2D1" presStyleIdx="1" presStyleCnt="16"/>
      <dgm:spPr/>
      <dgm:t>
        <a:bodyPr/>
        <a:lstStyle/>
        <a:p>
          <a:endParaRPr lang="pt-BR"/>
        </a:p>
      </dgm:t>
    </dgm:pt>
    <dgm:pt modelId="{7D89FC89-9293-4896-B221-BF682298170B}" type="pres">
      <dgm:prSet presAssocID="{7C22AD49-5553-4665-8E7C-C0CBF1F7BA48}" presName="child" presStyleLbl="alignAccFollowNode1" presStyleIdx="1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8BCFF23-2C77-4A7F-BA96-A71FB61092CD}" type="pres">
      <dgm:prSet presAssocID="{4A4D75FD-CADB-4ECE-8344-B56D27894DE1}" presName="sibTrans" presStyleLbl="sibTrans2D1" presStyleIdx="2" presStyleCnt="16"/>
      <dgm:spPr/>
      <dgm:t>
        <a:bodyPr/>
        <a:lstStyle/>
        <a:p>
          <a:endParaRPr lang="pt-BR"/>
        </a:p>
      </dgm:t>
    </dgm:pt>
    <dgm:pt modelId="{35227D64-A91C-4098-9419-99DB91B993A9}" type="pres">
      <dgm:prSet presAssocID="{6D01061D-E348-42D0-BDFA-C76811299492}" presName="child" presStyleLbl="alignAccFollowNode1" presStyleIdx="2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06616E2-2AF5-4781-9A2D-0C7CF37BCC87}" type="pres">
      <dgm:prSet presAssocID="{8877FE84-829D-4C8A-80BC-09F94CF12BC9}" presName="sibTrans" presStyleLbl="sibTrans2D1" presStyleIdx="3" presStyleCnt="16"/>
      <dgm:spPr/>
      <dgm:t>
        <a:bodyPr/>
        <a:lstStyle/>
        <a:p>
          <a:endParaRPr lang="pt-BR"/>
        </a:p>
      </dgm:t>
    </dgm:pt>
    <dgm:pt modelId="{F5C63763-C405-4F7B-A1A9-CD46DE08E402}" type="pres">
      <dgm:prSet presAssocID="{5FF9B95A-20AC-4367-AEB9-766180018D11}" presName="child" presStyleLbl="alignAccFollowNode1" presStyleIdx="3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BC28C7-86CE-428A-9095-ABC0148E50F4}" type="pres">
      <dgm:prSet presAssocID="{F74F04EC-AA2A-457D-95C7-45F06FD99323}" presName="sibTrans" presStyleLbl="sibTrans2D1" presStyleIdx="4" presStyleCnt="16"/>
      <dgm:spPr/>
      <dgm:t>
        <a:bodyPr/>
        <a:lstStyle/>
        <a:p>
          <a:endParaRPr lang="pt-BR"/>
        </a:p>
      </dgm:t>
    </dgm:pt>
    <dgm:pt modelId="{F2846FBD-BA00-4AFF-B217-71AA23B73412}" type="pres">
      <dgm:prSet presAssocID="{FE688022-77C1-4CD9-B4CE-8E190005DB05}" presName="child" presStyleLbl="alignAccFollowNode1" presStyleIdx="4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B2BE34-B317-4BEC-B9EA-A58A1941F38B}" type="pres">
      <dgm:prSet presAssocID="{E7A69643-0076-4045-A01E-2C59532A96B2}" presName="hSp" presStyleCnt="0"/>
      <dgm:spPr/>
    </dgm:pt>
    <dgm:pt modelId="{D73F2894-EB7D-4D2E-AE70-E0B7CA42F52C}" type="pres">
      <dgm:prSet presAssocID="{0AB16FED-38AA-4E24-9697-4946DA9DB723}" presName="vertFlow" presStyleCnt="0"/>
      <dgm:spPr/>
    </dgm:pt>
    <dgm:pt modelId="{E8DB64A5-CF32-450D-9DC9-4DB505A0F8AB}" type="pres">
      <dgm:prSet presAssocID="{0AB16FED-38AA-4E24-9697-4946DA9DB723}" presName="header" presStyleLbl="node1" presStyleIdx="1" presStyleCnt="6"/>
      <dgm:spPr/>
      <dgm:t>
        <a:bodyPr/>
        <a:lstStyle/>
        <a:p>
          <a:endParaRPr lang="pt-BR"/>
        </a:p>
      </dgm:t>
    </dgm:pt>
    <dgm:pt modelId="{34EF0183-456C-472F-A4BF-D5C5D0C95980}" type="pres">
      <dgm:prSet presAssocID="{C990D0D8-5437-4DC4-8AD0-E9FD0D9BB872}" presName="parTrans" presStyleLbl="sibTrans2D1" presStyleIdx="5" presStyleCnt="16"/>
      <dgm:spPr/>
      <dgm:t>
        <a:bodyPr/>
        <a:lstStyle/>
        <a:p>
          <a:endParaRPr lang="pt-BR"/>
        </a:p>
      </dgm:t>
    </dgm:pt>
    <dgm:pt modelId="{D66A6184-81FF-4539-BBE4-F6C50296DA6D}" type="pres">
      <dgm:prSet presAssocID="{B4AA39ED-737D-47B3-B3A9-19E88A102F3B}" presName="child" presStyleLbl="alignAccFollowNode1" presStyleIdx="5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CD0BE4-BEFD-4C48-A7C9-1B00B885730E}" type="pres">
      <dgm:prSet presAssocID="{0AB16FED-38AA-4E24-9697-4946DA9DB723}" presName="hSp" presStyleCnt="0"/>
      <dgm:spPr/>
    </dgm:pt>
    <dgm:pt modelId="{760F7867-A315-42F5-BBB4-20DB3A9C8B43}" type="pres">
      <dgm:prSet presAssocID="{4FBC620D-E933-44EF-9C93-42172644022C}" presName="vertFlow" presStyleCnt="0"/>
      <dgm:spPr/>
    </dgm:pt>
    <dgm:pt modelId="{2C02A3BB-D8C1-4D6B-A35E-D2C526889E70}" type="pres">
      <dgm:prSet presAssocID="{4FBC620D-E933-44EF-9C93-42172644022C}" presName="header" presStyleLbl="node1" presStyleIdx="2" presStyleCnt="6"/>
      <dgm:spPr/>
      <dgm:t>
        <a:bodyPr/>
        <a:lstStyle/>
        <a:p>
          <a:endParaRPr lang="pt-BR"/>
        </a:p>
      </dgm:t>
    </dgm:pt>
    <dgm:pt modelId="{CC30EA2A-B2C9-4540-82D2-072FC1EFAB47}" type="pres">
      <dgm:prSet presAssocID="{8B85DE5A-4534-4C13-9D6F-FD489ED07B5F}" presName="parTrans" presStyleLbl="sibTrans2D1" presStyleIdx="6" presStyleCnt="16"/>
      <dgm:spPr/>
      <dgm:t>
        <a:bodyPr/>
        <a:lstStyle/>
        <a:p>
          <a:endParaRPr lang="pt-BR"/>
        </a:p>
      </dgm:t>
    </dgm:pt>
    <dgm:pt modelId="{5D60F5F0-9AB4-4FB6-9528-C650E57EF48F}" type="pres">
      <dgm:prSet presAssocID="{7917600C-995A-4034-8D89-95BFF2F677C0}" presName="child" presStyleLbl="alignAccFollowNode1" presStyleIdx="6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0C7636-5763-4C35-BE8A-BE9309A91D49}" type="pres">
      <dgm:prSet presAssocID="{6AB93DB7-1CD0-45E0-A7CF-21EB0EA3B897}" presName="sibTrans" presStyleLbl="sibTrans2D1" presStyleIdx="7" presStyleCnt="16"/>
      <dgm:spPr/>
      <dgm:t>
        <a:bodyPr/>
        <a:lstStyle/>
        <a:p>
          <a:endParaRPr lang="pt-BR"/>
        </a:p>
      </dgm:t>
    </dgm:pt>
    <dgm:pt modelId="{8C9034F4-00AC-420E-849F-F57FB291607E}" type="pres">
      <dgm:prSet presAssocID="{95BF20A3-2B4A-4BAE-A266-80597E0743EC}" presName="child" presStyleLbl="alignAccFollowNode1" presStyleIdx="7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18F877-4224-419D-826F-334EF54AD062}" type="pres">
      <dgm:prSet presAssocID="{4FBC620D-E933-44EF-9C93-42172644022C}" presName="hSp" presStyleCnt="0"/>
      <dgm:spPr/>
    </dgm:pt>
    <dgm:pt modelId="{E5234495-AE3E-418C-902B-5EFC7C4E28EE}" type="pres">
      <dgm:prSet presAssocID="{7B9046D3-D033-4D6E-8C45-F9611B479A7E}" presName="vertFlow" presStyleCnt="0"/>
      <dgm:spPr/>
    </dgm:pt>
    <dgm:pt modelId="{34F609D6-97F9-4F4F-AAC1-7E1E4D369DF9}" type="pres">
      <dgm:prSet presAssocID="{7B9046D3-D033-4D6E-8C45-F9611B479A7E}" presName="header" presStyleLbl="node1" presStyleIdx="3" presStyleCnt="6"/>
      <dgm:spPr/>
      <dgm:t>
        <a:bodyPr/>
        <a:lstStyle/>
        <a:p>
          <a:endParaRPr lang="pt-BR"/>
        </a:p>
      </dgm:t>
    </dgm:pt>
    <dgm:pt modelId="{EE65B64B-2C85-46EB-93BB-2911D3C3F53C}" type="pres">
      <dgm:prSet presAssocID="{E8F8EF3C-3073-4CA7-879C-02C81589BA86}" presName="parTrans" presStyleLbl="sibTrans2D1" presStyleIdx="8" presStyleCnt="16"/>
      <dgm:spPr/>
      <dgm:t>
        <a:bodyPr/>
        <a:lstStyle/>
        <a:p>
          <a:endParaRPr lang="pt-BR"/>
        </a:p>
      </dgm:t>
    </dgm:pt>
    <dgm:pt modelId="{B9E7362A-4E62-4832-B5DA-0985A85A9ABF}" type="pres">
      <dgm:prSet presAssocID="{82C44A68-7444-4EF5-8698-168D16D793B9}" presName="child" presStyleLbl="alignAccFollowNode1" presStyleIdx="8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7DF11A-C663-4F61-BDA4-3CC6335F2338}" type="pres">
      <dgm:prSet presAssocID="{94446EA7-A19B-46DB-8B1C-D4F70EE02E84}" presName="sibTrans" presStyleLbl="sibTrans2D1" presStyleIdx="9" presStyleCnt="16"/>
      <dgm:spPr/>
      <dgm:t>
        <a:bodyPr/>
        <a:lstStyle/>
        <a:p>
          <a:endParaRPr lang="pt-BR"/>
        </a:p>
      </dgm:t>
    </dgm:pt>
    <dgm:pt modelId="{6764ACC5-21CE-4BE0-990A-7534D3CF0826}" type="pres">
      <dgm:prSet presAssocID="{4EB6B9C7-315B-43CA-B423-A592C692BA83}" presName="child" presStyleLbl="alignAccFollowNode1" presStyleIdx="9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8DA64A-11CA-435C-89F8-E8B1114547BA}" type="pres">
      <dgm:prSet presAssocID="{7B9046D3-D033-4D6E-8C45-F9611B479A7E}" presName="hSp" presStyleCnt="0"/>
      <dgm:spPr/>
    </dgm:pt>
    <dgm:pt modelId="{72D0F772-C371-4A7C-AC69-E85FA2A77906}" type="pres">
      <dgm:prSet presAssocID="{91F05F63-F64A-4D43-891A-61A1D4431818}" presName="vertFlow" presStyleCnt="0"/>
      <dgm:spPr/>
    </dgm:pt>
    <dgm:pt modelId="{29F72113-F376-4BA4-A7C5-276EFFF9D274}" type="pres">
      <dgm:prSet presAssocID="{91F05F63-F64A-4D43-891A-61A1D4431818}" presName="header" presStyleLbl="node1" presStyleIdx="4" presStyleCnt="6"/>
      <dgm:spPr/>
      <dgm:t>
        <a:bodyPr/>
        <a:lstStyle/>
        <a:p>
          <a:endParaRPr lang="pt-BR"/>
        </a:p>
      </dgm:t>
    </dgm:pt>
    <dgm:pt modelId="{5DBF8D0D-C1A2-4DAB-9AFC-BA1C9560A173}" type="pres">
      <dgm:prSet presAssocID="{2F7AD770-3EA2-433E-9F99-4BA6B1DB2C36}" presName="parTrans" presStyleLbl="sibTrans2D1" presStyleIdx="10" presStyleCnt="16"/>
      <dgm:spPr/>
      <dgm:t>
        <a:bodyPr/>
        <a:lstStyle/>
        <a:p>
          <a:endParaRPr lang="pt-BR"/>
        </a:p>
      </dgm:t>
    </dgm:pt>
    <dgm:pt modelId="{F91C888A-1C2E-4B41-8561-158484C42B43}" type="pres">
      <dgm:prSet presAssocID="{8D4F11A3-D420-41C9-AFFD-E1E61CF80468}" presName="child" presStyleLbl="alignAccFollowNode1" presStyleIdx="10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89C10E-5336-4106-A7D9-4016D0942113}" type="pres">
      <dgm:prSet presAssocID="{91F05F63-F64A-4D43-891A-61A1D4431818}" presName="hSp" presStyleCnt="0"/>
      <dgm:spPr/>
    </dgm:pt>
    <dgm:pt modelId="{99255F45-1669-4492-8220-6298A44967B0}" type="pres">
      <dgm:prSet presAssocID="{BC6A2F65-6749-48EA-A6B4-4008491D1EB4}" presName="vertFlow" presStyleCnt="0"/>
      <dgm:spPr/>
    </dgm:pt>
    <dgm:pt modelId="{6314E414-2A6C-4737-81A9-727B2F173C86}" type="pres">
      <dgm:prSet presAssocID="{BC6A2F65-6749-48EA-A6B4-4008491D1EB4}" presName="header" presStyleLbl="node1" presStyleIdx="5" presStyleCnt="6"/>
      <dgm:spPr/>
      <dgm:t>
        <a:bodyPr/>
        <a:lstStyle/>
        <a:p>
          <a:endParaRPr lang="pt-BR"/>
        </a:p>
      </dgm:t>
    </dgm:pt>
    <dgm:pt modelId="{FFF6D263-4BA4-4629-B271-AF7674D6AEF5}" type="pres">
      <dgm:prSet presAssocID="{EAB24632-28D4-401C-ADB7-6EAD72B0BB3B}" presName="parTrans" presStyleLbl="sibTrans2D1" presStyleIdx="11" presStyleCnt="16"/>
      <dgm:spPr/>
      <dgm:t>
        <a:bodyPr/>
        <a:lstStyle/>
        <a:p>
          <a:endParaRPr lang="pt-BR"/>
        </a:p>
      </dgm:t>
    </dgm:pt>
    <dgm:pt modelId="{07B5A5A9-816A-4614-B841-C4578BA22FEC}" type="pres">
      <dgm:prSet presAssocID="{C78D7BE0-F51A-4479-A899-31199E6DC02A}" presName="child" presStyleLbl="alignAccFollowNode1" presStyleIdx="11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1B043D-2E58-4C03-A101-6F44CE1DBCB6}" type="pres">
      <dgm:prSet presAssocID="{3C619950-603D-4FF1-9AD2-102EFBAA05D6}" presName="sibTrans" presStyleLbl="sibTrans2D1" presStyleIdx="12" presStyleCnt="16"/>
      <dgm:spPr/>
      <dgm:t>
        <a:bodyPr/>
        <a:lstStyle/>
        <a:p>
          <a:endParaRPr lang="pt-BR"/>
        </a:p>
      </dgm:t>
    </dgm:pt>
    <dgm:pt modelId="{566B7998-5512-47BE-96A1-B718E6A92909}" type="pres">
      <dgm:prSet presAssocID="{C57E276D-314F-49D1-B258-2D4E164FDEAC}" presName="child" presStyleLbl="alignAccFollowNode1" presStyleIdx="12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7633F7-DDCC-4F7E-B2F3-694B9EC67E39}" type="pres">
      <dgm:prSet presAssocID="{2EA264D6-D1BA-46B5-B7FC-E6F609AF99F2}" presName="sibTrans" presStyleLbl="sibTrans2D1" presStyleIdx="13" presStyleCnt="16"/>
      <dgm:spPr/>
      <dgm:t>
        <a:bodyPr/>
        <a:lstStyle/>
        <a:p>
          <a:endParaRPr lang="pt-BR"/>
        </a:p>
      </dgm:t>
    </dgm:pt>
    <dgm:pt modelId="{BF9412A2-0E41-4CB1-91D3-8A1064527E27}" type="pres">
      <dgm:prSet presAssocID="{B6DF7586-F9F6-4562-932F-982BEC6CB91F}" presName="child" presStyleLbl="alignAccFollowNode1" presStyleIdx="13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05273-377D-4166-A5D8-88B8AAF6D920}" type="pres">
      <dgm:prSet presAssocID="{49DF567C-0874-4404-BA57-C72410BEBE26}" presName="sibTrans" presStyleLbl="sibTrans2D1" presStyleIdx="14" presStyleCnt="16"/>
      <dgm:spPr/>
      <dgm:t>
        <a:bodyPr/>
        <a:lstStyle/>
        <a:p>
          <a:endParaRPr lang="pt-BR"/>
        </a:p>
      </dgm:t>
    </dgm:pt>
    <dgm:pt modelId="{294265AA-156D-40B2-A241-8A004AAF32B7}" type="pres">
      <dgm:prSet presAssocID="{B920AB55-53EA-46B3-A1D3-4B7609676C18}" presName="child" presStyleLbl="alignAccFollowNode1" presStyleIdx="14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C32FE65-1684-456D-93FF-6D372978FFF2}" type="pres">
      <dgm:prSet presAssocID="{1D124104-2D95-4A2F-9E6B-E475F5BE4D80}" presName="sibTrans" presStyleLbl="sibTrans2D1" presStyleIdx="15" presStyleCnt="16"/>
      <dgm:spPr/>
      <dgm:t>
        <a:bodyPr/>
        <a:lstStyle/>
        <a:p>
          <a:endParaRPr lang="pt-BR"/>
        </a:p>
      </dgm:t>
    </dgm:pt>
    <dgm:pt modelId="{AC4CB05E-8051-48BD-82CE-1D04F758F6E4}" type="pres">
      <dgm:prSet presAssocID="{B328A319-CD28-4F79-B04A-A1D74E2EE0A7}" presName="child" presStyleLbl="alignAccFollowNode1" presStyleIdx="15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BFF4267-3C3B-41A2-AAA5-EEC187571BE3}" type="presOf" srcId="{4A4D75FD-CADB-4ECE-8344-B56D27894DE1}" destId="{28BCFF23-2C77-4A7F-BA96-A71FB61092CD}" srcOrd="0" destOrd="0" presId="urn:microsoft.com/office/officeart/2005/8/layout/lProcess1"/>
    <dgm:cxn modelId="{D77811F2-40FF-4460-922A-60091D43DB73}" srcId="{B88B62B0-44A8-47C4-AD39-488824CA54B4}" destId="{E7A69643-0076-4045-A01E-2C59532A96B2}" srcOrd="0" destOrd="0" parTransId="{F7E55B7E-6F91-40BD-B26C-3C191647660C}" sibTransId="{F313B994-DAD5-42FE-93C1-E06284CD60F6}"/>
    <dgm:cxn modelId="{0E03D53E-B06F-44C5-B34C-CEC93A8843C9}" srcId="{BC6A2F65-6749-48EA-A6B4-4008491D1EB4}" destId="{B920AB55-53EA-46B3-A1D3-4B7609676C18}" srcOrd="3" destOrd="0" parTransId="{87A8C5D7-0858-4C19-AA20-EEBF5C49C81A}" sibTransId="{1D124104-2D95-4A2F-9E6B-E475F5BE4D80}"/>
    <dgm:cxn modelId="{1C79EFC6-C676-42B1-9DA6-A5EDC879945A}" srcId="{0AB16FED-38AA-4E24-9697-4946DA9DB723}" destId="{B4AA39ED-737D-47B3-B3A9-19E88A102F3B}" srcOrd="0" destOrd="0" parTransId="{C990D0D8-5437-4DC4-8AD0-E9FD0D9BB872}" sibTransId="{60B030E7-5530-4BD0-8DCE-06B35F8383FD}"/>
    <dgm:cxn modelId="{54DF5D5D-6C00-419A-A4A0-0EBAD70E067B}" type="presOf" srcId="{94446EA7-A19B-46DB-8B1C-D4F70EE02E84}" destId="{737DF11A-C663-4F61-BDA4-3CC6335F2338}" srcOrd="0" destOrd="0" presId="urn:microsoft.com/office/officeart/2005/8/layout/lProcess1"/>
    <dgm:cxn modelId="{F5AF3FBA-1A1D-46C0-AC84-ED39442EDC12}" type="presOf" srcId="{8877FE84-829D-4C8A-80BC-09F94CF12BC9}" destId="{C06616E2-2AF5-4781-9A2D-0C7CF37BCC87}" srcOrd="0" destOrd="0" presId="urn:microsoft.com/office/officeart/2005/8/layout/lProcess1"/>
    <dgm:cxn modelId="{6A02DAA0-5AC1-4218-955E-8CA70EA66E4A}" type="presOf" srcId="{B328A319-CD28-4F79-B04A-A1D74E2EE0A7}" destId="{AC4CB05E-8051-48BD-82CE-1D04F758F6E4}" srcOrd="0" destOrd="0" presId="urn:microsoft.com/office/officeart/2005/8/layout/lProcess1"/>
    <dgm:cxn modelId="{7960FB03-28BF-4B37-9020-E647A2EDE1EB}" srcId="{B88B62B0-44A8-47C4-AD39-488824CA54B4}" destId="{0AB16FED-38AA-4E24-9697-4946DA9DB723}" srcOrd="1" destOrd="0" parTransId="{899807A8-FCC8-4761-A412-FC93AEB7A13A}" sibTransId="{32E9F4C1-C7A7-4DBA-8CAB-0AFF1E23735B}"/>
    <dgm:cxn modelId="{006E27EB-09B3-4635-A439-2791E15AE62F}" srcId="{E7A69643-0076-4045-A01E-2C59532A96B2}" destId="{5FF9B95A-20AC-4367-AEB9-766180018D11}" srcOrd="3" destOrd="0" parTransId="{42853494-69DF-458B-8B8E-77EAC4431560}" sibTransId="{F74F04EC-AA2A-457D-95C7-45F06FD99323}"/>
    <dgm:cxn modelId="{3F8B670D-4233-40EA-B1D1-AD0654BFA31B}" type="presOf" srcId="{49DF567C-0874-4404-BA57-C72410BEBE26}" destId="{AC705273-377D-4166-A5D8-88B8AAF6D920}" srcOrd="0" destOrd="0" presId="urn:microsoft.com/office/officeart/2005/8/layout/lProcess1"/>
    <dgm:cxn modelId="{9CDD5F24-609F-4C8F-92CE-FCFBB24C9001}" srcId="{BC6A2F65-6749-48EA-A6B4-4008491D1EB4}" destId="{B328A319-CD28-4F79-B04A-A1D74E2EE0A7}" srcOrd="4" destOrd="0" parTransId="{EBE303BA-F3C2-413C-9073-931E0CE84FAC}" sibTransId="{8598553F-A0FB-4EEC-9B45-CF62FB7153C1}"/>
    <dgm:cxn modelId="{6B023BC9-891F-4857-AFE6-B613EFCF7E06}" type="presOf" srcId="{82C44A68-7444-4EF5-8698-168D16D793B9}" destId="{B9E7362A-4E62-4832-B5DA-0985A85A9ABF}" srcOrd="0" destOrd="0" presId="urn:microsoft.com/office/officeart/2005/8/layout/lProcess1"/>
    <dgm:cxn modelId="{EC67E6FE-601B-4B1A-AB91-A00CCE453141}" type="presOf" srcId="{E7A69643-0076-4045-A01E-2C59532A96B2}" destId="{477A96C7-4195-45B9-9687-F42D55EFA1D5}" srcOrd="0" destOrd="0" presId="urn:microsoft.com/office/officeart/2005/8/layout/lProcess1"/>
    <dgm:cxn modelId="{676EA866-E0AE-46E1-86FF-7D6853D1AE99}" type="presOf" srcId="{3C619950-603D-4FF1-9AD2-102EFBAA05D6}" destId="{681B043D-2E58-4C03-A101-6F44CE1DBCB6}" srcOrd="0" destOrd="0" presId="urn:microsoft.com/office/officeart/2005/8/layout/lProcess1"/>
    <dgm:cxn modelId="{C378B09E-67E3-4F76-B09B-1FC2918D6127}" type="presOf" srcId="{91F05F63-F64A-4D43-891A-61A1D4431818}" destId="{29F72113-F376-4BA4-A7C5-276EFFF9D274}" srcOrd="0" destOrd="0" presId="urn:microsoft.com/office/officeart/2005/8/layout/lProcess1"/>
    <dgm:cxn modelId="{9617A42C-870F-4FE7-8F02-B6F380B77713}" type="presOf" srcId="{B920AB55-53EA-46B3-A1D3-4B7609676C18}" destId="{294265AA-156D-40B2-A241-8A004AAF32B7}" srcOrd="0" destOrd="0" presId="urn:microsoft.com/office/officeart/2005/8/layout/lProcess1"/>
    <dgm:cxn modelId="{A05737CB-3D66-4732-A588-BB822DDF88F1}" type="presOf" srcId="{6D01061D-E348-42D0-BDFA-C76811299492}" destId="{35227D64-A91C-4098-9419-99DB91B993A9}" srcOrd="0" destOrd="0" presId="urn:microsoft.com/office/officeart/2005/8/layout/lProcess1"/>
    <dgm:cxn modelId="{8759341D-9D98-48F1-9BEF-A1FFB5385419}" type="presOf" srcId="{C78D7BE0-F51A-4479-A899-31199E6DC02A}" destId="{07B5A5A9-816A-4614-B841-C4578BA22FEC}" srcOrd="0" destOrd="0" presId="urn:microsoft.com/office/officeart/2005/8/layout/lProcess1"/>
    <dgm:cxn modelId="{F3058E4F-2C36-4FAF-8A6C-EBB7483867DD}" type="presOf" srcId="{2F7AD770-3EA2-433E-9F99-4BA6B1DB2C36}" destId="{5DBF8D0D-C1A2-4DAB-9AFC-BA1C9560A173}" srcOrd="0" destOrd="0" presId="urn:microsoft.com/office/officeart/2005/8/layout/lProcess1"/>
    <dgm:cxn modelId="{8CD3F24E-4E9A-4F7C-B9EF-E150B9358C03}" type="presOf" srcId="{1D124104-2D95-4A2F-9E6B-E475F5BE4D80}" destId="{2C32FE65-1684-456D-93FF-6D372978FFF2}" srcOrd="0" destOrd="0" presId="urn:microsoft.com/office/officeart/2005/8/layout/lProcess1"/>
    <dgm:cxn modelId="{795FC026-D86A-460A-9235-7026306A15DB}" type="presOf" srcId="{F74F04EC-AA2A-457D-95C7-45F06FD99323}" destId="{58BC28C7-86CE-428A-9095-ABC0148E50F4}" srcOrd="0" destOrd="0" presId="urn:microsoft.com/office/officeart/2005/8/layout/lProcess1"/>
    <dgm:cxn modelId="{40051D0B-3037-44A9-94F8-BEC31054D8F0}" srcId="{B88B62B0-44A8-47C4-AD39-488824CA54B4}" destId="{BC6A2F65-6749-48EA-A6B4-4008491D1EB4}" srcOrd="5" destOrd="0" parTransId="{BB93E010-4988-40CA-AB34-AF1516377210}" sibTransId="{1AB7C319-6B0C-40D2-800F-991AC7C4F930}"/>
    <dgm:cxn modelId="{A6168AB6-5485-4A6D-8080-CF11DCADDBE7}" type="presOf" srcId="{2929FB64-3C50-4A73-B4BE-054EC48625EC}" destId="{1F0C65D7-2D81-41DD-A488-8B9864366C7F}" srcOrd="0" destOrd="0" presId="urn:microsoft.com/office/officeart/2005/8/layout/lProcess1"/>
    <dgm:cxn modelId="{E565DFDB-4A23-4077-88B3-5A87562C395F}" type="presOf" srcId="{2EA264D6-D1BA-46B5-B7FC-E6F609AF99F2}" destId="{197633F7-DDCC-4F7E-B2F3-694B9EC67E39}" srcOrd="0" destOrd="0" presId="urn:microsoft.com/office/officeart/2005/8/layout/lProcess1"/>
    <dgm:cxn modelId="{93B84D8B-8999-4851-89B5-CD88936F39BC}" type="presOf" srcId="{7917600C-995A-4034-8D89-95BFF2F677C0}" destId="{5D60F5F0-9AB4-4FB6-9528-C650E57EF48F}" srcOrd="0" destOrd="0" presId="urn:microsoft.com/office/officeart/2005/8/layout/lProcess1"/>
    <dgm:cxn modelId="{24F419FD-798A-4610-9FE7-BE487B8B9815}" type="presOf" srcId="{5FF9B95A-20AC-4367-AEB9-766180018D11}" destId="{F5C63763-C405-4F7B-A1A9-CD46DE08E402}" srcOrd="0" destOrd="0" presId="urn:microsoft.com/office/officeart/2005/8/layout/lProcess1"/>
    <dgm:cxn modelId="{56213969-50F8-44A4-A9E8-A105094DD73B}" srcId="{B88B62B0-44A8-47C4-AD39-488824CA54B4}" destId="{91F05F63-F64A-4D43-891A-61A1D4431818}" srcOrd="4" destOrd="0" parTransId="{B160D6FA-F33D-4DFB-ABE6-B0CB81C4C81F}" sibTransId="{BDD2B4EB-E8AF-4C4B-8233-9113B55D165F}"/>
    <dgm:cxn modelId="{E965EF7B-D0DD-47CE-B3EF-7A44AF2E5BED}" srcId="{4FBC620D-E933-44EF-9C93-42172644022C}" destId="{7917600C-995A-4034-8D89-95BFF2F677C0}" srcOrd="0" destOrd="0" parTransId="{8B85DE5A-4534-4C13-9D6F-FD489ED07B5F}" sibTransId="{6AB93DB7-1CD0-45E0-A7CF-21EB0EA3B897}"/>
    <dgm:cxn modelId="{1C76C913-D6CA-409A-87F6-8678CBE7C790}" srcId="{B88B62B0-44A8-47C4-AD39-488824CA54B4}" destId="{7B9046D3-D033-4D6E-8C45-F9611B479A7E}" srcOrd="3" destOrd="0" parTransId="{C93DDCB6-393A-4333-82FA-C4956C7B8BE2}" sibTransId="{81027D35-C5EE-4411-812F-2B0964FE46A7}"/>
    <dgm:cxn modelId="{ABD4BC0A-556E-4128-81A9-5C0A16904527}" type="presOf" srcId="{C990D0D8-5437-4DC4-8AD0-E9FD0D9BB872}" destId="{34EF0183-456C-472F-A4BF-D5C5D0C95980}" srcOrd="0" destOrd="0" presId="urn:microsoft.com/office/officeart/2005/8/layout/lProcess1"/>
    <dgm:cxn modelId="{CF7B9D70-1FBD-4B11-81D6-B7199A93F538}" srcId="{BC6A2F65-6749-48EA-A6B4-4008491D1EB4}" destId="{B6DF7586-F9F6-4562-932F-982BEC6CB91F}" srcOrd="2" destOrd="0" parTransId="{157DAE5D-5BCC-4A9E-9BCB-F47ABB56D9E0}" sibTransId="{49DF567C-0874-4404-BA57-C72410BEBE26}"/>
    <dgm:cxn modelId="{40F19F68-AAA0-4FE6-9248-9C5218F43AE2}" type="presOf" srcId="{74155689-8277-4FE9-B8F8-BAA0EA61A819}" destId="{32FAAECD-D214-4488-8E08-54779B36702F}" srcOrd="0" destOrd="0" presId="urn:microsoft.com/office/officeart/2005/8/layout/lProcess1"/>
    <dgm:cxn modelId="{3241E613-7FD6-4708-A876-541B99814207}" srcId="{91F05F63-F64A-4D43-891A-61A1D4431818}" destId="{8D4F11A3-D420-41C9-AFFD-E1E61CF80468}" srcOrd="0" destOrd="0" parTransId="{2F7AD770-3EA2-433E-9F99-4BA6B1DB2C36}" sibTransId="{79A30452-DDAF-4395-9539-DD8B9F70E9EB}"/>
    <dgm:cxn modelId="{2A1B9E7F-67B2-4F66-8F57-AB76A0664168}" srcId="{E7A69643-0076-4045-A01E-2C59532A96B2}" destId="{7C22AD49-5553-4665-8E7C-C0CBF1F7BA48}" srcOrd="1" destOrd="0" parTransId="{D9C057CA-76F6-4AF0-87E1-05662DD3C904}" sibTransId="{4A4D75FD-CADB-4ECE-8344-B56D27894DE1}"/>
    <dgm:cxn modelId="{9E6073E4-8B66-4658-BD9F-697F45611E29}" type="presOf" srcId="{4EB6B9C7-315B-43CA-B423-A592C692BA83}" destId="{6764ACC5-21CE-4BE0-990A-7534D3CF0826}" srcOrd="0" destOrd="0" presId="urn:microsoft.com/office/officeart/2005/8/layout/lProcess1"/>
    <dgm:cxn modelId="{89E75870-7B7B-4E0C-B991-8534EE4D2F9C}" type="presOf" srcId="{FE688022-77C1-4CD9-B4CE-8E190005DB05}" destId="{F2846FBD-BA00-4AFF-B217-71AA23B73412}" srcOrd="0" destOrd="0" presId="urn:microsoft.com/office/officeart/2005/8/layout/lProcess1"/>
    <dgm:cxn modelId="{4A53CE2B-DA5E-46CB-A28F-03A99304612D}" type="presOf" srcId="{7B9046D3-D033-4D6E-8C45-F9611B479A7E}" destId="{34F609D6-97F9-4F4F-AAC1-7E1E4D369DF9}" srcOrd="0" destOrd="0" presId="urn:microsoft.com/office/officeart/2005/8/layout/lProcess1"/>
    <dgm:cxn modelId="{0B52072C-7107-4C17-9141-DD1D3BE7D65A}" type="presOf" srcId="{6AB93DB7-1CD0-45E0-A7CF-21EB0EA3B897}" destId="{2D0C7636-5763-4C35-BE8A-BE9309A91D49}" srcOrd="0" destOrd="0" presId="urn:microsoft.com/office/officeart/2005/8/layout/lProcess1"/>
    <dgm:cxn modelId="{9CE01893-B13A-4841-8224-73D31AEBBB4D}" type="presOf" srcId="{7C22AD49-5553-4665-8E7C-C0CBF1F7BA48}" destId="{7D89FC89-9293-4896-B221-BF682298170B}" srcOrd="0" destOrd="0" presId="urn:microsoft.com/office/officeart/2005/8/layout/lProcess1"/>
    <dgm:cxn modelId="{98B9DED1-BB77-442F-B191-BE15AABF3521}" srcId="{7B9046D3-D033-4D6E-8C45-F9611B479A7E}" destId="{4EB6B9C7-315B-43CA-B423-A592C692BA83}" srcOrd="1" destOrd="0" parTransId="{FA16CDD6-232D-4AD0-81CD-F2267BC6B352}" sibTransId="{2E103529-39CA-4949-81C0-126A89BFDEE6}"/>
    <dgm:cxn modelId="{A2DE0DD1-838F-413A-98B7-96E91417E648}" srcId="{BC6A2F65-6749-48EA-A6B4-4008491D1EB4}" destId="{C57E276D-314F-49D1-B258-2D4E164FDEAC}" srcOrd="1" destOrd="0" parTransId="{0DD575A2-0F21-4911-ADAB-85041DC1A223}" sibTransId="{2EA264D6-D1BA-46B5-B7FC-E6F609AF99F2}"/>
    <dgm:cxn modelId="{0052E790-4750-459D-8471-2A5DC4333B9C}" type="presOf" srcId="{B4AA39ED-737D-47B3-B3A9-19E88A102F3B}" destId="{D66A6184-81FF-4539-BBE4-F6C50296DA6D}" srcOrd="0" destOrd="0" presId="urn:microsoft.com/office/officeart/2005/8/layout/lProcess1"/>
    <dgm:cxn modelId="{60054937-E5BF-44FD-94F4-1D121BD72CCE}" type="presOf" srcId="{B88B62B0-44A8-47C4-AD39-488824CA54B4}" destId="{6E50F76F-4915-497B-8F56-22E2A55B90E2}" srcOrd="0" destOrd="0" presId="urn:microsoft.com/office/officeart/2005/8/layout/lProcess1"/>
    <dgm:cxn modelId="{F9C7BD36-F1A2-4902-8767-0CA5FBE31A5B}" type="presOf" srcId="{8B85DE5A-4534-4C13-9D6F-FD489ED07B5F}" destId="{CC30EA2A-B2C9-4540-82D2-072FC1EFAB47}" srcOrd="0" destOrd="0" presId="urn:microsoft.com/office/officeart/2005/8/layout/lProcess1"/>
    <dgm:cxn modelId="{C612E910-25E8-4BA8-BC47-071F08939CB6}" type="presOf" srcId="{BC6A2F65-6749-48EA-A6B4-4008491D1EB4}" destId="{6314E414-2A6C-4737-81A9-727B2F173C86}" srcOrd="0" destOrd="0" presId="urn:microsoft.com/office/officeart/2005/8/layout/lProcess1"/>
    <dgm:cxn modelId="{AC0D49F1-E250-42A1-8E06-4BA9EFE7DC34}" type="presOf" srcId="{EAB24632-28D4-401C-ADB7-6EAD72B0BB3B}" destId="{FFF6D263-4BA4-4629-B271-AF7674D6AEF5}" srcOrd="0" destOrd="0" presId="urn:microsoft.com/office/officeart/2005/8/layout/lProcess1"/>
    <dgm:cxn modelId="{78500F37-72C1-4EB3-A97E-748B577E8AF6}" srcId="{E7A69643-0076-4045-A01E-2C59532A96B2}" destId="{FE688022-77C1-4CD9-B4CE-8E190005DB05}" srcOrd="4" destOrd="0" parTransId="{1C23CA6D-EEF2-413B-B13E-12D85CC2D46D}" sibTransId="{96CEB935-F0D3-4993-91B9-AAB4E8A78A5A}"/>
    <dgm:cxn modelId="{065E632F-CFA4-4487-B12B-2F818A043C73}" srcId="{7B9046D3-D033-4D6E-8C45-F9611B479A7E}" destId="{82C44A68-7444-4EF5-8698-168D16D793B9}" srcOrd="0" destOrd="0" parTransId="{E8F8EF3C-3073-4CA7-879C-02C81589BA86}" sibTransId="{94446EA7-A19B-46DB-8B1C-D4F70EE02E84}"/>
    <dgm:cxn modelId="{A9472894-9E80-4695-9F10-6707678C9BF5}" srcId="{E7A69643-0076-4045-A01E-2C59532A96B2}" destId="{6D01061D-E348-42D0-BDFA-C76811299492}" srcOrd="2" destOrd="0" parTransId="{5BCDF051-7919-432F-A38D-29BA45163177}" sibTransId="{8877FE84-829D-4C8A-80BC-09F94CF12BC9}"/>
    <dgm:cxn modelId="{80A538F7-8ED5-4BA3-A226-27A18BAA619A}" type="presOf" srcId="{C57E276D-314F-49D1-B258-2D4E164FDEAC}" destId="{566B7998-5512-47BE-96A1-B718E6A92909}" srcOrd="0" destOrd="0" presId="urn:microsoft.com/office/officeart/2005/8/layout/lProcess1"/>
    <dgm:cxn modelId="{EE170631-26FE-4932-AD5F-632769E785B1}" type="presOf" srcId="{0AB16FED-38AA-4E24-9697-4946DA9DB723}" destId="{E8DB64A5-CF32-450D-9DC9-4DB505A0F8AB}" srcOrd="0" destOrd="0" presId="urn:microsoft.com/office/officeart/2005/8/layout/lProcess1"/>
    <dgm:cxn modelId="{854E1066-B4B1-410E-8AA8-D6481D18517B}" srcId="{E7A69643-0076-4045-A01E-2C59532A96B2}" destId="{DE03E727-2318-4D17-8B90-33A58F9B8F51}" srcOrd="0" destOrd="0" parTransId="{2929FB64-3C50-4A73-B4BE-054EC48625EC}" sibTransId="{74155689-8277-4FE9-B8F8-BAA0EA61A819}"/>
    <dgm:cxn modelId="{6AFC0137-8DA9-47B8-B772-F7177A3ABA75}" type="presOf" srcId="{95BF20A3-2B4A-4BAE-A266-80597E0743EC}" destId="{8C9034F4-00AC-420E-849F-F57FB291607E}" srcOrd="0" destOrd="0" presId="urn:microsoft.com/office/officeart/2005/8/layout/lProcess1"/>
    <dgm:cxn modelId="{E52C1225-513C-4A9E-A6D2-BAB9FC3707B8}" srcId="{BC6A2F65-6749-48EA-A6B4-4008491D1EB4}" destId="{C78D7BE0-F51A-4479-A899-31199E6DC02A}" srcOrd="0" destOrd="0" parTransId="{EAB24632-28D4-401C-ADB7-6EAD72B0BB3B}" sibTransId="{3C619950-603D-4FF1-9AD2-102EFBAA05D6}"/>
    <dgm:cxn modelId="{2D3587FD-2F05-4446-92F8-163279943792}" type="presOf" srcId="{E8F8EF3C-3073-4CA7-879C-02C81589BA86}" destId="{EE65B64B-2C85-46EB-93BB-2911D3C3F53C}" srcOrd="0" destOrd="0" presId="urn:microsoft.com/office/officeart/2005/8/layout/lProcess1"/>
    <dgm:cxn modelId="{56D49BFB-4BBD-484D-A634-81CBCF782A9C}" srcId="{B88B62B0-44A8-47C4-AD39-488824CA54B4}" destId="{4FBC620D-E933-44EF-9C93-42172644022C}" srcOrd="2" destOrd="0" parTransId="{605E286A-1156-4D47-B75C-D6EFC04268A0}" sibTransId="{9DFDADBD-0A0F-47C8-ACF8-1709A1B37C36}"/>
    <dgm:cxn modelId="{FEEBAB5D-D5AF-4222-BE2A-A4829CC822A1}" type="presOf" srcId="{DE03E727-2318-4D17-8B90-33A58F9B8F51}" destId="{C18266D2-1F21-4896-9CE9-236C95F18C76}" srcOrd="0" destOrd="0" presId="urn:microsoft.com/office/officeart/2005/8/layout/lProcess1"/>
    <dgm:cxn modelId="{43BC7EF2-E79C-4FBD-A4D4-0C0911E9631C}" type="presOf" srcId="{B6DF7586-F9F6-4562-932F-982BEC6CB91F}" destId="{BF9412A2-0E41-4CB1-91D3-8A1064527E27}" srcOrd="0" destOrd="0" presId="urn:microsoft.com/office/officeart/2005/8/layout/lProcess1"/>
    <dgm:cxn modelId="{DD1C072D-FA9C-4D36-8F67-9A6092132B05}" type="presOf" srcId="{4FBC620D-E933-44EF-9C93-42172644022C}" destId="{2C02A3BB-D8C1-4D6B-A35E-D2C526889E70}" srcOrd="0" destOrd="0" presId="urn:microsoft.com/office/officeart/2005/8/layout/lProcess1"/>
    <dgm:cxn modelId="{616F83E1-41CF-4FB9-926D-47C85B829AA2}" srcId="{4FBC620D-E933-44EF-9C93-42172644022C}" destId="{95BF20A3-2B4A-4BAE-A266-80597E0743EC}" srcOrd="1" destOrd="0" parTransId="{4FFAF431-A317-441F-9BA7-E5935E3203D7}" sibTransId="{9E61F8AB-FA79-4FCC-87C5-787ADEDD758F}"/>
    <dgm:cxn modelId="{6AA9D197-1298-4209-AC09-7B5BFAD7A1E9}" type="presOf" srcId="{8D4F11A3-D420-41C9-AFFD-E1E61CF80468}" destId="{F91C888A-1C2E-4B41-8561-158484C42B43}" srcOrd="0" destOrd="0" presId="urn:microsoft.com/office/officeart/2005/8/layout/lProcess1"/>
    <dgm:cxn modelId="{B269EBD7-6586-4DCA-BBD5-1868C4AF64A7}" type="presParOf" srcId="{6E50F76F-4915-497B-8F56-22E2A55B90E2}" destId="{81B9EC04-B07A-4AB2-8CDC-3079CAB4A701}" srcOrd="0" destOrd="0" presId="urn:microsoft.com/office/officeart/2005/8/layout/lProcess1"/>
    <dgm:cxn modelId="{9AF2FA80-EBC1-4CFF-BA9E-680673A268BE}" type="presParOf" srcId="{81B9EC04-B07A-4AB2-8CDC-3079CAB4A701}" destId="{477A96C7-4195-45B9-9687-F42D55EFA1D5}" srcOrd="0" destOrd="0" presId="urn:microsoft.com/office/officeart/2005/8/layout/lProcess1"/>
    <dgm:cxn modelId="{30D6824B-5FD8-47ED-9C58-60297F605F42}" type="presParOf" srcId="{81B9EC04-B07A-4AB2-8CDC-3079CAB4A701}" destId="{1F0C65D7-2D81-41DD-A488-8B9864366C7F}" srcOrd="1" destOrd="0" presId="urn:microsoft.com/office/officeart/2005/8/layout/lProcess1"/>
    <dgm:cxn modelId="{8F90182F-6734-4E33-BD43-9002DB99899C}" type="presParOf" srcId="{81B9EC04-B07A-4AB2-8CDC-3079CAB4A701}" destId="{C18266D2-1F21-4896-9CE9-236C95F18C76}" srcOrd="2" destOrd="0" presId="urn:microsoft.com/office/officeart/2005/8/layout/lProcess1"/>
    <dgm:cxn modelId="{001F453B-AB44-4DEF-AFC4-7F9A477721E6}" type="presParOf" srcId="{81B9EC04-B07A-4AB2-8CDC-3079CAB4A701}" destId="{32FAAECD-D214-4488-8E08-54779B36702F}" srcOrd="3" destOrd="0" presId="urn:microsoft.com/office/officeart/2005/8/layout/lProcess1"/>
    <dgm:cxn modelId="{C8F2D10C-3E3B-4A71-AEF1-55B7A01CC660}" type="presParOf" srcId="{81B9EC04-B07A-4AB2-8CDC-3079CAB4A701}" destId="{7D89FC89-9293-4896-B221-BF682298170B}" srcOrd="4" destOrd="0" presId="urn:microsoft.com/office/officeart/2005/8/layout/lProcess1"/>
    <dgm:cxn modelId="{0DFF1492-7DD6-45B4-A81B-B2A59F6797BE}" type="presParOf" srcId="{81B9EC04-B07A-4AB2-8CDC-3079CAB4A701}" destId="{28BCFF23-2C77-4A7F-BA96-A71FB61092CD}" srcOrd="5" destOrd="0" presId="urn:microsoft.com/office/officeart/2005/8/layout/lProcess1"/>
    <dgm:cxn modelId="{42FB1175-FCCA-4719-AC41-5B610122DECD}" type="presParOf" srcId="{81B9EC04-B07A-4AB2-8CDC-3079CAB4A701}" destId="{35227D64-A91C-4098-9419-99DB91B993A9}" srcOrd="6" destOrd="0" presId="urn:microsoft.com/office/officeart/2005/8/layout/lProcess1"/>
    <dgm:cxn modelId="{D72A65CA-7774-4A8C-AA2D-4F928B59DD81}" type="presParOf" srcId="{81B9EC04-B07A-4AB2-8CDC-3079CAB4A701}" destId="{C06616E2-2AF5-4781-9A2D-0C7CF37BCC87}" srcOrd="7" destOrd="0" presId="urn:microsoft.com/office/officeart/2005/8/layout/lProcess1"/>
    <dgm:cxn modelId="{3962246D-CA33-40C1-AACD-55655A2BCE01}" type="presParOf" srcId="{81B9EC04-B07A-4AB2-8CDC-3079CAB4A701}" destId="{F5C63763-C405-4F7B-A1A9-CD46DE08E402}" srcOrd="8" destOrd="0" presId="urn:microsoft.com/office/officeart/2005/8/layout/lProcess1"/>
    <dgm:cxn modelId="{2EF68AF3-BADE-4324-BE95-5727DC982ECE}" type="presParOf" srcId="{81B9EC04-B07A-4AB2-8CDC-3079CAB4A701}" destId="{58BC28C7-86CE-428A-9095-ABC0148E50F4}" srcOrd="9" destOrd="0" presId="urn:microsoft.com/office/officeart/2005/8/layout/lProcess1"/>
    <dgm:cxn modelId="{9E2A04FC-1E2B-42F1-AC1A-A912D0705A90}" type="presParOf" srcId="{81B9EC04-B07A-4AB2-8CDC-3079CAB4A701}" destId="{F2846FBD-BA00-4AFF-B217-71AA23B73412}" srcOrd="10" destOrd="0" presId="urn:microsoft.com/office/officeart/2005/8/layout/lProcess1"/>
    <dgm:cxn modelId="{CD3B41B2-2D1B-4564-9095-B78D1A2227B3}" type="presParOf" srcId="{6E50F76F-4915-497B-8F56-22E2A55B90E2}" destId="{56B2BE34-B317-4BEC-B9EA-A58A1941F38B}" srcOrd="1" destOrd="0" presId="urn:microsoft.com/office/officeart/2005/8/layout/lProcess1"/>
    <dgm:cxn modelId="{6EE27B87-97E7-4BC1-BCD8-6BD4C8DE74CC}" type="presParOf" srcId="{6E50F76F-4915-497B-8F56-22E2A55B90E2}" destId="{D73F2894-EB7D-4D2E-AE70-E0B7CA42F52C}" srcOrd="2" destOrd="0" presId="urn:microsoft.com/office/officeart/2005/8/layout/lProcess1"/>
    <dgm:cxn modelId="{0113AEDD-4E6E-48F6-ABA8-9ECB91FEFC5E}" type="presParOf" srcId="{D73F2894-EB7D-4D2E-AE70-E0B7CA42F52C}" destId="{E8DB64A5-CF32-450D-9DC9-4DB505A0F8AB}" srcOrd="0" destOrd="0" presId="urn:microsoft.com/office/officeart/2005/8/layout/lProcess1"/>
    <dgm:cxn modelId="{C2E19AF2-335E-4F05-BF76-DB23B0CCBC2F}" type="presParOf" srcId="{D73F2894-EB7D-4D2E-AE70-E0B7CA42F52C}" destId="{34EF0183-456C-472F-A4BF-D5C5D0C95980}" srcOrd="1" destOrd="0" presId="urn:microsoft.com/office/officeart/2005/8/layout/lProcess1"/>
    <dgm:cxn modelId="{927AE500-4D9C-4DB8-B68C-5CE05E37A6D9}" type="presParOf" srcId="{D73F2894-EB7D-4D2E-AE70-E0B7CA42F52C}" destId="{D66A6184-81FF-4539-BBE4-F6C50296DA6D}" srcOrd="2" destOrd="0" presId="urn:microsoft.com/office/officeart/2005/8/layout/lProcess1"/>
    <dgm:cxn modelId="{EF8C9799-2D7B-4449-8B8C-125F2E537F66}" type="presParOf" srcId="{6E50F76F-4915-497B-8F56-22E2A55B90E2}" destId="{F8CD0BE4-BEFD-4C48-A7C9-1B00B885730E}" srcOrd="3" destOrd="0" presId="urn:microsoft.com/office/officeart/2005/8/layout/lProcess1"/>
    <dgm:cxn modelId="{559336A1-6B4F-456C-ADFC-10250783145E}" type="presParOf" srcId="{6E50F76F-4915-497B-8F56-22E2A55B90E2}" destId="{760F7867-A315-42F5-BBB4-20DB3A9C8B43}" srcOrd="4" destOrd="0" presId="urn:microsoft.com/office/officeart/2005/8/layout/lProcess1"/>
    <dgm:cxn modelId="{6995DB9F-6906-48E8-9A4B-265EA859A115}" type="presParOf" srcId="{760F7867-A315-42F5-BBB4-20DB3A9C8B43}" destId="{2C02A3BB-D8C1-4D6B-A35E-D2C526889E70}" srcOrd="0" destOrd="0" presId="urn:microsoft.com/office/officeart/2005/8/layout/lProcess1"/>
    <dgm:cxn modelId="{2AB4BB7C-944C-40BC-8CE1-D8D5DE8C60F1}" type="presParOf" srcId="{760F7867-A315-42F5-BBB4-20DB3A9C8B43}" destId="{CC30EA2A-B2C9-4540-82D2-072FC1EFAB47}" srcOrd="1" destOrd="0" presId="urn:microsoft.com/office/officeart/2005/8/layout/lProcess1"/>
    <dgm:cxn modelId="{034BEB8C-6912-487B-99F7-B08853A8E42B}" type="presParOf" srcId="{760F7867-A315-42F5-BBB4-20DB3A9C8B43}" destId="{5D60F5F0-9AB4-4FB6-9528-C650E57EF48F}" srcOrd="2" destOrd="0" presId="urn:microsoft.com/office/officeart/2005/8/layout/lProcess1"/>
    <dgm:cxn modelId="{042DCB27-43D2-465B-8506-3E410E12FC03}" type="presParOf" srcId="{760F7867-A315-42F5-BBB4-20DB3A9C8B43}" destId="{2D0C7636-5763-4C35-BE8A-BE9309A91D49}" srcOrd="3" destOrd="0" presId="urn:microsoft.com/office/officeart/2005/8/layout/lProcess1"/>
    <dgm:cxn modelId="{197A7424-2583-4A95-8BEA-69A6FBA60ABB}" type="presParOf" srcId="{760F7867-A315-42F5-BBB4-20DB3A9C8B43}" destId="{8C9034F4-00AC-420E-849F-F57FB291607E}" srcOrd="4" destOrd="0" presId="urn:microsoft.com/office/officeart/2005/8/layout/lProcess1"/>
    <dgm:cxn modelId="{F3E2A13F-882C-44D6-8FDC-4734A397935B}" type="presParOf" srcId="{6E50F76F-4915-497B-8F56-22E2A55B90E2}" destId="{4318F877-4224-419D-826F-334EF54AD062}" srcOrd="5" destOrd="0" presId="urn:microsoft.com/office/officeart/2005/8/layout/lProcess1"/>
    <dgm:cxn modelId="{CDD390A2-55F4-41A7-BACD-00ED5D889545}" type="presParOf" srcId="{6E50F76F-4915-497B-8F56-22E2A55B90E2}" destId="{E5234495-AE3E-418C-902B-5EFC7C4E28EE}" srcOrd="6" destOrd="0" presId="urn:microsoft.com/office/officeart/2005/8/layout/lProcess1"/>
    <dgm:cxn modelId="{D3EFE32A-F64F-4F30-AA01-B6C1AE832341}" type="presParOf" srcId="{E5234495-AE3E-418C-902B-5EFC7C4E28EE}" destId="{34F609D6-97F9-4F4F-AAC1-7E1E4D369DF9}" srcOrd="0" destOrd="0" presId="urn:microsoft.com/office/officeart/2005/8/layout/lProcess1"/>
    <dgm:cxn modelId="{44B9A9C2-A1DD-4FC5-BA56-8945B4989CC0}" type="presParOf" srcId="{E5234495-AE3E-418C-902B-5EFC7C4E28EE}" destId="{EE65B64B-2C85-46EB-93BB-2911D3C3F53C}" srcOrd="1" destOrd="0" presId="urn:microsoft.com/office/officeart/2005/8/layout/lProcess1"/>
    <dgm:cxn modelId="{55D9A06D-42CB-4E29-8EF7-703BF451E0E8}" type="presParOf" srcId="{E5234495-AE3E-418C-902B-5EFC7C4E28EE}" destId="{B9E7362A-4E62-4832-B5DA-0985A85A9ABF}" srcOrd="2" destOrd="0" presId="urn:microsoft.com/office/officeart/2005/8/layout/lProcess1"/>
    <dgm:cxn modelId="{83FD66E6-F8A3-4A05-9FBD-8BB75F1124E3}" type="presParOf" srcId="{E5234495-AE3E-418C-902B-5EFC7C4E28EE}" destId="{737DF11A-C663-4F61-BDA4-3CC6335F2338}" srcOrd="3" destOrd="0" presId="urn:microsoft.com/office/officeart/2005/8/layout/lProcess1"/>
    <dgm:cxn modelId="{7266F8DE-3541-4E5D-B385-3D91219536F5}" type="presParOf" srcId="{E5234495-AE3E-418C-902B-5EFC7C4E28EE}" destId="{6764ACC5-21CE-4BE0-990A-7534D3CF0826}" srcOrd="4" destOrd="0" presId="urn:microsoft.com/office/officeart/2005/8/layout/lProcess1"/>
    <dgm:cxn modelId="{BBBA4C36-FA00-4891-94C3-5DC52B1E5C52}" type="presParOf" srcId="{6E50F76F-4915-497B-8F56-22E2A55B90E2}" destId="{3A8DA64A-11CA-435C-89F8-E8B1114547BA}" srcOrd="7" destOrd="0" presId="urn:microsoft.com/office/officeart/2005/8/layout/lProcess1"/>
    <dgm:cxn modelId="{465D8373-B2B0-4930-9004-9D14206E643B}" type="presParOf" srcId="{6E50F76F-4915-497B-8F56-22E2A55B90E2}" destId="{72D0F772-C371-4A7C-AC69-E85FA2A77906}" srcOrd="8" destOrd="0" presId="urn:microsoft.com/office/officeart/2005/8/layout/lProcess1"/>
    <dgm:cxn modelId="{4F3CFC00-EAED-4A32-86AF-940326418360}" type="presParOf" srcId="{72D0F772-C371-4A7C-AC69-E85FA2A77906}" destId="{29F72113-F376-4BA4-A7C5-276EFFF9D274}" srcOrd="0" destOrd="0" presId="urn:microsoft.com/office/officeart/2005/8/layout/lProcess1"/>
    <dgm:cxn modelId="{6A9B6E8A-497B-4F21-8C66-2F636D2D4F85}" type="presParOf" srcId="{72D0F772-C371-4A7C-AC69-E85FA2A77906}" destId="{5DBF8D0D-C1A2-4DAB-9AFC-BA1C9560A173}" srcOrd="1" destOrd="0" presId="urn:microsoft.com/office/officeart/2005/8/layout/lProcess1"/>
    <dgm:cxn modelId="{9BD7D247-4152-41DB-8268-42656F077BE1}" type="presParOf" srcId="{72D0F772-C371-4A7C-AC69-E85FA2A77906}" destId="{F91C888A-1C2E-4B41-8561-158484C42B43}" srcOrd="2" destOrd="0" presId="urn:microsoft.com/office/officeart/2005/8/layout/lProcess1"/>
    <dgm:cxn modelId="{72EE4ADB-987A-4187-BBF2-0B8A60917E04}" type="presParOf" srcId="{6E50F76F-4915-497B-8F56-22E2A55B90E2}" destId="{1689C10E-5336-4106-A7D9-4016D0942113}" srcOrd="9" destOrd="0" presId="urn:microsoft.com/office/officeart/2005/8/layout/lProcess1"/>
    <dgm:cxn modelId="{5AEC920F-205D-4CA3-9C9C-2073C5E6D186}" type="presParOf" srcId="{6E50F76F-4915-497B-8F56-22E2A55B90E2}" destId="{99255F45-1669-4492-8220-6298A44967B0}" srcOrd="10" destOrd="0" presId="urn:microsoft.com/office/officeart/2005/8/layout/lProcess1"/>
    <dgm:cxn modelId="{FE7F6EE7-F8E2-4423-9188-8FE5E68D53EC}" type="presParOf" srcId="{99255F45-1669-4492-8220-6298A44967B0}" destId="{6314E414-2A6C-4737-81A9-727B2F173C86}" srcOrd="0" destOrd="0" presId="urn:microsoft.com/office/officeart/2005/8/layout/lProcess1"/>
    <dgm:cxn modelId="{8F8C5E82-43CD-4DA5-8FE6-572222839661}" type="presParOf" srcId="{99255F45-1669-4492-8220-6298A44967B0}" destId="{FFF6D263-4BA4-4629-B271-AF7674D6AEF5}" srcOrd="1" destOrd="0" presId="urn:microsoft.com/office/officeart/2005/8/layout/lProcess1"/>
    <dgm:cxn modelId="{5C0B7380-44E1-4EE7-9FA1-116CF01944F4}" type="presParOf" srcId="{99255F45-1669-4492-8220-6298A44967B0}" destId="{07B5A5A9-816A-4614-B841-C4578BA22FEC}" srcOrd="2" destOrd="0" presId="urn:microsoft.com/office/officeart/2005/8/layout/lProcess1"/>
    <dgm:cxn modelId="{64E53C46-1597-4BE9-8D8E-B39FD7549EFA}" type="presParOf" srcId="{99255F45-1669-4492-8220-6298A44967B0}" destId="{681B043D-2E58-4C03-A101-6F44CE1DBCB6}" srcOrd="3" destOrd="0" presId="urn:microsoft.com/office/officeart/2005/8/layout/lProcess1"/>
    <dgm:cxn modelId="{3666CDE2-37BB-4F6C-A620-9B8BF3A175CA}" type="presParOf" srcId="{99255F45-1669-4492-8220-6298A44967B0}" destId="{566B7998-5512-47BE-96A1-B718E6A92909}" srcOrd="4" destOrd="0" presId="urn:microsoft.com/office/officeart/2005/8/layout/lProcess1"/>
    <dgm:cxn modelId="{2E21157C-7937-4D55-8820-AFB5BC504235}" type="presParOf" srcId="{99255F45-1669-4492-8220-6298A44967B0}" destId="{197633F7-DDCC-4F7E-B2F3-694B9EC67E39}" srcOrd="5" destOrd="0" presId="urn:microsoft.com/office/officeart/2005/8/layout/lProcess1"/>
    <dgm:cxn modelId="{5488AD9D-CB16-451A-9240-1962AC4B8707}" type="presParOf" srcId="{99255F45-1669-4492-8220-6298A44967B0}" destId="{BF9412A2-0E41-4CB1-91D3-8A1064527E27}" srcOrd="6" destOrd="0" presId="urn:microsoft.com/office/officeart/2005/8/layout/lProcess1"/>
    <dgm:cxn modelId="{1B36D061-A35A-4E8C-BBAD-28A63EA748EA}" type="presParOf" srcId="{99255F45-1669-4492-8220-6298A44967B0}" destId="{AC705273-377D-4166-A5D8-88B8AAF6D920}" srcOrd="7" destOrd="0" presId="urn:microsoft.com/office/officeart/2005/8/layout/lProcess1"/>
    <dgm:cxn modelId="{E14CB644-C3FC-4592-B5AA-1094B3A8C5F9}" type="presParOf" srcId="{99255F45-1669-4492-8220-6298A44967B0}" destId="{294265AA-156D-40B2-A241-8A004AAF32B7}" srcOrd="8" destOrd="0" presId="urn:microsoft.com/office/officeart/2005/8/layout/lProcess1"/>
    <dgm:cxn modelId="{052289A4-1A2D-43EB-91A8-4C9A720D12CF}" type="presParOf" srcId="{99255F45-1669-4492-8220-6298A44967B0}" destId="{2C32FE65-1684-456D-93FF-6D372978FFF2}" srcOrd="9" destOrd="0" presId="urn:microsoft.com/office/officeart/2005/8/layout/lProcess1"/>
    <dgm:cxn modelId="{59FBF74C-E83F-41BE-ABBA-EA96E201C45C}" type="presParOf" srcId="{99255F45-1669-4492-8220-6298A44967B0}" destId="{AC4CB05E-8051-48BD-82CE-1D04F758F6E4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A96C7-4195-45B9-9687-F42D55EFA1D5}">
      <dsp:nvSpPr>
        <dsp:cNvPr id="0" name=""/>
        <dsp:cNvSpPr/>
      </dsp:nvSpPr>
      <dsp:spPr>
        <a:xfrm>
          <a:off x="6642" y="1160040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Contratos</a:t>
          </a:r>
          <a:endParaRPr lang="pt-BR" sz="2300" kern="1200" dirty="0"/>
        </a:p>
      </dsp:txBody>
      <dsp:txXfrm>
        <a:off x="19376" y="1172774"/>
        <a:ext cx="1713638" cy="409308"/>
      </dsp:txXfrm>
    </dsp:sp>
    <dsp:sp modelId="{1F0C65D7-2D81-41DD-A488-8B9864366C7F}">
      <dsp:nvSpPr>
        <dsp:cNvPr id="0" name=""/>
        <dsp:cNvSpPr/>
      </dsp:nvSpPr>
      <dsp:spPr>
        <a:xfrm rot="5400000">
          <a:off x="838152" y="1632860"/>
          <a:ext cx="76085" cy="7608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266D2-1F21-4896-9CE9-236C95F18C76}">
      <dsp:nvSpPr>
        <dsp:cNvPr id="0" name=""/>
        <dsp:cNvSpPr/>
      </dsp:nvSpPr>
      <dsp:spPr>
        <a:xfrm>
          <a:off x="6642" y="1746989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Verifica as informações</a:t>
          </a:r>
          <a:endParaRPr lang="pt-BR" sz="900" kern="1200" dirty="0"/>
        </a:p>
      </dsp:txBody>
      <dsp:txXfrm>
        <a:off x="19376" y="1759723"/>
        <a:ext cx="1713638" cy="409308"/>
      </dsp:txXfrm>
    </dsp:sp>
    <dsp:sp modelId="{32FAAECD-D214-4488-8E08-54779B36702F}">
      <dsp:nvSpPr>
        <dsp:cNvPr id="0" name=""/>
        <dsp:cNvSpPr/>
      </dsp:nvSpPr>
      <dsp:spPr>
        <a:xfrm rot="5400000">
          <a:off x="838152" y="2219808"/>
          <a:ext cx="76085" cy="7608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-662258"/>
            <a:satOff val="2654"/>
            <a:lumOff val="5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9FC89-9293-4896-B221-BF682298170B}">
      <dsp:nvSpPr>
        <dsp:cNvPr id="0" name=""/>
        <dsp:cNvSpPr/>
      </dsp:nvSpPr>
      <dsp:spPr>
        <a:xfrm>
          <a:off x="6642" y="2333937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716032"/>
            <a:satOff val="3217"/>
            <a:lumOff val="22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"/>
              <a:satOff val="3217"/>
              <a:lumOff val="2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Confere os documentos</a:t>
          </a:r>
          <a:endParaRPr lang="pt-BR" sz="900" kern="1200" dirty="0"/>
        </a:p>
      </dsp:txBody>
      <dsp:txXfrm>
        <a:off x="19376" y="2346671"/>
        <a:ext cx="1713638" cy="409308"/>
      </dsp:txXfrm>
    </dsp:sp>
    <dsp:sp modelId="{28BCFF23-2C77-4A7F-BA96-A71FB61092CD}">
      <dsp:nvSpPr>
        <dsp:cNvPr id="0" name=""/>
        <dsp:cNvSpPr/>
      </dsp:nvSpPr>
      <dsp:spPr>
        <a:xfrm rot="5400000">
          <a:off x="838152" y="2806757"/>
          <a:ext cx="76085" cy="7608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-1324517"/>
            <a:satOff val="5308"/>
            <a:lumOff val="11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27D64-A91C-4098-9419-99DB91B993A9}">
      <dsp:nvSpPr>
        <dsp:cNvPr id="0" name=""/>
        <dsp:cNvSpPr/>
      </dsp:nvSpPr>
      <dsp:spPr>
        <a:xfrm>
          <a:off x="6642" y="2920885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1432064"/>
            <a:satOff val="6434"/>
            <a:lumOff val="44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432064"/>
              <a:satOff val="6434"/>
              <a:lumOff val="4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Emite Proposta / Exclusividade / </a:t>
          </a:r>
          <a:r>
            <a:rPr lang="pt-BR" sz="900" kern="1200" dirty="0" err="1" smtClean="0"/>
            <a:t>FACC</a:t>
          </a:r>
          <a:r>
            <a:rPr lang="pt-BR" sz="900" kern="1200" dirty="0" smtClean="0"/>
            <a:t>, Declarações e Reserva</a:t>
          </a:r>
          <a:endParaRPr lang="pt-BR" sz="900" kern="1200" dirty="0"/>
        </a:p>
      </dsp:txBody>
      <dsp:txXfrm>
        <a:off x="19376" y="2933619"/>
        <a:ext cx="1713638" cy="409308"/>
      </dsp:txXfrm>
    </dsp:sp>
    <dsp:sp modelId="{C06616E2-2AF5-4781-9A2D-0C7CF37BCC87}">
      <dsp:nvSpPr>
        <dsp:cNvPr id="0" name=""/>
        <dsp:cNvSpPr/>
      </dsp:nvSpPr>
      <dsp:spPr>
        <a:xfrm rot="5400000">
          <a:off x="838152" y="3393705"/>
          <a:ext cx="76085" cy="7608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63763-C405-4F7B-A1A9-CD46DE08E402}">
      <dsp:nvSpPr>
        <dsp:cNvPr id="0" name=""/>
        <dsp:cNvSpPr/>
      </dsp:nvSpPr>
      <dsp:spPr>
        <a:xfrm>
          <a:off x="6642" y="3507834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2148096"/>
            <a:satOff val="9651"/>
            <a:lumOff val="66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148096"/>
              <a:satOff val="9651"/>
              <a:lumOff val="6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Monta o Processo no SEI</a:t>
          </a:r>
          <a:endParaRPr lang="pt-BR" sz="900" kern="1200" dirty="0"/>
        </a:p>
      </dsp:txBody>
      <dsp:txXfrm>
        <a:off x="19376" y="3520568"/>
        <a:ext cx="1713638" cy="409308"/>
      </dsp:txXfrm>
    </dsp:sp>
    <dsp:sp modelId="{58BC28C7-86CE-428A-9095-ABC0148E50F4}">
      <dsp:nvSpPr>
        <dsp:cNvPr id="0" name=""/>
        <dsp:cNvSpPr/>
      </dsp:nvSpPr>
      <dsp:spPr>
        <a:xfrm rot="5400000">
          <a:off x="838152" y="3980653"/>
          <a:ext cx="76085" cy="7608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-2649034"/>
            <a:satOff val="10616"/>
            <a:lumOff val="23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46FBD-BA00-4AFF-B217-71AA23B73412}">
      <dsp:nvSpPr>
        <dsp:cNvPr id="0" name=""/>
        <dsp:cNvSpPr/>
      </dsp:nvSpPr>
      <dsp:spPr>
        <a:xfrm>
          <a:off x="6642" y="4094782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2864129"/>
            <a:satOff val="12867"/>
            <a:lumOff val="88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864129"/>
              <a:satOff val="12867"/>
              <a:lumOff val="8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Insere nº do SEI no </a:t>
          </a:r>
          <a:r>
            <a:rPr lang="pt-BR" sz="900" kern="1200" dirty="0" err="1" smtClean="0"/>
            <a:t>IGSIS</a:t>
          </a:r>
          <a:endParaRPr lang="pt-BR" sz="900" kern="1200" dirty="0"/>
        </a:p>
      </dsp:txBody>
      <dsp:txXfrm>
        <a:off x="19376" y="4107516"/>
        <a:ext cx="1713638" cy="409308"/>
      </dsp:txXfrm>
    </dsp:sp>
    <dsp:sp modelId="{E8DB64A5-CF32-450D-9DC9-4DB505A0F8AB}">
      <dsp:nvSpPr>
        <dsp:cNvPr id="0" name=""/>
        <dsp:cNvSpPr/>
      </dsp:nvSpPr>
      <dsp:spPr>
        <a:xfrm>
          <a:off x="1989223" y="1160040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Contabilidade</a:t>
          </a:r>
          <a:endParaRPr lang="pt-BR" sz="2300" kern="1200" dirty="0"/>
        </a:p>
      </dsp:txBody>
      <dsp:txXfrm>
        <a:off x="2001957" y="1172774"/>
        <a:ext cx="1713638" cy="409308"/>
      </dsp:txXfrm>
    </dsp:sp>
    <dsp:sp modelId="{34EF0183-456C-472F-A4BF-D5C5D0C95980}">
      <dsp:nvSpPr>
        <dsp:cNvPr id="0" name=""/>
        <dsp:cNvSpPr/>
      </dsp:nvSpPr>
      <dsp:spPr>
        <a:xfrm rot="5400000">
          <a:off x="2820733" y="1632860"/>
          <a:ext cx="76085" cy="7608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A6184-81FF-4539-BBE4-F6C50296DA6D}">
      <dsp:nvSpPr>
        <dsp:cNvPr id="0" name=""/>
        <dsp:cNvSpPr/>
      </dsp:nvSpPr>
      <dsp:spPr>
        <a:xfrm>
          <a:off x="1989223" y="1746989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Não passa pelo </a:t>
          </a:r>
          <a:r>
            <a:rPr lang="pt-BR" sz="900" kern="1200" dirty="0" err="1" smtClean="0"/>
            <a:t>IGSIS</a:t>
          </a:r>
          <a:endParaRPr lang="pt-BR" sz="900" kern="1200" dirty="0"/>
        </a:p>
      </dsp:txBody>
      <dsp:txXfrm>
        <a:off x="2001957" y="1759723"/>
        <a:ext cx="1713638" cy="409308"/>
      </dsp:txXfrm>
    </dsp:sp>
    <dsp:sp modelId="{2C02A3BB-D8C1-4D6B-A35E-D2C526889E70}">
      <dsp:nvSpPr>
        <dsp:cNvPr id="0" name=""/>
        <dsp:cNvSpPr/>
      </dsp:nvSpPr>
      <dsp:spPr>
        <a:xfrm>
          <a:off x="3971804" y="1160040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Jurídico</a:t>
          </a:r>
          <a:endParaRPr lang="pt-BR" sz="2300" kern="1200" dirty="0"/>
        </a:p>
      </dsp:txBody>
      <dsp:txXfrm>
        <a:off x="3984538" y="1172774"/>
        <a:ext cx="1713638" cy="409308"/>
      </dsp:txXfrm>
    </dsp:sp>
    <dsp:sp modelId="{CC30EA2A-B2C9-4540-82D2-072FC1EFAB47}">
      <dsp:nvSpPr>
        <dsp:cNvPr id="0" name=""/>
        <dsp:cNvSpPr/>
      </dsp:nvSpPr>
      <dsp:spPr>
        <a:xfrm rot="5400000">
          <a:off x="4803314" y="1632860"/>
          <a:ext cx="76085" cy="7608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0F5F0-9AB4-4FB6-9528-C650E57EF48F}">
      <dsp:nvSpPr>
        <dsp:cNvPr id="0" name=""/>
        <dsp:cNvSpPr/>
      </dsp:nvSpPr>
      <dsp:spPr>
        <a:xfrm>
          <a:off x="3971804" y="1746989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4296193"/>
            <a:satOff val="19301"/>
            <a:lumOff val="132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296193"/>
              <a:satOff val="19301"/>
              <a:lumOff val="1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smtClean="0"/>
            <a:t>Insere as informações do despacho</a:t>
          </a:r>
          <a:endParaRPr lang="pt-BR" sz="900" kern="1200"/>
        </a:p>
      </dsp:txBody>
      <dsp:txXfrm>
        <a:off x="3984538" y="1759723"/>
        <a:ext cx="1713638" cy="409308"/>
      </dsp:txXfrm>
    </dsp:sp>
    <dsp:sp modelId="{2D0C7636-5763-4C35-BE8A-BE9309A91D49}">
      <dsp:nvSpPr>
        <dsp:cNvPr id="0" name=""/>
        <dsp:cNvSpPr/>
      </dsp:nvSpPr>
      <dsp:spPr>
        <a:xfrm rot="5400000">
          <a:off x="4803314" y="2219808"/>
          <a:ext cx="76085" cy="7608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-4635809"/>
            <a:satOff val="18578"/>
            <a:lumOff val="40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034F4-00AC-420E-849F-F57FB291607E}">
      <dsp:nvSpPr>
        <dsp:cNvPr id="0" name=""/>
        <dsp:cNvSpPr/>
      </dsp:nvSpPr>
      <dsp:spPr>
        <a:xfrm>
          <a:off x="3971804" y="2333937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5012225"/>
            <a:satOff val="22518"/>
            <a:lumOff val="154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012225"/>
              <a:satOff val="22518"/>
              <a:lumOff val="15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Gera Despacho / Manifestação Jurídica</a:t>
          </a:r>
          <a:endParaRPr lang="pt-BR" sz="900" kern="1200" dirty="0"/>
        </a:p>
      </dsp:txBody>
      <dsp:txXfrm>
        <a:off x="3984538" y="2346671"/>
        <a:ext cx="1713638" cy="409308"/>
      </dsp:txXfrm>
    </dsp:sp>
    <dsp:sp modelId="{34F609D6-97F9-4F4F-AAC1-7E1E4D369DF9}">
      <dsp:nvSpPr>
        <dsp:cNvPr id="0" name=""/>
        <dsp:cNvSpPr/>
      </dsp:nvSpPr>
      <dsp:spPr>
        <a:xfrm>
          <a:off x="5954385" y="1160040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Publicação</a:t>
          </a:r>
          <a:endParaRPr lang="pt-BR" sz="2300" kern="1200" dirty="0"/>
        </a:p>
      </dsp:txBody>
      <dsp:txXfrm>
        <a:off x="5967119" y="1172774"/>
        <a:ext cx="1713638" cy="409308"/>
      </dsp:txXfrm>
    </dsp:sp>
    <dsp:sp modelId="{EE65B64B-2C85-46EB-93BB-2911D3C3F53C}">
      <dsp:nvSpPr>
        <dsp:cNvPr id="0" name=""/>
        <dsp:cNvSpPr/>
      </dsp:nvSpPr>
      <dsp:spPr>
        <a:xfrm rot="5400000">
          <a:off x="6785895" y="1632860"/>
          <a:ext cx="76085" cy="7608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-5298067"/>
            <a:satOff val="21233"/>
            <a:lumOff val="46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7362A-4E62-4832-B5DA-0985A85A9ABF}">
      <dsp:nvSpPr>
        <dsp:cNvPr id="0" name=""/>
        <dsp:cNvSpPr/>
      </dsp:nvSpPr>
      <dsp:spPr>
        <a:xfrm>
          <a:off x="5954385" y="1746989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5728257"/>
            <a:satOff val="25735"/>
            <a:lumOff val="176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728257"/>
              <a:satOff val="25735"/>
              <a:lumOff val="17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smtClean="0"/>
            <a:t>Visualiza o texto do Despacho</a:t>
          </a:r>
          <a:endParaRPr lang="pt-BR" sz="900" kern="1200"/>
        </a:p>
      </dsp:txBody>
      <dsp:txXfrm>
        <a:off x="5967119" y="1759723"/>
        <a:ext cx="1713638" cy="409308"/>
      </dsp:txXfrm>
    </dsp:sp>
    <dsp:sp modelId="{737DF11A-C663-4F61-BDA4-3CC6335F2338}">
      <dsp:nvSpPr>
        <dsp:cNvPr id="0" name=""/>
        <dsp:cNvSpPr/>
      </dsp:nvSpPr>
      <dsp:spPr>
        <a:xfrm rot="5400000">
          <a:off x="6785895" y="2219808"/>
          <a:ext cx="76085" cy="7608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4ACC5-21CE-4BE0-990A-7534D3CF0826}">
      <dsp:nvSpPr>
        <dsp:cNvPr id="0" name=""/>
        <dsp:cNvSpPr/>
      </dsp:nvSpPr>
      <dsp:spPr>
        <a:xfrm>
          <a:off x="5954385" y="2333937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6444289"/>
            <a:satOff val="28952"/>
            <a:lumOff val="199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444289"/>
              <a:satOff val="28952"/>
              <a:lumOff val="19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Gera o documento para inserir no </a:t>
          </a:r>
          <a:r>
            <a:rPr lang="pt-BR" sz="900" kern="1200" dirty="0" err="1" smtClean="0"/>
            <a:t>PUBNET</a:t>
          </a:r>
          <a:endParaRPr lang="pt-BR" sz="900" kern="1200" dirty="0"/>
        </a:p>
      </dsp:txBody>
      <dsp:txXfrm>
        <a:off x="5967119" y="2346671"/>
        <a:ext cx="1713638" cy="409308"/>
      </dsp:txXfrm>
    </dsp:sp>
    <dsp:sp modelId="{29F72113-F376-4BA4-A7C5-276EFFF9D274}">
      <dsp:nvSpPr>
        <dsp:cNvPr id="0" name=""/>
        <dsp:cNvSpPr/>
      </dsp:nvSpPr>
      <dsp:spPr>
        <a:xfrm>
          <a:off x="7936966" y="1160040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Contabilidade</a:t>
          </a:r>
          <a:endParaRPr lang="pt-BR" sz="23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949700" y="1172774"/>
        <a:ext cx="1713638" cy="409308"/>
      </dsp:txXfrm>
    </dsp:sp>
    <dsp:sp modelId="{5DBF8D0D-C1A2-4DAB-9AFC-BA1C9560A173}">
      <dsp:nvSpPr>
        <dsp:cNvPr id="0" name=""/>
        <dsp:cNvSpPr/>
      </dsp:nvSpPr>
      <dsp:spPr>
        <a:xfrm rot="5400000">
          <a:off x="8768476" y="1632860"/>
          <a:ext cx="76085" cy="7608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C888A-1C2E-4B41-8561-158484C42B43}">
      <dsp:nvSpPr>
        <dsp:cNvPr id="0" name=""/>
        <dsp:cNvSpPr/>
      </dsp:nvSpPr>
      <dsp:spPr>
        <a:xfrm>
          <a:off x="7936966" y="1746989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Gera o texto parcial para o Anexo da Nota de Empenho para o SOF</a:t>
          </a:r>
          <a:endParaRPr lang="pt-BR" sz="900" kern="1200" dirty="0"/>
        </a:p>
      </dsp:txBody>
      <dsp:txXfrm>
        <a:off x="7949700" y="1759723"/>
        <a:ext cx="1713638" cy="409308"/>
      </dsp:txXfrm>
    </dsp:sp>
    <dsp:sp modelId="{6314E414-2A6C-4737-81A9-727B2F173C86}">
      <dsp:nvSpPr>
        <dsp:cNvPr id="0" name=""/>
        <dsp:cNvSpPr/>
      </dsp:nvSpPr>
      <dsp:spPr>
        <a:xfrm>
          <a:off x="9919547" y="1160040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Pagamento</a:t>
          </a:r>
          <a:endParaRPr lang="pt-BR" sz="2300" kern="1200" dirty="0"/>
        </a:p>
      </dsp:txBody>
      <dsp:txXfrm>
        <a:off x="9932281" y="1172774"/>
        <a:ext cx="1713638" cy="409308"/>
      </dsp:txXfrm>
    </dsp:sp>
    <dsp:sp modelId="{FFF6D263-4BA4-4629-B271-AF7674D6AEF5}">
      <dsp:nvSpPr>
        <dsp:cNvPr id="0" name=""/>
        <dsp:cNvSpPr/>
      </dsp:nvSpPr>
      <dsp:spPr>
        <a:xfrm rot="5400000">
          <a:off x="10751057" y="1632860"/>
          <a:ext cx="76085" cy="7608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-7284843"/>
            <a:satOff val="29195"/>
            <a:lumOff val="63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5A5A9-816A-4614-B841-C4578BA22FEC}">
      <dsp:nvSpPr>
        <dsp:cNvPr id="0" name=""/>
        <dsp:cNvSpPr/>
      </dsp:nvSpPr>
      <dsp:spPr>
        <a:xfrm>
          <a:off x="9919547" y="1746989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7876353"/>
            <a:satOff val="35386"/>
            <a:lumOff val="243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876353"/>
              <a:satOff val="35386"/>
              <a:lumOff val="2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Insere o nº da </a:t>
          </a:r>
          <a:r>
            <a:rPr lang="pt-BR" sz="900" kern="1200" dirty="0" err="1" smtClean="0"/>
            <a:t>N.E</a:t>
          </a:r>
          <a:r>
            <a:rPr lang="pt-BR" sz="900" kern="1200" dirty="0" smtClean="0"/>
            <a:t>, data de Emissão e data de Entrega</a:t>
          </a:r>
          <a:endParaRPr lang="pt-BR" sz="900" kern="1200" dirty="0"/>
        </a:p>
      </dsp:txBody>
      <dsp:txXfrm>
        <a:off x="9932281" y="1759723"/>
        <a:ext cx="1713638" cy="409308"/>
      </dsp:txXfrm>
    </dsp:sp>
    <dsp:sp modelId="{681B043D-2E58-4C03-A101-6F44CE1DBCB6}">
      <dsp:nvSpPr>
        <dsp:cNvPr id="0" name=""/>
        <dsp:cNvSpPr/>
      </dsp:nvSpPr>
      <dsp:spPr>
        <a:xfrm rot="5400000">
          <a:off x="10751057" y="2219808"/>
          <a:ext cx="76085" cy="7608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B7998-5512-47BE-96A1-B718E6A92909}">
      <dsp:nvSpPr>
        <dsp:cNvPr id="0" name=""/>
        <dsp:cNvSpPr/>
      </dsp:nvSpPr>
      <dsp:spPr>
        <a:xfrm>
          <a:off x="9919547" y="2333937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8592385"/>
            <a:satOff val="38602"/>
            <a:lumOff val="265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592385"/>
              <a:satOff val="38602"/>
              <a:lumOff val="26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Gera o Recibo de Entrega da </a:t>
          </a:r>
          <a:r>
            <a:rPr lang="pt-BR" sz="900" kern="1200" dirty="0" err="1" smtClean="0"/>
            <a:t>N.E</a:t>
          </a:r>
          <a:r>
            <a:rPr lang="pt-BR" sz="900" kern="1200" dirty="0" smtClean="0"/>
            <a:t>.</a:t>
          </a:r>
          <a:endParaRPr lang="pt-BR" sz="900" kern="1200" dirty="0"/>
        </a:p>
      </dsp:txBody>
      <dsp:txXfrm>
        <a:off x="9932281" y="2346671"/>
        <a:ext cx="1713638" cy="409308"/>
      </dsp:txXfrm>
    </dsp:sp>
    <dsp:sp modelId="{197633F7-DDCC-4F7E-B2F3-694B9EC67E39}">
      <dsp:nvSpPr>
        <dsp:cNvPr id="0" name=""/>
        <dsp:cNvSpPr/>
      </dsp:nvSpPr>
      <dsp:spPr>
        <a:xfrm rot="5400000">
          <a:off x="10751057" y="2806757"/>
          <a:ext cx="76085" cy="7608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-8609359"/>
            <a:satOff val="34503"/>
            <a:lumOff val="74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412A2-0E41-4CB1-91D3-8A1064527E27}">
      <dsp:nvSpPr>
        <dsp:cNvPr id="0" name=""/>
        <dsp:cNvSpPr/>
      </dsp:nvSpPr>
      <dsp:spPr>
        <a:xfrm>
          <a:off x="9919547" y="2920885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9308417"/>
            <a:satOff val="41819"/>
            <a:lumOff val="287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9308417"/>
              <a:satOff val="41819"/>
              <a:lumOff val="28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Insere as informações sobre o pagamento (parcelas)</a:t>
          </a:r>
          <a:endParaRPr lang="pt-BR" sz="900" kern="1200" dirty="0"/>
        </a:p>
      </dsp:txBody>
      <dsp:txXfrm>
        <a:off x="9932281" y="2933619"/>
        <a:ext cx="1713638" cy="409308"/>
      </dsp:txXfrm>
    </dsp:sp>
    <dsp:sp modelId="{AC705273-377D-4166-A5D8-88B8AAF6D920}">
      <dsp:nvSpPr>
        <dsp:cNvPr id="0" name=""/>
        <dsp:cNvSpPr/>
      </dsp:nvSpPr>
      <dsp:spPr>
        <a:xfrm rot="5400000">
          <a:off x="10751057" y="3393705"/>
          <a:ext cx="76085" cy="7608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-9271618"/>
            <a:satOff val="37157"/>
            <a:lumOff val="80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265AA-156D-40B2-A241-8A004AAF32B7}">
      <dsp:nvSpPr>
        <dsp:cNvPr id="0" name=""/>
        <dsp:cNvSpPr/>
      </dsp:nvSpPr>
      <dsp:spPr>
        <a:xfrm>
          <a:off x="9919547" y="3507834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10024449"/>
            <a:satOff val="45036"/>
            <a:lumOff val="309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024449"/>
              <a:satOff val="45036"/>
              <a:lumOff val="30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Gera o Pedido de Pagamento</a:t>
          </a:r>
          <a:endParaRPr lang="pt-BR" sz="900" kern="1200" dirty="0"/>
        </a:p>
      </dsp:txBody>
      <dsp:txXfrm>
        <a:off x="9932281" y="3520568"/>
        <a:ext cx="1713638" cy="409308"/>
      </dsp:txXfrm>
    </dsp:sp>
    <dsp:sp modelId="{2C32FE65-1684-456D-93FF-6D372978FFF2}">
      <dsp:nvSpPr>
        <dsp:cNvPr id="0" name=""/>
        <dsp:cNvSpPr/>
      </dsp:nvSpPr>
      <dsp:spPr>
        <a:xfrm rot="5400000">
          <a:off x="10751057" y="3980653"/>
          <a:ext cx="76085" cy="7608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CB05E-8051-48BD-82CE-1D04F758F6E4}">
      <dsp:nvSpPr>
        <dsp:cNvPr id="0" name=""/>
        <dsp:cNvSpPr/>
      </dsp:nvSpPr>
      <dsp:spPr>
        <a:xfrm>
          <a:off x="9919547" y="4094782"/>
          <a:ext cx="1739106" cy="43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Após receber o último ateste de serviço, mudar o status para "Concluído"</a:t>
          </a:r>
          <a:endParaRPr lang="pt-BR" sz="900" kern="1200" dirty="0"/>
        </a:p>
      </dsp:txBody>
      <dsp:txXfrm>
        <a:off x="9932281" y="4107516"/>
        <a:ext cx="1713638" cy="409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46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44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43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8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17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57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71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7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9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31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4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94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156636042"/>
              </p:ext>
            </p:extLst>
          </p:nvPr>
        </p:nvGraphicFramePr>
        <p:xfrm>
          <a:off x="568152" y="1977886"/>
          <a:ext cx="11665296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err="1" smtClean="0"/>
              <a:t>IGSIS</a:t>
            </a:r>
            <a:r>
              <a:rPr lang="pt-BR" sz="4800" dirty="0" smtClean="0"/>
              <a:t> – Contratação Artística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535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127</Words>
  <Application>Microsoft Office PowerPoint</Application>
  <PresentationFormat>Papel A3 (297x420 mm)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IGSIS – Contratação Artística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dec</dc:creator>
  <cp:lastModifiedBy>dec</cp:lastModifiedBy>
  <cp:revision>13</cp:revision>
  <cp:lastPrinted>2018-06-05T21:05:43Z</cp:lastPrinted>
  <dcterms:created xsi:type="dcterms:W3CDTF">2018-06-05T15:07:49Z</dcterms:created>
  <dcterms:modified xsi:type="dcterms:W3CDTF">2018-06-05T21:23:44Z</dcterms:modified>
</cp:coreProperties>
</file>