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omments/modernComment_13C_F96BF15E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" showSpecialPlsOnTitleSld="0" saveSubsetFonts="1">
  <p:sldMasterIdLst>
    <p:sldMasterId id="2147483690" r:id="rId4"/>
    <p:sldMasterId id="2147483651" r:id="rId5"/>
    <p:sldMasterId id="2147483673" r:id="rId6"/>
  </p:sldMasterIdLst>
  <p:notesMasterIdLst>
    <p:notesMasterId r:id="rId14"/>
  </p:notesMasterIdLst>
  <p:handoutMasterIdLst>
    <p:handoutMasterId r:id="rId15"/>
  </p:handoutMasterIdLst>
  <p:sldIdLst>
    <p:sldId id="316" r:id="rId7"/>
    <p:sldId id="415" r:id="rId8"/>
    <p:sldId id="417" r:id="rId9"/>
    <p:sldId id="416" r:id="rId10"/>
    <p:sldId id="418" r:id="rId11"/>
    <p:sldId id="419" r:id="rId12"/>
    <p:sldId id="42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84E0760-E82B-9ED8-BA7C-D0EEDAB41264}" name="Vidar Freyr Gudmundsson" initials="VG" userId="S::vigud20@student.sdu.dk::a7e01ac0-4c76-4894-ac07-c2777345656e" providerId="AD"/>
  <p188:author id="{A448B478-7C97-455E-AE02-1ED81C09A15B}" name="Pawel Jakub Mazurczak" initials="PJM" userId="Pawel Jakub Mazurczak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72950"/>
    <a:srgbClr val="0B13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D12E03-0929-0A47-ABE3-FE6AB59E299E}" v="57" dt="2023-01-19T16:02:11.5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65"/>
    <p:restoredTop sz="70014"/>
  </p:normalViewPr>
  <p:slideViewPr>
    <p:cSldViewPr snapToGrid="0">
      <p:cViewPr>
        <p:scale>
          <a:sx n="58" d="100"/>
          <a:sy n="58" d="100"/>
        </p:scale>
        <p:origin x="3048" y="728"/>
      </p:cViewPr>
      <p:guideLst>
        <p:guide orient="horz" pos="259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comments/modernComment_13C_F96BF15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8F8AD5D-573A-4CFD-8D85-B8599DD9A04B}" authorId="{284E0760-E82B-9ED8-BA7C-D0EEDAB41264}" status="resolved" created="2023-01-18T10:20:50.064" complete="100000">
    <pc:sldMkLst xmlns:pc="http://schemas.microsoft.com/office/powerpoint/2013/main/command">
      <pc:docMk/>
      <pc:sldMk cId="4184600926" sldId="316"/>
    </pc:sldMkLst>
    <p188:txBody>
      <a:bodyPr/>
      <a:lstStyle/>
      <a:p>
        <a:r>
          <a:rPr lang="en-US"/>
          <a:t>Consider splitting this graphic up into smaller segments, or making it simpler. I think it takes some time to navigate as it is.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5475FA-C1EB-17DB-4D88-A34F9691F9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DA857-AE4E-575D-5441-D3F931618C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E4661-44DB-7040-B322-B65F3815B1B3}" type="datetimeFigureOut">
              <a:rPr lang="en-DK" smtClean="0"/>
              <a:t>19/01/2023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86675-EA3A-3CF1-2385-5D1E2229B6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ADE4F-117A-2240-BC20-E3FCA21943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C2A67-9436-FB49-83B7-F62DC05C686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9403262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DK" dirty="0"/>
              <a:t>Basia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DK" dirty="0"/>
              <a:t>Affordable software solution for robot navigation and control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DK" dirty="0"/>
              <a:t>Targetted at small factories and hobbyists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DK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DK" dirty="0"/>
              <a:t>It features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DK" dirty="0"/>
              <a:t>a fleet manager server,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R</a:t>
            </a:r>
            <a:r>
              <a:rPr lang="en-DK" dirty="0"/>
              <a:t>obot brain controller,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A</a:t>
            </a:r>
            <a:r>
              <a:rPr lang="en-DK" dirty="0"/>
              <a:t>nd concepts of factory setups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07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Igor, then Igor shows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K" dirty="0"/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Assign factory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Management of robots inside the factory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Reliable data logging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Fast pathfinding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API AND DOCUMENTATION!!!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endParaRPr lang="en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63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K" dirty="0"/>
              <a:t>Igor gives intro (reads off the slide), then Tommi swiftly shows the robot is following the QR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K" dirty="0"/>
              <a:t>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Robot control and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Data logging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Tutorials and documentation for service and developers of third-party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K" dirty="0"/>
              <a:t>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Real-time navigation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Advanced speed optimization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Server controlled solution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29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Igor gives intro (reads off the slide), Freyr quickly presents the RAW image on the computer.</a:t>
            </a:r>
          </a:p>
          <a:p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Customizable exposure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Advanced motion blur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Performance optimization for image calculations in navigation and obstacle detection</a:t>
            </a:r>
          </a:p>
          <a:p>
            <a:endParaRPr lang="en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6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K" dirty="0"/>
              <a:t>Igor gives intro (reads off the slide), Pither/Olger display the principle on a 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Lightweight and fast machine learning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High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Security measures for robots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6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Sergiusz shows the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87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Modular and easy-to-setup factory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Suitable for future eFactory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Sustainable and affordable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4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8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8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907459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05816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액자 12">
            <a:extLst>
              <a:ext uri="{FF2B5EF4-FFF2-40B4-BE49-F238E27FC236}">
                <a16:creationId xmlns:a16="http://schemas.microsoft.com/office/drawing/2014/main" id="{BB349F8A-D3D6-4420-A053-2F749AF60E06}"/>
              </a:ext>
            </a:extLst>
          </p:cNvPr>
          <p:cNvSpPr/>
          <p:nvPr userDrawn="1"/>
        </p:nvSpPr>
        <p:spPr>
          <a:xfrm>
            <a:off x="547181" y="1761846"/>
            <a:ext cx="11097638" cy="3334311"/>
          </a:xfrm>
          <a:prstGeom prst="frame">
            <a:avLst>
              <a:gd name="adj1" fmla="val 24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91762B-49EB-48A3-A86B-198F2A9709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91708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26327937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207703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0111400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58090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1235315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473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A44D55-097E-422E-A0B3-604835A6742A}"/>
              </a:ext>
            </a:extLst>
          </p:cNvPr>
          <p:cNvSpPr/>
          <p:nvPr userDrawn="1"/>
        </p:nvSpPr>
        <p:spPr>
          <a:xfrm>
            <a:off x="0" y="2303253"/>
            <a:ext cx="12192000" cy="2251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cs typeface="Arial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925C01-FEE1-492E-8512-B10BDB521E39}"/>
              </a:ext>
            </a:extLst>
          </p:cNvPr>
          <p:cNvSpPr/>
          <p:nvPr userDrawn="1"/>
        </p:nvSpPr>
        <p:spPr>
          <a:xfrm>
            <a:off x="0" y="4592128"/>
            <a:ext cx="12192000" cy="10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9FAACAB-F737-49F9-BFB3-F3E4D0C18877}"/>
              </a:ext>
            </a:extLst>
          </p:cNvPr>
          <p:cNvSpPr/>
          <p:nvPr userDrawn="1"/>
        </p:nvSpPr>
        <p:spPr>
          <a:xfrm>
            <a:off x="0" y="2162355"/>
            <a:ext cx="12192000" cy="10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744B90A8-112D-45DE-B6E9-528ECD4703F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61516" y="573702"/>
            <a:ext cx="4468483" cy="57105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165201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Our Team LAYOUT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13950174-3026-49A7-9425-B00B2A3E9EA6}"/>
              </a:ext>
            </a:extLst>
          </p:cNvPr>
          <p:cNvSpPr/>
          <p:nvPr userDrawn="1"/>
        </p:nvSpPr>
        <p:spPr>
          <a:xfrm>
            <a:off x="714000" y="1560384"/>
            <a:ext cx="10764000" cy="3276000"/>
          </a:xfrm>
          <a:prstGeom prst="roundRect">
            <a:avLst>
              <a:gd name="adj" fmla="val 899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5" name="그림 개체 틀 6">
            <a:extLst>
              <a:ext uri="{FF2B5EF4-FFF2-40B4-BE49-F238E27FC236}">
                <a16:creationId xmlns:a16="http://schemas.microsoft.com/office/drawing/2014/main" id="{161C13C6-8983-4005-A3D9-1A368D3D4E9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93359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/>
              <a:t>Insert Your Image</a:t>
            </a:r>
            <a:endParaRPr lang="ko-KR" altLang="en-US"/>
          </a:p>
          <a:p>
            <a:pPr marL="0" lvl="0" indent="0" algn="ctr">
              <a:buNone/>
            </a:pPr>
            <a:endParaRPr lang="ko-KR" altLang="en-US"/>
          </a:p>
        </p:txBody>
      </p:sp>
      <p:sp>
        <p:nvSpPr>
          <p:cNvPr id="6" name="그림 개체 틀 6">
            <a:extLst>
              <a:ext uri="{FF2B5EF4-FFF2-40B4-BE49-F238E27FC236}">
                <a16:creationId xmlns:a16="http://schemas.microsoft.com/office/drawing/2014/main" id="{E8CDE116-1F40-4043-9530-E9DD99C3C72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018201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/>
              <a:t>Insert Your Image</a:t>
            </a:r>
            <a:endParaRPr lang="ko-KR" altLang="en-US"/>
          </a:p>
          <a:p>
            <a:pPr marL="0" lvl="0" indent="0" algn="ctr">
              <a:buNone/>
            </a:pPr>
            <a:endParaRPr lang="ko-KR" altLang="en-US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6EEE52ED-6ED8-4B16-9DC4-7322E037AE9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43043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/>
              <a:t>Insert Your Image</a:t>
            </a:r>
            <a:endParaRPr lang="ko-KR" altLang="en-US"/>
          </a:p>
          <a:p>
            <a:pPr marL="0" lvl="0" indent="0" algn="ctr">
              <a:buNone/>
            </a:pPr>
            <a:endParaRPr lang="ko-KR" altLang="en-US"/>
          </a:p>
        </p:txBody>
      </p:sp>
      <p:sp>
        <p:nvSpPr>
          <p:cNvPr id="8" name="그림 개체 틀 6">
            <a:extLst>
              <a:ext uri="{FF2B5EF4-FFF2-40B4-BE49-F238E27FC236}">
                <a16:creationId xmlns:a16="http://schemas.microsoft.com/office/drawing/2014/main" id="{8D1EE6CC-5B39-473C-97F8-518EC78B683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67884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/>
              <a:t>Insert Your Image</a:t>
            </a:r>
            <a:endParaRPr lang="ko-KR" altLang="en-US"/>
          </a:p>
          <a:p>
            <a:pPr marL="0" lvl="0" indent="0" algn="ctr">
              <a:buNone/>
            </a:pPr>
            <a:endParaRPr lang="ko-KR" altLang="en-US"/>
          </a:p>
        </p:txBody>
      </p:sp>
      <p:sp>
        <p:nvSpPr>
          <p:cNvPr id="9" name="그림 개체 틀 6">
            <a:extLst>
              <a:ext uri="{FF2B5EF4-FFF2-40B4-BE49-F238E27FC236}">
                <a16:creationId xmlns:a16="http://schemas.microsoft.com/office/drawing/2014/main" id="{8E02732D-3B55-422D-9996-957FAF0AA63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92725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/>
              <a:t>Insert Your Image</a:t>
            </a:r>
            <a:endParaRPr lang="ko-KR" altLang="en-US"/>
          </a:p>
          <a:p>
            <a:pPr marL="0" lvl="0" indent="0" algn="ctr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08914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E7B8CC01-B908-43C1-923F-D50CBD291B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920334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588565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300324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014370B4-3C13-45C0-A952-B00548121584}"/>
              </a:ext>
            </a:extLst>
          </p:cNvPr>
          <p:cNvSpPr/>
          <p:nvPr userDrawn="1"/>
        </p:nvSpPr>
        <p:spPr>
          <a:xfrm>
            <a:off x="1" y="0"/>
            <a:ext cx="388402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9E4B51B4-EE18-4819-8088-68502663D7B7}"/>
              </a:ext>
            </a:extLst>
          </p:cNvPr>
          <p:cNvGrpSpPr/>
          <p:nvPr userDrawn="1"/>
        </p:nvGrpSpPr>
        <p:grpSpPr>
          <a:xfrm>
            <a:off x="4484680" y="2679371"/>
            <a:ext cx="2029599" cy="3505672"/>
            <a:chOff x="1438761" y="2033015"/>
            <a:chExt cx="1980000" cy="3420000"/>
          </a:xfrm>
        </p:grpSpPr>
        <p:sp>
          <p:nvSpPr>
            <p:cNvPr id="4" name="Rounded Rectangle 41">
              <a:extLst>
                <a:ext uri="{FF2B5EF4-FFF2-40B4-BE49-F238E27FC236}">
                  <a16:creationId xmlns:a16="http://schemas.microsoft.com/office/drawing/2014/main" id="{C9356105-17CA-4587-B47D-ABD55F0030F2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2">
              <a:extLst>
                <a:ext uri="{FF2B5EF4-FFF2-40B4-BE49-F238E27FC236}">
                  <a16:creationId xmlns:a16="http://schemas.microsoft.com/office/drawing/2014/main" id="{98DE00C6-A201-4607-947A-9B6A7FB91E5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02E1FF0A-C482-45AA-BBA3-9B407860915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7" name="Oval 44">
                <a:extLst>
                  <a:ext uri="{FF2B5EF4-FFF2-40B4-BE49-F238E27FC236}">
                    <a16:creationId xmlns:a16="http://schemas.microsoft.com/office/drawing/2014/main" id="{A02E90A4-46B5-4BA7-9477-F169F8CD3F13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45">
                <a:extLst>
                  <a:ext uri="{FF2B5EF4-FFF2-40B4-BE49-F238E27FC236}">
                    <a16:creationId xmlns:a16="http://schemas.microsoft.com/office/drawing/2014/main" id="{ED43A757-B80F-4F70-B31F-9A2BEB28CAD4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9" name="Group 5">
            <a:extLst>
              <a:ext uri="{FF2B5EF4-FFF2-40B4-BE49-F238E27FC236}">
                <a16:creationId xmlns:a16="http://schemas.microsoft.com/office/drawing/2014/main" id="{C8576216-C640-4674-AC56-2890C67BD9E5}"/>
              </a:ext>
            </a:extLst>
          </p:cNvPr>
          <p:cNvGrpSpPr/>
          <p:nvPr userDrawn="1"/>
        </p:nvGrpSpPr>
        <p:grpSpPr>
          <a:xfrm>
            <a:off x="6976147" y="2717584"/>
            <a:ext cx="2029599" cy="3505672"/>
            <a:chOff x="1438761" y="2033015"/>
            <a:chExt cx="1980000" cy="3420000"/>
          </a:xfrm>
        </p:grpSpPr>
        <p:sp>
          <p:nvSpPr>
            <p:cNvPr id="10" name="Rounded Rectangle 41">
              <a:extLst>
                <a:ext uri="{FF2B5EF4-FFF2-40B4-BE49-F238E27FC236}">
                  <a16:creationId xmlns:a16="http://schemas.microsoft.com/office/drawing/2014/main" id="{4F04F9F0-E35F-4AC4-8AEB-5B346C93BDE8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42">
              <a:extLst>
                <a:ext uri="{FF2B5EF4-FFF2-40B4-BE49-F238E27FC236}">
                  <a16:creationId xmlns:a16="http://schemas.microsoft.com/office/drawing/2014/main" id="{A0F1F4A1-65E1-495C-B229-251EFD3FB253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2" name="Group 6">
              <a:extLst>
                <a:ext uri="{FF2B5EF4-FFF2-40B4-BE49-F238E27FC236}">
                  <a16:creationId xmlns:a16="http://schemas.microsoft.com/office/drawing/2014/main" id="{02AB1FDC-BB35-4273-948F-D269A59ED959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3" name="Oval 44">
                <a:extLst>
                  <a:ext uri="{FF2B5EF4-FFF2-40B4-BE49-F238E27FC236}">
                    <a16:creationId xmlns:a16="http://schemas.microsoft.com/office/drawing/2014/main" id="{00BBB89C-B084-4AC1-BED6-BC1DC17D5220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ounded Rectangle 45">
                <a:extLst>
                  <a:ext uri="{FF2B5EF4-FFF2-40B4-BE49-F238E27FC236}">
                    <a16:creationId xmlns:a16="http://schemas.microsoft.com/office/drawing/2014/main" id="{5982A1AE-2C2E-448E-9F4B-BC9CCDEA1A4E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3A368425-7072-4F51-8EE5-01E1BFEB50EB}"/>
              </a:ext>
            </a:extLst>
          </p:cNvPr>
          <p:cNvGrpSpPr/>
          <p:nvPr userDrawn="1"/>
        </p:nvGrpSpPr>
        <p:grpSpPr>
          <a:xfrm>
            <a:off x="9467615" y="2727858"/>
            <a:ext cx="2029599" cy="3505672"/>
            <a:chOff x="1438761" y="2033015"/>
            <a:chExt cx="1980000" cy="3420000"/>
          </a:xfrm>
        </p:grpSpPr>
        <p:sp>
          <p:nvSpPr>
            <p:cNvPr id="16" name="Rounded Rectangle 41">
              <a:extLst>
                <a:ext uri="{FF2B5EF4-FFF2-40B4-BE49-F238E27FC236}">
                  <a16:creationId xmlns:a16="http://schemas.microsoft.com/office/drawing/2014/main" id="{54A602E3-D4AC-44ED-A99F-190A1CDB8BD5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42">
              <a:extLst>
                <a:ext uri="{FF2B5EF4-FFF2-40B4-BE49-F238E27FC236}">
                  <a16:creationId xmlns:a16="http://schemas.microsoft.com/office/drawing/2014/main" id="{F63D52AB-F36A-46A1-848A-8D7692D3CC68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8" name="Group 6">
              <a:extLst>
                <a:ext uri="{FF2B5EF4-FFF2-40B4-BE49-F238E27FC236}">
                  <a16:creationId xmlns:a16="http://schemas.microsoft.com/office/drawing/2014/main" id="{04D310C5-4BF6-4703-AB41-9C3406E92015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9" name="Oval 44">
                <a:extLst>
                  <a:ext uri="{FF2B5EF4-FFF2-40B4-BE49-F238E27FC236}">
                    <a16:creationId xmlns:a16="http://schemas.microsoft.com/office/drawing/2014/main" id="{30DA0AB5-96D5-49C1-9953-DD88116AAD83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Rounded Rectangle 45">
                <a:extLst>
                  <a:ext uri="{FF2B5EF4-FFF2-40B4-BE49-F238E27FC236}">
                    <a16:creationId xmlns:a16="http://schemas.microsoft.com/office/drawing/2014/main" id="{763C3B04-1D32-454A-9E00-E56FD5E22D2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88422095-435B-47AA-9CCA-322F366DB3C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602823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4E14DFC6-4271-494B-82A9-1FCC7226F65C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094290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3772017-7DA7-4FE0-A85B-FD49517CE8C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585758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24" name="Oval 11">
            <a:extLst>
              <a:ext uri="{FF2B5EF4-FFF2-40B4-BE49-F238E27FC236}">
                <a16:creationId xmlns:a16="http://schemas.microsoft.com/office/drawing/2014/main" id="{99F1FA95-725F-4570-B40D-43A61D68A90A}"/>
              </a:ext>
            </a:extLst>
          </p:cNvPr>
          <p:cNvSpPr/>
          <p:nvPr userDrawn="1"/>
        </p:nvSpPr>
        <p:spPr>
          <a:xfrm>
            <a:off x="6000620" y="5764092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843563475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41562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7E9E532-B52F-4195-9769-854E30154B5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092000" y="0"/>
            <a:ext cx="810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B0386-33B4-4AE2-946E-6347B22040BB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3960000"/>
            <a:ext cx="4092000" cy="28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2F70AE-AA28-47B8-ADF1-78729B8D0C2E}"/>
              </a:ext>
            </a:extLst>
          </p:cNvPr>
          <p:cNvSpPr/>
          <p:nvPr userDrawn="1"/>
        </p:nvSpPr>
        <p:spPr>
          <a:xfrm>
            <a:off x="4200000" y="4050000"/>
            <a:ext cx="7992000" cy="2808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6399886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3572438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1">
            <a:extLst>
              <a:ext uri="{FF2B5EF4-FFF2-40B4-BE49-F238E27FC236}">
                <a16:creationId xmlns:a16="http://schemas.microsoft.com/office/drawing/2014/main" id="{D984738B-46DB-4E68-8584-37E420407CAF}"/>
              </a:ext>
            </a:extLst>
          </p:cNvPr>
          <p:cNvSpPr/>
          <p:nvPr userDrawn="1"/>
        </p:nvSpPr>
        <p:spPr>
          <a:xfrm>
            <a:off x="6000620" y="5764092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Oval 11">
            <a:extLst>
              <a:ext uri="{FF2B5EF4-FFF2-40B4-BE49-F238E27FC236}">
                <a16:creationId xmlns:a16="http://schemas.microsoft.com/office/drawing/2014/main" id="{1EF47FAD-E9FE-4655-9C18-2281F00609C6}"/>
              </a:ext>
            </a:extLst>
          </p:cNvPr>
          <p:cNvSpPr/>
          <p:nvPr userDrawn="1"/>
        </p:nvSpPr>
        <p:spPr>
          <a:xfrm>
            <a:off x="6000620" y="2958188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69D03589-94E1-4EF8-85A4-3C81F0DA1CBB}"/>
              </a:ext>
            </a:extLst>
          </p:cNvPr>
          <p:cNvGrpSpPr/>
          <p:nvPr userDrawn="1"/>
        </p:nvGrpSpPr>
        <p:grpSpPr>
          <a:xfrm>
            <a:off x="7397562" y="792688"/>
            <a:ext cx="4157729" cy="2426868"/>
            <a:chOff x="-548507" y="477868"/>
            <a:chExt cx="11570449" cy="6357177"/>
          </a:xfrm>
        </p:grpSpPr>
        <p:sp>
          <p:nvSpPr>
            <p:cNvPr id="5" name="Freeform: Shape 21">
              <a:extLst>
                <a:ext uri="{FF2B5EF4-FFF2-40B4-BE49-F238E27FC236}">
                  <a16:creationId xmlns:a16="http://schemas.microsoft.com/office/drawing/2014/main" id="{B8912ED9-1F51-4F24-86AA-66A8A2FAC133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2">
              <a:extLst>
                <a:ext uri="{FF2B5EF4-FFF2-40B4-BE49-F238E27FC236}">
                  <a16:creationId xmlns:a16="http://schemas.microsoft.com/office/drawing/2014/main" id="{39CCC3E3-83BF-4615-B176-D600377138AB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23">
              <a:extLst>
                <a:ext uri="{FF2B5EF4-FFF2-40B4-BE49-F238E27FC236}">
                  <a16:creationId xmlns:a16="http://schemas.microsoft.com/office/drawing/2014/main" id="{1BB4B631-0793-4EC4-948F-DBB77F89F32E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24">
              <a:extLst>
                <a:ext uri="{FF2B5EF4-FFF2-40B4-BE49-F238E27FC236}">
                  <a16:creationId xmlns:a16="http://schemas.microsoft.com/office/drawing/2014/main" id="{46901BAE-5177-4F15-8882-8A866D8919C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25">
              <a:extLst>
                <a:ext uri="{FF2B5EF4-FFF2-40B4-BE49-F238E27FC236}">
                  <a16:creationId xmlns:a16="http://schemas.microsoft.com/office/drawing/2014/main" id="{EF305665-F54D-429D-A14B-170A9B1B6E24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26">
              <a:extLst>
                <a:ext uri="{FF2B5EF4-FFF2-40B4-BE49-F238E27FC236}">
                  <a16:creationId xmlns:a16="http://schemas.microsoft.com/office/drawing/2014/main" id="{4D1C3DB9-35EC-4484-B208-3868E5CD398B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5" name="Rectangle: Rounded Corners 31">
                <a:extLst>
                  <a:ext uri="{FF2B5EF4-FFF2-40B4-BE49-F238E27FC236}">
                    <a16:creationId xmlns:a16="http://schemas.microsoft.com/office/drawing/2014/main" id="{D15A82CB-BC0F-459D-B41B-8A1BFCA8060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32">
                <a:extLst>
                  <a:ext uri="{FF2B5EF4-FFF2-40B4-BE49-F238E27FC236}">
                    <a16:creationId xmlns:a16="http://schemas.microsoft.com/office/drawing/2014/main" id="{BE22D75E-CD88-4E0B-9C14-762EBFC7231A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27">
              <a:extLst>
                <a:ext uri="{FF2B5EF4-FFF2-40B4-BE49-F238E27FC236}">
                  <a16:creationId xmlns:a16="http://schemas.microsoft.com/office/drawing/2014/main" id="{572FD46C-CB8F-4974-B0C2-810E3C9A8418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3" name="Rectangle: Rounded Corners 29">
                <a:extLst>
                  <a:ext uri="{FF2B5EF4-FFF2-40B4-BE49-F238E27FC236}">
                    <a16:creationId xmlns:a16="http://schemas.microsoft.com/office/drawing/2014/main" id="{7672D1E1-BFB8-4023-BB75-A4F701F1093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30">
                <a:extLst>
                  <a:ext uri="{FF2B5EF4-FFF2-40B4-BE49-F238E27FC236}">
                    <a16:creationId xmlns:a16="http://schemas.microsoft.com/office/drawing/2014/main" id="{8DDB581F-7D4E-45C3-9A6C-92C141A2ACB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BEFC7E2A-B774-4752-AACD-0911CCE5FBC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id="{CBCAAE18-DC02-4BAB-A31F-FB0F77C5EB8F}"/>
              </a:ext>
            </a:extLst>
          </p:cNvPr>
          <p:cNvGrpSpPr/>
          <p:nvPr userDrawn="1"/>
        </p:nvGrpSpPr>
        <p:grpSpPr>
          <a:xfrm>
            <a:off x="7397562" y="3619369"/>
            <a:ext cx="4157729" cy="2426868"/>
            <a:chOff x="-548507" y="477868"/>
            <a:chExt cx="11570449" cy="6357177"/>
          </a:xfrm>
        </p:grpSpPr>
        <p:sp>
          <p:nvSpPr>
            <p:cNvPr id="18" name="Freeform: Shape 21">
              <a:extLst>
                <a:ext uri="{FF2B5EF4-FFF2-40B4-BE49-F238E27FC236}">
                  <a16:creationId xmlns:a16="http://schemas.microsoft.com/office/drawing/2014/main" id="{55BDDAA0-6882-4B7F-9F51-47940588020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22">
              <a:extLst>
                <a:ext uri="{FF2B5EF4-FFF2-40B4-BE49-F238E27FC236}">
                  <a16:creationId xmlns:a16="http://schemas.microsoft.com/office/drawing/2014/main" id="{32CEF7DE-E805-4F48-8F87-F86553A0A1B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23">
              <a:extLst>
                <a:ext uri="{FF2B5EF4-FFF2-40B4-BE49-F238E27FC236}">
                  <a16:creationId xmlns:a16="http://schemas.microsoft.com/office/drawing/2014/main" id="{E3104BB3-45A0-42A7-9B66-73473F9789F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4">
              <a:extLst>
                <a:ext uri="{FF2B5EF4-FFF2-40B4-BE49-F238E27FC236}">
                  <a16:creationId xmlns:a16="http://schemas.microsoft.com/office/drawing/2014/main" id="{2916E959-0FE4-4F7A-AA5A-08CE113BD11E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5">
              <a:extLst>
                <a:ext uri="{FF2B5EF4-FFF2-40B4-BE49-F238E27FC236}">
                  <a16:creationId xmlns:a16="http://schemas.microsoft.com/office/drawing/2014/main" id="{7FAB6DCA-2E73-4B66-AC8F-065EBB67F22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6">
              <a:extLst>
                <a:ext uri="{FF2B5EF4-FFF2-40B4-BE49-F238E27FC236}">
                  <a16:creationId xmlns:a16="http://schemas.microsoft.com/office/drawing/2014/main" id="{A05A6A03-4FCE-4EEB-97E6-EDF24C40B283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31">
                <a:extLst>
                  <a:ext uri="{FF2B5EF4-FFF2-40B4-BE49-F238E27FC236}">
                    <a16:creationId xmlns:a16="http://schemas.microsoft.com/office/drawing/2014/main" id="{623E5D8D-D903-46AB-9A18-D321FBFAAB9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32">
                <a:extLst>
                  <a:ext uri="{FF2B5EF4-FFF2-40B4-BE49-F238E27FC236}">
                    <a16:creationId xmlns:a16="http://schemas.microsoft.com/office/drawing/2014/main" id="{6D8C28F1-E5D8-4AD4-9B4B-0C4E1153377C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7">
              <a:extLst>
                <a:ext uri="{FF2B5EF4-FFF2-40B4-BE49-F238E27FC236}">
                  <a16:creationId xmlns:a16="http://schemas.microsoft.com/office/drawing/2014/main" id="{FC2E83F7-7058-4885-8E50-6F034C626C2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9">
                <a:extLst>
                  <a:ext uri="{FF2B5EF4-FFF2-40B4-BE49-F238E27FC236}">
                    <a16:creationId xmlns:a16="http://schemas.microsoft.com/office/drawing/2014/main" id="{5235E700-1028-4DBF-9621-D7B197B804B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30">
                <a:extLst>
                  <a:ext uri="{FF2B5EF4-FFF2-40B4-BE49-F238E27FC236}">
                    <a16:creationId xmlns:a16="http://schemas.microsoft.com/office/drawing/2014/main" id="{886D99FE-DB04-42AB-A9A6-0F85D3ABD63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Freeform: Shape 28">
              <a:extLst>
                <a:ext uri="{FF2B5EF4-FFF2-40B4-BE49-F238E27FC236}">
                  <a16:creationId xmlns:a16="http://schemas.microsoft.com/office/drawing/2014/main" id="{CA3EF5C2-CFEE-4DD1-B3E2-7B7811C98864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6AB6C515-FEFB-413A-8CDA-B20F305507DE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997791" y="898584"/>
            <a:ext cx="2976555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16DD4884-A7A8-42BD-944C-F3D414CF00CB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997791" y="3732552"/>
            <a:ext cx="2976555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5496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007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598078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258"/>
      </p:ext>
    </p:extLst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01338666"/>
      </p:ext>
    </p:extLst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409648036"/>
      </p:ext>
    </p:extLst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Our Team LAYOUT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13950174-3026-49A7-9425-B00B2A3E9EA6}"/>
              </a:ext>
            </a:extLst>
          </p:cNvPr>
          <p:cNvSpPr/>
          <p:nvPr userDrawn="1"/>
        </p:nvSpPr>
        <p:spPr>
          <a:xfrm>
            <a:off x="714000" y="1560384"/>
            <a:ext cx="10764000" cy="3276000"/>
          </a:xfrm>
          <a:prstGeom prst="roundRect">
            <a:avLst>
              <a:gd name="adj" fmla="val 899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5" name="그림 개체 틀 6">
            <a:extLst>
              <a:ext uri="{FF2B5EF4-FFF2-40B4-BE49-F238E27FC236}">
                <a16:creationId xmlns:a16="http://schemas.microsoft.com/office/drawing/2014/main" id="{161C13C6-8983-4005-A3D9-1A368D3D4E9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93359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/>
              <a:t>Insert Your Image</a:t>
            </a:r>
            <a:endParaRPr lang="ko-KR" altLang="en-US"/>
          </a:p>
          <a:p>
            <a:pPr marL="0" lvl="0" indent="0" algn="ctr">
              <a:buNone/>
            </a:pPr>
            <a:endParaRPr lang="ko-KR" altLang="en-US"/>
          </a:p>
        </p:txBody>
      </p:sp>
      <p:sp>
        <p:nvSpPr>
          <p:cNvPr id="6" name="그림 개체 틀 6">
            <a:extLst>
              <a:ext uri="{FF2B5EF4-FFF2-40B4-BE49-F238E27FC236}">
                <a16:creationId xmlns:a16="http://schemas.microsoft.com/office/drawing/2014/main" id="{E8CDE116-1F40-4043-9530-E9DD99C3C72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018201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/>
              <a:t>Insert Your Image</a:t>
            </a:r>
            <a:endParaRPr lang="ko-KR" altLang="en-US"/>
          </a:p>
          <a:p>
            <a:pPr marL="0" lvl="0" indent="0" algn="ctr">
              <a:buNone/>
            </a:pPr>
            <a:endParaRPr lang="ko-KR" altLang="en-US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6EEE52ED-6ED8-4B16-9DC4-7322E037AE9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43043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/>
              <a:t>Insert Your Image</a:t>
            </a:r>
            <a:endParaRPr lang="ko-KR" altLang="en-US"/>
          </a:p>
          <a:p>
            <a:pPr marL="0" lvl="0" indent="0" algn="ctr">
              <a:buNone/>
            </a:pPr>
            <a:endParaRPr lang="ko-KR" altLang="en-US"/>
          </a:p>
        </p:txBody>
      </p:sp>
      <p:sp>
        <p:nvSpPr>
          <p:cNvPr id="8" name="그림 개체 틀 6">
            <a:extLst>
              <a:ext uri="{FF2B5EF4-FFF2-40B4-BE49-F238E27FC236}">
                <a16:creationId xmlns:a16="http://schemas.microsoft.com/office/drawing/2014/main" id="{8D1EE6CC-5B39-473C-97F8-518EC78B683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67884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/>
              <a:t>Insert Your Image</a:t>
            </a:r>
            <a:endParaRPr lang="ko-KR" altLang="en-US"/>
          </a:p>
          <a:p>
            <a:pPr marL="0" lvl="0" indent="0" algn="ctr">
              <a:buNone/>
            </a:pPr>
            <a:endParaRPr lang="ko-KR" altLang="en-US"/>
          </a:p>
        </p:txBody>
      </p:sp>
      <p:sp>
        <p:nvSpPr>
          <p:cNvPr id="9" name="그림 개체 틀 6">
            <a:extLst>
              <a:ext uri="{FF2B5EF4-FFF2-40B4-BE49-F238E27FC236}">
                <a16:creationId xmlns:a16="http://schemas.microsoft.com/office/drawing/2014/main" id="{8E02732D-3B55-422D-9996-957FAF0AA63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92725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/>
              <a:t>Insert Your Image</a:t>
            </a:r>
            <a:endParaRPr lang="ko-KR" altLang="en-US"/>
          </a:p>
          <a:p>
            <a:pPr marL="0" lvl="0" indent="0" algn="ctr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A44D55-097E-422E-A0B3-604835A6742A}"/>
              </a:ext>
            </a:extLst>
          </p:cNvPr>
          <p:cNvSpPr/>
          <p:nvPr userDrawn="1"/>
        </p:nvSpPr>
        <p:spPr>
          <a:xfrm>
            <a:off x="0" y="2303253"/>
            <a:ext cx="12192000" cy="2251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cs typeface="Arial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925C01-FEE1-492E-8512-B10BDB521E39}"/>
              </a:ext>
            </a:extLst>
          </p:cNvPr>
          <p:cNvSpPr/>
          <p:nvPr userDrawn="1"/>
        </p:nvSpPr>
        <p:spPr>
          <a:xfrm>
            <a:off x="0" y="4592128"/>
            <a:ext cx="12192000" cy="10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9FAACAB-F737-49F9-BFB3-F3E4D0C18877}"/>
              </a:ext>
            </a:extLst>
          </p:cNvPr>
          <p:cNvSpPr/>
          <p:nvPr userDrawn="1"/>
        </p:nvSpPr>
        <p:spPr>
          <a:xfrm>
            <a:off x="0" y="2162355"/>
            <a:ext cx="12192000" cy="10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744B90A8-112D-45DE-B6E9-528ECD4703F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61516" y="573702"/>
            <a:ext cx="4468483" cy="57105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375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E7B8CC01-B908-43C1-923F-D50CBD291B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액자 12">
            <a:extLst>
              <a:ext uri="{FF2B5EF4-FFF2-40B4-BE49-F238E27FC236}">
                <a16:creationId xmlns:a16="http://schemas.microsoft.com/office/drawing/2014/main" id="{BB349F8A-D3D6-4420-A053-2F749AF60E06}"/>
              </a:ext>
            </a:extLst>
          </p:cNvPr>
          <p:cNvSpPr/>
          <p:nvPr userDrawn="1"/>
        </p:nvSpPr>
        <p:spPr>
          <a:xfrm>
            <a:off x="547181" y="1761846"/>
            <a:ext cx="11097638" cy="3334311"/>
          </a:xfrm>
          <a:prstGeom prst="frame">
            <a:avLst>
              <a:gd name="adj1" fmla="val 24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91762B-49EB-48A3-A86B-198F2A9709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  <p:hf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014370B4-3C13-45C0-A952-B00548121584}"/>
              </a:ext>
            </a:extLst>
          </p:cNvPr>
          <p:cNvSpPr/>
          <p:nvPr userDrawn="1"/>
        </p:nvSpPr>
        <p:spPr>
          <a:xfrm>
            <a:off x="1" y="0"/>
            <a:ext cx="388402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9E4B51B4-EE18-4819-8088-68502663D7B7}"/>
              </a:ext>
            </a:extLst>
          </p:cNvPr>
          <p:cNvGrpSpPr/>
          <p:nvPr userDrawn="1"/>
        </p:nvGrpSpPr>
        <p:grpSpPr>
          <a:xfrm>
            <a:off x="4484680" y="2679371"/>
            <a:ext cx="2029599" cy="3505672"/>
            <a:chOff x="1438761" y="2033015"/>
            <a:chExt cx="1980000" cy="3420000"/>
          </a:xfrm>
        </p:grpSpPr>
        <p:sp>
          <p:nvSpPr>
            <p:cNvPr id="4" name="Rounded Rectangle 41">
              <a:extLst>
                <a:ext uri="{FF2B5EF4-FFF2-40B4-BE49-F238E27FC236}">
                  <a16:creationId xmlns:a16="http://schemas.microsoft.com/office/drawing/2014/main" id="{C9356105-17CA-4587-B47D-ABD55F0030F2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2">
              <a:extLst>
                <a:ext uri="{FF2B5EF4-FFF2-40B4-BE49-F238E27FC236}">
                  <a16:creationId xmlns:a16="http://schemas.microsoft.com/office/drawing/2014/main" id="{98DE00C6-A201-4607-947A-9B6A7FB91E5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02E1FF0A-C482-45AA-BBA3-9B407860915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7" name="Oval 44">
                <a:extLst>
                  <a:ext uri="{FF2B5EF4-FFF2-40B4-BE49-F238E27FC236}">
                    <a16:creationId xmlns:a16="http://schemas.microsoft.com/office/drawing/2014/main" id="{A02E90A4-46B5-4BA7-9477-F169F8CD3F13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45">
                <a:extLst>
                  <a:ext uri="{FF2B5EF4-FFF2-40B4-BE49-F238E27FC236}">
                    <a16:creationId xmlns:a16="http://schemas.microsoft.com/office/drawing/2014/main" id="{ED43A757-B80F-4F70-B31F-9A2BEB28CAD4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9" name="Group 5">
            <a:extLst>
              <a:ext uri="{FF2B5EF4-FFF2-40B4-BE49-F238E27FC236}">
                <a16:creationId xmlns:a16="http://schemas.microsoft.com/office/drawing/2014/main" id="{C8576216-C640-4674-AC56-2890C67BD9E5}"/>
              </a:ext>
            </a:extLst>
          </p:cNvPr>
          <p:cNvGrpSpPr/>
          <p:nvPr userDrawn="1"/>
        </p:nvGrpSpPr>
        <p:grpSpPr>
          <a:xfrm>
            <a:off x="6976147" y="2717584"/>
            <a:ext cx="2029599" cy="3505672"/>
            <a:chOff x="1438761" y="2033015"/>
            <a:chExt cx="1980000" cy="3420000"/>
          </a:xfrm>
        </p:grpSpPr>
        <p:sp>
          <p:nvSpPr>
            <p:cNvPr id="10" name="Rounded Rectangle 41">
              <a:extLst>
                <a:ext uri="{FF2B5EF4-FFF2-40B4-BE49-F238E27FC236}">
                  <a16:creationId xmlns:a16="http://schemas.microsoft.com/office/drawing/2014/main" id="{4F04F9F0-E35F-4AC4-8AEB-5B346C93BDE8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42">
              <a:extLst>
                <a:ext uri="{FF2B5EF4-FFF2-40B4-BE49-F238E27FC236}">
                  <a16:creationId xmlns:a16="http://schemas.microsoft.com/office/drawing/2014/main" id="{A0F1F4A1-65E1-495C-B229-251EFD3FB253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2" name="Group 6">
              <a:extLst>
                <a:ext uri="{FF2B5EF4-FFF2-40B4-BE49-F238E27FC236}">
                  <a16:creationId xmlns:a16="http://schemas.microsoft.com/office/drawing/2014/main" id="{02AB1FDC-BB35-4273-948F-D269A59ED959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3" name="Oval 44">
                <a:extLst>
                  <a:ext uri="{FF2B5EF4-FFF2-40B4-BE49-F238E27FC236}">
                    <a16:creationId xmlns:a16="http://schemas.microsoft.com/office/drawing/2014/main" id="{00BBB89C-B084-4AC1-BED6-BC1DC17D5220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ounded Rectangle 45">
                <a:extLst>
                  <a:ext uri="{FF2B5EF4-FFF2-40B4-BE49-F238E27FC236}">
                    <a16:creationId xmlns:a16="http://schemas.microsoft.com/office/drawing/2014/main" id="{5982A1AE-2C2E-448E-9F4B-BC9CCDEA1A4E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3A368425-7072-4F51-8EE5-01E1BFEB50EB}"/>
              </a:ext>
            </a:extLst>
          </p:cNvPr>
          <p:cNvGrpSpPr/>
          <p:nvPr userDrawn="1"/>
        </p:nvGrpSpPr>
        <p:grpSpPr>
          <a:xfrm>
            <a:off x="9467615" y="2727858"/>
            <a:ext cx="2029599" cy="3505672"/>
            <a:chOff x="1438761" y="2033015"/>
            <a:chExt cx="1980000" cy="3420000"/>
          </a:xfrm>
        </p:grpSpPr>
        <p:sp>
          <p:nvSpPr>
            <p:cNvPr id="16" name="Rounded Rectangle 41">
              <a:extLst>
                <a:ext uri="{FF2B5EF4-FFF2-40B4-BE49-F238E27FC236}">
                  <a16:creationId xmlns:a16="http://schemas.microsoft.com/office/drawing/2014/main" id="{54A602E3-D4AC-44ED-A99F-190A1CDB8BD5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42">
              <a:extLst>
                <a:ext uri="{FF2B5EF4-FFF2-40B4-BE49-F238E27FC236}">
                  <a16:creationId xmlns:a16="http://schemas.microsoft.com/office/drawing/2014/main" id="{F63D52AB-F36A-46A1-848A-8D7692D3CC68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8" name="Group 6">
              <a:extLst>
                <a:ext uri="{FF2B5EF4-FFF2-40B4-BE49-F238E27FC236}">
                  <a16:creationId xmlns:a16="http://schemas.microsoft.com/office/drawing/2014/main" id="{04D310C5-4BF6-4703-AB41-9C3406E92015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9" name="Oval 44">
                <a:extLst>
                  <a:ext uri="{FF2B5EF4-FFF2-40B4-BE49-F238E27FC236}">
                    <a16:creationId xmlns:a16="http://schemas.microsoft.com/office/drawing/2014/main" id="{30DA0AB5-96D5-49C1-9953-DD88116AAD83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Rounded Rectangle 45">
                <a:extLst>
                  <a:ext uri="{FF2B5EF4-FFF2-40B4-BE49-F238E27FC236}">
                    <a16:creationId xmlns:a16="http://schemas.microsoft.com/office/drawing/2014/main" id="{763C3B04-1D32-454A-9E00-E56FD5E22D2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88422095-435B-47AA-9CCA-322F366DB3C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602823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4E14DFC6-4271-494B-82A9-1FCC7226F65C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094290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3772017-7DA7-4FE0-A85B-FD49517CE8C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585758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24" name="Oval 11">
            <a:extLst>
              <a:ext uri="{FF2B5EF4-FFF2-40B4-BE49-F238E27FC236}">
                <a16:creationId xmlns:a16="http://schemas.microsoft.com/office/drawing/2014/main" id="{99F1FA95-725F-4570-B40D-43A61D68A90A}"/>
              </a:ext>
            </a:extLst>
          </p:cNvPr>
          <p:cNvSpPr/>
          <p:nvPr userDrawn="1"/>
        </p:nvSpPr>
        <p:spPr>
          <a:xfrm>
            <a:off x="6000620" y="5764092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  <p:hf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7E9E532-B52F-4195-9769-854E30154B5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092000" y="0"/>
            <a:ext cx="810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B0386-33B4-4AE2-946E-6347B22040BB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3960000"/>
            <a:ext cx="4092000" cy="28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2F70AE-AA28-47B8-ADF1-78729B8D0C2E}"/>
              </a:ext>
            </a:extLst>
          </p:cNvPr>
          <p:cNvSpPr/>
          <p:nvPr userDrawn="1"/>
        </p:nvSpPr>
        <p:spPr>
          <a:xfrm>
            <a:off x="4200000" y="4050000"/>
            <a:ext cx="7992000" cy="2808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  <p:hf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1">
            <a:extLst>
              <a:ext uri="{FF2B5EF4-FFF2-40B4-BE49-F238E27FC236}">
                <a16:creationId xmlns:a16="http://schemas.microsoft.com/office/drawing/2014/main" id="{D984738B-46DB-4E68-8584-37E420407CAF}"/>
              </a:ext>
            </a:extLst>
          </p:cNvPr>
          <p:cNvSpPr/>
          <p:nvPr userDrawn="1"/>
        </p:nvSpPr>
        <p:spPr>
          <a:xfrm>
            <a:off x="6000620" y="5764092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Oval 11">
            <a:extLst>
              <a:ext uri="{FF2B5EF4-FFF2-40B4-BE49-F238E27FC236}">
                <a16:creationId xmlns:a16="http://schemas.microsoft.com/office/drawing/2014/main" id="{1EF47FAD-E9FE-4655-9C18-2281F00609C6}"/>
              </a:ext>
            </a:extLst>
          </p:cNvPr>
          <p:cNvSpPr/>
          <p:nvPr userDrawn="1"/>
        </p:nvSpPr>
        <p:spPr>
          <a:xfrm>
            <a:off x="6000620" y="2958188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69D03589-94E1-4EF8-85A4-3C81F0DA1CBB}"/>
              </a:ext>
            </a:extLst>
          </p:cNvPr>
          <p:cNvGrpSpPr/>
          <p:nvPr userDrawn="1"/>
        </p:nvGrpSpPr>
        <p:grpSpPr>
          <a:xfrm>
            <a:off x="7397562" y="792688"/>
            <a:ext cx="4157729" cy="2426868"/>
            <a:chOff x="-548507" y="477868"/>
            <a:chExt cx="11570449" cy="6357177"/>
          </a:xfrm>
        </p:grpSpPr>
        <p:sp>
          <p:nvSpPr>
            <p:cNvPr id="5" name="Freeform: Shape 21">
              <a:extLst>
                <a:ext uri="{FF2B5EF4-FFF2-40B4-BE49-F238E27FC236}">
                  <a16:creationId xmlns:a16="http://schemas.microsoft.com/office/drawing/2014/main" id="{B8912ED9-1F51-4F24-86AA-66A8A2FAC133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2">
              <a:extLst>
                <a:ext uri="{FF2B5EF4-FFF2-40B4-BE49-F238E27FC236}">
                  <a16:creationId xmlns:a16="http://schemas.microsoft.com/office/drawing/2014/main" id="{39CCC3E3-83BF-4615-B176-D600377138AB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23">
              <a:extLst>
                <a:ext uri="{FF2B5EF4-FFF2-40B4-BE49-F238E27FC236}">
                  <a16:creationId xmlns:a16="http://schemas.microsoft.com/office/drawing/2014/main" id="{1BB4B631-0793-4EC4-948F-DBB77F89F32E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24">
              <a:extLst>
                <a:ext uri="{FF2B5EF4-FFF2-40B4-BE49-F238E27FC236}">
                  <a16:creationId xmlns:a16="http://schemas.microsoft.com/office/drawing/2014/main" id="{46901BAE-5177-4F15-8882-8A866D8919C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25">
              <a:extLst>
                <a:ext uri="{FF2B5EF4-FFF2-40B4-BE49-F238E27FC236}">
                  <a16:creationId xmlns:a16="http://schemas.microsoft.com/office/drawing/2014/main" id="{EF305665-F54D-429D-A14B-170A9B1B6E24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26">
              <a:extLst>
                <a:ext uri="{FF2B5EF4-FFF2-40B4-BE49-F238E27FC236}">
                  <a16:creationId xmlns:a16="http://schemas.microsoft.com/office/drawing/2014/main" id="{4D1C3DB9-35EC-4484-B208-3868E5CD398B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5" name="Rectangle: Rounded Corners 31">
                <a:extLst>
                  <a:ext uri="{FF2B5EF4-FFF2-40B4-BE49-F238E27FC236}">
                    <a16:creationId xmlns:a16="http://schemas.microsoft.com/office/drawing/2014/main" id="{D15A82CB-BC0F-459D-B41B-8A1BFCA8060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32">
                <a:extLst>
                  <a:ext uri="{FF2B5EF4-FFF2-40B4-BE49-F238E27FC236}">
                    <a16:creationId xmlns:a16="http://schemas.microsoft.com/office/drawing/2014/main" id="{BE22D75E-CD88-4E0B-9C14-762EBFC7231A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27">
              <a:extLst>
                <a:ext uri="{FF2B5EF4-FFF2-40B4-BE49-F238E27FC236}">
                  <a16:creationId xmlns:a16="http://schemas.microsoft.com/office/drawing/2014/main" id="{572FD46C-CB8F-4974-B0C2-810E3C9A8418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3" name="Rectangle: Rounded Corners 29">
                <a:extLst>
                  <a:ext uri="{FF2B5EF4-FFF2-40B4-BE49-F238E27FC236}">
                    <a16:creationId xmlns:a16="http://schemas.microsoft.com/office/drawing/2014/main" id="{7672D1E1-BFB8-4023-BB75-A4F701F1093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30">
                <a:extLst>
                  <a:ext uri="{FF2B5EF4-FFF2-40B4-BE49-F238E27FC236}">
                    <a16:creationId xmlns:a16="http://schemas.microsoft.com/office/drawing/2014/main" id="{8DDB581F-7D4E-45C3-9A6C-92C141A2ACB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BEFC7E2A-B774-4752-AACD-0911CCE5FBC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id="{CBCAAE18-DC02-4BAB-A31F-FB0F77C5EB8F}"/>
              </a:ext>
            </a:extLst>
          </p:cNvPr>
          <p:cNvGrpSpPr/>
          <p:nvPr userDrawn="1"/>
        </p:nvGrpSpPr>
        <p:grpSpPr>
          <a:xfrm>
            <a:off x="7397562" y="3619369"/>
            <a:ext cx="4157729" cy="2426868"/>
            <a:chOff x="-548507" y="477868"/>
            <a:chExt cx="11570449" cy="6357177"/>
          </a:xfrm>
        </p:grpSpPr>
        <p:sp>
          <p:nvSpPr>
            <p:cNvPr id="18" name="Freeform: Shape 21">
              <a:extLst>
                <a:ext uri="{FF2B5EF4-FFF2-40B4-BE49-F238E27FC236}">
                  <a16:creationId xmlns:a16="http://schemas.microsoft.com/office/drawing/2014/main" id="{55BDDAA0-6882-4B7F-9F51-47940588020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22">
              <a:extLst>
                <a:ext uri="{FF2B5EF4-FFF2-40B4-BE49-F238E27FC236}">
                  <a16:creationId xmlns:a16="http://schemas.microsoft.com/office/drawing/2014/main" id="{32CEF7DE-E805-4F48-8F87-F86553A0A1B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23">
              <a:extLst>
                <a:ext uri="{FF2B5EF4-FFF2-40B4-BE49-F238E27FC236}">
                  <a16:creationId xmlns:a16="http://schemas.microsoft.com/office/drawing/2014/main" id="{E3104BB3-45A0-42A7-9B66-73473F9789F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4">
              <a:extLst>
                <a:ext uri="{FF2B5EF4-FFF2-40B4-BE49-F238E27FC236}">
                  <a16:creationId xmlns:a16="http://schemas.microsoft.com/office/drawing/2014/main" id="{2916E959-0FE4-4F7A-AA5A-08CE113BD11E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5">
              <a:extLst>
                <a:ext uri="{FF2B5EF4-FFF2-40B4-BE49-F238E27FC236}">
                  <a16:creationId xmlns:a16="http://schemas.microsoft.com/office/drawing/2014/main" id="{7FAB6DCA-2E73-4B66-AC8F-065EBB67F22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6">
              <a:extLst>
                <a:ext uri="{FF2B5EF4-FFF2-40B4-BE49-F238E27FC236}">
                  <a16:creationId xmlns:a16="http://schemas.microsoft.com/office/drawing/2014/main" id="{A05A6A03-4FCE-4EEB-97E6-EDF24C40B283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31">
                <a:extLst>
                  <a:ext uri="{FF2B5EF4-FFF2-40B4-BE49-F238E27FC236}">
                    <a16:creationId xmlns:a16="http://schemas.microsoft.com/office/drawing/2014/main" id="{623E5D8D-D903-46AB-9A18-D321FBFAAB9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32">
                <a:extLst>
                  <a:ext uri="{FF2B5EF4-FFF2-40B4-BE49-F238E27FC236}">
                    <a16:creationId xmlns:a16="http://schemas.microsoft.com/office/drawing/2014/main" id="{6D8C28F1-E5D8-4AD4-9B4B-0C4E1153377C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7">
              <a:extLst>
                <a:ext uri="{FF2B5EF4-FFF2-40B4-BE49-F238E27FC236}">
                  <a16:creationId xmlns:a16="http://schemas.microsoft.com/office/drawing/2014/main" id="{FC2E83F7-7058-4885-8E50-6F034C626C2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9">
                <a:extLst>
                  <a:ext uri="{FF2B5EF4-FFF2-40B4-BE49-F238E27FC236}">
                    <a16:creationId xmlns:a16="http://schemas.microsoft.com/office/drawing/2014/main" id="{5235E700-1028-4DBF-9621-D7B197B804B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30">
                <a:extLst>
                  <a:ext uri="{FF2B5EF4-FFF2-40B4-BE49-F238E27FC236}">
                    <a16:creationId xmlns:a16="http://schemas.microsoft.com/office/drawing/2014/main" id="{886D99FE-DB04-42AB-A9A6-0F85D3ABD63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Freeform: Shape 28">
              <a:extLst>
                <a:ext uri="{FF2B5EF4-FFF2-40B4-BE49-F238E27FC236}">
                  <a16:creationId xmlns:a16="http://schemas.microsoft.com/office/drawing/2014/main" id="{CA3EF5C2-CFEE-4DD1-B3E2-7B7811C98864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6AB6C515-FEFB-413A-8CDA-B20F305507DE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997791" y="898584"/>
            <a:ext cx="2976555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16DD4884-A7A8-42BD-944C-F3D414CF00CB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997791" y="3732552"/>
            <a:ext cx="2976555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  <p:hf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3551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  <p:hf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  <p:hf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  <p:hf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0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3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6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1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3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5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  <p:sldLayoutId id="2147483720" r:id="rId30"/>
    <p:sldLayoutId id="2147483721" r:id="rId31"/>
    <p:sldLayoutId id="2147483722" r:id="rId32"/>
    <p:sldLayoutId id="2147483723" r:id="rId3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13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13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18/10/relationships/comments" Target="../comments/modernComment_13C_F96BF15E.xm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77702E0-8150-7975-75FB-299D5A28ED89}"/>
              </a:ext>
            </a:extLst>
          </p:cNvPr>
          <p:cNvGrpSpPr/>
          <p:nvPr/>
        </p:nvGrpSpPr>
        <p:grpSpPr>
          <a:xfrm>
            <a:off x="509727" y="3768853"/>
            <a:ext cx="3585552" cy="2271509"/>
            <a:chOff x="509727" y="3768853"/>
            <a:chExt cx="3585552" cy="227150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67F7B0-A2E6-0F78-2693-BB1400A22D43}"/>
                </a:ext>
              </a:extLst>
            </p:cNvPr>
            <p:cNvSpPr txBox="1"/>
            <p:nvPr/>
          </p:nvSpPr>
          <p:spPr>
            <a:xfrm>
              <a:off x="509727" y="5325273"/>
              <a:ext cx="3585552" cy="71508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DK" sz="3600" dirty="0"/>
                <a:t>Fleet manager</a:t>
              </a:r>
            </a:p>
          </p:txBody>
        </p:sp>
        <p:pic>
          <p:nvPicPr>
            <p:cNvPr id="26" name="Graphic 25" descr="Server with solid fill">
              <a:extLst>
                <a:ext uri="{FF2B5EF4-FFF2-40B4-BE49-F238E27FC236}">
                  <a16:creationId xmlns:a16="http://schemas.microsoft.com/office/drawing/2014/main" id="{A6BF6EEA-0C94-7486-C8E9-1ACCB5A66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52008" y="3768853"/>
              <a:ext cx="1900989" cy="1900989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82066AC-5998-8771-11A6-16CC9E476F3D}"/>
              </a:ext>
            </a:extLst>
          </p:cNvPr>
          <p:cNvSpPr txBox="1"/>
          <p:nvPr/>
        </p:nvSpPr>
        <p:spPr>
          <a:xfrm>
            <a:off x="4512376" y="5325273"/>
            <a:ext cx="2951215" cy="715089"/>
          </a:xfrm>
          <a:prstGeom prst="roundRect">
            <a:avLst/>
          </a:prstGeom>
          <a:solidFill>
            <a:srgbClr val="E729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DK" sz="3600" dirty="0"/>
              <a:t>Robot brain</a:t>
            </a:r>
          </a:p>
        </p:txBody>
      </p:sp>
      <p:pic>
        <p:nvPicPr>
          <p:cNvPr id="34" name="Graphic 33" descr="Artificial Intelligence with solid fill">
            <a:extLst>
              <a:ext uri="{FF2B5EF4-FFF2-40B4-BE49-F238E27FC236}">
                <a16:creationId xmlns:a16="http://schemas.microsoft.com/office/drawing/2014/main" id="{B559FAB5-84E2-6012-F45B-86E8A4A278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45506" y="3658817"/>
            <a:ext cx="1900988" cy="190098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075EAC0-7D6C-334E-56DF-6E9856A6BA51}"/>
              </a:ext>
            </a:extLst>
          </p:cNvPr>
          <p:cNvGrpSpPr/>
          <p:nvPr/>
        </p:nvGrpSpPr>
        <p:grpSpPr>
          <a:xfrm>
            <a:off x="7880688" y="3780438"/>
            <a:ext cx="3514584" cy="2258532"/>
            <a:chOff x="7880688" y="3780438"/>
            <a:chExt cx="3514584" cy="22585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82428-8FC3-7053-CD9B-1B306AE751B3}"/>
                </a:ext>
              </a:extLst>
            </p:cNvPr>
            <p:cNvSpPr txBox="1"/>
            <p:nvPr/>
          </p:nvSpPr>
          <p:spPr>
            <a:xfrm>
              <a:off x="7880688" y="5323881"/>
              <a:ext cx="3514584" cy="715089"/>
            </a:xfrm>
            <a:prstGeom prst="round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DK" sz="3600" dirty="0"/>
                <a:t>Factory setup</a:t>
              </a:r>
            </a:p>
          </p:txBody>
        </p:sp>
        <p:pic>
          <p:nvPicPr>
            <p:cNvPr id="40" name="Graphic 39" descr="Factory with solid fill">
              <a:extLst>
                <a:ext uri="{FF2B5EF4-FFF2-40B4-BE49-F238E27FC236}">
                  <a16:creationId xmlns:a16="http://schemas.microsoft.com/office/drawing/2014/main" id="{86742969-5C67-035C-2BC9-E5456DCD6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22973" y="3780438"/>
              <a:ext cx="1900987" cy="1900987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D16DB57-5522-E502-F86B-78A837C34217}"/>
              </a:ext>
            </a:extLst>
          </p:cNvPr>
          <p:cNvSpPr txBox="1"/>
          <p:nvPr/>
        </p:nvSpPr>
        <p:spPr>
          <a:xfrm>
            <a:off x="4599318" y="1769837"/>
            <a:ext cx="29722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7200" b="1" dirty="0"/>
              <a:t>eCam</a:t>
            </a: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CE2AF16-BC40-CD51-9194-093B27118DA9}"/>
              </a:ext>
            </a:extLst>
          </p:cNvPr>
          <p:cNvGrpSpPr/>
          <p:nvPr/>
        </p:nvGrpSpPr>
        <p:grpSpPr>
          <a:xfrm>
            <a:off x="5141739" y="2474739"/>
            <a:ext cx="1908522" cy="1908522"/>
            <a:chOff x="6632111" y="3626318"/>
            <a:chExt cx="1908522" cy="19085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A5F2E5-3BBF-5FEA-7B4A-FA12B66DE905}"/>
                </a:ext>
              </a:extLst>
            </p:cNvPr>
            <p:cNvSpPr txBox="1"/>
            <p:nvPr/>
          </p:nvSpPr>
          <p:spPr>
            <a:xfrm>
              <a:off x="6812439" y="4819751"/>
              <a:ext cx="1547866" cy="71508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DK" sz="3600" dirty="0"/>
                <a:t>API</a:t>
              </a:r>
            </a:p>
          </p:txBody>
        </p:sp>
        <p:pic>
          <p:nvPicPr>
            <p:cNvPr id="11" name="Graphic 10" descr="Ethernet outline">
              <a:extLst>
                <a:ext uri="{FF2B5EF4-FFF2-40B4-BE49-F238E27FC236}">
                  <a16:creationId xmlns:a16="http://schemas.microsoft.com/office/drawing/2014/main" id="{4AF5407E-1E5C-93B9-344E-1093EACB9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32111" y="3626318"/>
              <a:ext cx="1908522" cy="19085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166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989D5AB-4D70-EE8E-C05A-BF3E7E5C1E4D}"/>
              </a:ext>
            </a:extLst>
          </p:cNvPr>
          <p:cNvGrpSpPr/>
          <p:nvPr/>
        </p:nvGrpSpPr>
        <p:grpSpPr>
          <a:xfrm>
            <a:off x="6714777" y="2314905"/>
            <a:ext cx="4248845" cy="2228189"/>
            <a:chOff x="9371314" y="3754091"/>
            <a:chExt cx="1599582" cy="90319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0A8A69E-0316-AAA6-2E6E-F3D80BCCB64D}"/>
                </a:ext>
              </a:extLst>
            </p:cNvPr>
            <p:cNvSpPr txBox="1"/>
            <p:nvPr/>
          </p:nvSpPr>
          <p:spPr>
            <a:xfrm>
              <a:off x="9371314" y="4367425"/>
              <a:ext cx="1599582" cy="289861"/>
            </a:xfrm>
            <a:prstGeom prst="roundRect">
              <a:avLst/>
            </a:prstGeom>
            <a:solidFill>
              <a:srgbClr val="E729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DK" sz="3600" dirty="0"/>
                <a:t>Navigation</a:t>
              </a:r>
            </a:p>
          </p:txBody>
        </p:sp>
        <p:pic>
          <p:nvPicPr>
            <p:cNvPr id="11" name="Graphic 10" descr="Compass with solid fill">
              <a:extLst>
                <a:ext uri="{FF2B5EF4-FFF2-40B4-BE49-F238E27FC236}">
                  <a16:creationId xmlns:a16="http://schemas.microsoft.com/office/drawing/2014/main" id="{D4B88BA9-2259-D50F-EAC4-AD2BA6CDB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18474" y="3754091"/>
              <a:ext cx="705262" cy="758264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1A6D760-D252-21CD-EAE2-CD2E30B851FA}"/>
              </a:ext>
            </a:extLst>
          </p:cNvPr>
          <p:cNvGrpSpPr/>
          <p:nvPr/>
        </p:nvGrpSpPr>
        <p:grpSpPr>
          <a:xfrm>
            <a:off x="1467121" y="2362308"/>
            <a:ext cx="2822347" cy="2180786"/>
            <a:chOff x="-21792" y="1507346"/>
            <a:chExt cx="2822347" cy="21807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14B104D-8754-8B95-BB8D-5D4E87A50BB6}"/>
                </a:ext>
              </a:extLst>
            </p:cNvPr>
            <p:cNvSpPr txBox="1"/>
            <p:nvPr/>
          </p:nvSpPr>
          <p:spPr>
            <a:xfrm>
              <a:off x="-21792" y="2973043"/>
              <a:ext cx="2822347" cy="71508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DK" sz="3600" dirty="0"/>
                <a:t>Website</a:t>
              </a:r>
            </a:p>
          </p:txBody>
        </p:sp>
        <p:pic>
          <p:nvPicPr>
            <p:cNvPr id="4" name="Graphic 3" descr="Internet with solid fill">
              <a:extLst>
                <a:ext uri="{FF2B5EF4-FFF2-40B4-BE49-F238E27FC236}">
                  <a16:creationId xmlns:a16="http://schemas.microsoft.com/office/drawing/2014/main" id="{26375EEB-283C-31F4-3FA6-960130658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78944" y="1507346"/>
              <a:ext cx="1908522" cy="19085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908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1C49D9D-AC1A-4C88-54AE-4B06CDBCA75D}"/>
              </a:ext>
            </a:extLst>
          </p:cNvPr>
          <p:cNvGrpSpPr/>
          <p:nvPr/>
        </p:nvGrpSpPr>
        <p:grpSpPr>
          <a:xfrm>
            <a:off x="3915341" y="2604023"/>
            <a:ext cx="4361318" cy="1649954"/>
            <a:chOff x="7671237" y="4803777"/>
            <a:chExt cx="1547463" cy="85544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6240F68-EB8F-840C-BD92-30C03D651C11}"/>
                </a:ext>
              </a:extLst>
            </p:cNvPr>
            <p:cNvSpPr txBox="1"/>
            <p:nvPr/>
          </p:nvSpPr>
          <p:spPr>
            <a:xfrm>
              <a:off x="7671237" y="5288473"/>
              <a:ext cx="1547463" cy="370751"/>
            </a:xfrm>
            <a:prstGeom prst="roundRect">
              <a:avLst/>
            </a:prstGeom>
            <a:solidFill>
              <a:srgbClr val="E729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DK" sz="3600" dirty="0"/>
                <a:t>Image processing</a:t>
              </a:r>
            </a:p>
          </p:txBody>
        </p:sp>
        <p:pic>
          <p:nvPicPr>
            <p:cNvPr id="5" name="Graphic 4" descr="Camera with solid fill">
              <a:extLst>
                <a:ext uri="{FF2B5EF4-FFF2-40B4-BE49-F238E27FC236}">
                  <a16:creationId xmlns:a16="http://schemas.microsoft.com/office/drawing/2014/main" id="{D70471B9-5DCF-FFF5-5B26-81235589A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31428" y="4803777"/>
              <a:ext cx="427080" cy="6201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052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0732F56-1AA6-E9D5-47AD-96FABD1FB12B}"/>
              </a:ext>
            </a:extLst>
          </p:cNvPr>
          <p:cNvGrpSpPr/>
          <p:nvPr/>
        </p:nvGrpSpPr>
        <p:grpSpPr>
          <a:xfrm>
            <a:off x="3600771" y="2299733"/>
            <a:ext cx="4990458" cy="2258534"/>
            <a:chOff x="7751013" y="4254785"/>
            <a:chExt cx="4990458" cy="22585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018725-2DE4-475B-EDCD-F4E9071BE7B9}"/>
                </a:ext>
              </a:extLst>
            </p:cNvPr>
            <p:cNvSpPr txBox="1"/>
            <p:nvPr/>
          </p:nvSpPr>
          <p:spPr>
            <a:xfrm>
              <a:off x="7751013" y="5798230"/>
              <a:ext cx="4990458" cy="715089"/>
            </a:xfrm>
            <a:prstGeom prst="roundRect">
              <a:avLst/>
            </a:prstGeom>
            <a:solidFill>
              <a:srgbClr val="E729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DK" sz="3600" dirty="0"/>
                <a:t>Obstacle detection</a:t>
              </a:r>
            </a:p>
          </p:txBody>
        </p:sp>
        <p:pic>
          <p:nvPicPr>
            <p:cNvPr id="4" name="Graphic 3" descr="Full Brick Wall with solid fill">
              <a:extLst>
                <a:ext uri="{FF2B5EF4-FFF2-40B4-BE49-F238E27FC236}">
                  <a16:creationId xmlns:a16="http://schemas.microsoft.com/office/drawing/2014/main" id="{7E9CCFB5-2B55-0131-630F-4C69FF5AD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95747" y="4254785"/>
              <a:ext cx="1900989" cy="19009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76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F7DF81E-44AA-2D93-ECFD-0269F46A77FB}"/>
              </a:ext>
            </a:extLst>
          </p:cNvPr>
          <p:cNvGrpSpPr/>
          <p:nvPr/>
        </p:nvGrpSpPr>
        <p:grpSpPr>
          <a:xfrm>
            <a:off x="4338708" y="2188792"/>
            <a:ext cx="3514584" cy="2480416"/>
            <a:chOff x="4338708" y="1084791"/>
            <a:chExt cx="3514584" cy="248041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018725-2DE4-475B-EDCD-F4E9071BE7B9}"/>
                </a:ext>
              </a:extLst>
            </p:cNvPr>
            <p:cNvSpPr txBox="1"/>
            <p:nvPr/>
          </p:nvSpPr>
          <p:spPr>
            <a:xfrm>
              <a:off x="4338708" y="2850118"/>
              <a:ext cx="3514584" cy="715089"/>
            </a:xfrm>
            <a:prstGeom prst="round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DK" sz="3600" dirty="0"/>
                <a:t>Device case</a:t>
              </a:r>
            </a:p>
          </p:txBody>
        </p:sp>
        <p:pic>
          <p:nvPicPr>
            <p:cNvPr id="9" name="Graphic 8" descr="Smart Phone with solid fill">
              <a:extLst>
                <a:ext uri="{FF2B5EF4-FFF2-40B4-BE49-F238E27FC236}">
                  <a16:creationId xmlns:a16="http://schemas.microsoft.com/office/drawing/2014/main" id="{C7226B76-F6DE-B632-7935-F197BF548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41147" y="1084791"/>
              <a:ext cx="1909706" cy="1909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112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urniture, table, table-tennis table&#10;&#10;Description automatically generated">
            <a:extLst>
              <a:ext uri="{FF2B5EF4-FFF2-40B4-BE49-F238E27FC236}">
                <a16:creationId xmlns:a16="http://schemas.microsoft.com/office/drawing/2014/main" id="{EE811B22-B750-3728-B0D2-38048C1CB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71" y="2495660"/>
            <a:ext cx="4202056" cy="22405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121120-974C-B7AC-058E-51D4C55BEF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325" y="1197140"/>
            <a:ext cx="3166828" cy="4463720"/>
          </a:xfrm>
          <a:prstGeom prst="rect">
            <a:avLst/>
          </a:prstGeom>
        </p:spPr>
      </p:pic>
      <p:pic>
        <p:nvPicPr>
          <p:cNvPr id="10" name="Picture 9" descr="A picture containing white, door, black, dark&#10;&#10;Description automatically generated">
            <a:extLst>
              <a:ext uri="{FF2B5EF4-FFF2-40B4-BE49-F238E27FC236}">
                <a16:creationId xmlns:a16="http://schemas.microsoft.com/office/drawing/2014/main" id="{8FDD91EE-1CC3-0E20-6B24-D99C34F41D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37" y="1771439"/>
            <a:ext cx="1874080" cy="35622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F961EF-2C22-3561-1819-7C9DF2300019}"/>
              </a:ext>
            </a:extLst>
          </p:cNvPr>
          <p:cNvSpPr txBox="1"/>
          <p:nvPr/>
        </p:nvSpPr>
        <p:spPr>
          <a:xfrm>
            <a:off x="2152253" y="4736209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Belt mover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0299C9-1755-C64D-A47E-1A748E6F7B5E}"/>
              </a:ext>
            </a:extLst>
          </p:cNvPr>
          <p:cNvSpPr txBox="1"/>
          <p:nvPr/>
        </p:nvSpPr>
        <p:spPr>
          <a:xfrm>
            <a:off x="5394626" y="5291528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Mounting rack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0457C1-731A-E0C7-46BF-A7B068BFFA5C}"/>
              </a:ext>
            </a:extLst>
          </p:cNvPr>
          <p:cNvSpPr txBox="1"/>
          <p:nvPr/>
        </p:nvSpPr>
        <p:spPr>
          <a:xfrm>
            <a:off x="9342513" y="566086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Shelf</a:t>
            </a:r>
          </a:p>
        </p:txBody>
      </p:sp>
    </p:spTree>
    <p:extLst>
      <p:ext uri="{BB962C8B-B14F-4D97-AF65-F5344CB8AC3E}">
        <p14:creationId xmlns:p14="http://schemas.microsoft.com/office/powerpoint/2010/main" val="1508687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Contents Slide Master">
  <a:themeElements>
    <a:clrScheme name="ALLPPT-61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FEFAC8A531E4045A53DDEA94CD658C5" ma:contentTypeVersion="12" ma:contentTypeDescription="Opret et nyt dokument." ma:contentTypeScope="" ma:versionID="b9fd4d4cd48594fd56fd3d198730e401">
  <xsd:schema xmlns:xsd="http://www.w3.org/2001/XMLSchema" xmlns:xs="http://www.w3.org/2001/XMLSchema" xmlns:p="http://schemas.microsoft.com/office/2006/metadata/properties" xmlns:ns2="da9913f8-b8ef-4cc7-be5a-32db31ebb146" xmlns:ns3="83f174f3-c9d4-4796-825b-a6f82729e6c5" targetNamespace="http://schemas.microsoft.com/office/2006/metadata/properties" ma:root="true" ma:fieldsID="74c935a2f6124fbf587bfcd51225b19c" ns2:_="" ns3:_="">
    <xsd:import namespace="da9913f8-b8ef-4cc7-be5a-32db31ebb146"/>
    <xsd:import namespace="83f174f3-c9d4-4796-825b-a6f82729e6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9913f8-b8ef-4cc7-be5a-32db31ebb1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Billedmærker" ma:readOnly="false" ma:fieldId="{5cf76f15-5ced-4ddc-b409-7134ff3c332f}" ma:taxonomyMulti="true" ma:sspId="f9553f63-5966-4a09-978d-72b299aea1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174f3-c9d4-4796-825b-a6f82729e6c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e007c3f-bc06-4f15-b1f7-f3360e6de178}" ma:internalName="TaxCatchAll" ma:showField="CatchAllData" ma:web="83f174f3-c9d4-4796-825b-a6f82729e6c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a9913f8-b8ef-4cc7-be5a-32db31ebb146">
      <Terms xmlns="http://schemas.microsoft.com/office/infopath/2007/PartnerControls"/>
    </lcf76f155ced4ddcb4097134ff3c332f>
    <TaxCatchAll xmlns="83f174f3-c9d4-4796-825b-a6f82729e6c5" xsi:nil="true"/>
  </documentManagement>
</p:properties>
</file>

<file path=customXml/itemProps1.xml><?xml version="1.0" encoding="utf-8"?>
<ds:datastoreItem xmlns:ds="http://schemas.openxmlformats.org/officeDocument/2006/customXml" ds:itemID="{6247C6E5-9D62-45D1-AAC6-CCDA61F833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AFCB15-80E0-4548-8EF7-6A3E86ECB17E}">
  <ds:schemaRefs>
    <ds:schemaRef ds:uri="83f174f3-c9d4-4796-825b-a6f82729e6c5"/>
    <ds:schemaRef ds:uri="da9913f8-b8ef-4cc7-be5a-32db31ebb14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5BDBB5E-37C4-46A0-B76D-65CBC305A054}">
  <ds:schemaRefs>
    <ds:schemaRef ds:uri="83f174f3-c9d4-4796-825b-a6f82729e6c5"/>
    <ds:schemaRef ds:uri="da9913f8-b8ef-4cc7-be5a-32db31ebb14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217</Words>
  <Application>Microsoft Macintosh PowerPoint</Application>
  <PresentationFormat>Widescreen</PresentationFormat>
  <Paragraphs>63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Office Theme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igor smorag</cp:lastModifiedBy>
  <cp:revision>2</cp:revision>
  <dcterms:created xsi:type="dcterms:W3CDTF">2020-01-20T05:08:25Z</dcterms:created>
  <dcterms:modified xsi:type="dcterms:W3CDTF">2023-01-20T11:34:34Z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0x0101009FEFAC8A531E4045A53DDEA94CD658C5</vt:lpwstr>
  </property>
  <property fmtid="{D5CDD505-2E9C-101B-9397-08002B2CF9AE}" pid="3" name="MediaServiceImageTags">
    <vt:lpwstr/>
  </property>
</Properties>
</file>