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69"/>
  </p:notesMasterIdLst>
  <p:sldIdLst>
    <p:sldId id="256" r:id="rId2"/>
    <p:sldId id="257" r:id="rId3"/>
    <p:sldId id="258" r:id="rId4"/>
    <p:sldId id="303" r:id="rId5"/>
    <p:sldId id="304" r:id="rId6"/>
    <p:sldId id="305" r:id="rId7"/>
    <p:sldId id="306" r:id="rId8"/>
    <p:sldId id="307" r:id="rId9"/>
    <p:sldId id="261" r:id="rId10"/>
    <p:sldId id="260" r:id="rId11"/>
    <p:sldId id="262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5" r:id="rId29"/>
    <p:sldId id="324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9" r:id="rId43"/>
    <p:sldId id="338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285" r:id="rId68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70"/>
      <p:bold r:id="rId71"/>
      <p:italic r:id="rId72"/>
      <p:boldItalic r:id="rId73"/>
    </p:embeddedFont>
    <p:embeddedFont>
      <p:font typeface="Montserrat Alternates" panose="020B0604020202020204" charset="0"/>
      <p:regular r:id="rId74"/>
      <p:bold r:id="rId75"/>
      <p:italic r:id="rId76"/>
      <p:boldItalic r:id="rId77"/>
    </p:embeddedFont>
    <p:embeddedFont>
      <p:font typeface="Montserrat ExtraBold" panose="020B0604020202020204" charset="0"/>
      <p:bold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286070-AE4D-4AB0-B220-3FFFF9C89F62}">
  <a:tblStyle styleId="{4B286070-AE4D-4AB0-B220-3FFFF9C89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35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195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232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551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313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252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252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08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969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33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788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265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017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26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d1775e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d1775e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0538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101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4640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6320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017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8282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2746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82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451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205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451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157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955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3956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7550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0473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0473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2192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9190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0237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218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7107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5282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2047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68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3394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3606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4868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4868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2346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376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503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6f078010ed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6f078010ed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907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72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Montserrat ExtraBold"/>
              <a:buNone/>
              <a:defRPr sz="3000" b="0">
                <a:solidFill>
                  <a:srgbClr val="F3F3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1886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86700" y="1000075"/>
            <a:ext cx="73929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marL="914400" lvl="1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marL="1371600" lvl="2" indent="-307975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marL="1828800" lvl="3" indent="-307975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marL="2286000" lvl="4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marL="2743200" lvl="5" indent="-307975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marL="3200400" lvl="6" indent="-307975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marL="3657600" lvl="7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marL="4114800" lvl="8" indent="-307975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100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7" hasCustomPrompt="1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2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809925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3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"/>
          </p:nvPr>
        </p:nvSpPr>
        <p:spPr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5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6"/>
          </p:nvPr>
        </p:nvSpPr>
        <p:spPr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4201075" y="378225"/>
            <a:ext cx="4398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altLang="en-US" sz="3600" dirty="0">
                <a:solidFill>
                  <a:schemeClr val="bg1"/>
                </a:solidFill>
                <a:latin typeface="+mj-lt"/>
              </a:rPr>
              <a:t>DUMBWAYS BOOTCAMP</a:t>
            </a:r>
            <a:br>
              <a:rPr lang="en-US" sz="3600" dirty="0">
                <a:solidFill>
                  <a:schemeClr val="bg1"/>
                </a:solidFill>
                <a:latin typeface="+mj-lt"/>
              </a:rPr>
            </a:br>
            <a:r>
              <a:rPr lang="en-US" altLang="en-US" sz="3600" dirty="0">
                <a:solidFill>
                  <a:schemeClr val="bg1"/>
                </a:solidFill>
                <a:latin typeface="+mj-lt"/>
              </a:rPr>
              <a:t>2ND WEEK</a:t>
            </a:r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 Gusti Bagus Dharma Putra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241530" y="1218350"/>
            <a:ext cx="262742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1. Fork &amp; Make Private</a:t>
            </a:r>
            <a:endParaRPr dirty="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1"/>
          </p:nvPr>
        </p:nvSpPr>
        <p:spPr>
          <a:xfrm>
            <a:off x="241530" y="1600250"/>
            <a:ext cx="3798351" cy="9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Fork repository </a:t>
            </a:r>
            <a:r>
              <a:rPr lang="en-ID" dirty="0" err="1"/>
              <a:t>sgnd</a:t>
            </a:r>
            <a:r>
              <a:rPr lang="en-ID" dirty="0"/>
              <a:t>/</a:t>
            </a:r>
            <a:r>
              <a:rPr lang="en-ID" dirty="0" err="1"/>
              <a:t>housy</a:t>
            </a:r>
            <a:r>
              <a:rPr lang="en-ID" dirty="0"/>
              <a:t>-backend dan buat private repository agar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server </a:t>
            </a:r>
            <a:r>
              <a:rPr lang="en-ID" dirty="0" err="1"/>
              <a:t>dengan</a:t>
            </a:r>
            <a:r>
              <a:rPr lang="en-ID" dirty="0"/>
              <a:t> SSH keys.</a:t>
            </a:r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241530" y="2722150"/>
            <a:ext cx="3291022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2. Create &amp; Initiate SSH Keys</a:t>
            </a:r>
          </a:p>
        </p:txBody>
      </p:sp>
      <p:sp>
        <p:nvSpPr>
          <p:cNvPr id="194" name="Google Shape;194;p33"/>
          <p:cNvSpPr txBox="1">
            <a:spLocks noGrp="1"/>
          </p:cNvSpPr>
          <p:nvPr>
            <p:ph type="subTitle" idx="4"/>
          </p:nvPr>
        </p:nvSpPr>
        <p:spPr>
          <a:xfrm>
            <a:off x="241530" y="3104050"/>
            <a:ext cx="3170329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Buat SSH Keys dan masukkan ke dalam akun github.</a:t>
            </a:r>
          </a:p>
        </p:txBody>
      </p:sp>
      <p:sp>
        <p:nvSpPr>
          <p:cNvPr id="22" name="Google Shape;191;p33">
            <a:extLst>
              <a:ext uri="{FF2B5EF4-FFF2-40B4-BE49-F238E27FC236}">
                <a16:creationId xmlns:a16="http://schemas.microsoft.com/office/drawing/2014/main" id="{37C44FC6-941C-4E7E-9C77-000E507711FC}"/>
              </a:ext>
            </a:extLst>
          </p:cNvPr>
          <p:cNvSpPr txBox="1">
            <a:spLocks/>
          </p:cNvSpPr>
          <p:nvPr/>
        </p:nvSpPr>
        <p:spPr>
          <a:xfrm>
            <a:off x="5080122" y="1218350"/>
            <a:ext cx="2627421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/>
              <a:t>3. Connect and Clone</a:t>
            </a:r>
          </a:p>
        </p:txBody>
      </p:sp>
      <p:sp>
        <p:nvSpPr>
          <p:cNvPr id="23" name="Google Shape;192;p33">
            <a:extLst>
              <a:ext uri="{FF2B5EF4-FFF2-40B4-BE49-F238E27FC236}">
                <a16:creationId xmlns:a16="http://schemas.microsoft.com/office/drawing/2014/main" id="{BBA0A38B-1E5B-4053-BAA4-24568C9B4A0F}"/>
              </a:ext>
            </a:extLst>
          </p:cNvPr>
          <p:cNvSpPr txBox="1">
            <a:spLocks/>
          </p:cNvSpPr>
          <p:nvPr/>
        </p:nvSpPr>
        <p:spPr>
          <a:xfrm>
            <a:off x="5080122" y="1600250"/>
            <a:ext cx="3798351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ID" dirty="0" err="1"/>
              <a:t>Menghubungkan</a:t>
            </a:r>
            <a:r>
              <a:rPr lang="en-ID" dirty="0"/>
              <a:t> server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github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SSH dan clone repository.</a:t>
            </a:r>
          </a:p>
        </p:txBody>
      </p:sp>
      <p:sp>
        <p:nvSpPr>
          <p:cNvPr id="24" name="Google Shape;193;p33">
            <a:extLst>
              <a:ext uri="{FF2B5EF4-FFF2-40B4-BE49-F238E27FC236}">
                <a16:creationId xmlns:a16="http://schemas.microsoft.com/office/drawing/2014/main" id="{A56FAF29-B772-46E0-AD08-8EC8C3B2871F}"/>
              </a:ext>
            </a:extLst>
          </p:cNvPr>
          <p:cNvSpPr txBox="1">
            <a:spLocks/>
          </p:cNvSpPr>
          <p:nvPr/>
        </p:nvSpPr>
        <p:spPr>
          <a:xfrm>
            <a:off x="5080122" y="2722150"/>
            <a:ext cx="3291022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/>
              <a:t>4. Test and Push</a:t>
            </a:r>
          </a:p>
        </p:txBody>
      </p:sp>
      <p:sp>
        <p:nvSpPr>
          <p:cNvPr id="25" name="Google Shape;194;p33">
            <a:extLst>
              <a:ext uri="{FF2B5EF4-FFF2-40B4-BE49-F238E27FC236}">
                <a16:creationId xmlns:a16="http://schemas.microsoft.com/office/drawing/2014/main" id="{B0E0F712-BCEB-4882-B779-F0DD650082E5}"/>
              </a:ext>
            </a:extLst>
          </p:cNvPr>
          <p:cNvSpPr txBox="1">
            <a:spLocks/>
          </p:cNvSpPr>
          <p:nvPr/>
        </p:nvSpPr>
        <p:spPr>
          <a:xfrm>
            <a:off x="5080122" y="3104050"/>
            <a:ext cx="3170329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nl-NL" dirty="0"/>
              <a:t> Mencoba melakukan beberapa perubahan pada source code dan push ke repository github.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3409071" y="4726800"/>
            <a:ext cx="20646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FORK REPOSITORY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A46D3-DAF1-4A92-84B8-CB9D6F899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51" y="1429103"/>
            <a:ext cx="6979298" cy="26025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3409071" y="4726800"/>
            <a:ext cx="20646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PRIVATE REPOSITORY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D3106-DA12-46A3-B88F-4EB4D25C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948" y="832757"/>
            <a:ext cx="4788104" cy="347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6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3409071" y="4726800"/>
            <a:ext cx="20646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GENERATE SSH KEY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C5CA0-3776-4B6F-B5C1-5902E542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2" y="964579"/>
            <a:ext cx="7856376" cy="32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5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982829" y="4726800"/>
            <a:ext cx="3178341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DEPLOY SSH KEY PUBLIC TO GITHUB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82BD9-BF64-4AE8-BDD0-0A4538084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97" y="893325"/>
            <a:ext cx="5243804" cy="34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982829" y="4726800"/>
            <a:ext cx="3178341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CONNECT SERVER FROM SSH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70C09-8FDF-4112-A70B-93E8C293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37" y="1016918"/>
            <a:ext cx="7109926" cy="31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982829" y="4726800"/>
            <a:ext cx="3178341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CLONE REPOSITORY</a:t>
            </a:r>
            <a:endParaRPr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AE37F-EFDF-482D-A23B-73DC219F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37" y="1016918"/>
            <a:ext cx="7109926" cy="31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05471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EDIT SOURCE CODE AND PUSH GITHUB REPOSITORY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A65C7-1D81-4B4F-921F-B99C1AC8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8" y="1324771"/>
            <a:ext cx="8304244" cy="28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1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Database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21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DATABASE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241530" y="1218350"/>
            <a:ext cx="3369417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1. INSTALL MYSQL SERVER 5.7</a:t>
            </a:r>
            <a:endParaRPr dirty="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1"/>
          </p:nvPr>
        </p:nvSpPr>
        <p:spPr>
          <a:xfrm>
            <a:off x="241530" y="1600250"/>
            <a:ext cx="3798351" cy="9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 MySQL server </a:t>
            </a:r>
            <a:r>
              <a:rPr lang="en-ID" dirty="0" err="1"/>
              <a:t>versi</a:t>
            </a:r>
            <a:r>
              <a:rPr lang="en-ID" dirty="0"/>
              <a:t> 5.7 </a:t>
            </a:r>
            <a:r>
              <a:rPr lang="en-ID" dirty="0" err="1"/>
              <a:t>melalui</a:t>
            </a:r>
            <a:r>
              <a:rPr lang="en-ID" dirty="0"/>
              <a:t> apt install, </a:t>
            </a:r>
            <a:r>
              <a:rPr lang="en-ID" dirty="0" err="1"/>
              <a:t>ganti</a:t>
            </a:r>
            <a:r>
              <a:rPr lang="en-ID" dirty="0"/>
              <a:t> bind-address dan buat database </a:t>
            </a:r>
            <a:r>
              <a:rPr lang="en-ID" dirty="0" err="1"/>
              <a:t>db_housy</a:t>
            </a:r>
            <a:endParaRPr lang="en-ID" dirty="0"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241530" y="2722150"/>
            <a:ext cx="3291022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2. </a:t>
            </a:r>
            <a:r>
              <a:rPr lang="en-ID" dirty="0" err="1"/>
              <a:t>Tambah</a:t>
            </a:r>
            <a:r>
              <a:rPr lang="en-ID" dirty="0"/>
              <a:t> User</a:t>
            </a:r>
          </a:p>
        </p:txBody>
      </p:sp>
      <p:sp>
        <p:nvSpPr>
          <p:cNvPr id="194" name="Google Shape;194;p33"/>
          <p:cNvSpPr txBox="1">
            <a:spLocks noGrp="1"/>
          </p:cNvSpPr>
          <p:nvPr>
            <p:ph type="subTitle" idx="4"/>
          </p:nvPr>
        </p:nvSpPr>
        <p:spPr>
          <a:xfrm>
            <a:off x="241530" y="3104050"/>
            <a:ext cx="3369417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Menambahkan user yang memiliki semua akses ke database melalui server backend</a:t>
            </a:r>
          </a:p>
        </p:txBody>
      </p:sp>
      <p:sp>
        <p:nvSpPr>
          <p:cNvPr id="22" name="Google Shape;191;p33">
            <a:extLst>
              <a:ext uri="{FF2B5EF4-FFF2-40B4-BE49-F238E27FC236}">
                <a16:creationId xmlns:a16="http://schemas.microsoft.com/office/drawing/2014/main" id="{37C44FC6-941C-4E7E-9C77-000E507711FC}"/>
              </a:ext>
            </a:extLst>
          </p:cNvPr>
          <p:cNvSpPr txBox="1">
            <a:spLocks/>
          </p:cNvSpPr>
          <p:nvPr/>
        </p:nvSpPr>
        <p:spPr>
          <a:xfrm>
            <a:off x="5080122" y="1218350"/>
            <a:ext cx="2627421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/>
              <a:t>3. Test </a:t>
            </a:r>
            <a:r>
              <a:rPr lang="en-ID" dirty="0" err="1"/>
              <a:t>Koneksi</a:t>
            </a:r>
            <a:endParaRPr lang="en-ID" dirty="0"/>
          </a:p>
        </p:txBody>
      </p:sp>
      <p:sp>
        <p:nvSpPr>
          <p:cNvPr id="23" name="Google Shape;192;p33">
            <a:extLst>
              <a:ext uri="{FF2B5EF4-FFF2-40B4-BE49-F238E27FC236}">
                <a16:creationId xmlns:a16="http://schemas.microsoft.com/office/drawing/2014/main" id="{BBA0A38B-1E5B-4053-BAA4-24568C9B4A0F}"/>
              </a:ext>
            </a:extLst>
          </p:cNvPr>
          <p:cNvSpPr txBox="1">
            <a:spLocks/>
          </p:cNvSpPr>
          <p:nvPr/>
        </p:nvSpPr>
        <p:spPr>
          <a:xfrm>
            <a:off x="5080122" y="1600250"/>
            <a:ext cx="3798351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dirty="0"/>
              <a:t>M</a:t>
            </a:r>
            <a:r>
              <a:rPr lang="en-ID" dirty="0" err="1"/>
              <a:t>elakukan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database server </a:t>
            </a:r>
            <a:r>
              <a:rPr lang="en-ID" dirty="0" err="1"/>
              <a:t>melalui</a:t>
            </a:r>
            <a:r>
              <a:rPr lang="en-ID" dirty="0"/>
              <a:t> server backend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terinstall</a:t>
            </a:r>
            <a:r>
              <a:rPr lang="en-ID" dirty="0"/>
              <a:t> </a:t>
            </a:r>
            <a:r>
              <a:rPr lang="en-ID" dirty="0" err="1"/>
              <a:t>mysql</a:t>
            </a:r>
            <a:r>
              <a:rPr lang="en-ID" dirty="0"/>
              <a:t> client.</a:t>
            </a:r>
          </a:p>
        </p:txBody>
      </p:sp>
    </p:spTree>
    <p:extLst>
      <p:ext uri="{BB962C8B-B14F-4D97-AF65-F5344CB8AC3E}">
        <p14:creationId xmlns:p14="http://schemas.microsoft.com/office/powerpoint/2010/main" val="357985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latin typeface="+mj-lt"/>
              </a:rPr>
              <a:t>MANAGE CODE AND DATABASE</a:t>
            </a:r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05471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INSTALL MYSQL SERVER 5.7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993A3-2FD2-40C0-8C42-E40BA1FC0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1086240"/>
            <a:ext cx="7707086" cy="297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7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CREATE DATABASE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F671D-6C3F-4672-9D3C-11B27E29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49" y="1018321"/>
            <a:ext cx="5822302" cy="310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63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EDIT PASSWORD USER ROOT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E3D7E-308B-40A6-8200-3F98E634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0" y="1333327"/>
            <a:ext cx="869753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7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EDIT PASSWORD USER ROOT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E3D7E-308B-40A6-8200-3F98E634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0" y="1333327"/>
            <a:ext cx="869753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0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CREATE USER FOR BACKEND SERVER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546A4-8E09-487B-89BA-5C3CB3E18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78" y="1095169"/>
            <a:ext cx="801164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14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etup</a:t>
            </a:r>
            <a:r>
              <a:rPr lang="en-ID" dirty="0"/>
              <a:t> Database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TEST CONNECTION</a:t>
            </a:r>
            <a:endParaRPr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A0FF4-1776-4D9F-A83A-ED3C39515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33" y="927430"/>
            <a:ext cx="4795934" cy="32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32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Deploy Backend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04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Deploy Backend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1193251" y="1308300"/>
            <a:ext cx="262742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1. Install Node JS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1193251" y="1779300"/>
            <a:ext cx="494629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2. </a:t>
            </a:r>
            <a:r>
              <a:rPr lang="en-US" dirty="0">
                <a:solidFill>
                  <a:schemeClr val="bg1"/>
                </a:solidFill>
              </a:rPr>
              <a:t>Install dependency package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module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22" name="Google Shape;191;p33">
            <a:extLst>
              <a:ext uri="{FF2B5EF4-FFF2-40B4-BE49-F238E27FC236}">
                <a16:creationId xmlns:a16="http://schemas.microsoft.com/office/drawing/2014/main" id="{37C44FC6-941C-4E7E-9C77-000E507711FC}"/>
              </a:ext>
            </a:extLst>
          </p:cNvPr>
          <p:cNvSpPr txBox="1">
            <a:spLocks/>
          </p:cNvSpPr>
          <p:nvPr/>
        </p:nvSpPr>
        <p:spPr>
          <a:xfrm>
            <a:off x="1193250" y="2326959"/>
            <a:ext cx="2627421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>
                <a:solidFill>
                  <a:schemeClr val="bg1"/>
                </a:solidFill>
              </a:rPr>
              <a:t>3. Connect Database</a:t>
            </a:r>
          </a:p>
        </p:txBody>
      </p:sp>
      <p:sp>
        <p:nvSpPr>
          <p:cNvPr id="24" name="Google Shape;193;p33">
            <a:extLst>
              <a:ext uri="{FF2B5EF4-FFF2-40B4-BE49-F238E27FC236}">
                <a16:creationId xmlns:a16="http://schemas.microsoft.com/office/drawing/2014/main" id="{A56FAF29-B772-46E0-AD08-8EC8C3B2871F}"/>
              </a:ext>
            </a:extLst>
          </p:cNvPr>
          <p:cNvSpPr txBox="1">
            <a:spLocks/>
          </p:cNvSpPr>
          <p:nvPr/>
        </p:nvSpPr>
        <p:spPr>
          <a:xfrm>
            <a:off x="1193250" y="2856225"/>
            <a:ext cx="3291022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>
                <a:solidFill>
                  <a:schemeClr val="bg1"/>
                </a:solidFill>
              </a:rPr>
              <a:t>4. Migrate</a:t>
            </a:r>
          </a:p>
        </p:txBody>
      </p:sp>
      <p:sp>
        <p:nvSpPr>
          <p:cNvPr id="15" name="Google Shape;193;p33">
            <a:extLst>
              <a:ext uri="{FF2B5EF4-FFF2-40B4-BE49-F238E27FC236}">
                <a16:creationId xmlns:a16="http://schemas.microsoft.com/office/drawing/2014/main" id="{CD27C5A5-0FF5-4709-90C1-B7A22F1F4FF7}"/>
              </a:ext>
            </a:extLst>
          </p:cNvPr>
          <p:cNvSpPr txBox="1">
            <a:spLocks/>
          </p:cNvSpPr>
          <p:nvPr/>
        </p:nvSpPr>
        <p:spPr>
          <a:xfrm>
            <a:off x="1193250" y="3390886"/>
            <a:ext cx="3291022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>
                <a:solidFill>
                  <a:schemeClr val="bg1"/>
                </a:solidFill>
              </a:rPr>
              <a:t>5. Start pm2</a:t>
            </a:r>
          </a:p>
        </p:txBody>
      </p:sp>
    </p:spTree>
    <p:extLst>
      <p:ext uri="{BB962C8B-B14F-4D97-AF65-F5344CB8AC3E}">
        <p14:creationId xmlns:p14="http://schemas.microsoft.com/office/powerpoint/2010/main" val="230855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INSTALL MYSQL CLIENT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9A9DD-A40F-4BBF-8939-91C5FCF5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567" y="1021086"/>
            <a:ext cx="6176866" cy="31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40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TEST CONNECTION</a:t>
            </a:r>
            <a:endParaRPr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A0FF4-1776-4D9F-A83A-ED3C39515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33" y="927430"/>
            <a:ext cx="4795934" cy="32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2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 idx="13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461723" y="1746085"/>
            <a:ext cx="240085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Deploy Backend</a:t>
            </a:r>
            <a:endParaRPr dirty="0"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Custom Domain</a:t>
            </a: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Reverse Proxy</a:t>
            </a:r>
            <a:endParaRPr dirty="0"/>
          </a:p>
        </p:txBody>
      </p:sp>
      <p:sp>
        <p:nvSpPr>
          <p:cNvPr id="169" name="Google Shape;169;p31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Database</a:t>
            </a:r>
            <a:endParaRPr dirty="0"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14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title" idx="15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16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17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5" name="Google Shape;175;p31"/>
          <p:cNvCxnSpPr/>
          <p:nvPr/>
        </p:nvCxnSpPr>
        <p:spPr>
          <a:xfrm rot="10800000">
            <a:off x="1675800" y="-64575"/>
            <a:ext cx="0" cy="13479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6" name="Google Shape;176;p31"/>
          <p:cNvCxnSpPr>
            <a:stCxn id="171" idx="0"/>
          </p:cNvCxnSpPr>
          <p:nvPr/>
        </p:nvCxnSpPr>
        <p:spPr>
          <a:xfrm rot="10800000">
            <a:off x="4572000" y="-50175"/>
            <a:ext cx="0" cy="13335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7" name="Google Shape;177;p31"/>
          <p:cNvCxnSpPr>
            <a:stCxn id="172" idx="0"/>
          </p:cNvCxnSpPr>
          <p:nvPr/>
        </p:nvCxnSpPr>
        <p:spPr>
          <a:xfrm rot="10800000">
            <a:off x="7468200" y="-50175"/>
            <a:ext cx="0" cy="13335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8" name="Google Shape;178;p31"/>
          <p:cNvCxnSpPr>
            <a:stCxn id="174" idx="0"/>
          </p:cNvCxnSpPr>
          <p:nvPr/>
        </p:nvCxnSpPr>
        <p:spPr>
          <a:xfrm rot="10800000">
            <a:off x="3130775" y="-71785"/>
            <a:ext cx="0" cy="30873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9" name="Google Shape;179;p31"/>
          <p:cNvCxnSpPr>
            <a:stCxn id="173" idx="0"/>
          </p:cNvCxnSpPr>
          <p:nvPr/>
        </p:nvCxnSpPr>
        <p:spPr>
          <a:xfrm rot="10800000">
            <a:off x="6013250" y="-28822"/>
            <a:ext cx="0" cy="30366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0" name="Google Shape;179;p31">
            <a:extLst>
              <a:ext uri="{FF2B5EF4-FFF2-40B4-BE49-F238E27FC236}">
                <a16:creationId xmlns:a16="http://schemas.microsoft.com/office/drawing/2014/main" id="{12046D3B-9408-42A1-B9B0-9CE15F87C6F5}"/>
              </a:ext>
            </a:extLst>
          </p:cNvPr>
          <p:cNvCxnSpPr/>
          <p:nvPr/>
        </p:nvCxnSpPr>
        <p:spPr>
          <a:xfrm rot="10800000">
            <a:off x="8443199" y="0"/>
            <a:ext cx="0" cy="30366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1" name="Google Shape;165;p31">
            <a:extLst>
              <a:ext uri="{FF2B5EF4-FFF2-40B4-BE49-F238E27FC236}">
                <a16:creationId xmlns:a16="http://schemas.microsoft.com/office/drawing/2014/main" id="{3B9A5294-8F79-42CF-B24D-0670364C6508}"/>
              </a:ext>
            </a:extLst>
          </p:cNvPr>
          <p:cNvSpPr txBox="1">
            <a:spLocks/>
          </p:cNvSpPr>
          <p:nvPr/>
        </p:nvSpPr>
        <p:spPr>
          <a:xfrm>
            <a:off x="7485425" y="3478275"/>
            <a:ext cx="19467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ID" dirty="0"/>
              <a:t>Config SSL</a:t>
            </a:r>
          </a:p>
        </p:txBody>
      </p:sp>
      <p:sp>
        <p:nvSpPr>
          <p:cNvPr id="32" name="Google Shape;172;p31">
            <a:extLst>
              <a:ext uri="{FF2B5EF4-FFF2-40B4-BE49-F238E27FC236}">
                <a16:creationId xmlns:a16="http://schemas.microsoft.com/office/drawing/2014/main" id="{2138EA2B-8D4B-43F7-8B73-B1B868A19C41}"/>
              </a:ext>
            </a:extLst>
          </p:cNvPr>
          <p:cNvSpPr txBox="1">
            <a:spLocks/>
          </p:cNvSpPr>
          <p:nvPr/>
        </p:nvSpPr>
        <p:spPr>
          <a:xfrm>
            <a:off x="7922375" y="3015515"/>
            <a:ext cx="10728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EDIT CONFIG.JSON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88AD1-0004-4936-91E7-1BC02043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931" y="1019338"/>
            <a:ext cx="6382138" cy="31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3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MIGRATE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98662-E14B-4913-B2CA-0914598B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5" y="866537"/>
            <a:ext cx="859274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2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SHOW TABLE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4AE89-206C-48AD-8277-31FA6EF4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60639"/>
            <a:ext cx="5486400" cy="30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99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 Backend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RUN APPLICATION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77898-1EBF-4759-A2F1-7E757230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1683980"/>
            <a:ext cx="7184572" cy="17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71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REVERSE PROXY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7949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REVERSE PROXY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REVERSE PROXY FOR BACKEND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38171-80DB-4BF7-96E5-C475D0C9D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9" y="1054073"/>
            <a:ext cx="6774022" cy="30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4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LOAD BALANCING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LOAD BALANCING FOR FRONTEND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CD2F3-682D-42AC-B68D-EC5A0C05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14" y="893325"/>
            <a:ext cx="6253372" cy="335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84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REVERSE PROXY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CREATE USER FROM API POSTMAN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B0957-08DB-40F1-A6FA-CF6CE75D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51" y="1035698"/>
            <a:ext cx="6081298" cy="30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33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CUSTOM DOMAIN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698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 DOMAIN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ERROR SSL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3FB59-29C4-44A8-B09B-F9F4EECDA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82" y="980335"/>
            <a:ext cx="6046236" cy="31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79EDF-ACF8-4D4E-ACFC-5E0355E1C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2" y="485775"/>
            <a:ext cx="8674656" cy="4171950"/>
          </a:xfrm>
          <a:prstGeom prst="rect">
            <a:avLst/>
          </a:prstGeom>
        </p:spPr>
      </p:pic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93EB89CE-10B2-4D3C-AD1C-E105F38F4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175" y="4625775"/>
            <a:ext cx="5581650" cy="517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AWS Architecture for Application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73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 DOMAIN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ADD DOMAIN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1641B-937D-462B-B71E-66E9C9C5A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502" y="926063"/>
            <a:ext cx="5690996" cy="32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69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SSL CONFIG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512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3">
            <a:extLst>
              <a:ext uri="{FF2B5EF4-FFF2-40B4-BE49-F238E27FC236}">
                <a16:creationId xmlns:a16="http://schemas.microsoft.com/office/drawing/2014/main" id="{F12ED46F-8D01-4C67-AFA1-709744CB7AEB}"/>
              </a:ext>
            </a:extLst>
          </p:cNvPr>
          <p:cNvSpPr txBox="1"/>
          <p:nvPr/>
        </p:nvSpPr>
        <p:spPr>
          <a:xfrm>
            <a:off x="884753" y="1322389"/>
            <a:ext cx="2464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" altLang="zh-CN" sz="1400" kern="1200" cap="none" spc="0" normalizeH="0" baseline="0" noProof="0" dirty="0">
                <a:solidFill>
                  <a:schemeClr val="bg1"/>
                </a:solidFill>
                <a:ea typeface="Calibri" panose="020F0502020204030204" pitchFamily="34" charset="0"/>
                <a:cs typeface="+mn-cs"/>
                <a:sym typeface="+mn-ea"/>
              </a:rPr>
              <a:t>Tambahkan Let’s Encrypt SSL dengan bantuan Certbot</a:t>
            </a:r>
          </a:p>
        </p:txBody>
      </p:sp>
      <p:sp>
        <p:nvSpPr>
          <p:cNvPr id="5" name="文本框 34">
            <a:extLst>
              <a:ext uri="{FF2B5EF4-FFF2-40B4-BE49-F238E27FC236}">
                <a16:creationId xmlns:a16="http://schemas.microsoft.com/office/drawing/2014/main" id="{48849209-FF42-42E2-A550-CD20AB963A43}"/>
              </a:ext>
            </a:extLst>
          </p:cNvPr>
          <p:cNvSpPr txBox="1"/>
          <p:nvPr/>
        </p:nvSpPr>
        <p:spPr>
          <a:xfrm>
            <a:off x="884753" y="879252"/>
            <a:ext cx="2091420" cy="3988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" altLang="zh-CN" sz="2000" b="1" dirty="0">
                <a:solidFill>
                  <a:schemeClr val="bg1"/>
                </a:solidFill>
                <a:ea typeface="Calibri" panose="020F0502020204030204" pitchFamily="34" charset="0"/>
              </a:rPr>
              <a:t>Certbot</a:t>
            </a:r>
          </a:p>
        </p:txBody>
      </p:sp>
      <p:sp>
        <p:nvSpPr>
          <p:cNvPr id="6" name="文本框 36">
            <a:extLst>
              <a:ext uri="{FF2B5EF4-FFF2-40B4-BE49-F238E27FC236}">
                <a16:creationId xmlns:a16="http://schemas.microsoft.com/office/drawing/2014/main" id="{F6E29BFC-FF6D-42D5-89DC-32EB4C870F2C}"/>
              </a:ext>
            </a:extLst>
          </p:cNvPr>
          <p:cNvSpPr txBox="1"/>
          <p:nvPr/>
        </p:nvSpPr>
        <p:spPr>
          <a:xfrm>
            <a:off x="887379" y="2790728"/>
            <a:ext cx="2462210" cy="58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" altLang="zh-CN" sz="1600" kern="1200" cap="none" spc="0" normalizeH="0" baseline="0" noProof="0" dirty="0">
                <a:solidFill>
                  <a:schemeClr val="bg1"/>
                </a:solidFill>
                <a:ea typeface="Calibri" panose="020F0502020204030204" pitchFamily="34" charset="0"/>
                <a:cs typeface="+mn-cs"/>
                <a:sym typeface="+mn-ea"/>
              </a:rPr>
              <a:t>Tambahkan website api ke pengaturan frontend </a:t>
            </a:r>
          </a:p>
        </p:txBody>
      </p:sp>
      <p:sp>
        <p:nvSpPr>
          <p:cNvPr id="7" name="文本框 37">
            <a:extLst>
              <a:ext uri="{FF2B5EF4-FFF2-40B4-BE49-F238E27FC236}">
                <a16:creationId xmlns:a16="http://schemas.microsoft.com/office/drawing/2014/main" id="{4A83ECF1-E5DF-465F-BF1C-E1B5B6325CF2}"/>
              </a:ext>
            </a:extLst>
          </p:cNvPr>
          <p:cNvSpPr txBox="1"/>
          <p:nvPr/>
        </p:nvSpPr>
        <p:spPr>
          <a:xfrm>
            <a:off x="886239" y="2270229"/>
            <a:ext cx="2089934" cy="39869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" altLang="zh-CN" sz="2000" b="1" dirty="0">
                <a:solidFill>
                  <a:schemeClr val="bg1"/>
                </a:solidFill>
                <a:ea typeface="Calibri" panose="020F0502020204030204" pitchFamily="34" charset="0"/>
              </a:rPr>
              <a:t>Add API</a:t>
            </a:r>
          </a:p>
        </p:txBody>
      </p:sp>
      <p:sp>
        <p:nvSpPr>
          <p:cNvPr id="8" name="文本框 39">
            <a:extLst>
              <a:ext uri="{FF2B5EF4-FFF2-40B4-BE49-F238E27FC236}">
                <a16:creationId xmlns:a16="http://schemas.microsoft.com/office/drawing/2014/main" id="{F09C0C94-2B4C-4F61-A4CD-8ED52AF962A6}"/>
              </a:ext>
            </a:extLst>
          </p:cNvPr>
          <p:cNvSpPr txBox="1"/>
          <p:nvPr/>
        </p:nvSpPr>
        <p:spPr>
          <a:xfrm>
            <a:off x="4985798" y="1164454"/>
            <a:ext cx="2482151" cy="82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" altLang="zh-CN" sz="1600" kern="1200" cap="none" spc="0" normalizeH="0" baseline="0" noProof="0" dirty="0">
                <a:solidFill>
                  <a:schemeClr val="bg1"/>
                </a:solidFill>
                <a:ea typeface="Calibri" panose="020F0502020204030204" pitchFamily="34" charset="0"/>
                <a:cs typeface="+mn-cs"/>
                <a:sym typeface="+mn-ea"/>
              </a:rPr>
              <a:t>Periksa konfigurasi reverse proxy untuk api dan cek https</a:t>
            </a:r>
          </a:p>
        </p:txBody>
      </p:sp>
      <p:sp>
        <p:nvSpPr>
          <p:cNvPr id="9" name="文本框 40">
            <a:extLst>
              <a:ext uri="{FF2B5EF4-FFF2-40B4-BE49-F238E27FC236}">
                <a16:creationId xmlns:a16="http://schemas.microsoft.com/office/drawing/2014/main" id="{7D478717-B5C1-4A4F-BBCB-D760DDA8F879}"/>
              </a:ext>
            </a:extLst>
          </p:cNvPr>
          <p:cNvSpPr txBox="1"/>
          <p:nvPr/>
        </p:nvSpPr>
        <p:spPr>
          <a:xfrm>
            <a:off x="4985599" y="768032"/>
            <a:ext cx="2783558" cy="39859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" altLang="zh-CN" sz="2000" b="1" dirty="0">
                <a:solidFill>
                  <a:schemeClr val="bg1"/>
                </a:solidFill>
                <a:ea typeface="Calibri" panose="020F0502020204030204" pitchFamily="34" charset="0"/>
              </a:rPr>
              <a:t>Config &amp; Certificate</a:t>
            </a:r>
          </a:p>
        </p:txBody>
      </p:sp>
      <p:sp>
        <p:nvSpPr>
          <p:cNvPr id="10" name="文本框 42">
            <a:extLst>
              <a:ext uri="{FF2B5EF4-FFF2-40B4-BE49-F238E27FC236}">
                <a16:creationId xmlns:a16="http://schemas.microsoft.com/office/drawing/2014/main" id="{1C7EA79E-9324-4322-9CBA-0C5524C112C2}"/>
              </a:ext>
            </a:extLst>
          </p:cNvPr>
          <p:cNvSpPr txBox="1"/>
          <p:nvPr/>
        </p:nvSpPr>
        <p:spPr>
          <a:xfrm>
            <a:off x="4985698" y="2668922"/>
            <a:ext cx="2482349" cy="82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" altLang="zh-CN" sz="1600" kern="1200" cap="none" spc="0" normalizeH="0" baseline="0" noProof="0" dirty="0">
                <a:solidFill>
                  <a:schemeClr val="bg1"/>
                </a:solidFill>
                <a:ea typeface="Calibri" panose="020F0502020204030204" pitchFamily="34" charset="0"/>
                <a:cs typeface="+mn-cs"/>
                <a:sym typeface="+mn-ea"/>
              </a:rPr>
              <a:t>Tes login ke website utama dengan akun yang sudah dibuat</a:t>
            </a:r>
          </a:p>
        </p:txBody>
      </p:sp>
      <p:sp>
        <p:nvSpPr>
          <p:cNvPr id="11" name="文本框 43">
            <a:extLst>
              <a:ext uri="{FF2B5EF4-FFF2-40B4-BE49-F238E27FC236}">
                <a16:creationId xmlns:a16="http://schemas.microsoft.com/office/drawing/2014/main" id="{6C3C3132-4545-48C1-961C-5DDBB99D77F9}"/>
              </a:ext>
            </a:extLst>
          </p:cNvPr>
          <p:cNvSpPr txBox="1"/>
          <p:nvPr/>
        </p:nvSpPr>
        <p:spPr>
          <a:xfrm>
            <a:off x="4985599" y="2191141"/>
            <a:ext cx="2090679" cy="39859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" altLang="zh-CN" sz="2000" b="1" dirty="0">
                <a:solidFill>
                  <a:schemeClr val="bg1"/>
                </a:solidFill>
                <a:ea typeface="Calibri" panose="020F050202020403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231248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CERTBOT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82A92-DDCD-42B2-8FE6-E8C48AB92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47" y="998421"/>
            <a:ext cx="4665306" cy="36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59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VIRTUALHOST BACKEND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E3ACD-AD8D-4ED1-9C3D-DBB704F0B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14" y="1109212"/>
            <a:ext cx="5355772" cy="292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CERTIFICATE SSL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FC1D2-9110-47E1-A4E3-9ED097FBE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159" y="675007"/>
            <a:ext cx="3377682" cy="37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55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EDIT FILE api.js FRONTEND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05E44-8DF0-4734-960B-850F3427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2" y="1128511"/>
            <a:ext cx="805927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829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294967295"/>
          </p:nvPr>
        </p:nvSpPr>
        <p:spPr>
          <a:xfrm>
            <a:off x="2340500" y="4726800"/>
            <a:ext cx="4463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TEST LOGIN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B68E0-9DE3-490C-A119-A71261FE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25" y="1029219"/>
            <a:ext cx="6514550" cy="33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78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3C8AA-65EC-4C66-A42B-25FCF07F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39294"/>
            <a:ext cx="5486400" cy="286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76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4220666" y="2334805"/>
            <a:ext cx="43809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ACCESS IP PRIVATE  </a:t>
            </a:r>
            <a:br>
              <a:rPr lang="en-ID" dirty="0"/>
            </a:br>
            <a:r>
              <a:rPr lang="en-ID" dirty="0"/>
              <a:t>FROM EXTERNAL NETWORK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29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93EB89CE-10B2-4D3C-AD1C-E105F38F4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175" y="4625775"/>
            <a:ext cx="5581650" cy="517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Instance and Network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93946-75B9-4CD4-A1CA-69A88E7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4956"/>
            <a:ext cx="9144000" cy="22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85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2920482" y="378225"/>
            <a:ext cx="5679318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ACCESS IP PRIVATE  </a:t>
            </a:r>
            <a:br>
              <a:rPr lang="en-ID" dirty="0"/>
            </a:br>
            <a:r>
              <a:rPr lang="en-ID" dirty="0"/>
              <a:t>FROM EXTERNAL NETWORK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1193251" y="1308300"/>
            <a:ext cx="262742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1. VPN SERVER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1193251" y="1779300"/>
            <a:ext cx="4946291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2. IPTABLE (FIREWALL)</a:t>
            </a:r>
          </a:p>
        </p:txBody>
      </p:sp>
      <p:sp>
        <p:nvSpPr>
          <p:cNvPr id="22" name="Google Shape;191;p33">
            <a:extLst>
              <a:ext uri="{FF2B5EF4-FFF2-40B4-BE49-F238E27FC236}">
                <a16:creationId xmlns:a16="http://schemas.microsoft.com/office/drawing/2014/main" id="{37C44FC6-941C-4E7E-9C77-000E507711FC}"/>
              </a:ext>
            </a:extLst>
          </p:cNvPr>
          <p:cNvSpPr txBox="1">
            <a:spLocks/>
          </p:cNvSpPr>
          <p:nvPr/>
        </p:nvSpPr>
        <p:spPr>
          <a:xfrm>
            <a:off x="1193250" y="2326959"/>
            <a:ext cx="2627421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l"/>
            <a:r>
              <a:rPr lang="en-ID" dirty="0">
                <a:solidFill>
                  <a:schemeClr val="bg1"/>
                </a:solidFill>
              </a:rPr>
              <a:t>3. VPN CLIENT</a:t>
            </a:r>
          </a:p>
        </p:txBody>
      </p:sp>
    </p:spTree>
    <p:extLst>
      <p:ext uri="{BB962C8B-B14F-4D97-AF65-F5344CB8AC3E}">
        <p14:creationId xmlns:p14="http://schemas.microsoft.com/office/powerpoint/2010/main" val="2859424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SERVER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91E5C-B78B-4641-A6FA-E2369DE74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5" y="1452406"/>
            <a:ext cx="6335009" cy="2238687"/>
          </a:xfrm>
          <a:prstGeom prst="rect">
            <a:avLst/>
          </a:prstGeom>
        </p:spPr>
      </p:pic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INSTALL PPTPD FOR VPN SERVER</a:t>
            </a:r>
          </a:p>
        </p:txBody>
      </p:sp>
    </p:spTree>
    <p:extLst>
      <p:ext uri="{BB962C8B-B14F-4D97-AF65-F5344CB8AC3E}">
        <p14:creationId xmlns:p14="http://schemas.microsoft.com/office/powerpoint/2010/main" val="3152228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SERVER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EDIT PPTPD.CONF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A4A49-2191-4815-BF8C-392CCED9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59" y="1428426"/>
            <a:ext cx="7035282" cy="22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63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SERVER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EDIT PPTPD-OPTIONS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2FA27-CA0F-4400-ABE6-CFA03BF48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9" y="1501922"/>
            <a:ext cx="7968002" cy="230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73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SERVER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CREATE USER VPN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B29A1-746B-460E-AB9B-C267B2C1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6" y="1658437"/>
            <a:ext cx="7445828" cy="18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92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IPTABLES (FIREWALL)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FORWARDING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0BE4A-7393-42D3-B963-C5195C0E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1" y="1320417"/>
            <a:ext cx="7595118" cy="25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41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IPTABLES (FIREWALL)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NAT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26400B-7AE9-4464-A03B-7AC3DFFA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35" y="1163028"/>
            <a:ext cx="8008130" cy="31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968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IPTABLES (FIREWALL)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NAT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26400B-7AE9-4464-A03B-7AC3DFFA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35" y="1163028"/>
            <a:ext cx="8008130" cy="31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35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CLIENT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/>
              <a:t>SECURITY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1F5C3-3800-4A4C-90BD-CA84D494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65" y="1150009"/>
            <a:ext cx="6848670" cy="28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271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CLIENT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A</a:t>
            </a:r>
            <a:r>
              <a:rPr lang="en-ID" sz="1200" dirty="0"/>
              <a:t>DD VPN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51543-3514-40B9-A269-5A31942F0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08" y="717672"/>
            <a:ext cx="3713584" cy="37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2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93EB89CE-10B2-4D3C-AD1C-E105F38F4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175" y="4625775"/>
            <a:ext cx="5581650" cy="517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Instance and Network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82E64-451D-4980-9375-DDB52B7B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1166616"/>
            <a:ext cx="822122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853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CLIENT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IPCONFIG</a:t>
            </a:r>
            <a:endParaRPr lang="en-ID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2E0FE-76B6-4D19-8989-4B908E4DD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193" y="794847"/>
            <a:ext cx="3601614" cy="35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20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VPN CLIENT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TESTING</a:t>
            </a:r>
            <a:endParaRPr lang="en-ID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3085E-F9A2-4DBA-9518-F4A66865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56" y="865169"/>
            <a:ext cx="4721288" cy="34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65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NGINX VS HAPROXY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5114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NGINX VS HAPROXY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TEST BENCHMARK </a:t>
            </a:r>
            <a:endParaRPr lang="en-ID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73F67-6663-4CEF-90AD-7B4A5495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37" y="1195195"/>
            <a:ext cx="644932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02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NGINX VS HAPROXY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NGINX</a:t>
            </a:r>
            <a:endParaRPr lang="en-ID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166FA-31A3-4B8A-AE67-6E52868C4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500" y="937475"/>
            <a:ext cx="4463000" cy="374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107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NGINX VS HAPROXY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HAPROXY</a:t>
            </a:r>
            <a:endParaRPr lang="en-ID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6298C-8FC9-4992-B86E-ABE6BF14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010" y="893325"/>
            <a:ext cx="4681980" cy="35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82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NGINX VS HAPROXY</a:t>
            </a:r>
            <a:endParaRPr dirty="0"/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9F9EAC20-DBC8-4666-B548-C8676D416250}"/>
              </a:ext>
            </a:extLst>
          </p:cNvPr>
          <p:cNvSpPr txBox="1">
            <a:spLocks/>
          </p:cNvSpPr>
          <p:nvPr/>
        </p:nvSpPr>
        <p:spPr>
          <a:xfrm>
            <a:off x="2340500" y="4726800"/>
            <a:ext cx="446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200" dirty="0"/>
              <a:t>RESULT</a:t>
            </a:r>
            <a:endParaRPr lang="en-ID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AB55A-8FFE-4CF2-BDE3-1229B018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300162"/>
            <a:ext cx="8324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086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58"/>
          <p:cNvSpPr txBox="1">
            <a:spLocks noGrp="1"/>
          </p:cNvSpPr>
          <p:nvPr>
            <p:ph type="title"/>
          </p:nvPr>
        </p:nvSpPr>
        <p:spPr>
          <a:xfrm>
            <a:off x="2347927" y="2314200"/>
            <a:ext cx="4448146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TERIMA KASIH</a:t>
            </a:r>
            <a:endParaRPr sz="4000" dirty="0"/>
          </a:p>
        </p:txBody>
      </p:sp>
      <p:pic>
        <p:nvPicPr>
          <p:cNvPr id="1048" name="Google Shape;10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33989" y="2175586"/>
            <a:ext cx="2849125" cy="314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375" y="3462375"/>
            <a:ext cx="5063079" cy="168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93EB89CE-10B2-4D3C-AD1C-E105F38F4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175" y="4625775"/>
            <a:ext cx="5581650" cy="517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Instance and Network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16D02-88FD-4205-8BB0-9E570301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589822"/>
            <a:ext cx="7258050" cy="39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6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7;p29">
            <a:extLst>
              <a:ext uri="{FF2B5EF4-FFF2-40B4-BE49-F238E27FC236}">
                <a16:creationId xmlns:a16="http://schemas.microsoft.com/office/drawing/2014/main" id="{3732D93B-B735-4A32-9368-AF016A306820}"/>
              </a:ext>
            </a:extLst>
          </p:cNvPr>
          <p:cNvSpPr txBox="1">
            <a:spLocks/>
          </p:cNvSpPr>
          <p:nvPr/>
        </p:nvSpPr>
        <p:spPr>
          <a:xfrm>
            <a:off x="311700" y="1779300"/>
            <a:ext cx="85206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ExtraBold"/>
              <a:buNone/>
              <a:defRPr sz="21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 Alternates"/>
              <a:buNone/>
              <a:defRPr sz="21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endParaRPr lang="en-US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93EB89CE-10B2-4D3C-AD1C-E105F38F4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175" y="4625775"/>
            <a:ext cx="5581650" cy="517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Setup Instance and Network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32B6C-5A10-445A-9E24-7B0C2C9F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596458"/>
            <a:ext cx="7600950" cy="39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3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Git &amp; SSH Key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06BAD6"/>
      </a:accent2>
      <a:accent3>
        <a:srgbClr val="78909C"/>
      </a:accent3>
      <a:accent4>
        <a:srgbClr val="00C3B1"/>
      </a:accent4>
      <a:accent5>
        <a:srgbClr val="0097A7"/>
      </a:accent5>
      <a:accent6>
        <a:srgbClr val="EFEFE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563</Words>
  <Application>Microsoft Office PowerPoint</Application>
  <PresentationFormat>On-screen Show (16:9)</PresentationFormat>
  <Paragraphs>160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Montserrat Alternates</vt:lpstr>
      <vt:lpstr>Montserrat</vt:lpstr>
      <vt:lpstr>Arial</vt:lpstr>
      <vt:lpstr>Montserrat ExtraBold</vt:lpstr>
      <vt:lpstr>Tech Company Branding Guidelines by Slidesgo</vt:lpstr>
      <vt:lpstr>DUMBWAYS BOOTCAMP 2ND WEEK</vt:lpstr>
      <vt:lpstr>PowerPoint Presentation</vt:lpstr>
      <vt:lpstr>01</vt:lpstr>
      <vt:lpstr>AWS Architecture for Application</vt:lpstr>
      <vt:lpstr>Setup Instance and Network</vt:lpstr>
      <vt:lpstr>Setup Instance and Network</vt:lpstr>
      <vt:lpstr>Setup Instance and Network</vt:lpstr>
      <vt:lpstr>Setup Instance and Network</vt:lpstr>
      <vt:lpstr>Install Git &amp; SSH Key</vt:lpstr>
      <vt:lpstr>Install Git &amp; SSH Key</vt:lpstr>
      <vt:lpstr>Install Git &amp; SSH Key</vt:lpstr>
      <vt:lpstr>Install Git &amp; SSH Key</vt:lpstr>
      <vt:lpstr>Install Git &amp; SSH Key</vt:lpstr>
      <vt:lpstr>Install Git &amp; SSH Key</vt:lpstr>
      <vt:lpstr>Install Git &amp; SSH Key</vt:lpstr>
      <vt:lpstr>Install Git &amp; SSH Key</vt:lpstr>
      <vt:lpstr>Install Git &amp; SSH Key</vt:lpstr>
      <vt:lpstr>Setup Database</vt:lpstr>
      <vt:lpstr>SETUP DATABASE</vt:lpstr>
      <vt:lpstr>Setup Database</vt:lpstr>
      <vt:lpstr>Setup Database</vt:lpstr>
      <vt:lpstr>Setup Database</vt:lpstr>
      <vt:lpstr>Setup Database</vt:lpstr>
      <vt:lpstr>Setup Database</vt:lpstr>
      <vt:lpstr>Setup Database</vt:lpstr>
      <vt:lpstr>Deploy Backend</vt:lpstr>
      <vt:lpstr>Deploy Backend</vt:lpstr>
      <vt:lpstr>Deploy Backend</vt:lpstr>
      <vt:lpstr>Deploy Backend</vt:lpstr>
      <vt:lpstr>Deploy Backend</vt:lpstr>
      <vt:lpstr>Deploy Backend</vt:lpstr>
      <vt:lpstr>Deploy Backend</vt:lpstr>
      <vt:lpstr>Deploy Backend</vt:lpstr>
      <vt:lpstr>REVERSE PROXY</vt:lpstr>
      <vt:lpstr>REVERSE PROXY</vt:lpstr>
      <vt:lpstr>LOAD BALANCING</vt:lpstr>
      <vt:lpstr>REVERSE PROXY</vt:lpstr>
      <vt:lpstr>CUSTOM DOMAIN</vt:lpstr>
      <vt:lpstr>CUSTOM DOMAIN</vt:lpstr>
      <vt:lpstr>CUSTOM DOMAIN</vt:lpstr>
      <vt:lpstr>SSL CONFIG</vt:lpstr>
      <vt:lpstr>PowerPoint Presentation</vt:lpstr>
      <vt:lpstr>SSL CONFIG</vt:lpstr>
      <vt:lpstr>SSL CONFIG</vt:lpstr>
      <vt:lpstr>SSL CONFIG</vt:lpstr>
      <vt:lpstr>SSL CONFIG</vt:lpstr>
      <vt:lpstr>SSL CONFIG</vt:lpstr>
      <vt:lpstr>SSL CONFIG</vt:lpstr>
      <vt:lpstr>ACCESS IP PRIVATE   FROM EXTERNAL NETWORK</vt:lpstr>
      <vt:lpstr>ACCESS IP PRIVATE   FROM EXTERNAL NETWORK</vt:lpstr>
      <vt:lpstr>VPN SERVER</vt:lpstr>
      <vt:lpstr>VPN SERVER</vt:lpstr>
      <vt:lpstr>VPN SERVER</vt:lpstr>
      <vt:lpstr>VPN SERVER</vt:lpstr>
      <vt:lpstr>IPTABLES (FIREWALL)</vt:lpstr>
      <vt:lpstr>IPTABLES (FIREWALL)</vt:lpstr>
      <vt:lpstr>IPTABLES (FIREWALL)</vt:lpstr>
      <vt:lpstr>VPN CLIENT</vt:lpstr>
      <vt:lpstr>VPN CLIENT</vt:lpstr>
      <vt:lpstr>VPN CLIENT</vt:lpstr>
      <vt:lpstr>VPN CLIENT</vt:lpstr>
      <vt:lpstr>NGINX VS HAPROXY</vt:lpstr>
      <vt:lpstr>NGINX VS HAPROXY</vt:lpstr>
      <vt:lpstr>NGINX VS HAPROXY</vt:lpstr>
      <vt:lpstr>NGINX VS HAPROXY</vt:lpstr>
      <vt:lpstr>NGINX VS HAPROXY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DUMBWAYS BOOTCAMP 2ND WEEK</dc:title>
  <cp:lastModifiedBy>ASUS</cp:lastModifiedBy>
  <cp:revision>25</cp:revision>
  <dcterms:modified xsi:type="dcterms:W3CDTF">2020-12-21T05:51:08Z</dcterms:modified>
</cp:coreProperties>
</file>