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261" r:id="rId4"/>
    <p:sldId id="276" r:id="rId5"/>
    <p:sldId id="277" r:id="rId6"/>
    <p:sldId id="306" r:id="rId7"/>
    <p:sldId id="307" r:id="rId8"/>
    <p:sldId id="279" r:id="rId9"/>
    <p:sldId id="308" r:id="rId10"/>
    <p:sldId id="274" r:id="rId11"/>
    <p:sldId id="311" r:id="rId12"/>
    <p:sldId id="309" r:id="rId13"/>
    <p:sldId id="318" r:id="rId14"/>
    <p:sldId id="317" r:id="rId15"/>
    <p:sldId id="312" r:id="rId16"/>
    <p:sldId id="313" r:id="rId17"/>
    <p:sldId id="314" r:id="rId18"/>
    <p:sldId id="315" r:id="rId19"/>
    <p:sldId id="316" r:id="rId20"/>
    <p:sldId id="260" r:id="rId21"/>
  </p:sldIdLst>
  <p:sldSz cx="9144000" cy="5143500" type="screen16x9"/>
  <p:notesSz cx="6858000" cy="9144000"/>
  <p:embeddedFontLst>
    <p:embeddedFont>
      <p:font typeface="Abel" panose="020B0604020202020204" charset="0"/>
      <p:regular r:id="rId23"/>
    </p:embeddedFont>
    <p:embeddedFont>
      <p:font typeface="Montserrat" panose="02000505000000020004" pitchFamily="2" charset="0"/>
      <p:regular r:id="rId24"/>
      <p:bold r:id="rId25"/>
      <p:italic r:id="rId26"/>
      <p:boldItalic r:id="rId27"/>
    </p:embeddedFont>
    <p:embeddedFont>
      <p:font typeface="Montserrat ExtraBold" panose="020B0604020202020204" charset="0"/>
      <p:bold r:id="rId28"/>
      <p:boldItalic r:id="rId29"/>
    </p:embeddedFont>
    <p:embeddedFont>
      <p:font typeface="Montserrat SemiBold" panose="020B0604020202020204" charset="0"/>
      <p:regular r:id="rId30"/>
      <p:bold r:id="rId31"/>
      <p:italic r:id="rId32"/>
      <p:boldItalic r:id="rId33"/>
    </p:embeddedFont>
    <p:embeddedFont>
      <p:font typeface="Poppins" panose="020B060402020202020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61EBC1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C34E34-DF69-481B-819B-8A40B61180BD}">
  <a:tblStyle styleId="{28C34E34-DF69-481B-819B-8A40B6118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>
        <p:scale>
          <a:sx n="66" d="100"/>
          <a:sy n="66" d="100"/>
        </p:scale>
        <p:origin x="-222" y="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d6434f747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d6434f747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763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885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8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21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1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0400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571267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c571267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18ca45c7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a18ca45c7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d6434f74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d6434f74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41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ad6434f747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ad6434f747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2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d6434f747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ad6434f747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18ca45c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18ca45c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27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7683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344250" y="-50"/>
            <a:ext cx="65448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866150"/>
            <a:ext cx="30948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2953425"/>
            <a:ext cx="2510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>
            <a:off x="3534309" y="2588925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9494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36550" y="13593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627884" y="257190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500497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487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2">
    <p:bg>
      <p:bgPr>
        <a:solidFill>
          <a:schemeClr val="accen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1978900" y="2182450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4"/>
          </p:nvPr>
        </p:nvSpPr>
        <p:spPr>
          <a:xfrm>
            <a:off x="5837625" y="2182450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5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6"/>
          </p:nvPr>
        </p:nvSpPr>
        <p:spPr>
          <a:xfrm>
            <a:off x="1981059" y="3566025"/>
            <a:ext cx="21630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7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8"/>
          </p:nvPr>
        </p:nvSpPr>
        <p:spPr>
          <a:xfrm>
            <a:off x="5839439" y="3566025"/>
            <a:ext cx="2161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9" hasCustomPrompt="1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13" hasCustomPrompt="1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14" hasCustomPrompt="1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15" hasCustomPrompt="1"/>
          </p:nvPr>
        </p:nvSpPr>
        <p:spPr>
          <a:xfrm>
            <a:off x="4956051" y="3108876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4143959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871200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2255975" y="3288824"/>
            <a:ext cx="3858900" cy="52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_1_1"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0" y="1337425"/>
            <a:ext cx="9152100" cy="325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136550" y="539500"/>
            <a:ext cx="849900" cy="3381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8250413" y="367355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742888" y="4253475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725462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2"/>
          </p:nvPr>
        </p:nvSpPr>
        <p:spPr>
          <a:xfrm>
            <a:off x="2745327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3"/>
          </p:nvPr>
        </p:nvSpPr>
        <p:spPr>
          <a:xfrm>
            <a:off x="4772669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4"/>
          </p:nvPr>
        </p:nvSpPr>
        <p:spPr>
          <a:xfrm>
            <a:off x="6795150" y="2636788"/>
            <a:ext cx="16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5"/>
          </p:nvPr>
        </p:nvSpPr>
        <p:spPr>
          <a:xfrm>
            <a:off x="5835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6"/>
          </p:nvPr>
        </p:nvSpPr>
        <p:spPr>
          <a:xfrm>
            <a:off x="2603425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7"/>
          </p:nvPr>
        </p:nvSpPr>
        <p:spPr>
          <a:xfrm>
            <a:off x="4630763" y="3055550"/>
            <a:ext cx="19311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8"/>
          </p:nvPr>
        </p:nvSpPr>
        <p:spPr>
          <a:xfrm>
            <a:off x="6677050" y="3055550"/>
            <a:ext cx="18834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accent6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985984" y="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07084" y="2571750"/>
            <a:ext cx="2989200" cy="25716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13225" y="-50"/>
            <a:ext cx="7717500" cy="5143500"/>
          </a:xfrm>
          <a:prstGeom prst="parallelogram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1" r:id="rId6"/>
    <p:sldLayoutId id="2147483663" r:id="rId7"/>
    <p:sldLayoutId id="2147483666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5122875" y="1096800"/>
            <a:ext cx="3307800" cy="24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DUMBWAYS BOOTCAMP</a:t>
            </a:r>
            <a:br>
              <a:rPr lang="en-ID" dirty="0"/>
            </a:br>
            <a:r>
              <a:rPr lang="en-ID" sz="2800" dirty="0"/>
              <a:t>3</a:t>
            </a:r>
            <a:r>
              <a:rPr lang="en-ID" sz="2800" baseline="30000" dirty="0"/>
              <a:t>rd</a:t>
            </a:r>
            <a:r>
              <a:rPr lang="en-ID" sz="2800" dirty="0"/>
              <a:t> week</a:t>
            </a:r>
            <a:endParaRPr dirty="0"/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5626875" y="3550100"/>
            <a:ext cx="28038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dirty="0"/>
              <a:t>I </a:t>
            </a:r>
            <a:r>
              <a:rPr lang="en-ID" dirty="0" err="1"/>
              <a:t>Gusti</a:t>
            </a:r>
            <a:r>
              <a:rPr lang="en-ID" dirty="0"/>
              <a:t> </a:t>
            </a:r>
            <a:r>
              <a:rPr lang="en-ID" dirty="0" err="1"/>
              <a:t>Bagus</a:t>
            </a:r>
            <a:r>
              <a:rPr lang="en-ID" dirty="0"/>
              <a:t> Dharma Putra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F879F-8F93-4DAB-918B-F77AE5751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5" y="598778"/>
            <a:ext cx="3449444" cy="3449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6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673" name="Google Shape;673;p46"/>
          <p:cNvSpPr/>
          <p:nvPr/>
        </p:nvSpPr>
        <p:spPr>
          <a:xfrm>
            <a:off x="6556191" y="3005257"/>
            <a:ext cx="1596563" cy="338008"/>
          </a:xfrm>
          <a:custGeom>
            <a:avLst/>
            <a:gdLst/>
            <a:ahLst/>
            <a:cxnLst/>
            <a:rect l="l" t="t" r="r" b="b"/>
            <a:pathLst>
              <a:path w="11449" h="3457" extrusionOk="0">
                <a:moveTo>
                  <a:pt x="0" y="0"/>
                </a:moveTo>
                <a:lnTo>
                  <a:pt x="0" y="3457"/>
                </a:lnTo>
                <a:lnTo>
                  <a:pt x="9745" y="3457"/>
                </a:lnTo>
                <a:cubicBezTo>
                  <a:pt x="10693" y="3457"/>
                  <a:pt x="11449" y="2700"/>
                  <a:pt x="11449" y="1752"/>
                </a:cubicBezTo>
                <a:cubicBezTo>
                  <a:pt x="11449" y="756"/>
                  <a:pt x="10693" y="0"/>
                  <a:pt x="9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46"/>
          <p:cNvSpPr/>
          <p:nvPr/>
        </p:nvSpPr>
        <p:spPr>
          <a:xfrm>
            <a:off x="5169487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57" y="3457"/>
                  <a:pt x="11402" y="2700"/>
                  <a:pt x="11402" y="1752"/>
                </a:cubicBezTo>
                <a:cubicBezTo>
                  <a:pt x="11402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46"/>
          <p:cNvSpPr/>
          <p:nvPr/>
        </p:nvSpPr>
        <p:spPr>
          <a:xfrm>
            <a:off x="3776229" y="3005257"/>
            <a:ext cx="1589869" cy="338008"/>
          </a:xfrm>
          <a:custGeom>
            <a:avLst/>
            <a:gdLst/>
            <a:ahLst/>
            <a:cxnLst/>
            <a:rect l="l" t="t" r="r" b="b"/>
            <a:pathLst>
              <a:path w="11401" h="3457" extrusionOk="0">
                <a:moveTo>
                  <a:pt x="0" y="0"/>
                </a:moveTo>
                <a:lnTo>
                  <a:pt x="0" y="3457"/>
                </a:lnTo>
                <a:lnTo>
                  <a:pt x="9709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7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6" name="Google Shape;676;p46"/>
          <p:cNvSpPr/>
          <p:nvPr/>
        </p:nvSpPr>
        <p:spPr>
          <a:xfrm>
            <a:off x="2384504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" y="0"/>
                </a:moveTo>
                <a:lnTo>
                  <a:pt x="1" y="3457"/>
                </a:lnTo>
                <a:lnTo>
                  <a:pt x="9697" y="3457"/>
                </a:lnTo>
                <a:cubicBezTo>
                  <a:pt x="10645" y="3457"/>
                  <a:pt x="11402" y="2700"/>
                  <a:pt x="11402" y="1752"/>
                </a:cubicBezTo>
                <a:cubicBezTo>
                  <a:pt x="11402" y="756"/>
                  <a:pt x="10645" y="0"/>
                  <a:pt x="96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46"/>
          <p:cNvSpPr/>
          <p:nvPr/>
        </p:nvSpPr>
        <p:spPr>
          <a:xfrm>
            <a:off x="991246" y="3005257"/>
            <a:ext cx="1590009" cy="338008"/>
          </a:xfrm>
          <a:custGeom>
            <a:avLst/>
            <a:gdLst/>
            <a:ahLst/>
            <a:cxnLst/>
            <a:rect l="l" t="t" r="r" b="b"/>
            <a:pathLst>
              <a:path w="11402" h="3457" extrusionOk="0">
                <a:moveTo>
                  <a:pt x="1704" y="0"/>
                </a:moveTo>
                <a:cubicBezTo>
                  <a:pt x="756" y="0"/>
                  <a:pt x="0" y="756"/>
                  <a:pt x="0" y="1752"/>
                </a:cubicBezTo>
                <a:cubicBezTo>
                  <a:pt x="0" y="2700"/>
                  <a:pt x="756" y="3457"/>
                  <a:pt x="1704" y="3457"/>
                </a:cubicBezTo>
                <a:lnTo>
                  <a:pt x="9697" y="3457"/>
                </a:lnTo>
                <a:cubicBezTo>
                  <a:pt x="10657" y="3457"/>
                  <a:pt x="11401" y="2700"/>
                  <a:pt x="11401" y="1752"/>
                </a:cubicBezTo>
                <a:cubicBezTo>
                  <a:pt x="11401" y="756"/>
                  <a:pt x="10657" y="0"/>
                  <a:pt x="96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46"/>
          <p:cNvSpPr/>
          <p:nvPr/>
        </p:nvSpPr>
        <p:spPr>
          <a:xfrm>
            <a:off x="1688287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p46"/>
          <p:cNvSpPr/>
          <p:nvPr/>
        </p:nvSpPr>
        <p:spPr>
          <a:xfrm>
            <a:off x="4473200" y="3343172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1" y="1"/>
                </a:moveTo>
                <a:lnTo>
                  <a:pt x="349" y="601"/>
                </a:lnTo>
                <a:lnTo>
                  <a:pt x="709" y="1201"/>
                </a:lnTo>
                <a:lnTo>
                  <a:pt x="1057" y="601"/>
                </a:lnTo>
                <a:lnTo>
                  <a:pt x="14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0" name="Google Shape;680;p46"/>
          <p:cNvSpPr/>
          <p:nvPr/>
        </p:nvSpPr>
        <p:spPr>
          <a:xfrm>
            <a:off x="7260692" y="3343172"/>
            <a:ext cx="187560" cy="117428"/>
          </a:xfrm>
          <a:custGeom>
            <a:avLst/>
            <a:gdLst/>
            <a:ahLst/>
            <a:cxnLst/>
            <a:rect l="l" t="t" r="r" b="b"/>
            <a:pathLst>
              <a:path w="1345" h="1201" extrusionOk="0">
                <a:moveTo>
                  <a:pt x="1" y="1"/>
                </a:moveTo>
                <a:lnTo>
                  <a:pt x="349" y="601"/>
                </a:lnTo>
                <a:lnTo>
                  <a:pt x="697" y="1201"/>
                </a:lnTo>
                <a:lnTo>
                  <a:pt x="1045" y="601"/>
                </a:lnTo>
                <a:lnTo>
                  <a:pt x="13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1" name="Google Shape;681;p46"/>
          <p:cNvSpPr/>
          <p:nvPr/>
        </p:nvSpPr>
        <p:spPr>
          <a:xfrm>
            <a:off x="5869874" y="2887925"/>
            <a:ext cx="189234" cy="117428"/>
          </a:xfrm>
          <a:custGeom>
            <a:avLst/>
            <a:gdLst/>
            <a:ahLst/>
            <a:cxnLst/>
            <a:rect l="l" t="t" r="r" b="b"/>
            <a:pathLst>
              <a:path w="1357" h="1201" extrusionOk="0">
                <a:moveTo>
                  <a:pt x="708" y="0"/>
                </a:moveTo>
                <a:lnTo>
                  <a:pt x="360" y="600"/>
                </a:lnTo>
                <a:lnTo>
                  <a:pt x="0" y="1200"/>
                </a:lnTo>
                <a:lnTo>
                  <a:pt x="1356" y="1200"/>
                </a:lnTo>
                <a:lnTo>
                  <a:pt x="1056" y="600"/>
                </a:lnTo>
                <a:lnTo>
                  <a:pt x="7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2" name="Google Shape;682;p46"/>
          <p:cNvSpPr/>
          <p:nvPr/>
        </p:nvSpPr>
        <p:spPr>
          <a:xfrm>
            <a:off x="3081545" y="2887925"/>
            <a:ext cx="195927" cy="117428"/>
          </a:xfrm>
          <a:custGeom>
            <a:avLst/>
            <a:gdLst/>
            <a:ahLst/>
            <a:cxnLst/>
            <a:rect l="l" t="t" r="r" b="b"/>
            <a:pathLst>
              <a:path w="1405" h="1201" extrusionOk="0">
                <a:moveTo>
                  <a:pt x="696" y="0"/>
                </a:moveTo>
                <a:lnTo>
                  <a:pt x="348" y="600"/>
                </a:lnTo>
                <a:lnTo>
                  <a:pt x="0" y="1200"/>
                </a:lnTo>
                <a:lnTo>
                  <a:pt x="1404" y="1200"/>
                </a:lnTo>
                <a:lnTo>
                  <a:pt x="1056" y="600"/>
                </a:lnTo>
                <a:lnTo>
                  <a:pt x="6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3" name="Google Shape;683;p46"/>
          <p:cNvSpPr txBox="1"/>
          <p:nvPr/>
        </p:nvSpPr>
        <p:spPr>
          <a:xfrm>
            <a:off x="3827858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Run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2387014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Create docker-</a:t>
            </a: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compose.yml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87" name="Google Shape;687;p46"/>
          <p:cNvSpPr txBox="1"/>
          <p:nvPr/>
        </p:nvSpPr>
        <p:spPr>
          <a:xfrm>
            <a:off x="1045383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Install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5169487" y="2220119"/>
            <a:ext cx="1490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Check Docker Container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6610321" y="3624742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ID" sz="1800" b="1" dirty="0" err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Matika</a:t>
            </a:r>
            <a:r>
              <a:rPr lang="en-ID" sz="1800" b="1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Docker Compose</a:t>
            </a:r>
            <a:endParaRPr sz="1800" b="1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1461350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2854609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5" name="Google Shape;695;p46"/>
          <p:cNvSpPr txBox="1"/>
          <p:nvPr/>
        </p:nvSpPr>
        <p:spPr>
          <a:xfrm>
            <a:off x="4246263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46"/>
          <p:cNvSpPr txBox="1"/>
          <p:nvPr/>
        </p:nvSpPr>
        <p:spPr>
          <a:xfrm>
            <a:off x="5639591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7029572" y="2959450"/>
            <a:ext cx="649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Application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7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I</a:t>
            </a:r>
            <a:r>
              <a:rPr lang="en-ID" dirty="0" err="1"/>
              <a:t>nstall</a:t>
            </a:r>
            <a:r>
              <a:rPr lang="en-ID" dirty="0"/>
              <a:t> Jenkins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13C1B-9AA5-4FAF-B2B4-79040C70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65" y="1550822"/>
            <a:ext cx="2041855" cy="20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D9638E43-B8F7-4CCE-812C-4C0B7E8C2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B860F1-ECDC-4420-A85B-1AEC9C77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Jenkins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386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Job</a:t>
            </a: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09A64-965D-4407-8426-7EAE3D13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75" y="1415259"/>
            <a:ext cx="2312981" cy="23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94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644300" y="2836774"/>
            <a:ext cx="1385850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Jenkins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70812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Jenkins &amp; Server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4920715" y="2836774"/>
            <a:ext cx="1515162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Github</a:t>
            </a:r>
            <a:r>
              <a:rPr lang="en-ID" sz="1400" dirty="0"/>
              <a:t> &amp;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6897978" y="2836774"/>
            <a:ext cx="1772458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Jenkins &amp; Discord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441007" y="3109623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nb-NO" sz="1200" dirty="0"/>
              <a:t>Menambahkan github token ke jenkins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2654265" y="3109623"/>
            <a:ext cx="1664270" cy="56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server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4840222" y="3109623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Menyambungkan</a:t>
            </a:r>
            <a:r>
              <a:rPr lang="en-ID" sz="1200" dirty="0"/>
              <a:t> Docker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github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Docker Build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6952071" y="3109623"/>
            <a:ext cx="1664271" cy="555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discord webhook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jenkins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1069238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3212350" y="2214261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7510157" y="2207843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Jenkins Job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5398360" y="2207412"/>
            <a:ext cx="548100" cy="548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8F31340-5D3B-4570-A426-5CD4F2E70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70151" y="2286105"/>
            <a:ext cx="404411" cy="4044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589869-9FF0-45B6-8876-8CDD8E9B31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77980" y="2295906"/>
            <a:ext cx="416839" cy="4168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81353C-AC83-4ED3-A276-2A616A4AB5F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3608" y="2292572"/>
            <a:ext cx="407777" cy="4077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67B6A0-1108-4700-9F45-B87C5744434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7591191" y="2311310"/>
            <a:ext cx="386029" cy="3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012A8668-2534-43B4-B42C-F05CF2BDD4DA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60CD9F-5C9C-41FD-A220-0E25C17B87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250" y="2438280"/>
            <a:ext cx="476920" cy="4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AF81A915-2F94-4BD4-99C8-35EDFCCCDF27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C3FCD5-8F86-47C1-AB9E-567BD927BD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3291" y="2468321"/>
            <a:ext cx="416839" cy="4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6D5F96B9-39A2-44D9-8DCB-99CC3D94E683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FBF053-DA52-4923-858B-52AC284670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0348" y="2415378"/>
            <a:ext cx="522724" cy="5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Jenkins Job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20;p48">
            <a:extLst>
              <a:ext uri="{FF2B5EF4-FFF2-40B4-BE49-F238E27FC236}">
                <a16:creationId xmlns:a16="http://schemas.microsoft.com/office/drawing/2014/main" id="{4A76C2DB-F0B0-4AAD-8C09-933C2096CA6F}"/>
              </a:ext>
            </a:extLst>
          </p:cNvPr>
          <p:cNvSpPr/>
          <p:nvPr/>
        </p:nvSpPr>
        <p:spPr>
          <a:xfrm>
            <a:off x="631192" y="2356222"/>
            <a:ext cx="641036" cy="641036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EDD386-CE41-461A-8B7B-BC0EE376CD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703053" y="2428083"/>
            <a:ext cx="497315" cy="4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3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713250" y="448050"/>
            <a:ext cx="3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CI/CD</a:t>
            </a:r>
            <a:endParaRPr dirty="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subTitle" idx="3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Application</a:t>
            </a:r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978890" y="3304917"/>
            <a:ext cx="23793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Docker Images</a:t>
            </a:r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5837615" y="2699003"/>
            <a:ext cx="2377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Install Jenkins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1097275" y="17189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title" idx="13"/>
          </p:nvPr>
        </p:nvSpPr>
        <p:spPr>
          <a:xfrm>
            <a:off x="4956054" y="172102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title" idx="14"/>
          </p:nvPr>
        </p:nvSpPr>
        <p:spPr>
          <a:xfrm>
            <a:off x="1097275" y="3108875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954056" y="2645271"/>
            <a:ext cx="884100" cy="2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3" name="Google Shape;347;p31">
            <a:extLst>
              <a:ext uri="{FF2B5EF4-FFF2-40B4-BE49-F238E27FC236}">
                <a16:creationId xmlns:a16="http://schemas.microsoft.com/office/drawing/2014/main" id="{09B978EB-7985-47C7-9FE5-A5B807961764}"/>
              </a:ext>
            </a:extLst>
          </p:cNvPr>
          <p:cNvSpPr txBox="1">
            <a:spLocks/>
          </p:cNvSpPr>
          <p:nvPr/>
        </p:nvSpPr>
        <p:spPr>
          <a:xfrm>
            <a:off x="5837615" y="3910317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sz="24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ID" dirty="0"/>
              <a:t>Create Jenkins Image</a:t>
            </a:r>
          </a:p>
        </p:txBody>
      </p:sp>
      <p:sp>
        <p:nvSpPr>
          <p:cNvPr id="24" name="Google Shape;352;p31">
            <a:extLst>
              <a:ext uri="{FF2B5EF4-FFF2-40B4-BE49-F238E27FC236}">
                <a16:creationId xmlns:a16="http://schemas.microsoft.com/office/drawing/2014/main" id="{32759161-D7BB-4A02-B869-E5BEB4067D6F}"/>
              </a:ext>
            </a:extLst>
          </p:cNvPr>
          <p:cNvSpPr txBox="1">
            <a:spLocks/>
          </p:cNvSpPr>
          <p:nvPr/>
        </p:nvSpPr>
        <p:spPr>
          <a:xfrm>
            <a:off x="4954056" y="3672717"/>
            <a:ext cx="8841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2800" b="1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2248500" y="1597500"/>
            <a:ext cx="4647000" cy="19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Terimakasih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338935" y="2200562"/>
            <a:ext cx="3503703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127B3-B875-40FC-84A3-02A20414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05" y="1697400"/>
            <a:ext cx="1942795" cy="1942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8"/>
          <p:cNvSpPr txBox="1">
            <a:spLocks noGrp="1"/>
          </p:cNvSpPr>
          <p:nvPr>
            <p:ph type="subTitle" idx="1"/>
          </p:nvPr>
        </p:nvSpPr>
        <p:spPr>
          <a:xfrm>
            <a:off x="379943" y="2497274"/>
            <a:ext cx="1214513" cy="45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Add package</a:t>
            </a:r>
            <a:endParaRPr sz="1400" dirty="0"/>
          </a:p>
        </p:txBody>
      </p:sp>
      <p:sp>
        <p:nvSpPr>
          <p:cNvPr id="713" name="Google Shape;713;p48"/>
          <p:cNvSpPr txBox="1">
            <a:spLocks noGrp="1"/>
          </p:cNvSpPr>
          <p:nvPr>
            <p:ph type="subTitle" idx="2"/>
          </p:nvPr>
        </p:nvSpPr>
        <p:spPr>
          <a:xfrm>
            <a:off x="2237828" y="2439395"/>
            <a:ext cx="11075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ID" sz="1400" dirty="0"/>
              <a:t>Add Docker repository</a:t>
            </a:r>
            <a:endParaRPr sz="1400" dirty="0"/>
          </a:p>
        </p:txBody>
      </p:sp>
      <p:sp>
        <p:nvSpPr>
          <p:cNvPr id="714" name="Google Shape;714;p48"/>
          <p:cNvSpPr txBox="1">
            <a:spLocks noGrp="1"/>
          </p:cNvSpPr>
          <p:nvPr>
            <p:ph type="subTitle" idx="3"/>
          </p:nvPr>
        </p:nvSpPr>
        <p:spPr>
          <a:xfrm>
            <a:off x="3981768" y="2525686"/>
            <a:ext cx="1180464" cy="397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/>
              <a:t>Install Docker</a:t>
            </a:r>
            <a:endParaRPr sz="1400" dirty="0"/>
          </a:p>
        </p:txBody>
      </p:sp>
      <p:sp>
        <p:nvSpPr>
          <p:cNvPr id="715" name="Google Shape;715;p48"/>
          <p:cNvSpPr txBox="1">
            <a:spLocks noGrp="1"/>
          </p:cNvSpPr>
          <p:nvPr>
            <p:ph type="subTitle" idx="4"/>
          </p:nvPr>
        </p:nvSpPr>
        <p:spPr>
          <a:xfrm>
            <a:off x="5669697" y="2417093"/>
            <a:ext cx="1389481" cy="507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400" dirty="0" err="1"/>
              <a:t>Cek</a:t>
            </a:r>
            <a:r>
              <a:rPr lang="en-ID" sz="1400" dirty="0"/>
              <a:t> &amp; test Docker</a:t>
            </a:r>
            <a:endParaRPr sz="1400" dirty="0"/>
          </a:p>
        </p:txBody>
      </p:sp>
      <p:sp>
        <p:nvSpPr>
          <p:cNvPr id="716" name="Google Shape;716;p48"/>
          <p:cNvSpPr txBox="1">
            <a:spLocks noGrp="1"/>
          </p:cNvSpPr>
          <p:nvPr>
            <p:ph type="subTitle" idx="5"/>
          </p:nvPr>
        </p:nvSpPr>
        <p:spPr>
          <a:xfrm>
            <a:off x="90847" y="3071001"/>
            <a:ext cx="1792436" cy="987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</a:t>
            </a:r>
            <a:r>
              <a:rPr lang="en-ID" sz="1200" dirty="0" err="1"/>
              <a:t>paket</a:t>
            </a:r>
            <a:r>
              <a:rPr lang="en-ID" sz="1200" dirty="0"/>
              <a:t>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transfer file </a:t>
            </a:r>
            <a:r>
              <a:rPr lang="en-ID" sz="1200" dirty="0" err="1"/>
              <a:t>melalui</a:t>
            </a:r>
            <a:r>
              <a:rPr lang="en-ID" sz="1200" dirty="0"/>
              <a:t> http, </a:t>
            </a:r>
            <a:r>
              <a:rPr lang="en-ID" sz="1200" dirty="0" err="1"/>
              <a:t>cek</a:t>
            </a:r>
            <a:r>
              <a:rPr lang="en-ID" sz="1200" dirty="0"/>
              <a:t> </a:t>
            </a:r>
            <a:r>
              <a:rPr lang="en-ID" sz="1200" dirty="0" err="1"/>
              <a:t>keamanan</a:t>
            </a:r>
            <a:r>
              <a:rPr lang="en-ID" sz="1200" dirty="0"/>
              <a:t> data dan </a:t>
            </a:r>
            <a:r>
              <a:rPr lang="en-ID" sz="1200" dirty="0" err="1"/>
              <a:t>pengolahan</a:t>
            </a:r>
            <a:r>
              <a:rPr lang="en-ID" sz="1200" dirty="0"/>
              <a:t> script</a:t>
            </a:r>
            <a:endParaRPr sz="1200" dirty="0"/>
          </a:p>
        </p:txBody>
      </p:sp>
      <p:sp>
        <p:nvSpPr>
          <p:cNvPr id="717" name="Google Shape;717;p48"/>
          <p:cNvSpPr txBox="1">
            <a:spLocks noGrp="1"/>
          </p:cNvSpPr>
          <p:nvPr>
            <p:ph type="subTitle" idx="6"/>
          </p:nvPr>
        </p:nvSpPr>
        <p:spPr>
          <a:xfrm>
            <a:off x="1959341" y="3071001"/>
            <a:ext cx="1664270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Menambahkan</a:t>
            </a:r>
            <a:r>
              <a:rPr lang="en-ID" sz="1200" dirty="0"/>
              <a:t> repo official docker </a:t>
            </a:r>
            <a:r>
              <a:rPr lang="en-ID" sz="1200" dirty="0" err="1"/>
              <a:t>terbaru</a:t>
            </a:r>
            <a:r>
              <a:rPr lang="en-ID" sz="1200" dirty="0"/>
              <a:t> dan </a:t>
            </a:r>
            <a:r>
              <a:rPr lang="en-ID" sz="1200" dirty="0" err="1"/>
              <a:t>melakukan</a:t>
            </a:r>
            <a:r>
              <a:rPr lang="en-ID" sz="1200" dirty="0"/>
              <a:t> update</a:t>
            </a:r>
            <a:endParaRPr sz="1200" dirty="0"/>
          </a:p>
        </p:txBody>
      </p:sp>
      <p:sp>
        <p:nvSpPr>
          <p:cNvPr id="718" name="Google Shape;718;p48"/>
          <p:cNvSpPr txBox="1">
            <a:spLocks noGrp="1"/>
          </p:cNvSpPr>
          <p:nvPr>
            <p:ph type="subTitle" idx="7"/>
          </p:nvPr>
        </p:nvSpPr>
        <p:spPr>
          <a:xfrm>
            <a:off x="3739705" y="3082054"/>
            <a:ext cx="1664271" cy="823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Instal</a:t>
            </a:r>
            <a:r>
              <a:rPr lang="en-ID" sz="1200" dirty="0"/>
              <a:t> docker </a:t>
            </a:r>
            <a:r>
              <a:rPr lang="en-ID" sz="1200" dirty="0" err="1"/>
              <a:t>melalui</a:t>
            </a:r>
            <a:r>
              <a:rPr lang="en-ID" sz="1200" dirty="0"/>
              <a:t> apt </a:t>
            </a:r>
            <a:r>
              <a:rPr lang="en-ID" sz="1200" dirty="0" err="1"/>
              <a:t>setelah</a:t>
            </a:r>
            <a:r>
              <a:rPr lang="en-ID" sz="1200" dirty="0"/>
              <a:t> repo dan </a:t>
            </a:r>
            <a:r>
              <a:rPr lang="en-ID" sz="1200" dirty="0" err="1"/>
              <a:t>paket</a:t>
            </a:r>
            <a:r>
              <a:rPr lang="en-ID" sz="1200" dirty="0"/>
              <a:t> di </a:t>
            </a:r>
            <a:r>
              <a:rPr lang="en-ID" sz="1200" dirty="0" err="1"/>
              <a:t>tambahkan</a:t>
            </a:r>
            <a:endParaRPr sz="1200" dirty="0"/>
          </a:p>
        </p:txBody>
      </p:sp>
      <p:sp>
        <p:nvSpPr>
          <p:cNvPr id="719" name="Google Shape;719;p48"/>
          <p:cNvSpPr txBox="1">
            <a:spLocks noGrp="1"/>
          </p:cNvSpPr>
          <p:nvPr>
            <p:ph type="subTitle" idx="8"/>
          </p:nvPr>
        </p:nvSpPr>
        <p:spPr>
          <a:xfrm>
            <a:off x="5532167" y="3011288"/>
            <a:ext cx="1664271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D" sz="1200" dirty="0" err="1"/>
              <a:t>Pastikan</a:t>
            </a:r>
            <a:r>
              <a:rPr lang="en-ID" sz="1200" dirty="0"/>
              <a:t> Docker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berjalan</a:t>
            </a:r>
            <a:r>
              <a:rPr lang="en-ID" sz="1200" dirty="0"/>
              <a:t> dan user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akses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Docker, </a:t>
            </a:r>
            <a:r>
              <a:rPr lang="en-ID" sz="1200" dirty="0" err="1"/>
              <a:t>setelah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 </a:t>
            </a:r>
            <a:r>
              <a:rPr lang="en-ID" sz="1200" dirty="0" err="1"/>
              <a:t>lakukan</a:t>
            </a:r>
            <a:r>
              <a:rPr lang="en-ID" sz="1200" dirty="0"/>
              <a:t> testing</a:t>
            </a:r>
            <a:endParaRPr sz="1200" dirty="0"/>
          </a:p>
        </p:txBody>
      </p:sp>
      <p:sp>
        <p:nvSpPr>
          <p:cNvPr id="720" name="Google Shape;720;p48"/>
          <p:cNvSpPr/>
          <p:nvPr/>
        </p:nvSpPr>
        <p:spPr>
          <a:xfrm>
            <a:off x="7131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8"/>
          <p:cNvSpPr/>
          <p:nvPr/>
        </p:nvSpPr>
        <p:spPr>
          <a:xfrm>
            <a:off x="2505562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6090388" y="1754392"/>
            <a:ext cx="548100" cy="548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22" name="Google Shape;722;p48"/>
          <p:cNvSpPr/>
          <p:nvPr/>
        </p:nvSpPr>
        <p:spPr>
          <a:xfrm>
            <a:off x="4297975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22;p48">
            <a:extLst>
              <a:ext uri="{FF2B5EF4-FFF2-40B4-BE49-F238E27FC236}">
                <a16:creationId xmlns:a16="http://schemas.microsoft.com/office/drawing/2014/main" id="{D7218974-C2DD-49E3-A906-EF20C7E4CE30}"/>
              </a:ext>
            </a:extLst>
          </p:cNvPr>
          <p:cNvSpPr/>
          <p:nvPr/>
        </p:nvSpPr>
        <p:spPr>
          <a:xfrm>
            <a:off x="7882650" y="1754392"/>
            <a:ext cx="548100" cy="548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15;p48">
            <a:extLst>
              <a:ext uri="{FF2B5EF4-FFF2-40B4-BE49-F238E27FC236}">
                <a16:creationId xmlns:a16="http://schemas.microsoft.com/office/drawing/2014/main" id="{FF178703-BB04-441D-9ED2-0FD54C89BC99}"/>
              </a:ext>
            </a:extLst>
          </p:cNvPr>
          <p:cNvSpPr txBox="1">
            <a:spLocks/>
          </p:cNvSpPr>
          <p:nvPr/>
        </p:nvSpPr>
        <p:spPr>
          <a:xfrm>
            <a:off x="7456812" y="2417093"/>
            <a:ext cx="1389481" cy="50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000" b="1" i="0" u="none" strike="noStrike" cap="none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400" dirty="0"/>
              <a:t>Login </a:t>
            </a:r>
            <a:r>
              <a:rPr lang="en-ID" sz="1400" dirty="0" err="1"/>
              <a:t>ke</a:t>
            </a:r>
            <a:r>
              <a:rPr lang="en-ID" sz="1400" dirty="0"/>
              <a:t> Docker Hub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C0BE6-824F-4865-B7B7-06B3A6BDBB4D}"/>
              </a:ext>
            </a:extLst>
          </p:cNvPr>
          <p:cNvSpPr/>
          <p:nvPr/>
        </p:nvSpPr>
        <p:spPr>
          <a:xfrm>
            <a:off x="7746380" y="3361804"/>
            <a:ext cx="1397620" cy="1234009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Google Shape;719;p48">
            <a:extLst>
              <a:ext uri="{FF2B5EF4-FFF2-40B4-BE49-F238E27FC236}">
                <a16:creationId xmlns:a16="http://schemas.microsoft.com/office/drawing/2014/main" id="{7D87B02D-7949-4368-ADCF-F57D468A200C}"/>
              </a:ext>
            </a:extLst>
          </p:cNvPr>
          <p:cNvSpPr txBox="1">
            <a:spLocks/>
          </p:cNvSpPr>
          <p:nvPr/>
        </p:nvSpPr>
        <p:spPr>
          <a:xfrm>
            <a:off x="7319282" y="3011288"/>
            <a:ext cx="1664271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6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D" sz="1200" dirty="0"/>
              <a:t>Login </a:t>
            </a:r>
            <a:r>
              <a:rPr lang="en-ID" sz="1200" dirty="0" err="1"/>
              <a:t>ke</a:t>
            </a:r>
            <a:r>
              <a:rPr lang="en-ID" sz="1200" dirty="0"/>
              <a:t> Docker </a:t>
            </a:r>
            <a:r>
              <a:rPr lang="en-ID" sz="1200" dirty="0" err="1"/>
              <a:t>untuk</a:t>
            </a:r>
            <a:r>
              <a:rPr lang="en-ID" sz="1200" dirty="0"/>
              <a:t> push image yang </a:t>
            </a:r>
            <a:r>
              <a:rPr lang="en-ID" sz="1200" dirty="0" err="1"/>
              <a:t>nantinya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endParaRPr lang="en-ID" sz="1200" dirty="0"/>
          </a:p>
        </p:txBody>
      </p:sp>
      <p:sp>
        <p:nvSpPr>
          <p:cNvPr id="48" name="Google Shape;7605;p72">
            <a:extLst>
              <a:ext uri="{FF2B5EF4-FFF2-40B4-BE49-F238E27FC236}">
                <a16:creationId xmlns:a16="http://schemas.microsoft.com/office/drawing/2014/main" id="{E2A5EDF4-009B-409B-A9B5-70E29719DF29}"/>
              </a:ext>
            </a:extLst>
          </p:cNvPr>
          <p:cNvSpPr/>
          <p:nvPr/>
        </p:nvSpPr>
        <p:spPr>
          <a:xfrm>
            <a:off x="4387432" y="1843886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7384;p71">
            <a:extLst>
              <a:ext uri="{FF2B5EF4-FFF2-40B4-BE49-F238E27FC236}">
                <a16:creationId xmlns:a16="http://schemas.microsoft.com/office/drawing/2014/main" id="{FBF36B12-DF7A-4815-A103-30A2889583CB}"/>
              </a:ext>
            </a:extLst>
          </p:cNvPr>
          <p:cNvSpPr/>
          <p:nvPr/>
        </p:nvSpPr>
        <p:spPr>
          <a:xfrm>
            <a:off x="6206600" y="1843455"/>
            <a:ext cx="315672" cy="369974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7125;p70">
            <a:extLst>
              <a:ext uri="{FF2B5EF4-FFF2-40B4-BE49-F238E27FC236}">
                <a16:creationId xmlns:a16="http://schemas.microsoft.com/office/drawing/2014/main" id="{B858BA6C-CBD7-4742-B680-A58A9BD9B589}"/>
              </a:ext>
            </a:extLst>
          </p:cNvPr>
          <p:cNvGrpSpPr/>
          <p:nvPr/>
        </p:nvGrpSpPr>
        <p:grpSpPr>
          <a:xfrm>
            <a:off x="7979671" y="1858807"/>
            <a:ext cx="343759" cy="339271"/>
            <a:chOff x="6232000" y="1435050"/>
            <a:chExt cx="488225" cy="481850"/>
          </a:xfrm>
          <a:solidFill>
            <a:schemeClr val="bg1"/>
          </a:solidFill>
        </p:grpSpPr>
        <p:sp>
          <p:nvSpPr>
            <p:cNvPr id="51" name="Google Shape;7126;p70">
              <a:extLst>
                <a:ext uri="{FF2B5EF4-FFF2-40B4-BE49-F238E27FC236}">
                  <a16:creationId xmlns:a16="http://schemas.microsoft.com/office/drawing/2014/main" id="{C0EFC6ED-64DA-4F4A-BF44-78F2736816D4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127;p70">
              <a:extLst>
                <a:ext uri="{FF2B5EF4-FFF2-40B4-BE49-F238E27FC236}">
                  <a16:creationId xmlns:a16="http://schemas.microsoft.com/office/drawing/2014/main" id="{5DA99E9F-C360-4F84-B9D8-855E83AF6153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128;p70">
              <a:extLst>
                <a:ext uri="{FF2B5EF4-FFF2-40B4-BE49-F238E27FC236}">
                  <a16:creationId xmlns:a16="http://schemas.microsoft.com/office/drawing/2014/main" id="{6D7B5CF7-8086-4805-A3BE-4410BBAFF26C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7129;p70">
              <a:extLst>
                <a:ext uri="{FF2B5EF4-FFF2-40B4-BE49-F238E27FC236}">
                  <a16:creationId xmlns:a16="http://schemas.microsoft.com/office/drawing/2014/main" id="{78C7ED12-772F-4401-AC96-4A191A041355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" name="Google Shape;7130;p70">
              <a:extLst>
                <a:ext uri="{FF2B5EF4-FFF2-40B4-BE49-F238E27FC236}">
                  <a16:creationId xmlns:a16="http://schemas.microsoft.com/office/drawing/2014/main" id="{F6EDF4A2-45C4-40F7-8444-CDC4B02769FA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" name="Google Shape;8145;p73">
            <a:extLst>
              <a:ext uri="{FF2B5EF4-FFF2-40B4-BE49-F238E27FC236}">
                <a16:creationId xmlns:a16="http://schemas.microsoft.com/office/drawing/2014/main" id="{059DADE2-74FD-451C-BBDB-0DED5ABACD7E}"/>
              </a:ext>
            </a:extLst>
          </p:cNvPr>
          <p:cNvSpPr/>
          <p:nvPr/>
        </p:nvSpPr>
        <p:spPr>
          <a:xfrm>
            <a:off x="805600" y="1851013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8974;p74">
            <a:extLst>
              <a:ext uri="{FF2B5EF4-FFF2-40B4-BE49-F238E27FC236}">
                <a16:creationId xmlns:a16="http://schemas.microsoft.com/office/drawing/2014/main" id="{1F7D36E7-F1BD-4459-9FC5-61F4476DB29A}"/>
              </a:ext>
            </a:extLst>
          </p:cNvPr>
          <p:cNvGrpSpPr/>
          <p:nvPr/>
        </p:nvGrpSpPr>
        <p:grpSpPr>
          <a:xfrm>
            <a:off x="2602442" y="1849644"/>
            <a:ext cx="354341" cy="357596"/>
            <a:chOff x="-45673275" y="3199325"/>
            <a:chExt cx="299325" cy="302075"/>
          </a:xfrm>
          <a:solidFill>
            <a:schemeClr val="bg1"/>
          </a:solidFill>
        </p:grpSpPr>
        <p:sp>
          <p:nvSpPr>
            <p:cNvPr id="58" name="Google Shape;8975;p74">
              <a:extLst>
                <a:ext uri="{FF2B5EF4-FFF2-40B4-BE49-F238E27FC236}">
                  <a16:creationId xmlns:a16="http://schemas.microsoft.com/office/drawing/2014/main" id="{48671F6A-2856-44C4-A147-8FB7D883785D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976;p74">
              <a:extLst>
                <a:ext uri="{FF2B5EF4-FFF2-40B4-BE49-F238E27FC236}">
                  <a16:creationId xmlns:a16="http://schemas.microsoft.com/office/drawing/2014/main" id="{96E43948-75D3-452E-AFED-CE1B34643B78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977;p74">
              <a:extLst>
                <a:ext uri="{FF2B5EF4-FFF2-40B4-BE49-F238E27FC236}">
                  <a16:creationId xmlns:a16="http://schemas.microsoft.com/office/drawing/2014/main" id="{C2287E16-0607-4B45-8CE5-EE11CB0D083C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6407" y="1361336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41613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Install Docker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ID" dirty="0" err="1"/>
              <a:t>reate</a:t>
            </a:r>
            <a:r>
              <a:rPr lang="en-ID" dirty="0"/>
              <a:t> Docker Image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F736B-5DE0-441D-9B89-5D03D309E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2" y="1481456"/>
            <a:ext cx="2180588" cy="21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1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803" y="1353902"/>
            <a:ext cx="5020394" cy="3147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217A022-E2F3-4C06-A252-338C7D2813A0}"/>
              </a:ext>
            </a:extLst>
          </p:cNvPr>
          <p:cNvGrpSpPr/>
          <p:nvPr/>
        </p:nvGrpSpPr>
        <p:grpSpPr>
          <a:xfrm>
            <a:off x="1822230" y="1056481"/>
            <a:ext cx="5652980" cy="3978570"/>
            <a:chOff x="4534171" y="1625100"/>
            <a:chExt cx="3336221" cy="2348034"/>
          </a:xfrm>
        </p:grpSpPr>
        <p:sp>
          <p:nvSpPr>
            <p:cNvPr id="759" name="Google Shape;759;p49"/>
            <p:cNvSpPr/>
            <p:nvPr/>
          </p:nvSpPr>
          <p:spPr>
            <a:xfrm>
              <a:off x="4534171" y="3771459"/>
              <a:ext cx="3336221" cy="201675"/>
            </a:xfrm>
            <a:custGeom>
              <a:avLst/>
              <a:gdLst/>
              <a:ahLst/>
              <a:cxnLst/>
              <a:rect l="l" t="t" r="r" b="b"/>
              <a:pathLst>
                <a:path w="260780" h="17718" extrusionOk="0">
                  <a:moveTo>
                    <a:pt x="258481" y="1"/>
                  </a:moveTo>
                  <a:lnTo>
                    <a:pt x="1917" y="466"/>
                  </a:lnTo>
                  <a:lnTo>
                    <a:pt x="1917" y="466"/>
                  </a:lnTo>
                  <a:cubicBezTo>
                    <a:pt x="1917" y="466"/>
                    <a:pt x="0" y="16101"/>
                    <a:pt x="7667" y="17716"/>
                  </a:cubicBezTo>
                  <a:lnTo>
                    <a:pt x="249883" y="17716"/>
                  </a:lnTo>
                  <a:cubicBezTo>
                    <a:pt x="249883" y="17716"/>
                    <a:pt x="249906" y="17717"/>
                    <a:pt x="249951" y="17717"/>
                  </a:cubicBezTo>
                  <a:cubicBezTo>
                    <a:pt x="250868" y="17717"/>
                    <a:pt x="260779" y="17319"/>
                    <a:pt x="258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4558654" y="1625100"/>
              <a:ext cx="3287255" cy="2159423"/>
            </a:xfrm>
            <a:custGeom>
              <a:avLst/>
              <a:gdLst/>
              <a:ahLst/>
              <a:cxnLst/>
              <a:rect l="l" t="t" r="r" b="b"/>
              <a:pathLst>
                <a:path w="192575" h="126504" extrusionOk="0">
                  <a:moveTo>
                    <a:pt x="181266" y="12076"/>
                  </a:moveTo>
                  <a:lnTo>
                    <a:pt x="181266" y="119247"/>
                  </a:lnTo>
                  <a:lnTo>
                    <a:pt x="9667" y="119247"/>
                  </a:lnTo>
                  <a:lnTo>
                    <a:pt x="9667" y="12076"/>
                  </a:lnTo>
                  <a:close/>
                  <a:moveTo>
                    <a:pt x="6572" y="1"/>
                  </a:moveTo>
                  <a:cubicBezTo>
                    <a:pt x="2876" y="1"/>
                    <a:pt x="1" y="2931"/>
                    <a:pt x="1" y="6600"/>
                  </a:cubicBezTo>
                  <a:lnTo>
                    <a:pt x="1" y="126503"/>
                  </a:lnTo>
                  <a:lnTo>
                    <a:pt x="192574" y="126503"/>
                  </a:lnTo>
                  <a:lnTo>
                    <a:pt x="192574" y="6600"/>
                  </a:lnTo>
                  <a:cubicBezTo>
                    <a:pt x="192574" y="2903"/>
                    <a:pt x="189371" y="1"/>
                    <a:pt x="185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1" name="Google Shape;761;p49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Create Docker Image</a:t>
            </a:r>
            <a:endParaRPr dirty="0"/>
          </a:p>
        </p:txBody>
      </p:sp>
      <p:sp>
        <p:nvSpPr>
          <p:cNvPr id="762" name="Google Shape;762;p49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13913" y="456606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/>
          <p:nvPr/>
        </p:nvSpPr>
        <p:spPr>
          <a:xfrm>
            <a:off x="811638" y="409828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5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1"/>
          <p:cNvSpPr txBox="1">
            <a:spLocks noGrp="1"/>
          </p:cNvSpPr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dirty="0"/>
              <a:t>Create Docker Image</a:t>
            </a:r>
            <a:endParaRPr dirty="0"/>
          </a:p>
        </p:txBody>
      </p:sp>
      <p:sp>
        <p:nvSpPr>
          <p:cNvPr id="785" name="Google Shape;785;p51"/>
          <p:cNvSpPr txBox="1">
            <a:spLocks noGrp="1"/>
          </p:cNvSpPr>
          <p:nvPr>
            <p:ph type="subTitle" idx="4294967295"/>
          </p:nvPr>
        </p:nvSpPr>
        <p:spPr>
          <a:xfrm>
            <a:off x="1011747" y="1403798"/>
            <a:ext cx="2415389" cy="937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de-DE" sz="1200" b="1" dirty="0"/>
              <a:t>Build Image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build -t namaimage:tag .</a:t>
            </a:r>
          </a:p>
          <a:p>
            <a:pPr marL="92075" lvl="0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images</a:t>
            </a:r>
            <a:endParaRPr sz="1200" dirty="0"/>
          </a:p>
        </p:txBody>
      </p:sp>
      <p:sp>
        <p:nvSpPr>
          <p:cNvPr id="786" name="Google Shape;786;p51"/>
          <p:cNvSpPr/>
          <p:nvPr/>
        </p:nvSpPr>
        <p:spPr>
          <a:xfrm>
            <a:off x="7819450" y="-1614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1"/>
          <p:cNvSpPr/>
          <p:nvPr/>
        </p:nvSpPr>
        <p:spPr>
          <a:xfrm>
            <a:off x="8294100" y="-1952600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1"/>
          <p:cNvSpPr/>
          <p:nvPr/>
        </p:nvSpPr>
        <p:spPr>
          <a:xfrm>
            <a:off x="7600417" y="4497659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1"/>
          <p:cNvSpPr/>
          <p:nvPr/>
        </p:nvSpPr>
        <p:spPr>
          <a:xfrm>
            <a:off x="8098142" y="4029884"/>
            <a:ext cx="849900" cy="2492100"/>
          </a:xfrm>
          <a:prstGeom prst="parallelogram">
            <a:avLst>
              <a:gd name="adj" fmla="val 51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757;p49">
            <a:extLst>
              <a:ext uri="{FF2B5EF4-FFF2-40B4-BE49-F238E27FC236}">
                <a16:creationId xmlns:a16="http://schemas.microsoft.com/office/drawing/2014/main" id="{99250404-7E15-4820-A1D4-51D4F5AF24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5769" y="1499815"/>
            <a:ext cx="4595444" cy="2880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5511;p66">
            <a:extLst>
              <a:ext uri="{FF2B5EF4-FFF2-40B4-BE49-F238E27FC236}">
                <a16:creationId xmlns:a16="http://schemas.microsoft.com/office/drawing/2014/main" id="{33ACC105-0E06-4249-B5A2-63A04EF581BF}"/>
              </a:ext>
            </a:extLst>
          </p:cNvPr>
          <p:cNvGrpSpPr/>
          <p:nvPr/>
        </p:nvGrpSpPr>
        <p:grpSpPr>
          <a:xfrm rot="16200000">
            <a:off x="-829247" y="2684422"/>
            <a:ext cx="3150355" cy="589109"/>
            <a:chOff x="3464346" y="2440127"/>
            <a:chExt cx="1645588" cy="307720"/>
          </a:xfrm>
        </p:grpSpPr>
        <p:cxnSp>
          <p:nvCxnSpPr>
            <p:cNvPr id="12" name="Google Shape;5512;p66">
              <a:extLst>
                <a:ext uri="{FF2B5EF4-FFF2-40B4-BE49-F238E27FC236}">
                  <a16:creationId xmlns:a16="http://schemas.microsoft.com/office/drawing/2014/main" id="{DFEC4AD1-F4C3-43CD-8DB7-4A96C44B90F8}"/>
                </a:ext>
              </a:extLst>
            </p:cNvPr>
            <p:cNvCxnSpPr>
              <a:cxnSpLocks/>
              <a:stCxn id="25" idx="6"/>
              <a:endCxn id="18" idx="2"/>
            </p:cNvCxnSpPr>
            <p:nvPr/>
          </p:nvCxnSpPr>
          <p:spPr>
            <a:xfrm rot="5400000" flipV="1">
              <a:off x="4272854" y="1941685"/>
              <a:ext cx="25" cy="1222842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5518;p66">
              <a:extLst>
                <a:ext uri="{FF2B5EF4-FFF2-40B4-BE49-F238E27FC236}">
                  <a16:creationId xmlns:a16="http://schemas.microsoft.com/office/drawing/2014/main" id="{C2349C6B-4FD0-4B7E-ADFC-99940BB62365}"/>
                </a:ext>
              </a:extLst>
            </p:cNvPr>
            <p:cNvGrpSpPr/>
            <p:nvPr/>
          </p:nvGrpSpPr>
          <p:grpSpPr>
            <a:xfrm>
              <a:off x="3464346" y="2440127"/>
              <a:ext cx="225853" cy="296654"/>
              <a:chOff x="3470321" y="1729275"/>
              <a:chExt cx="136500" cy="179291"/>
            </a:xfrm>
          </p:grpSpPr>
          <p:cxnSp>
            <p:nvCxnSpPr>
              <p:cNvPr id="23" name="Google Shape;5519;p66">
                <a:extLst>
                  <a:ext uri="{FF2B5EF4-FFF2-40B4-BE49-F238E27FC236}">
                    <a16:creationId xmlns:a16="http://schemas.microsoft.com/office/drawing/2014/main" id="{CB1F0C39-9D1C-40FB-A1B6-07D71EA72B63}"/>
                  </a:ext>
                </a:extLst>
              </p:cNvPr>
              <p:cNvCxnSpPr/>
              <p:nvPr/>
            </p:nvCxnSpPr>
            <p:spPr>
              <a:xfrm>
                <a:off x="3538462" y="1848266"/>
                <a:ext cx="0" cy="60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" name="Google Shape;5520;p66">
                <a:extLst>
                  <a:ext uri="{FF2B5EF4-FFF2-40B4-BE49-F238E27FC236}">
                    <a16:creationId xmlns:a16="http://schemas.microsoft.com/office/drawing/2014/main" id="{04710723-B253-4C7C-8A63-5F1C8036EA08}"/>
                  </a:ext>
                </a:extLst>
              </p:cNvPr>
              <p:cNvSpPr/>
              <p:nvPr/>
            </p:nvSpPr>
            <p:spPr>
              <a:xfrm>
                <a:off x="3470321" y="1729275"/>
                <a:ext cx="136500" cy="1365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521;p66">
                <a:extLst>
                  <a:ext uri="{FF2B5EF4-FFF2-40B4-BE49-F238E27FC236}">
                    <a16:creationId xmlns:a16="http://schemas.microsoft.com/office/drawing/2014/main" id="{A5FC9953-A420-4921-AB88-3731A29D2AC6}"/>
                  </a:ext>
                </a:extLst>
              </p:cNvPr>
              <p:cNvSpPr/>
              <p:nvPr/>
            </p:nvSpPr>
            <p:spPr>
              <a:xfrm>
                <a:off x="3487743" y="1746699"/>
                <a:ext cx="101700" cy="1017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5522;p66">
              <a:extLst>
                <a:ext uri="{FF2B5EF4-FFF2-40B4-BE49-F238E27FC236}">
                  <a16:creationId xmlns:a16="http://schemas.microsoft.com/office/drawing/2014/main" id="{C1EC4084-1D45-401A-AEA8-A6D55404CB41}"/>
                </a:ext>
              </a:extLst>
            </p:cNvPr>
            <p:cNvGrpSpPr/>
            <p:nvPr/>
          </p:nvGrpSpPr>
          <p:grpSpPr>
            <a:xfrm>
              <a:off x="4274209" y="2440252"/>
              <a:ext cx="225647" cy="307595"/>
              <a:chOff x="4857043" y="2292578"/>
              <a:chExt cx="792300" cy="1080042"/>
            </a:xfrm>
          </p:grpSpPr>
          <p:cxnSp>
            <p:nvCxnSpPr>
              <p:cNvPr id="20" name="Google Shape;5523;p66">
                <a:extLst>
                  <a:ext uri="{FF2B5EF4-FFF2-40B4-BE49-F238E27FC236}">
                    <a16:creationId xmlns:a16="http://schemas.microsoft.com/office/drawing/2014/main" id="{3576E3B6-E1C6-4682-B2F5-4791D65DC84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243994" y="2983519"/>
                <a:ext cx="0" cy="389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" name="Google Shape;5525;p66">
                <a:extLst>
                  <a:ext uri="{FF2B5EF4-FFF2-40B4-BE49-F238E27FC236}">
                    <a16:creationId xmlns:a16="http://schemas.microsoft.com/office/drawing/2014/main" id="{092A54EF-3F75-4A2B-8164-97CCE4AB38D2}"/>
                  </a:ext>
                </a:extLst>
              </p:cNvPr>
              <p:cNvSpPr/>
              <p:nvPr/>
            </p:nvSpPr>
            <p:spPr>
              <a:xfrm>
                <a:off x="4857043" y="2292578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524;p66">
                <a:extLst>
                  <a:ext uri="{FF2B5EF4-FFF2-40B4-BE49-F238E27FC236}">
                    <a16:creationId xmlns:a16="http://schemas.microsoft.com/office/drawing/2014/main" id="{0A687ADA-5D22-4273-8C74-62040B362C57}"/>
                  </a:ext>
                </a:extLst>
              </p:cNvPr>
              <p:cNvSpPr/>
              <p:nvPr/>
            </p:nvSpPr>
            <p:spPr>
              <a:xfrm>
                <a:off x="4958271" y="2393825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5526;p66">
              <a:extLst>
                <a:ext uri="{FF2B5EF4-FFF2-40B4-BE49-F238E27FC236}">
                  <a16:creationId xmlns:a16="http://schemas.microsoft.com/office/drawing/2014/main" id="{157F751E-E3AB-486E-BED2-F70B614FCF03}"/>
                </a:ext>
              </a:extLst>
            </p:cNvPr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cxnSp>
            <p:nvCxnSpPr>
              <p:cNvPr id="17" name="Google Shape;5527;p66">
                <a:extLst>
                  <a:ext uri="{FF2B5EF4-FFF2-40B4-BE49-F238E27FC236}">
                    <a16:creationId xmlns:a16="http://schemas.microsoft.com/office/drawing/2014/main" id="{527351EC-4172-44C4-9D68-CCCE9FF01FB4}"/>
                  </a:ext>
                </a:extLst>
              </p:cNvPr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5514;p66">
                <a:extLst>
                  <a:ext uri="{FF2B5EF4-FFF2-40B4-BE49-F238E27FC236}">
                    <a16:creationId xmlns:a16="http://schemas.microsoft.com/office/drawing/2014/main" id="{F6A48681-D1F6-42D9-BB9E-FFBCD53B5819}"/>
                  </a:ext>
                </a:extLst>
              </p:cNvPr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528;p66">
                <a:extLst>
                  <a:ext uri="{FF2B5EF4-FFF2-40B4-BE49-F238E27FC236}">
                    <a16:creationId xmlns:a16="http://schemas.microsoft.com/office/drawing/2014/main" id="{CFAD3E24-C693-4DF3-B7B6-4EF2DC8EA7FF}"/>
                  </a:ext>
                </a:extLst>
              </p:cNvPr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" name="Google Shape;785;p51">
            <a:extLst>
              <a:ext uri="{FF2B5EF4-FFF2-40B4-BE49-F238E27FC236}">
                <a16:creationId xmlns:a16="http://schemas.microsoft.com/office/drawing/2014/main" id="{76C893DC-CD39-4CBD-9FC8-77EF9724506E}"/>
              </a:ext>
            </a:extLst>
          </p:cNvPr>
          <p:cNvSpPr txBox="1">
            <a:spLocks/>
          </p:cNvSpPr>
          <p:nvPr/>
        </p:nvSpPr>
        <p:spPr>
          <a:xfrm>
            <a:off x="1004048" y="2557389"/>
            <a:ext cx="2674998" cy="93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Create &amp; Start 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create --name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namacontainer -p portlocal:portaplikasi </a:t>
            </a:r>
          </a:p>
          <a:p>
            <a:pPr marL="92075" indent="0">
              <a:buSzPts val="1100"/>
              <a:buNone/>
            </a:pPr>
            <a:r>
              <a:rPr lang="de-DE" sz="1200" dirty="0"/>
              <a:t>namaimage:tag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container start namacontainer</a:t>
            </a:r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ps</a:t>
            </a:r>
          </a:p>
        </p:txBody>
      </p:sp>
      <p:sp>
        <p:nvSpPr>
          <p:cNvPr id="32" name="Google Shape;785;p51">
            <a:extLst>
              <a:ext uri="{FF2B5EF4-FFF2-40B4-BE49-F238E27FC236}">
                <a16:creationId xmlns:a16="http://schemas.microsoft.com/office/drawing/2014/main" id="{08B0664D-FAEE-4CA4-9A3A-C3546A281271}"/>
              </a:ext>
            </a:extLst>
          </p:cNvPr>
          <p:cNvSpPr txBox="1">
            <a:spLocks/>
          </p:cNvSpPr>
          <p:nvPr/>
        </p:nvSpPr>
        <p:spPr>
          <a:xfrm>
            <a:off x="1025225" y="4126949"/>
            <a:ext cx="2674998" cy="56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SzPts val="1100"/>
              <a:buNone/>
            </a:pPr>
            <a:r>
              <a:rPr lang="de-DE" sz="1200" b="1" dirty="0"/>
              <a:t>Push Image</a:t>
            </a:r>
            <a:endParaRPr lang="de-DE" sz="1200" dirty="0"/>
          </a:p>
          <a:p>
            <a:pPr marL="92075" indent="-92075"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docker push namaimage:tag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68444" y="2153150"/>
            <a:ext cx="3653035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Install Application</a:t>
            </a:r>
            <a:endParaRPr dirty="0"/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713225" y="1359300"/>
            <a:ext cx="1272600" cy="3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13C1B-9AA5-4FAF-B2B4-79040C70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65" y="1550822"/>
            <a:ext cx="2041855" cy="20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6737"/>
      </p:ext>
    </p:extLst>
  </p:cSld>
  <p:clrMapOvr>
    <a:masterClrMapping/>
  </p:clrMapOvr>
</p:sld>
</file>

<file path=ppt/theme/theme1.xml><?xml version="1.0" encoding="utf-8"?>
<a:theme xmlns:a="http://schemas.openxmlformats.org/drawingml/2006/main" name="Monthly Marketing Report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666666"/>
      </a:lt2>
      <a:accent1>
        <a:srgbClr val="61EBC1"/>
      </a:accent1>
      <a:accent2>
        <a:srgbClr val="61EBC1"/>
      </a:accent2>
      <a:accent3>
        <a:srgbClr val="61EBC1"/>
      </a:accent3>
      <a:accent4>
        <a:srgbClr val="ABABAB"/>
      </a:accent4>
      <a:accent5>
        <a:srgbClr val="666666"/>
      </a:accent5>
      <a:accent6>
        <a:srgbClr val="22222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252</Words>
  <Application>Microsoft Office PowerPoint</Application>
  <PresentationFormat>On-screen Show (16:9)</PresentationFormat>
  <Paragraphs>75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Montserrat</vt:lpstr>
      <vt:lpstr>Abel</vt:lpstr>
      <vt:lpstr>Montserrat ExtraBold</vt:lpstr>
      <vt:lpstr>Poppins</vt:lpstr>
      <vt:lpstr>Roboto</vt:lpstr>
      <vt:lpstr>Montserrat SemiBold</vt:lpstr>
      <vt:lpstr>Arial</vt:lpstr>
      <vt:lpstr>Monthly Marketing Report by Slidesgo</vt:lpstr>
      <vt:lpstr>DUMBWAYS BOOTCAMP 3rd week</vt:lpstr>
      <vt:lpstr>CI/CD</vt:lpstr>
      <vt:lpstr>Install Docker</vt:lpstr>
      <vt:lpstr>Install Docker</vt:lpstr>
      <vt:lpstr>Install Docker</vt:lpstr>
      <vt:lpstr>Create Docker Image</vt:lpstr>
      <vt:lpstr>Create Docker Image</vt:lpstr>
      <vt:lpstr>Create Docker Image</vt:lpstr>
      <vt:lpstr>Install Application</vt:lpstr>
      <vt:lpstr>Install Application</vt:lpstr>
      <vt:lpstr>Install Application</vt:lpstr>
      <vt:lpstr>Install Jenkins</vt:lpstr>
      <vt:lpstr>Install Jenkins</vt:lpstr>
      <vt:lpstr>Create Jenkins Job</vt:lpstr>
      <vt:lpstr>Create Jenkins Job</vt:lpstr>
      <vt:lpstr>Create Jenkins Job</vt:lpstr>
      <vt:lpstr>Create Jenkins Job</vt:lpstr>
      <vt:lpstr>Create Jenkins Job</vt:lpstr>
      <vt:lpstr>Create Jenkins Job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DUMBWAYS BOOTCAMP 3rd week</dc:title>
  <cp:lastModifiedBy>ASUS</cp:lastModifiedBy>
  <cp:revision>14</cp:revision>
  <dcterms:modified xsi:type="dcterms:W3CDTF">2020-12-30T13:14:27Z</dcterms:modified>
</cp:coreProperties>
</file>