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7"/>
  </p:notesMasterIdLst>
  <p:sldIdLst>
    <p:sldId id="256" r:id="rId2"/>
    <p:sldId id="258" r:id="rId3"/>
    <p:sldId id="304" r:id="rId4"/>
    <p:sldId id="305" r:id="rId5"/>
    <p:sldId id="309" r:id="rId6"/>
    <p:sldId id="310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06" r:id="rId16"/>
    <p:sldId id="311" r:id="rId17"/>
    <p:sldId id="312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07" r:id="rId36"/>
    <p:sldId id="313" r:id="rId37"/>
    <p:sldId id="314" r:id="rId38"/>
    <p:sldId id="315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08" r:id="rId48"/>
    <p:sldId id="268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16" r:id="rId57"/>
    <p:sldId id="357" r:id="rId58"/>
    <p:sldId id="363" r:id="rId59"/>
    <p:sldId id="364" r:id="rId60"/>
    <p:sldId id="358" r:id="rId61"/>
    <p:sldId id="359" r:id="rId62"/>
    <p:sldId id="360" r:id="rId63"/>
    <p:sldId id="361" r:id="rId64"/>
    <p:sldId id="362" r:id="rId65"/>
    <p:sldId id="277" r:id="rId66"/>
  </p:sldIdLst>
  <p:sldSz cx="9144000" cy="5143500" type="screen16x9"/>
  <p:notesSz cx="6858000" cy="9144000"/>
  <p:embeddedFontLst>
    <p:embeddedFont>
      <p:font typeface="Work Sans" panose="020B0604020202020204" charset="0"/>
      <p:regular r:id="rId68"/>
      <p:bold r:id="rId69"/>
      <p:italic r:id="rId70"/>
      <p:boldItalic r:id="rId71"/>
    </p:embeddedFont>
    <p:embeddedFont>
      <p:font typeface="Work Sans Regular" panose="020B060402020202020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6CC"/>
    <a:srgbClr val="D6D6D6"/>
    <a:srgbClr val="95B8F6"/>
    <a:srgbClr val="E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F27F1-DDBD-4FC2-9F8C-4B0A5CF099FB}">
  <a:tblStyle styleId="{758F27F1-DDBD-4FC2-9F8C-4B0A5CF09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 autoAdjust="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140e16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140e16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6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6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2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0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8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1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9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8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140e16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140e16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6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14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144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173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82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5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21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5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44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c924e852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c924e852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4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96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4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1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49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061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887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319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391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68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ac924e852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ac924e852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6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490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800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032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60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54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06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683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D" dirty="0"/>
              <a:t>https://medium.com/@tomerf/so-you-want-to-configure-the-perfect-db-cluster-inside-a-kubernetes-cluster-a4d2c26aca7a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9834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32a6ba23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a32a6ba23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9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32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8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1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9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730644" y="-119425"/>
            <a:ext cx="3199615" cy="4585840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447638" y="957450"/>
            <a:ext cx="6349200" cy="319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713233" y="4683615"/>
            <a:ext cx="944485" cy="186469"/>
            <a:chOff x="3558075" y="1392400"/>
            <a:chExt cx="1289575" cy="254600"/>
          </a:xfrm>
        </p:grpSpPr>
        <p:sp>
          <p:nvSpPr>
            <p:cNvPr id="12" name="Google Shape;12;p2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600300" y="340075"/>
            <a:ext cx="830600" cy="111725"/>
            <a:chOff x="2969925" y="4212350"/>
            <a:chExt cx="830600" cy="111725"/>
          </a:xfrm>
        </p:grpSpPr>
        <p:sp>
          <p:nvSpPr>
            <p:cNvPr id="21" name="Google Shape;21;p2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629386" y="25167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23386" y="471776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71961" y="95746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651949" y="1400875"/>
            <a:ext cx="58401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651925" y="3322050"/>
            <a:ext cx="5840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/>
          <p:nvPr/>
        </p:nvSpPr>
        <p:spPr>
          <a:xfrm>
            <a:off x="0" y="0"/>
            <a:ext cx="335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1"/>
          <p:cNvGrpSpPr/>
          <p:nvPr/>
        </p:nvGrpSpPr>
        <p:grpSpPr>
          <a:xfrm>
            <a:off x="1833333" y="4484190"/>
            <a:ext cx="944485" cy="186469"/>
            <a:chOff x="3558075" y="1392400"/>
            <a:chExt cx="1289575" cy="254600"/>
          </a:xfrm>
        </p:grpSpPr>
        <p:sp>
          <p:nvSpPr>
            <p:cNvPr id="383" name="Google Shape;383;p21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1"/>
          <p:cNvSpPr/>
          <p:nvPr/>
        </p:nvSpPr>
        <p:spPr>
          <a:xfrm>
            <a:off x="713236" y="3928123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2777837" y="1389845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1"/>
          <p:cNvGrpSpPr/>
          <p:nvPr/>
        </p:nvGrpSpPr>
        <p:grpSpPr>
          <a:xfrm>
            <a:off x="297925" y="702038"/>
            <a:ext cx="830600" cy="111725"/>
            <a:chOff x="2969925" y="4212350"/>
            <a:chExt cx="830600" cy="111725"/>
          </a:xfrm>
        </p:grpSpPr>
        <p:sp>
          <p:nvSpPr>
            <p:cNvPr id="394" name="Google Shape;394;p21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713225" y="2026950"/>
            <a:ext cx="2229300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/>
          <p:nvPr/>
        </p:nvSpPr>
        <p:spPr>
          <a:xfrm>
            <a:off x="2293962" y="1126333"/>
            <a:ext cx="2016987" cy="2890842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0" y="0"/>
            <a:ext cx="3978600" cy="349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4943783" y="1297548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24"/>
          <p:cNvGrpSpPr/>
          <p:nvPr/>
        </p:nvGrpSpPr>
        <p:grpSpPr>
          <a:xfrm>
            <a:off x="6531533" y="4390952"/>
            <a:ext cx="944485" cy="186469"/>
            <a:chOff x="3558075" y="1392400"/>
            <a:chExt cx="1289575" cy="254600"/>
          </a:xfrm>
        </p:grpSpPr>
        <p:sp>
          <p:nvSpPr>
            <p:cNvPr id="441" name="Google Shape;441;p24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>
            <a:off x="7792700" y="539500"/>
            <a:ext cx="830600" cy="111725"/>
            <a:chOff x="2969925" y="4212350"/>
            <a:chExt cx="830600" cy="111725"/>
          </a:xfrm>
        </p:grpSpPr>
        <p:sp>
          <p:nvSpPr>
            <p:cNvPr id="450" name="Google Shape;450;p24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4"/>
          <p:cNvSpPr/>
          <p:nvPr/>
        </p:nvSpPr>
        <p:spPr>
          <a:xfrm>
            <a:off x="1197736" y="705873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4856750" y="1745375"/>
            <a:ext cx="33765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4856750" y="2335475"/>
            <a:ext cx="33765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3228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">
  <p:cSld name="CUSTOM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7860758" y="799227"/>
            <a:ext cx="944485" cy="186469"/>
            <a:chOff x="3558075" y="1392400"/>
            <a:chExt cx="1289575" cy="254600"/>
          </a:xfrm>
        </p:grpSpPr>
        <p:sp>
          <p:nvSpPr>
            <p:cNvPr id="585" name="Google Shape;585;p31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/>
          <p:cNvSpPr/>
          <p:nvPr/>
        </p:nvSpPr>
        <p:spPr>
          <a:xfrm>
            <a:off x="348058" y="1217948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4479211" y="257174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8431037" y="3525545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1"/>
          <p:cNvGrpSpPr/>
          <p:nvPr/>
        </p:nvGrpSpPr>
        <p:grpSpPr>
          <a:xfrm>
            <a:off x="452650" y="4750450"/>
            <a:ext cx="830600" cy="111725"/>
            <a:chOff x="2969925" y="4212350"/>
            <a:chExt cx="830600" cy="111725"/>
          </a:xfrm>
        </p:grpSpPr>
        <p:sp>
          <p:nvSpPr>
            <p:cNvPr id="597" name="Google Shape;597;p31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1"/>
          <p:cNvSpPr txBox="1">
            <a:spLocks noGrp="1"/>
          </p:cNvSpPr>
          <p:nvPr>
            <p:ph type="subTitle" idx="1"/>
          </p:nvPr>
        </p:nvSpPr>
        <p:spPr>
          <a:xfrm>
            <a:off x="1283251" y="213566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2"/>
          </p:nvPr>
        </p:nvSpPr>
        <p:spPr>
          <a:xfrm>
            <a:off x="1283251" y="40455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31"/>
          <p:cNvSpPr txBox="1">
            <a:spLocks noGrp="1"/>
          </p:cNvSpPr>
          <p:nvPr>
            <p:ph type="subTitle" idx="3"/>
          </p:nvPr>
        </p:nvSpPr>
        <p:spPr>
          <a:xfrm>
            <a:off x="5142157" y="213566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1"/>
          <p:cNvSpPr txBox="1">
            <a:spLocks noGrp="1"/>
          </p:cNvSpPr>
          <p:nvPr>
            <p:ph type="subTitle" idx="4"/>
          </p:nvPr>
        </p:nvSpPr>
        <p:spPr>
          <a:xfrm>
            <a:off x="5142157" y="40455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subTitle" idx="5"/>
          </p:nvPr>
        </p:nvSpPr>
        <p:spPr>
          <a:xfrm>
            <a:off x="1283250" y="1775115"/>
            <a:ext cx="27186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1"/>
          <p:cNvSpPr txBox="1">
            <a:spLocks noGrp="1"/>
          </p:cNvSpPr>
          <p:nvPr>
            <p:ph type="subTitle" idx="6"/>
          </p:nvPr>
        </p:nvSpPr>
        <p:spPr>
          <a:xfrm>
            <a:off x="1283251" y="3674713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1"/>
          <p:cNvSpPr txBox="1">
            <a:spLocks noGrp="1"/>
          </p:cNvSpPr>
          <p:nvPr>
            <p:ph type="subTitle" idx="7"/>
          </p:nvPr>
        </p:nvSpPr>
        <p:spPr>
          <a:xfrm>
            <a:off x="5142152" y="1762382"/>
            <a:ext cx="27186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8"/>
          </p:nvPr>
        </p:nvSpPr>
        <p:spPr>
          <a:xfrm>
            <a:off x="5142157" y="3674713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">
  <p:cSld name="CUSTOM_2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/>
          <p:nvPr/>
        </p:nvSpPr>
        <p:spPr>
          <a:xfrm>
            <a:off x="8297625" y="611525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6525761" y="478623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2"/>
          <p:cNvGrpSpPr/>
          <p:nvPr/>
        </p:nvGrpSpPr>
        <p:grpSpPr>
          <a:xfrm>
            <a:off x="4156825" y="4782100"/>
            <a:ext cx="830600" cy="111725"/>
            <a:chOff x="2969925" y="4212350"/>
            <a:chExt cx="830600" cy="111725"/>
          </a:xfrm>
        </p:grpSpPr>
        <p:sp>
          <p:nvSpPr>
            <p:cNvPr id="614" name="Google Shape;614;p32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2"/>
          <p:cNvGrpSpPr/>
          <p:nvPr/>
        </p:nvGrpSpPr>
        <p:grpSpPr>
          <a:xfrm>
            <a:off x="363883" y="611515"/>
            <a:ext cx="944485" cy="186469"/>
            <a:chOff x="3558075" y="1392400"/>
            <a:chExt cx="1289575" cy="254600"/>
          </a:xfrm>
        </p:grpSpPr>
        <p:sp>
          <p:nvSpPr>
            <p:cNvPr id="619" name="Google Shape;619;p32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2"/>
          <p:cNvSpPr/>
          <p:nvPr/>
        </p:nvSpPr>
        <p:spPr>
          <a:xfrm>
            <a:off x="363886" y="332166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2"/>
          <p:cNvSpPr txBox="1">
            <a:spLocks noGrp="1"/>
          </p:cNvSpPr>
          <p:nvPr>
            <p:ph type="subTitle" idx="1"/>
          </p:nvPr>
        </p:nvSpPr>
        <p:spPr>
          <a:xfrm>
            <a:off x="713225" y="2094750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32"/>
          <p:cNvSpPr txBox="1">
            <a:spLocks noGrp="1"/>
          </p:cNvSpPr>
          <p:nvPr>
            <p:ph type="subTitle" idx="2"/>
          </p:nvPr>
        </p:nvSpPr>
        <p:spPr>
          <a:xfrm>
            <a:off x="3285725" y="2094750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2"/>
          <p:cNvSpPr txBox="1">
            <a:spLocks noGrp="1"/>
          </p:cNvSpPr>
          <p:nvPr>
            <p:ph type="subTitle" idx="3"/>
          </p:nvPr>
        </p:nvSpPr>
        <p:spPr>
          <a:xfrm>
            <a:off x="5858325" y="2094750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32"/>
          <p:cNvSpPr txBox="1">
            <a:spLocks noGrp="1"/>
          </p:cNvSpPr>
          <p:nvPr>
            <p:ph type="subTitle" idx="4"/>
          </p:nvPr>
        </p:nvSpPr>
        <p:spPr>
          <a:xfrm>
            <a:off x="713225" y="3921627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32"/>
          <p:cNvSpPr txBox="1">
            <a:spLocks noGrp="1"/>
          </p:cNvSpPr>
          <p:nvPr>
            <p:ph type="subTitle" idx="5"/>
          </p:nvPr>
        </p:nvSpPr>
        <p:spPr>
          <a:xfrm>
            <a:off x="3285725" y="3921627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6"/>
          </p:nvPr>
        </p:nvSpPr>
        <p:spPr>
          <a:xfrm>
            <a:off x="5858325" y="3921627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7"/>
          </p:nvPr>
        </p:nvSpPr>
        <p:spPr>
          <a:xfrm>
            <a:off x="1659725" y="1409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2"/>
          <p:cNvSpPr txBox="1">
            <a:spLocks noGrp="1"/>
          </p:cNvSpPr>
          <p:nvPr>
            <p:ph type="subTitle" idx="8"/>
          </p:nvPr>
        </p:nvSpPr>
        <p:spPr>
          <a:xfrm>
            <a:off x="4232075" y="1409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subTitle" idx="9"/>
          </p:nvPr>
        </p:nvSpPr>
        <p:spPr>
          <a:xfrm>
            <a:off x="6804925" y="1409650"/>
            <a:ext cx="679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13"/>
          </p:nvPr>
        </p:nvSpPr>
        <p:spPr>
          <a:xfrm>
            <a:off x="1659725" y="3236525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14"/>
          </p:nvPr>
        </p:nvSpPr>
        <p:spPr>
          <a:xfrm>
            <a:off x="4232075" y="3236525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15"/>
          </p:nvPr>
        </p:nvSpPr>
        <p:spPr>
          <a:xfrm>
            <a:off x="6804675" y="3236525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04808" y="789865"/>
            <a:ext cx="944485" cy="186469"/>
            <a:chOff x="3558075" y="1392400"/>
            <a:chExt cx="1289575" cy="254600"/>
          </a:xfrm>
        </p:grpSpPr>
        <p:sp>
          <p:nvSpPr>
            <p:cNvPr id="102" name="Google Shape;102;p6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7666538" y="430756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8125313" y="4520038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7768886" y="78914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6186886" y="44016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2231861" y="3515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6519672" y="817513"/>
            <a:ext cx="2187217" cy="3134823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713225" y="4465700"/>
            <a:ext cx="830600" cy="111725"/>
            <a:chOff x="2969925" y="4212350"/>
            <a:chExt cx="830600" cy="111725"/>
          </a:xfrm>
        </p:grpSpPr>
        <p:sp>
          <p:nvSpPr>
            <p:cNvPr id="168" name="Google Shape;168;p9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656283" y="446265"/>
            <a:ext cx="944485" cy="186469"/>
            <a:chOff x="3558075" y="1392400"/>
            <a:chExt cx="1289575" cy="254600"/>
          </a:xfrm>
        </p:grpSpPr>
        <p:sp>
          <p:nvSpPr>
            <p:cNvPr id="173" name="Google Shape;173;p9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9"/>
          <p:cNvSpPr/>
          <p:nvPr/>
        </p:nvSpPr>
        <p:spPr>
          <a:xfrm>
            <a:off x="3386825" y="102631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3560761" y="41986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5490811" y="53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713225" y="1535550"/>
            <a:ext cx="38589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713225" y="2125650"/>
            <a:ext cx="3858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4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1724276" y="17693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842455" y="16890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3"/>
          </p:nvPr>
        </p:nvSpPr>
        <p:spPr>
          <a:xfrm>
            <a:off x="1724276" y="3236688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4" hasCustomPrompt="1"/>
          </p:nvPr>
        </p:nvSpPr>
        <p:spPr>
          <a:xfrm>
            <a:off x="842451" y="3201738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5"/>
          </p:nvPr>
        </p:nvSpPr>
        <p:spPr>
          <a:xfrm>
            <a:off x="5583182" y="17693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 hasCustomPrompt="1"/>
          </p:nvPr>
        </p:nvSpPr>
        <p:spPr>
          <a:xfrm>
            <a:off x="4701233" y="16924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5583182" y="3236688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4701238" y="3193488"/>
            <a:ext cx="7464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9"/>
          </p:nvPr>
        </p:nvSpPr>
        <p:spPr>
          <a:xfrm>
            <a:off x="1724276" y="1537913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1724276" y="2865888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4"/>
          </p:nvPr>
        </p:nvSpPr>
        <p:spPr>
          <a:xfrm>
            <a:off x="5583182" y="1529688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5"/>
          </p:nvPr>
        </p:nvSpPr>
        <p:spPr>
          <a:xfrm>
            <a:off x="5583182" y="2865888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4165902" y="4721925"/>
            <a:ext cx="145895" cy="147726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245561" y="120319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5482977" y="149598"/>
            <a:ext cx="145895" cy="147726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8630161" y="34324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7745800" y="42471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713225" y="567700"/>
            <a:ext cx="830600" cy="111725"/>
            <a:chOff x="2969925" y="4212350"/>
            <a:chExt cx="830600" cy="111725"/>
          </a:xfrm>
        </p:grpSpPr>
        <p:sp>
          <p:nvSpPr>
            <p:cNvPr id="232" name="Google Shape;232;p13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3"/>
          <p:cNvGrpSpPr/>
          <p:nvPr/>
        </p:nvGrpSpPr>
        <p:grpSpPr>
          <a:xfrm>
            <a:off x="7486408" y="4390965"/>
            <a:ext cx="944485" cy="186469"/>
            <a:chOff x="3558075" y="1392400"/>
            <a:chExt cx="1289575" cy="254600"/>
          </a:xfrm>
        </p:grpSpPr>
        <p:sp>
          <p:nvSpPr>
            <p:cNvPr id="237" name="Google Shape;237;p13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3"/>
          <p:cNvSpPr/>
          <p:nvPr/>
        </p:nvSpPr>
        <p:spPr>
          <a:xfrm>
            <a:off x="1543825" y="4464338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">
    <p:bg>
      <p:bgPr>
        <a:solidFill>
          <a:schemeClr val="dk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 rot="-5400000" flipH="1">
            <a:off x="2717622" y="-352297"/>
            <a:ext cx="3405179" cy="4880464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0" y="739425"/>
            <a:ext cx="6467400" cy="36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flipH="1">
            <a:off x="7309161" y="539488"/>
            <a:ext cx="830600" cy="111725"/>
            <a:chOff x="2969925" y="4212350"/>
            <a:chExt cx="830600" cy="111725"/>
          </a:xfrm>
        </p:grpSpPr>
        <p:sp>
          <p:nvSpPr>
            <p:cNvPr id="250" name="Google Shape;250;p14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4"/>
          <p:cNvGrpSpPr/>
          <p:nvPr/>
        </p:nvGrpSpPr>
        <p:grpSpPr>
          <a:xfrm flipH="1">
            <a:off x="2608668" y="4692452"/>
            <a:ext cx="944485" cy="186469"/>
            <a:chOff x="3558075" y="1392400"/>
            <a:chExt cx="1289575" cy="254600"/>
          </a:xfrm>
        </p:grpSpPr>
        <p:sp>
          <p:nvSpPr>
            <p:cNvPr id="255" name="Google Shape;255;p14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4"/>
          <p:cNvSpPr/>
          <p:nvPr/>
        </p:nvSpPr>
        <p:spPr>
          <a:xfrm flipH="1">
            <a:off x="7483656" y="438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7915608" y="2480473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8430908" y="2657523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"/>
          <p:cNvSpPr/>
          <p:nvPr/>
        </p:nvSpPr>
        <p:spPr>
          <a:xfrm flipH="1">
            <a:off x="8338106" y="13846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911775" y="1572600"/>
            <a:ext cx="50823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5"/>
          <p:cNvGrpSpPr/>
          <p:nvPr/>
        </p:nvGrpSpPr>
        <p:grpSpPr>
          <a:xfrm>
            <a:off x="604808" y="789865"/>
            <a:ext cx="944485" cy="186469"/>
            <a:chOff x="3558075" y="1392400"/>
            <a:chExt cx="1289575" cy="254600"/>
          </a:xfrm>
        </p:grpSpPr>
        <p:sp>
          <p:nvSpPr>
            <p:cNvPr id="270" name="Google Shape;270;p15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5"/>
          <p:cNvSpPr/>
          <p:nvPr/>
        </p:nvSpPr>
        <p:spPr>
          <a:xfrm>
            <a:off x="7666538" y="430756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8125313" y="4520038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7768886" y="78914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6186886" y="44016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2231861" y="3515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8336112" y="1097145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8" y="4063723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7469186" y="53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>
            <a:off x="6302483" y="4572602"/>
            <a:ext cx="944485" cy="186469"/>
            <a:chOff x="3558075" y="1392400"/>
            <a:chExt cx="1289575" cy="254600"/>
          </a:xfrm>
        </p:grpSpPr>
        <p:sp>
          <p:nvSpPr>
            <p:cNvPr id="325" name="Google Shape;325;p18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8"/>
          <p:cNvSpPr/>
          <p:nvPr/>
        </p:nvSpPr>
        <p:spPr>
          <a:xfrm>
            <a:off x="2794361" y="438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8"/>
          <p:cNvGrpSpPr/>
          <p:nvPr/>
        </p:nvGrpSpPr>
        <p:grpSpPr>
          <a:xfrm>
            <a:off x="533625" y="850963"/>
            <a:ext cx="830600" cy="111725"/>
            <a:chOff x="2969925" y="4212350"/>
            <a:chExt cx="830600" cy="111725"/>
          </a:xfrm>
        </p:grpSpPr>
        <p:sp>
          <p:nvSpPr>
            <p:cNvPr id="335" name="Google Shape;335;p18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9"/>
          <p:cNvGrpSpPr/>
          <p:nvPr/>
        </p:nvGrpSpPr>
        <p:grpSpPr>
          <a:xfrm>
            <a:off x="8013158" y="951627"/>
            <a:ext cx="944485" cy="186469"/>
            <a:chOff x="3558075" y="1392400"/>
            <a:chExt cx="1289575" cy="254600"/>
          </a:xfrm>
        </p:grpSpPr>
        <p:sp>
          <p:nvSpPr>
            <p:cNvPr id="342" name="Google Shape;342;p19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19"/>
          <p:cNvSpPr/>
          <p:nvPr/>
        </p:nvSpPr>
        <p:spPr>
          <a:xfrm>
            <a:off x="500458" y="1370348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9"/>
          <p:cNvGrpSpPr/>
          <p:nvPr/>
        </p:nvGrpSpPr>
        <p:grpSpPr>
          <a:xfrm>
            <a:off x="4309225" y="4729825"/>
            <a:ext cx="830600" cy="111725"/>
            <a:chOff x="2969925" y="4212350"/>
            <a:chExt cx="830600" cy="111725"/>
          </a:xfrm>
        </p:grpSpPr>
        <p:sp>
          <p:nvSpPr>
            <p:cNvPr id="352" name="Google Shape;352;p19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>
            <a:off x="4631736" y="17338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500461" y="42413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8853461" y="42413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  <a:defRPr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4" r:id="rId8"/>
    <p:sldLayoutId id="2147483665" r:id="rId9"/>
    <p:sldLayoutId id="2147483667" r:id="rId10"/>
    <p:sldLayoutId id="2147483670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"/>
          <p:cNvSpPr txBox="1">
            <a:spLocks noGrp="1"/>
          </p:cNvSpPr>
          <p:nvPr>
            <p:ph type="ctrTitle"/>
          </p:nvPr>
        </p:nvSpPr>
        <p:spPr>
          <a:xfrm>
            <a:off x="1651949" y="1413401"/>
            <a:ext cx="58401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DUMBWAYS</a:t>
            </a:r>
            <a:br>
              <a:rPr lang="en-ID" dirty="0"/>
            </a:br>
            <a:r>
              <a:rPr lang="en-ID" sz="2800" dirty="0"/>
              <a:t>BOOTCAMP</a:t>
            </a:r>
            <a:endParaRPr sz="2800" dirty="0"/>
          </a:p>
        </p:txBody>
      </p:sp>
      <p:sp>
        <p:nvSpPr>
          <p:cNvPr id="697" name="Google Shape;697;p39"/>
          <p:cNvSpPr txBox="1">
            <a:spLocks noGrp="1"/>
          </p:cNvSpPr>
          <p:nvPr>
            <p:ph type="subTitle" idx="1"/>
          </p:nvPr>
        </p:nvSpPr>
        <p:spPr>
          <a:xfrm>
            <a:off x="1651925" y="3322050"/>
            <a:ext cx="5840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 </a:t>
            </a:r>
            <a:r>
              <a:rPr lang="en-ID" dirty="0" err="1"/>
              <a:t>Gusti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Dharma Putra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FF84-D984-4E12-9850-05E71B2E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5" y="1310483"/>
            <a:ext cx="6666271" cy="32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05D06-7A6C-4510-A4BA-A6DAA8E9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3" y="1241081"/>
            <a:ext cx="7118555" cy="31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EFF4A-A420-4A52-B026-4DBF3126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" y="1403517"/>
            <a:ext cx="7718323" cy="28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5FB24-E59F-46AC-8254-BC0D7204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75" y="961863"/>
            <a:ext cx="6377351" cy="37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4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8BD98-C475-4373-894E-20578187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43" y="1163311"/>
            <a:ext cx="5787015" cy="32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Setup Server with Ansible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02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6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9AAFA34-45BD-4143-9048-F8248B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Setup Server with Ansible</a:t>
            </a:r>
          </a:p>
        </p:txBody>
      </p:sp>
      <p:grpSp>
        <p:nvGrpSpPr>
          <p:cNvPr id="4" name="Google Shape;8519;p75">
            <a:extLst>
              <a:ext uri="{FF2B5EF4-FFF2-40B4-BE49-F238E27FC236}">
                <a16:creationId xmlns:a16="http://schemas.microsoft.com/office/drawing/2014/main" id="{F2A63E09-ACE3-4034-A7C4-32B134BBD5F4}"/>
              </a:ext>
            </a:extLst>
          </p:cNvPr>
          <p:cNvGrpSpPr/>
          <p:nvPr/>
        </p:nvGrpSpPr>
        <p:grpSpPr>
          <a:xfrm rot="5400000">
            <a:off x="-798415" y="2722565"/>
            <a:ext cx="3744847" cy="721569"/>
            <a:chOff x="3512551" y="2358282"/>
            <a:chExt cx="1597046" cy="307724"/>
          </a:xfrm>
        </p:grpSpPr>
        <p:grpSp>
          <p:nvGrpSpPr>
            <p:cNvPr id="5" name="Google Shape;8520;p75">
              <a:extLst>
                <a:ext uri="{FF2B5EF4-FFF2-40B4-BE49-F238E27FC236}">
                  <a16:creationId xmlns:a16="http://schemas.microsoft.com/office/drawing/2014/main" id="{A58587E7-AB10-4163-AC65-40B2DEA9380A}"/>
                </a:ext>
              </a:extLst>
            </p:cNvPr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2" name="Google Shape;8521;p75">
                <a:extLst>
                  <a:ext uri="{FF2B5EF4-FFF2-40B4-BE49-F238E27FC236}">
                    <a16:creationId xmlns:a16="http://schemas.microsoft.com/office/drawing/2014/main" id="{B55C19CA-7661-453B-8DBC-DC8C813DB513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8522;p75">
                <a:extLst>
                  <a:ext uri="{FF2B5EF4-FFF2-40B4-BE49-F238E27FC236}">
                    <a16:creationId xmlns:a16="http://schemas.microsoft.com/office/drawing/2014/main" id="{2B8D6643-2556-46C4-A939-641A1EA6C4D7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8523;p75">
                <a:extLst>
                  <a:ext uri="{FF2B5EF4-FFF2-40B4-BE49-F238E27FC236}">
                    <a16:creationId xmlns:a16="http://schemas.microsoft.com/office/drawing/2014/main" id="{E04865C7-6310-4192-BC26-32B87EB12D95}"/>
                  </a:ext>
                </a:extLst>
              </p:cNvPr>
              <p:cNvCxnSpPr>
                <a:stCxn id="11" idx="6"/>
                <a:endCxn id="20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8526;p75">
              <a:extLst>
                <a:ext uri="{FF2B5EF4-FFF2-40B4-BE49-F238E27FC236}">
                  <a16:creationId xmlns:a16="http://schemas.microsoft.com/office/drawing/2014/main" id="{653DA6CC-8B95-4045-9A45-F1ECE4890ED7}"/>
                </a:ext>
              </a:extLst>
            </p:cNvPr>
            <p:cNvGrpSpPr/>
            <p:nvPr/>
          </p:nvGrpSpPr>
          <p:grpSpPr>
            <a:xfrm>
              <a:off x="3969644" y="2369210"/>
              <a:ext cx="225853" cy="296796"/>
              <a:chOff x="3969644" y="2369210"/>
              <a:chExt cx="225853" cy="296796"/>
            </a:xfrm>
          </p:grpSpPr>
          <p:cxnSp>
            <p:nvCxnSpPr>
              <p:cNvPr id="19" name="Google Shape;8527;p75">
                <a:extLst>
                  <a:ext uri="{FF2B5EF4-FFF2-40B4-BE49-F238E27FC236}">
                    <a16:creationId xmlns:a16="http://schemas.microsoft.com/office/drawing/2014/main" id="{72912E8B-00D5-4C6F-A407-B80E8A45AECF}"/>
                  </a:ext>
                </a:extLst>
              </p:cNvPr>
              <p:cNvCxnSpPr/>
              <p:nvPr/>
            </p:nvCxnSpPr>
            <p:spPr>
              <a:xfrm>
                <a:off x="4079224" y="2369210"/>
                <a:ext cx="0" cy="997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8525;p75">
                <a:extLst>
                  <a:ext uri="{FF2B5EF4-FFF2-40B4-BE49-F238E27FC236}">
                    <a16:creationId xmlns:a16="http://schemas.microsoft.com/office/drawing/2014/main" id="{3EB6AEBD-EB0A-4A67-82B8-B7BA0E88BE59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853" cy="225853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528;p75">
                <a:extLst>
                  <a:ext uri="{FF2B5EF4-FFF2-40B4-BE49-F238E27FC236}">
                    <a16:creationId xmlns:a16="http://schemas.microsoft.com/office/drawing/2014/main" id="{896558EE-1B00-4A64-8A19-C8D9B23509EC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273" cy="168273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" name="Google Shape;8529;p75">
              <a:extLst>
                <a:ext uri="{FF2B5EF4-FFF2-40B4-BE49-F238E27FC236}">
                  <a16:creationId xmlns:a16="http://schemas.microsoft.com/office/drawing/2014/main" id="{2D53F7C0-D7C2-414E-A2D9-7696FCF88301}"/>
                </a:ext>
              </a:extLst>
            </p:cNvPr>
            <p:cNvGrpSpPr/>
            <p:nvPr/>
          </p:nvGrpSpPr>
          <p:grpSpPr>
            <a:xfrm>
              <a:off x="4426818" y="2358282"/>
              <a:ext cx="225613" cy="307569"/>
              <a:chOff x="4426818" y="2358282"/>
              <a:chExt cx="225613" cy="307569"/>
            </a:xfrm>
          </p:grpSpPr>
          <p:cxnSp>
            <p:nvCxnSpPr>
              <p:cNvPr id="16" name="Google Shape;8530;p75">
                <a:extLst>
                  <a:ext uri="{FF2B5EF4-FFF2-40B4-BE49-F238E27FC236}">
                    <a16:creationId xmlns:a16="http://schemas.microsoft.com/office/drawing/2014/main" id="{64264091-9B3F-4706-A235-3DBE2BAE6B16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rot="10800000">
                <a:off x="4539662" y="2358282"/>
                <a:ext cx="0" cy="110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8532;p75">
                <a:extLst>
                  <a:ext uri="{FF2B5EF4-FFF2-40B4-BE49-F238E27FC236}">
                    <a16:creationId xmlns:a16="http://schemas.microsoft.com/office/drawing/2014/main" id="{8BCB53E2-D7BB-4F3D-BFF4-737BDAD223D4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13" cy="225698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531;p75">
                <a:extLst>
                  <a:ext uri="{FF2B5EF4-FFF2-40B4-BE49-F238E27FC236}">
                    <a16:creationId xmlns:a16="http://schemas.microsoft.com/office/drawing/2014/main" id="{E31CB050-14A6-4AB7-B589-F8C99C33490F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35" cy="168035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533;p75">
              <a:extLst>
                <a:ext uri="{FF2B5EF4-FFF2-40B4-BE49-F238E27FC236}">
                  <a16:creationId xmlns:a16="http://schemas.microsoft.com/office/drawing/2014/main" id="{A25DF7B2-FAFE-4F42-A716-BEBEA4ABEEE4}"/>
                </a:ext>
              </a:extLst>
            </p:cNvPr>
            <p:cNvGrpSpPr/>
            <p:nvPr/>
          </p:nvGrpSpPr>
          <p:grpSpPr>
            <a:xfrm>
              <a:off x="4883984" y="2369210"/>
              <a:ext cx="225613" cy="296641"/>
              <a:chOff x="4883984" y="2369210"/>
              <a:chExt cx="225613" cy="296641"/>
            </a:xfrm>
          </p:grpSpPr>
          <p:cxnSp>
            <p:nvCxnSpPr>
              <p:cNvPr id="13" name="Google Shape;8534;p75">
                <a:extLst>
                  <a:ext uri="{FF2B5EF4-FFF2-40B4-BE49-F238E27FC236}">
                    <a16:creationId xmlns:a16="http://schemas.microsoft.com/office/drawing/2014/main" id="{2FECC3E2-4040-482E-8328-528D03E730C8}"/>
                  </a:ext>
                </a:extLst>
              </p:cNvPr>
              <p:cNvCxnSpPr/>
              <p:nvPr/>
            </p:nvCxnSpPr>
            <p:spPr>
              <a:xfrm>
                <a:off x="4993692" y="2369210"/>
                <a:ext cx="0" cy="99608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8535;p75">
                <a:extLst>
                  <a:ext uri="{FF2B5EF4-FFF2-40B4-BE49-F238E27FC236}">
                    <a16:creationId xmlns:a16="http://schemas.microsoft.com/office/drawing/2014/main" id="{D0200045-BABE-4017-9C44-F70C752586E9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13" cy="225698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536;p75">
                <a:extLst>
                  <a:ext uri="{FF2B5EF4-FFF2-40B4-BE49-F238E27FC236}">
                    <a16:creationId xmlns:a16="http://schemas.microsoft.com/office/drawing/2014/main" id="{916F5A73-8FDA-42DE-A437-4981EFFC0406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35" cy="168035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537;p75">
              <a:extLst>
                <a:ext uri="{FF2B5EF4-FFF2-40B4-BE49-F238E27FC236}">
                  <a16:creationId xmlns:a16="http://schemas.microsoft.com/office/drawing/2014/main" id="{327B58A2-1D15-4C3A-B738-485C6D932161}"/>
                </a:ext>
              </a:extLst>
            </p:cNvPr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10" name="Google Shape;8538;p75">
                <a:extLst>
                  <a:ext uri="{FF2B5EF4-FFF2-40B4-BE49-F238E27FC236}">
                    <a16:creationId xmlns:a16="http://schemas.microsoft.com/office/drawing/2014/main" id="{0281F6D7-2205-4449-A579-F40FFA25F0C6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8524;p75">
                <a:extLst>
                  <a:ext uri="{FF2B5EF4-FFF2-40B4-BE49-F238E27FC236}">
                    <a16:creationId xmlns:a16="http://schemas.microsoft.com/office/drawing/2014/main" id="{432383E9-3D99-4202-9CDE-85B41941F045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39;p75">
                <a:extLst>
                  <a:ext uri="{FF2B5EF4-FFF2-40B4-BE49-F238E27FC236}">
                    <a16:creationId xmlns:a16="http://schemas.microsoft.com/office/drawing/2014/main" id="{ED228468-8155-4742-8538-5B6F012057E3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Subtitle 3">
            <a:extLst>
              <a:ext uri="{FF2B5EF4-FFF2-40B4-BE49-F238E27FC236}">
                <a16:creationId xmlns:a16="http://schemas.microsoft.com/office/drawing/2014/main" id="{C770A14D-87B5-4727-A90B-0BB841B1125F}"/>
              </a:ext>
            </a:extLst>
          </p:cNvPr>
          <p:cNvSpPr txBox="1">
            <a:spLocks/>
          </p:cNvSpPr>
          <p:nvPr/>
        </p:nvSpPr>
        <p:spPr>
          <a:xfrm>
            <a:off x="1507092" y="1612644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Work Sans Regular" panose="020B0604020202020204" charset="0"/>
              </a:rPr>
              <a:t>apt install python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1" name="Subtitle 6">
            <a:extLst>
              <a:ext uri="{FF2B5EF4-FFF2-40B4-BE49-F238E27FC236}">
                <a16:creationId xmlns:a16="http://schemas.microsoft.com/office/drawing/2014/main" id="{AFD34733-2BF2-4B79-BA92-F1F3EBD8745A}"/>
              </a:ext>
            </a:extLst>
          </p:cNvPr>
          <p:cNvSpPr txBox="1">
            <a:spLocks/>
          </p:cNvSpPr>
          <p:nvPr/>
        </p:nvSpPr>
        <p:spPr>
          <a:xfrm>
            <a:off x="1507242" y="1290169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Install Python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2" name="Subtitle 3">
            <a:extLst>
              <a:ext uri="{FF2B5EF4-FFF2-40B4-BE49-F238E27FC236}">
                <a16:creationId xmlns:a16="http://schemas.microsoft.com/office/drawing/2014/main" id="{A731B47E-CE48-4DE2-8EC8-FB042F66818B}"/>
              </a:ext>
            </a:extLst>
          </p:cNvPr>
          <p:cNvSpPr txBox="1">
            <a:spLocks/>
          </p:cNvSpPr>
          <p:nvPr/>
        </p:nvSpPr>
        <p:spPr>
          <a:xfrm>
            <a:off x="1507092" y="2654357"/>
            <a:ext cx="4154672" cy="280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Work Sans Regular" panose="020B0604020202020204" charset="0"/>
              </a:rPr>
              <a:t>sudo</a:t>
            </a:r>
            <a:r>
              <a:rPr lang="en-US" dirty="0">
                <a:latin typeface="Work Sans Regular" panose="020B0604020202020204" charset="0"/>
              </a:rPr>
              <a:t> apt-add-repository </a:t>
            </a:r>
            <a:r>
              <a:rPr lang="en-US" dirty="0" err="1">
                <a:latin typeface="Work Sans Regular" panose="020B0604020202020204" charset="0"/>
              </a:rPr>
              <a:t>ppa:ansible</a:t>
            </a:r>
            <a:r>
              <a:rPr lang="en-US" dirty="0">
                <a:latin typeface="Work Sans Regular" panose="020B0604020202020204" charset="0"/>
              </a:rPr>
              <a:t>/ansible 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7D34A6AB-9E06-448E-8F84-A78AED6BD622}"/>
              </a:ext>
            </a:extLst>
          </p:cNvPr>
          <p:cNvSpPr txBox="1">
            <a:spLocks/>
          </p:cNvSpPr>
          <p:nvPr/>
        </p:nvSpPr>
        <p:spPr>
          <a:xfrm>
            <a:off x="1507091" y="2348322"/>
            <a:ext cx="3578475" cy="463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Add Ansible repository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4" name="Subtitle 3">
            <a:extLst>
              <a:ext uri="{FF2B5EF4-FFF2-40B4-BE49-F238E27FC236}">
                <a16:creationId xmlns:a16="http://schemas.microsoft.com/office/drawing/2014/main" id="{102D9FD3-8729-48DC-82C3-5F4A6B1C9953}"/>
              </a:ext>
            </a:extLst>
          </p:cNvPr>
          <p:cNvSpPr txBox="1">
            <a:spLocks/>
          </p:cNvSpPr>
          <p:nvPr/>
        </p:nvSpPr>
        <p:spPr>
          <a:xfrm>
            <a:off x="1507092" y="3710309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Work Sans Regular" panose="020B0604020202020204" charset="0"/>
              </a:rPr>
              <a:t>apt update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5" name="Subtitle 6">
            <a:extLst>
              <a:ext uri="{FF2B5EF4-FFF2-40B4-BE49-F238E27FC236}">
                <a16:creationId xmlns:a16="http://schemas.microsoft.com/office/drawing/2014/main" id="{AD846873-449F-4C20-930F-FB51294D6427}"/>
              </a:ext>
            </a:extLst>
          </p:cNvPr>
          <p:cNvSpPr txBox="1">
            <a:spLocks/>
          </p:cNvSpPr>
          <p:nvPr/>
        </p:nvSpPr>
        <p:spPr>
          <a:xfrm>
            <a:off x="1507092" y="3406687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Update cache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6" name="Subtitle 3">
            <a:extLst>
              <a:ext uri="{FF2B5EF4-FFF2-40B4-BE49-F238E27FC236}">
                <a16:creationId xmlns:a16="http://schemas.microsoft.com/office/drawing/2014/main" id="{9989C87A-4EA2-4EBB-B852-8919EE9281E8}"/>
              </a:ext>
            </a:extLst>
          </p:cNvPr>
          <p:cNvSpPr txBox="1">
            <a:spLocks/>
          </p:cNvSpPr>
          <p:nvPr/>
        </p:nvSpPr>
        <p:spPr>
          <a:xfrm>
            <a:off x="1434771" y="4747721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Work Sans Regular" panose="020B0604020202020204" charset="0"/>
              </a:rPr>
              <a:t>apt install ansible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7" name="Subtitle 6">
            <a:extLst>
              <a:ext uri="{FF2B5EF4-FFF2-40B4-BE49-F238E27FC236}">
                <a16:creationId xmlns:a16="http://schemas.microsoft.com/office/drawing/2014/main" id="{CAE3A0D8-C52C-441F-A75B-0DFD21266AF4}"/>
              </a:ext>
            </a:extLst>
          </p:cNvPr>
          <p:cNvSpPr txBox="1">
            <a:spLocks/>
          </p:cNvSpPr>
          <p:nvPr/>
        </p:nvSpPr>
        <p:spPr>
          <a:xfrm>
            <a:off x="1434621" y="4465051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Install Ansible</a:t>
            </a:r>
            <a:endParaRPr lang="en-ID" sz="1800" b="1" dirty="0"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6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9AAFA34-45BD-4143-9048-F8248B66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31" y="290044"/>
            <a:ext cx="7717800" cy="370800"/>
          </a:xfrm>
        </p:spPr>
        <p:txBody>
          <a:bodyPr/>
          <a:lstStyle/>
          <a:p>
            <a:pPr algn="l"/>
            <a:r>
              <a:rPr lang="en-ID" dirty="0"/>
              <a:t>Setup Server with Ansible</a:t>
            </a:r>
          </a:p>
        </p:txBody>
      </p:sp>
      <p:grpSp>
        <p:nvGrpSpPr>
          <p:cNvPr id="4" name="Google Shape;8519;p75">
            <a:extLst>
              <a:ext uri="{FF2B5EF4-FFF2-40B4-BE49-F238E27FC236}">
                <a16:creationId xmlns:a16="http://schemas.microsoft.com/office/drawing/2014/main" id="{F2A63E09-ACE3-4034-A7C4-32B134BBD5F4}"/>
              </a:ext>
            </a:extLst>
          </p:cNvPr>
          <p:cNvGrpSpPr/>
          <p:nvPr/>
        </p:nvGrpSpPr>
        <p:grpSpPr>
          <a:xfrm rot="16200000" flipH="1">
            <a:off x="5115452" y="2491425"/>
            <a:ext cx="3744847" cy="721569"/>
            <a:chOff x="3512551" y="2358282"/>
            <a:chExt cx="1597046" cy="307724"/>
          </a:xfrm>
          <a:noFill/>
        </p:grpSpPr>
        <p:grpSp>
          <p:nvGrpSpPr>
            <p:cNvPr id="5" name="Google Shape;8520;p75">
              <a:extLst>
                <a:ext uri="{FF2B5EF4-FFF2-40B4-BE49-F238E27FC236}">
                  <a16:creationId xmlns:a16="http://schemas.microsoft.com/office/drawing/2014/main" id="{A58587E7-AB10-4163-AC65-40B2DEA9380A}"/>
                </a:ext>
              </a:extLst>
            </p:cNvPr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  <a:grpFill/>
          </p:grpSpPr>
          <p:cxnSp>
            <p:nvCxnSpPr>
              <p:cNvPr id="22" name="Google Shape;8521;p75">
                <a:extLst>
                  <a:ext uri="{FF2B5EF4-FFF2-40B4-BE49-F238E27FC236}">
                    <a16:creationId xmlns:a16="http://schemas.microsoft.com/office/drawing/2014/main" id="{B55C19CA-7661-453B-8DBC-DC8C813DB513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Google Shape;8522;p75">
                <a:extLst>
                  <a:ext uri="{FF2B5EF4-FFF2-40B4-BE49-F238E27FC236}">
                    <a16:creationId xmlns:a16="http://schemas.microsoft.com/office/drawing/2014/main" id="{2B8D6643-2556-46C4-A939-641A1EA6C4D7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Google Shape;8523;p75">
                <a:extLst>
                  <a:ext uri="{FF2B5EF4-FFF2-40B4-BE49-F238E27FC236}">
                    <a16:creationId xmlns:a16="http://schemas.microsoft.com/office/drawing/2014/main" id="{E04865C7-6310-4192-BC26-32B87EB12D95}"/>
                  </a:ext>
                </a:extLst>
              </p:cNvPr>
              <p:cNvCxnSpPr>
                <a:stCxn id="11" idx="6"/>
                <a:endCxn id="20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" name="Google Shape;8526;p75">
              <a:extLst>
                <a:ext uri="{FF2B5EF4-FFF2-40B4-BE49-F238E27FC236}">
                  <a16:creationId xmlns:a16="http://schemas.microsoft.com/office/drawing/2014/main" id="{653DA6CC-8B95-4045-9A45-F1ECE4890ED7}"/>
                </a:ext>
              </a:extLst>
            </p:cNvPr>
            <p:cNvGrpSpPr/>
            <p:nvPr/>
          </p:nvGrpSpPr>
          <p:grpSpPr>
            <a:xfrm>
              <a:off x="3969644" y="2369210"/>
              <a:ext cx="225853" cy="296796"/>
              <a:chOff x="3969644" y="2369210"/>
              <a:chExt cx="225853" cy="296796"/>
            </a:xfrm>
            <a:grpFill/>
          </p:grpSpPr>
          <p:cxnSp>
            <p:nvCxnSpPr>
              <p:cNvPr id="19" name="Google Shape;8527;p75">
                <a:extLst>
                  <a:ext uri="{FF2B5EF4-FFF2-40B4-BE49-F238E27FC236}">
                    <a16:creationId xmlns:a16="http://schemas.microsoft.com/office/drawing/2014/main" id="{72912E8B-00D5-4C6F-A407-B80E8A45AECF}"/>
                  </a:ext>
                </a:extLst>
              </p:cNvPr>
              <p:cNvCxnSpPr/>
              <p:nvPr/>
            </p:nvCxnSpPr>
            <p:spPr>
              <a:xfrm>
                <a:off x="4079224" y="2369210"/>
                <a:ext cx="0" cy="99772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8525;p75">
                <a:extLst>
                  <a:ext uri="{FF2B5EF4-FFF2-40B4-BE49-F238E27FC236}">
                    <a16:creationId xmlns:a16="http://schemas.microsoft.com/office/drawing/2014/main" id="{3EB6AEBD-EB0A-4A67-82B8-B7BA0E88BE59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853" cy="225853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528;p75">
                <a:extLst>
                  <a:ext uri="{FF2B5EF4-FFF2-40B4-BE49-F238E27FC236}">
                    <a16:creationId xmlns:a16="http://schemas.microsoft.com/office/drawing/2014/main" id="{896558EE-1B00-4A64-8A19-C8D9B23509EC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273" cy="168273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" name="Google Shape;8529;p75">
              <a:extLst>
                <a:ext uri="{FF2B5EF4-FFF2-40B4-BE49-F238E27FC236}">
                  <a16:creationId xmlns:a16="http://schemas.microsoft.com/office/drawing/2014/main" id="{2D53F7C0-D7C2-414E-A2D9-7696FCF88301}"/>
                </a:ext>
              </a:extLst>
            </p:cNvPr>
            <p:cNvGrpSpPr/>
            <p:nvPr/>
          </p:nvGrpSpPr>
          <p:grpSpPr>
            <a:xfrm>
              <a:off x="4426818" y="2358282"/>
              <a:ext cx="225613" cy="307569"/>
              <a:chOff x="4426818" y="2358282"/>
              <a:chExt cx="225613" cy="307569"/>
            </a:xfrm>
            <a:grpFill/>
          </p:grpSpPr>
          <p:cxnSp>
            <p:nvCxnSpPr>
              <p:cNvPr id="16" name="Google Shape;8530;p75">
                <a:extLst>
                  <a:ext uri="{FF2B5EF4-FFF2-40B4-BE49-F238E27FC236}">
                    <a16:creationId xmlns:a16="http://schemas.microsoft.com/office/drawing/2014/main" id="{64264091-9B3F-4706-A235-3DBE2BAE6B16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rot="10800000">
                <a:off x="4539662" y="2358282"/>
                <a:ext cx="0" cy="110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8532;p75">
                <a:extLst>
                  <a:ext uri="{FF2B5EF4-FFF2-40B4-BE49-F238E27FC236}">
                    <a16:creationId xmlns:a16="http://schemas.microsoft.com/office/drawing/2014/main" id="{8BCB53E2-D7BB-4F3D-BFF4-737BDAD223D4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13" cy="225698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531;p75">
                <a:extLst>
                  <a:ext uri="{FF2B5EF4-FFF2-40B4-BE49-F238E27FC236}">
                    <a16:creationId xmlns:a16="http://schemas.microsoft.com/office/drawing/2014/main" id="{E31CB050-14A6-4AB7-B589-F8C99C33490F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35" cy="168035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533;p75">
              <a:extLst>
                <a:ext uri="{FF2B5EF4-FFF2-40B4-BE49-F238E27FC236}">
                  <a16:creationId xmlns:a16="http://schemas.microsoft.com/office/drawing/2014/main" id="{A25DF7B2-FAFE-4F42-A716-BEBEA4ABEEE4}"/>
                </a:ext>
              </a:extLst>
            </p:cNvPr>
            <p:cNvGrpSpPr/>
            <p:nvPr/>
          </p:nvGrpSpPr>
          <p:grpSpPr>
            <a:xfrm>
              <a:off x="4883984" y="2369210"/>
              <a:ext cx="225613" cy="296641"/>
              <a:chOff x="4883984" y="2369210"/>
              <a:chExt cx="225613" cy="296641"/>
            </a:xfrm>
            <a:grpFill/>
          </p:grpSpPr>
          <p:cxnSp>
            <p:nvCxnSpPr>
              <p:cNvPr id="13" name="Google Shape;8534;p75">
                <a:extLst>
                  <a:ext uri="{FF2B5EF4-FFF2-40B4-BE49-F238E27FC236}">
                    <a16:creationId xmlns:a16="http://schemas.microsoft.com/office/drawing/2014/main" id="{2FECC3E2-4040-482E-8328-528D03E730C8}"/>
                  </a:ext>
                </a:extLst>
              </p:cNvPr>
              <p:cNvCxnSpPr/>
              <p:nvPr/>
            </p:nvCxnSpPr>
            <p:spPr>
              <a:xfrm>
                <a:off x="4993692" y="2369210"/>
                <a:ext cx="0" cy="99608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8535;p75">
                <a:extLst>
                  <a:ext uri="{FF2B5EF4-FFF2-40B4-BE49-F238E27FC236}">
                    <a16:creationId xmlns:a16="http://schemas.microsoft.com/office/drawing/2014/main" id="{D0200045-BABE-4017-9C44-F70C752586E9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13" cy="225698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536;p75">
                <a:extLst>
                  <a:ext uri="{FF2B5EF4-FFF2-40B4-BE49-F238E27FC236}">
                    <a16:creationId xmlns:a16="http://schemas.microsoft.com/office/drawing/2014/main" id="{916F5A73-8FDA-42DE-A437-4981EFFC0406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35" cy="168035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537;p75">
              <a:extLst>
                <a:ext uri="{FF2B5EF4-FFF2-40B4-BE49-F238E27FC236}">
                  <a16:creationId xmlns:a16="http://schemas.microsoft.com/office/drawing/2014/main" id="{327B58A2-1D15-4C3A-B738-485C6D932161}"/>
                </a:ext>
              </a:extLst>
            </p:cNvPr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  <a:grpFill/>
          </p:grpSpPr>
          <p:cxnSp>
            <p:nvCxnSpPr>
              <p:cNvPr id="10" name="Google Shape;8538;p75">
                <a:extLst>
                  <a:ext uri="{FF2B5EF4-FFF2-40B4-BE49-F238E27FC236}">
                    <a16:creationId xmlns:a16="http://schemas.microsoft.com/office/drawing/2014/main" id="{0281F6D7-2205-4449-A579-F40FFA25F0C6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8524;p75">
                <a:extLst>
                  <a:ext uri="{FF2B5EF4-FFF2-40B4-BE49-F238E27FC236}">
                    <a16:creationId xmlns:a16="http://schemas.microsoft.com/office/drawing/2014/main" id="{432383E9-3D99-4202-9CDE-85B41941F045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39;p75">
                <a:extLst>
                  <a:ext uri="{FF2B5EF4-FFF2-40B4-BE49-F238E27FC236}">
                    <a16:creationId xmlns:a16="http://schemas.microsoft.com/office/drawing/2014/main" id="{ED228468-8155-4742-8538-5B6F012057E3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Subtitle 3">
            <a:extLst>
              <a:ext uri="{FF2B5EF4-FFF2-40B4-BE49-F238E27FC236}">
                <a16:creationId xmlns:a16="http://schemas.microsoft.com/office/drawing/2014/main" id="{C770A14D-87B5-4727-A90B-0BB841B1125F}"/>
              </a:ext>
            </a:extLst>
          </p:cNvPr>
          <p:cNvSpPr txBox="1">
            <a:spLocks/>
          </p:cNvSpPr>
          <p:nvPr/>
        </p:nvSpPr>
        <p:spPr>
          <a:xfrm>
            <a:off x="3097191" y="1376051"/>
            <a:ext cx="3578475" cy="3897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Work Sans Regular" panose="020B0604020202020204" charset="0"/>
              </a:rPr>
              <a:t>Membuat</a:t>
            </a:r>
            <a:r>
              <a:rPr lang="en-US" dirty="0">
                <a:latin typeface="Work Sans Regular" panose="020B0604020202020204" charset="0"/>
              </a:rPr>
              <a:t> inventory </a:t>
            </a:r>
            <a:r>
              <a:rPr lang="en-US" dirty="0" err="1">
                <a:latin typeface="Work Sans Regular" panose="020B0604020202020204" charset="0"/>
              </a:rPr>
              <a:t>berisi</a:t>
            </a:r>
            <a:r>
              <a:rPr lang="en-US" dirty="0">
                <a:latin typeface="Work Sans Regular" panose="020B0604020202020204" charset="0"/>
              </a:rPr>
              <a:t> host remote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1" name="Subtitle 6">
            <a:extLst>
              <a:ext uri="{FF2B5EF4-FFF2-40B4-BE49-F238E27FC236}">
                <a16:creationId xmlns:a16="http://schemas.microsoft.com/office/drawing/2014/main" id="{AFD34733-2BF2-4B79-BA92-F1F3EBD8745A}"/>
              </a:ext>
            </a:extLst>
          </p:cNvPr>
          <p:cNvSpPr txBox="1">
            <a:spLocks/>
          </p:cNvSpPr>
          <p:nvPr/>
        </p:nvSpPr>
        <p:spPr>
          <a:xfrm>
            <a:off x="4283902" y="1053576"/>
            <a:ext cx="2391764" cy="4475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Create Inventory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2" name="Subtitle 3">
            <a:extLst>
              <a:ext uri="{FF2B5EF4-FFF2-40B4-BE49-F238E27FC236}">
                <a16:creationId xmlns:a16="http://schemas.microsoft.com/office/drawing/2014/main" id="{A731B47E-CE48-4DE2-8EC8-FB042F66818B}"/>
              </a:ext>
            </a:extLst>
          </p:cNvPr>
          <p:cNvSpPr txBox="1">
            <a:spLocks/>
          </p:cNvSpPr>
          <p:nvPr/>
        </p:nvSpPr>
        <p:spPr>
          <a:xfrm>
            <a:off x="2520994" y="2445641"/>
            <a:ext cx="4154672" cy="280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Work Sans Regular" panose="020B0604020202020204" charset="0"/>
              </a:rPr>
              <a:t>Buat</a:t>
            </a:r>
            <a:r>
              <a:rPr lang="en-US" dirty="0">
                <a:latin typeface="Work Sans Regular" panose="020B0604020202020204" charset="0"/>
              </a:rPr>
              <a:t> user dan group pada server remote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7D34A6AB-9E06-448E-8F84-A78AED6BD622}"/>
              </a:ext>
            </a:extLst>
          </p:cNvPr>
          <p:cNvSpPr txBox="1">
            <a:spLocks/>
          </p:cNvSpPr>
          <p:nvPr/>
        </p:nvSpPr>
        <p:spPr>
          <a:xfrm>
            <a:off x="3097191" y="2137905"/>
            <a:ext cx="3578475" cy="463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Create User and Group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4" name="Subtitle 3">
            <a:extLst>
              <a:ext uri="{FF2B5EF4-FFF2-40B4-BE49-F238E27FC236}">
                <a16:creationId xmlns:a16="http://schemas.microsoft.com/office/drawing/2014/main" id="{102D9FD3-8729-48DC-82C3-5F4A6B1C9953}"/>
              </a:ext>
            </a:extLst>
          </p:cNvPr>
          <p:cNvSpPr txBox="1">
            <a:spLocks/>
          </p:cNvSpPr>
          <p:nvPr/>
        </p:nvSpPr>
        <p:spPr>
          <a:xfrm>
            <a:off x="3407083" y="3501013"/>
            <a:ext cx="3268583" cy="3707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latin typeface="Work Sans Regular" panose="020B0604020202020204" charset="0"/>
              </a:rPr>
              <a:t>Install </a:t>
            </a:r>
            <a:r>
              <a:rPr lang="en-US" dirty="0" err="1">
                <a:latin typeface="Work Sans Regular" panose="020B0604020202020204" charset="0"/>
              </a:rPr>
              <a:t>aplikasi</a:t>
            </a:r>
            <a:r>
              <a:rPr lang="en-US" dirty="0">
                <a:latin typeface="Work Sans Regular" panose="020B0604020202020204" charset="0"/>
              </a:rPr>
              <a:t> </a:t>
            </a:r>
            <a:r>
              <a:rPr lang="en-US" dirty="0" err="1">
                <a:latin typeface="Work Sans Regular" panose="020B0604020202020204" charset="0"/>
              </a:rPr>
              <a:t>pendukung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5" name="Subtitle 6">
            <a:extLst>
              <a:ext uri="{FF2B5EF4-FFF2-40B4-BE49-F238E27FC236}">
                <a16:creationId xmlns:a16="http://schemas.microsoft.com/office/drawing/2014/main" id="{AD846873-449F-4C20-930F-FB51294D6427}"/>
              </a:ext>
            </a:extLst>
          </p:cNvPr>
          <p:cNvSpPr txBox="1">
            <a:spLocks/>
          </p:cNvSpPr>
          <p:nvPr/>
        </p:nvSpPr>
        <p:spPr>
          <a:xfrm>
            <a:off x="4742166" y="3197392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Install Modul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6" name="Subtitle 3">
            <a:extLst>
              <a:ext uri="{FF2B5EF4-FFF2-40B4-BE49-F238E27FC236}">
                <a16:creationId xmlns:a16="http://schemas.microsoft.com/office/drawing/2014/main" id="{9989C87A-4EA2-4EBB-B852-8919EE9281E8}"/>
              </a:ext>
            </a:extLst>
          </p:cNvPr>
          <p:cNvSpPr txBox="1">
            <a:spLocks/>
          </p:cNvSpPr>
          <p:nvPr/>
        </p:nvSpPr>
        <p:spPr>
          <a:xfrm>
            <a:off x="4742466" y="4570856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Work Sans Regular" panose="020B0604020202020204" charset="0"/>
              </a:rPr>
              <a:t>Percobaan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7" name="Subtitle 6">
            <a:extLst>
              <a:ext uri="{FF2B5EF4-FFF2-40B4-BE49-F238E27FC236}">
                <a16:creationId xmlns:a16="http://schemas.microsoft.com/office/drawing/2014/main" id="{CAE3A0D8-C52C-441F-A75B-0DFD21266AF4}"/>
              </a:ext>
            </a:extLst>
          </p:cNvPr>
          <p:cNvSpPr txBox="1">
            <a:spLocks/>
          </p:cNvSpPr>
          <p:nvPr/>
        </p:nvSpPr>
        <p:spPr>
          <a:xfrm>
            <a:off x="4742166" y="4288186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Try and error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8" name="Google Shape;1150;p61">
            <a:extLst>
              <a:ext uri="{FF2B5EF4-FFF2-40B4-BE49-F238E27FC236}">
                <a16:creationId xmlns:a16="http://schemas.microsoft.com/office/drawing/2014/main" id="{D74E9685-B9BC-4BF5-9E73-24C7FCFFB4C2}"/>
              </a:ext>
            </a:extLst>
          </p:cNvPr>
          <p:cNvSpPr/>
          <p:nvPr/>
        </p:nvSpPr>
        <p:spPr>
          <a:xfrm>
            <a:off x="453978" y="2981195"/>
            <a:ext cx="2351850" cy="19254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CA6FDF-44EE-4E02-9D0D-20C6B7B2EA93}"/>
              </a:ext>
            </a:extLst>
          </p:cNvPr>
          <p:cNvCxnSpPr>
            <a:cxnSpLocks/>
          </p:cNvCxnSpPr>
          <p:nvPr/>
        </p:nvCxnSpPr>
        <p:spPr>
          <a:xfrm>
            <a:off x="453979" y="3501013"/>
            <a:ext cx="23518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331776-B442-450F-997B-9343488FFF1F}"/>
              </a:ext>
            </a:extLst>
          </p:cNvPr>
          <p:cNvSpPr txBox="1"/>
          <p:nvPr/>
        </p:nvSpPr>
        <p:spPr>
          <a:xfrm>
            <a:off x="462579" y="3086034"/>
            <a:ext cx="246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Work Sans" panose="020B0604020202020204" charset="0"/>
              </a:rPr>
              <a:t>Aplikasi</a:t>
            </a:r>
            <a:r>
              <a:rPr lang="en-US" sz="1800" dirty="0">
                <a:latin typeface="Work Sans" panose="020B0604020202020204" charset="0"/>
              </a:rPr>
              <a:t> </a:t>
            </a:r>
            <a:r>
              <a:rPr lang="en-US" sz="1800" dirty="0" err="1">
                <a:latin typeface="Work Sans" panose="020B0604020202020204" charset="0"/>
              </a:rPr>
              <a:t>Pendukung</a:t>
            </a:r>
            <a:endParaRPr lang="en-ID" sz="1800" dirty="0">
              <a:latin typeface="Work Sans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0BD65-03EE-45A8-B94D-CD1D4F304F58}"/>
              </a:ext>
            </a:extLst>
          </p:cNvPr>
          <p:cNvSpPr txBox="1"/>
          <p:nvPr/>
        </p:nvSpPr>
        <p:spPr>
          <a:xfrm>
            <a:off x="938762" y="3491910"/>
            <a:ext cx="13807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Nginx</a:t>
            </a:r>
          </a:p>
          <a:p>
            <a:r>
              <a:rPr lang="en-US" sz="1100" dirty="0" err="1">
                <a:latin typeface="Work Sans Regular" panose="020B0604020202020204" charset="0"/>
                <a:cs typeface="Arial" panose="020B0604020202020204" pitchFamily="34" charset="0"/>
              </a:rPr>
              <a:t>Mysql</a:t>
            </a:r>
            <a:endParaRPr lang="en-US" sz="1100" dirty="0">
              <a:latin typeface="Work Sans Regular" panose="020B060402020202020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Node exporter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Grafana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Jenkins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</a:t>
            </a:r>
            <a:r>
              <a:rPr lang="en-US" sz="1100" dirty="0" err="1">
                <a:latin typeface="Work Sans Regular" panose="020B0604020202020204" charset="0"/>
                <a:cs typeface="Arial" panose="020B0604020202020204" pitchFamily="34" charset="0"/>
              </a:rPr>
              <a:t>housy</a:t>
            </a:r>
            <a:endParaRPr lang="en-US" sz="1100" dirty="0">
              <a:latin typeface="Work Sans Regular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5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D53F6-8260-443E-970B-4F55AF82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" y="1369543"/>
            <a:ext cx="8190271" cy="25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9274-6131-45F9-A1F5-ACCC930B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47" y="1165223"/>
            <a:ext cx="5924905" cy="36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/>
          <p:nvPr/>
        </p:nvSpPr>
        <p:spPr>
          <a:xfrm>
            <a:off x="875900" y="305067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4734725" y="153792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734725" y="305067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875900" y="153792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 txBox="1">
            <a:spLocks noGrp="1"/>
          </p:cNvSpPr>
          <p:nvPr>
            <p:ph type="title" idx="2"/>
          </p:nvPr>
        </p:nvSpPr>
        <p:spPr>
          <a:xfrm>
            <a:off x="842455" y="16890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3" name="Google Shape;713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Automation</a:t>
            </a:r>
            <a:endParaRPr dirty="0"/>
          </a:p>
        </p:txBody>
      </p:sp>
      <p:sp>
        <p:nvSpPr>
          <p:cNvPr id="716" name="Google Shape;716;p41"/>
          <p:cNvSpPr txBox="1">
            <a:spLocks noGrp="1"/>
          </p:cNvSpPr>
          <p:nvPr>
            <p:ph type="title" idx="4"/>
          </p:nvPr>
        </p:nvSpPr>
        <p:spPr>
          <a:xfrm>
            <a:off x="842451" y="3201738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8" name="Google Shape;718;p41"/>
          <p:cNvSpPr txBox="1">
            <a:spLocks noGrp="1"/>
          </p:cNvSpPr>
          <p:nvPr>
            <p:ph type="title" idx="6"/>
          </p:nvPr>
        </p:nvSpPr>
        <p:spPr>
          <a:xfrm>
            <a:off x="4701233" y="16924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0" name="Google Shape;720;p41"/>
          <p:cNvSpPr txBox="1">
            <a:spLocks noGrp="1"/>
          </p:cNvSpPr>
          <p:nvPr>
            <p:ph type="title" idx="8"/>
          </p:nvPr>
        </p:nvSpPr>
        <p:spPr>
          <a:xfrm>
            <a:off x="4701238" y="3193488"/>
            <a:ext cx="7464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1" name="Google Shape;721;p41"/>
          <p:cNvSpPr txBox="1">
            <a:spLocks noGrp="1"/>
          </p:cNvSpPr>
          <p:nvPr>
            <p:ph type="subTitle" idx="9"/>
          </p:nvPr>
        </p:nvSpPr>
        <p:spPr>
          <a:xfrm>
            <a:off x="1724276" y="1754736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Deploy PHP Application in cPanel</a:t>
            </a:r>
            <a:endParaRPr dirty="0"/>
          </a:p>
        </p:txBody>
      </p:sp>
      <p:sp>
        <p:nvSpPr>
          <p:cNvPr id="722" name="Google Shape;722;p41"/>
          <p:cNvSpPr txBox="1">
            <a:spLocks noGrp="1"/>
          </p:cNvSpPr>
          <p:nvPr>
            <p:ph type="subTitle" idx="13"/>
          </p:nvPr>
        </p:nvSpPr>
        <p:spPr>
          <a:xfrm>
            <a:off x="1724276" y="3209988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Setup Monitoring Server</a:t>
            </a:r>
            <a:endParaRPr dirty="0"/>
          </a:p>
        </p:txBody>
      </p:sp>
      <p:sp>
        <p:nvSpPr>
          <p:cNvPr id="723" name="Google Shape;723;p41"/>
          <p:cNvSpPr txBox="1">
            <a:spLocks noGrp="1"/>
          </p:cNvSpPr>
          <p:nvPr>
            <p:ph type="subTitle" idx="14"/>
          </p:nvPr>
        </p:nvSpPr>
        <p:spPr>
          <a:xfrm>
            <a:off x="5582945" y="1754736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Setup Server with Ansible</a:t>
            </a:r>
            <a:endParaRPr dirty="0"/>
          </a:p>
        </p:txBody>
      </p:sp>
      <p:sp>
        <p:nvSpPr>
          <p:cNvPr id="724" name="Google Shape;724;p41"/>
          <p:cNvSpPr txBox="1">
            <a:spLocks noGrp="1"/>
          </p:cNvSpPr>
          <p:nvPr>
            <p:ph type="subTitle" idx="15"/>
          </p:nvPr>
        </p:nvSpPr>
        <p:spPr>
          <a:xfrm>
            <a:off x="5582945" y="3213313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Connect Multiple Server to Prometheus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6D376-29C9-4E3B-A2F2-7A8AAA3B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75" y="1738196"/>
            <a:ext cx="537285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26BF0-37FC-4BA3-8F45-EA5DB647A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" y="1641454"/>
            <a:ext cx="7973961" cy="18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5266E-3EFA-4912-871E-137AAB37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97" y="951567"/>
            <a:ext cx="6787606" cy="40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5CACB-7BD4-4C55-BE56-72CBFE69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10" y="1075524"/>
            <a:ext cx="5977779" cy="35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2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1698-2640-4EDB-A177-85E1412B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4" y="1956209"/>
            <a:ext cx="793543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3ACC2-A8C2-4CD0-B77C-8409531E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10" y="980343"/>
            <a:ext cx="6693979" cy="40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A8D87-0A0C-4C71-B606-421008BC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41" y="784477"/>
            <a:ext cx="4421217" cy="4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AAB04-9326-4CD7-8A29-9A1151AF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1342853"/>
            <a:ext cx="633500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A2043-A36C-4B9F-9EEF-7DC21673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4" y="890715"/>
            <a:ext cx="7421371" cy="37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63213-BDB5-475F-8776-30B12295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3" y="1266643"/>
            <a:ext cx="661127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2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4CBDCB9-56EE-4C4D-AE92-2E3075BF981C}"/>
              </a:ext>
            </a:extLst>
          </p:cNvPr>
          <p:cNvSpPr/>
          <p:nvPr/>
        </p:nvSpPr>
        <p:spPr>
          <a:xfrm>
            <a:off x="6065134" y="659757"/>
            <a:ext cx="2754775" cy="3553428"/>
          </a:xfrm>
          <a:prstGeom prst="rect">
            <a:avLst/>
          </a:prstGeom>
          <a:solidFill>
            <a:srgbClr val="125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 descr="FLOW1">
            <a:extLst>
              <a:ext uri="{FF2B5EF4-FFF2-40B4-BE49-F238E27FC236}">
                <a16:creationId xmlns:a16="http://schemas.microsoft.com/office/drawing/2014/main" id="{562A873F-95CD-4BD4-A266-297A330E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8" y="1400602"/>
            <a:ext cx="7982284" cy="2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2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EA139-A0F3-4880-9C72-3BFCBF3A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75" y="843142"/>
            <a:ext cx="7435049" cy="37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4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AA477-BB56-4D03-8FF1-7A83BDC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" y="1192102"/>
            <a:ext cx="7157884" cy="3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FBD91-439D-4935-8045-9ADF47FF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" y="1234460"/>
            <a:ext cx="8003458" cy="30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2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FFE53-894A-4D54-9B91-C5D3B917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43" y="595934"/>
            <a:ext cx="601111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0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88FD1-B073-480E-A63B-C0EFD910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9" y="1352380"/>
            <a:ext cx="614448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49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03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C1B71B-CF0B-40D4-BF76-F2E6A815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491373-1C3D-4947-8853-D81BBC33EA55}"/>
              </a:ext>
            </a:extLst>
          </p:cNvPr>
          <p:cNvGrpSpPr/>
          <p:nvPr/>
        </p:nvGrpSpPr>
        <p:grpSpPr>
          <a:xfrm>
            <a:off x="1655226" y="1557084"/>
            <a:ext cx="5833548" cy="2845722"/>
            <a:chOff x="713224" y="2055510"/>
            <a:chExt cx="3272437" cy="1739621"/>
          </a:xfrm>
        </p:grpSpPr>
        <p:sp>
          <p:nvSpPr>
            <p:cNvPr id="7" name="Google Shape;8559;p75">
              <a:extLst>
                <a:ext uri="{FF2B5EF4-FFF2-40B4-BE49-F238E27FC236}">
                  <a16:creationId xmlns:a16="http://schemas.microsoft.com/office/drawing/2014/main" id="{3E46E2DA-298C-4943-A547-0EC25AF70F9F}"/>
                </a:ext>
              </a:extLst>
            </p:cNvPr>
            <p:cNvSpPr/>
            <p:nvPr/>
          </p:nvSpPr>
          <p:spPr>
            <a:xfrm>
              <a:off x="1108552" y="2055510"/>
              <a:ext cx="1065127" cy="922538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60;p75">
              <a:extLst>
                <a:ext uri="{FF2B5EF4-FFF2-40B4-BE49-F238E27FC236}">
                  <a16:creationId xmlns:a16="http://schemas.microsoft.com/office/drawing/2014/main" id="{74E7ADAC-4A99-4605-99BD-6EB2A820A18B}"/>
                </a:ext>
              </a:extLst>
            </p:cNvPr>
            <p:cNvSpPr/>
            <p:nvPr/>
          </p:nvSpPr>
          <p:spPr>
            <a:xfrm>
              <a:off x="2512254" y="2873013"/>
              <a:ext cx="1065187" cy="922118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2;p75">
              <a:extLst>
                <a:ext uri="{FF2B5EF4-FFF2-40B4-BE49-F238E27FC236}">
                  <a16:creationId xmlns:a16="http://schemas.microsoft.com/office/drawing/2014/main" id="{BF3C2CBD-DEDD-4595-89FA-E4C13B3DEA3C}"/>
                </a:ext>
              </a:extLst>
            </p:cNvPr>
            <p:cNvSpPr/>
            <p:nvPr/>
          </p:nvSpPr>
          <p:spPr>
            <a:xfrm>
              <a:off x="713224" y="2519082"/>
              <a:ext cx="3272437" cy="814972"/>
            </a:xfrm>
            <a:custGeom>
              <a:avLst/>
              <a:gdLst>
                <a:gd name="connsiteX0" fmla="*/ 285373 w 285373"/>
                <a:gd name="connsiteY0" fmla="*/ 3317 h 31309"/>
                <a:gd name="connsiteX1" fmla="*/ 269256 w 285373"/>
                <a:gd name="connsiteY1" fmla="*/ 31309 h 31309"/>
                <a:gd name="connsiteX2" fmla="*/ 233095 w 285373"/>
                <a:gd name="connsiteY2" fmla="*/ 31309 h 31309"/>
                <a:gd name="connsiteX3" fmla="*/ 215067 w 285373"/>
                <a:gd name="connsiteY3" fmla="*/ 352 h 31309"/>
                <a:gd name="connsiteX4" fmla="*/ 179426 w 285373"/>
                <a:gd name="connsiteY4" fmla="*/ 352 h 31309"/>
                <a:gd name="connsiteX5" fmla="*/ 161606 w 285373"/>
                <a:gd name="connsiteY5" fmla="*/ 31218 h 31309"/>
                <a:gd name="connsiteX6" fmla="*/ 125718 w 285373"/>
                <a:gd name="connsiteY6" fmla="*/ 31309 h 31309"/>
                <a:gd name="connsiteX7" fmla="*/ 107651 w 285373"/>
                <a:gd name="connsiteY7" fmla="*/ 0 h 31309"/>
                <a:gd name="connsiteX8" fmla="*/ 71490 w 285373"/>
                <a:gd name="connsiteY8" fmla="*/ 0 h 31309"/>
                <a:gd name="connsiteX9" fmla="*/ 53669 w 285373"/>
                <a:gd name="connsiteY9" fmla="*/ 31075 h 31309"/>
                <a:gd name="connsiteX10" fmla="*/ 18042 w 285373"/>
                <a:gd name="connsiteY10" fmla="*/ 31075 h 31309"/>
                <a:gd name="connsiteX11" fmla="*/ 0 w 285373"/>
                <a:gd name="connsiteY11" fmla="*/ 118 h 31309"/>
                <a:gd name="connsiteX0" fmla="*/ 269379 w 269379"/>
                <a:gd name="connsiteY0" fmla="*/ 31591 h 31591"/>
                <a:gd name="connsiteX1" fmla="*/ 269256 w 269379"/>
                <a:gd name="connsiteY1" fmla="*/ 31309 h 31591"/>
                <a:gd name="connsiteX2" fmla="*/ 233095 w 269379"/>
                <a:gd name="connsiteY2" fmla="*/ 31309 h 31591"/>
                <a:gd name="connsiteX3" fmla="*/ 215067 w 269379"/>
                <a:gd name="connsiteY3" fmla="*/ 352 h 31591"/>
                <a:gd name="connsiteX4" fmla="*/ 179426 w 269379"/>
                <a:gd name="connsiteY4" fmla="*/ 352 h 31591"/>
                <a:gd name="connsiteX5" fmla="*/ 161606 w 269379"/>
                <a:gd name="connsiteY5" fmla="*/ 31218 h 31591"/>
                <a:gd name="connsiteX6" fmla="*/ 125718 w 269379"/>
                <a:gd name="connsiteY6" fmla="*/ 31309 h 31591"/>
                <a:gd name="connsiteX7" fmla="*/ 107651 w 269379"/>
                <a:gd name="connsiteY7" fmla="*/ 0 h 31591"/>
                <a:gd name="connsiteX8" fmla="*/ 71490 w 269379"/>
                <a:gd name="connsiteY8" fmla="*/ 0 h 31591"/>
                <a:gd name="connsiteX9" fmla="*/ 53669 w 269379"/>
                <a:gd name="connsiteY9" fmla="*/ 31075 h 31591"/>
                <a:gd name="connsiteX10" fmla="*/ 18042 w 269379"/>
                <a:gd name="connsiteY10" fmla="*/ 31075 h 31591"/>
                <a:gd name="connsiteX11" fmla="*/ 0 w 269379"/>
                <a:gd name="connsiteY11" fmla="*/ 118 h 31591"/>
                <a:gd name="connsiteX0" fmla="*/ 269379 w 269379"/>
                <a:gd name="connsiteY0" fmla="*/ 31591 h 31591"/>
                <a:gd name="connsiteX1" fmla="*/ 269256 w 269379"/>
                <a:gd name="connsiteY1" fmla="*/ 31309 h 31591"/>
                <a:gd name="connsiteX2" fmla="*/ 233095 w 269379"/>
                <a:gd name="connsiteY2" fmla="*/ 31309 h 31591"/>
                <a:gd name="connsiteX3" fmla="*/ 215067 w 269379"/>
                <a:gd name="connsiteY3" fmla="*/ 352 h 31591"/>
                <a:gd name="connsiteX4" fmla="*/ 179426 w 269379"/>
                <a:gd name="connsiteY4" fmla="*/ 352 h 31591"/>
                <a:gd name="connsiteX5" fmla="*/ 161606 w 269379"/>
                <a:gd name="connsiteY5" fmla="*/ 31218 h 31591"/>
                <a:gd name="connsiteX6" fmla="*/ 125718 w 269379"/>
                <a:gd name="connsiteY6" fmla="*/ 31309 h 31591"/>
                <a:gd name="connsiteX7" fmla="*/ 107651 w 269379"/>
                <a:gd name="connsiteY7" fmla="*/ 0 h 31591"/>
                <a:gd name="connsiteX8" fmla="*/ 71490 w 269379"/>
                <a:gd name="connsiteY8" fmla="*/ 0 h 31591"/>
                <a:gd name="connsiteX9" fmla="*/ 53669 w 269379"/>
                <a:gd name="connsiteY9" fmla="*/ 31075 h 31591"/>
                <a:gd name="connsiteX10" fmla="*/ 18042 w 269379"/>
                <a:gd name="connsiteY10" fmla="*/ 31075 h 31591"/>
                <a:gd name="connsiteX11" fmla="*/ 0 w 269379"/>
                <a:gd name="connsiteY11" fmla="*/ 118 h 31591"/>
                <a:gd name="connsiteX0" fmla="*/ 269379 w 269379"/>
                <a:gd name="connsiteY0" fmla="*/ 31591 h 31591"/>
                <a:gd name="connsiteX1" fmla="*/ 233095 w 269379"/>
                <a:gd name="connsiteY1" fmla="*/ 31309 h 31591"/>
                <a:gd name="connsiteX2" fmla="*/ 215067 w 269379"/>
                <a:gd name="connsiteY2" fmla="*/ 352 h 31591"/>
                <a:gd name="connsiteX3" fmla="*/ 179426 w 269379"/>
                <a:gd name="connsiteY3" fmla="*/ 352 h 31591"/>
                <a:gd name="connsiteX4" fmla="*/ 161606 w 269379"/>
                <a:gd name="connsiteY4" fmla="*/ 31218 h 31591"/>
                <a:gd name="connsiteX5" fmla="*/ 125718 w 269379"/>
                <a:gd name="connsiteY5" fmla="*/ 31309 h 31591"/>
                <a:gd name="connsiteX6" fmla="*/ 107651 w 269379"/>
                <a:gd name="connsiteY6" fmla="*/ 0 h 31591"/>
                <a:gd name="connsiteX7" fmla="*/ 71490 w 269379"/>
                <a:gd name="connsiteY7" fmla="*/ 0 h 31591"/>
                <a:gd name="connsiteX8" fmla="*/ 53669 w 269379"/>
                <a:gd name="connsiteY8" fmla="*/ 31075 h 31591"/>
                <a:gd name="connsiteX9" fmla="*/ 18042 w 269379"/>
                <a:gd name="connsiteY9" fmla="*/ 31075 h 31591"/>
                <a:gd name="connsiteX10" fmla="*/ 0 w 269379"/>
                <a:gd name="connsiteY10" fmla="*/ 118 h 31591"/>
                <a:gd name="connsiteX0" fmla="*/ 233095 w 233095"/>
                <a:gd name="connsiteY0" fmla="*/ 31309 h 31309"/>
                <a:gd name="connsiteX1" fmla="*/ 215067 w 233095"/>
                <a:gd name="connsiteY1" fmla="*/ 352 h 31309"/>
                <a:gd name="connsiteX2" fmla="*/ 179426 w 233095"/>
                <a:gd name="connsiteY2" fmla="*/ 352 h 31309"/>
                <a:gd name="connsiteX3" fmla="*/ 161606 w 233095"/>
                <a:gd name="connsiteY3" fmla="*/ 31218 h 31309"/>
                <a:gd name="connsiteX4" fmla="*/ 125718 w 233095"/>
                <a:gd name="connsiteY4" fmla="*/ 31309 h 31309"/>
                <a:gd name="connsiteX5" fmla="*/ 107651 w 233095"/>
                <a:gd name="connsiteY5" fmla="*/ 0 h 31309"/>
                <a:gd name="connsiteX6" fmla="*/ 71490 w 233095"/>
                <a:gd name="connsiteY6" fmla="*/ 0 h 31309"/>
                <a:gd name="connsiteX7" fmla="*/ 53669 w 233095"/>
                <a:gd name="connsiteY7" fmla="*/ 31075 h 31309"/>
                <a:gd name="connsiteX8" fmla="*/ 18042 w 233095"/>
                <a:gd name="connsiteY8" fmla="*/ 31075 h 31309"/>
                <a:gd name="connsiteX9" fmla="*/ 0 w 233095"/>
                <a:gd name="connsiteY9" fmla="*/ 118 h 31309"/>
                <a:gd name="connsiteX0" fmla="*/ 215067 w 215067"/>
                <a:gd name="connsiteY0" fmla="*/ 352 h 31309"/>
                <a:gd name="connsiteX1" fmla="*/ 179426 w 215067"/>
                <a:gd name="connsiteY1" fmla="*/ 352 h 31309"/>
                <a:gd name="connsiteX2" fmla="*/ 161606 w 215067"/>
                <a:gd name="connsiteY2" fmla="*/ 31218 h 31309"/>
                <a:gd name="connsiteX3" fmla="*/ 125718 w 215067"/>
                <a:gd name="connsiteY3" fmla="*/ 31309 h 31309"/>
                <a:gd name="connsiteX4" fmla="*/ 107651 w 215067"/>
                <a:gd name="connsiteY4" fmla="*/ 0 h 31309"/>
                <a:gd name="connsiteX5" fmla="*/ 71490 w 215067"/>
                <a:gd name="connsiteY5" fmla="*/ 0 h 31309"/>
                <a:gd name="connsiteX6" fmla="*/ 53669 w 215067"/>
                <a:gd name="connsiteY6" fmla="*/ 31075 h 31309"/>
                <a:gd name="connsiteX7" fmla="*/ 18042 w 215067"/>
                <a:gd name="connsiteY7" fmla="*/ 31075 h 31309"/>
                <a:gd name="connsiteX8" fmla="*/ 0 w 215067"/>
                <a:gd name="connsiteY8" fmla="*/ 118 h 31309"/>
                <a:gd name="connsiteX0" fmla="*/ 179426 w 179426"/>
                <a:gd name="connsiteY0" fmla="*/ 352 h 31309"/>
                <a:gd name="connsiteX1" fmla="*/ 161606 w 179426"/>
                <a:gd name="connsiteY1" fmla="*/ 31218 h 31309"/>
                <a:gd name="connsiteX2" fmla="*/ 125718 w 179426"/>
                <a:gd name="connsiteY2" fmla="*/ 31309 h 31309"/>
                <a:gd name="connsiteX3" fmla="*/ 107651 w 179426"/>
                <a:gd name="connsiteY3" fmla="*/ 0 h 31309"/>
                <a:gd name="connsiteX4" fmla="*/ 71490 w 179426"/>
                <a:gd name="connsiteY4" fmla="*/ 0 h 31309"/>
                <a:gd name="connsiteX5" fmla="*/ 53669 w 179426"/>
                <a:gd name="connsiteY5" fmla="*/ 31075 h 31309"/>
                <a:gd name="connsiteX6" fmla="*/ 18042 w 179426"/>
                <a:gd name="connsiteY6" fmla="*/ 31075 h 31309"/>
                <a:gd name="connsiteX7" fmla="*/ 0 w 179426"/>
                <a:gd name="connsiteY7" fmla="*/ 118 h 31309"/>
                <a:gd name="connsiteX0" fmla="*/ 161606 w 161606"/>
                <a:gd name="connsiteY0" fmla="*/ 31218 h 31309"/>
                <a:gd name="connsiteX1" fmla="*/ 125718 w 161606"/>
                <a:gd name="connsiteY1" fmla="*/ 31309 h 31309"/>
                <a:gd name="connsiteX2" fmla="*/ 107651 w 161606"/>
                <a:gd name="connsiteY2" fmla="*/ 0 h 31309"/>
                <a:gd name="connsiteX3" fmla="*/ 71490 w 161606"/>
                <a:gd name="connsiteY3" fmla="*/ 0 h 31309"/>
                <a:gd name="connsiteX4" fmla="*/ 53669 w 161606"/>
                <a:gd name="connsiteY4" fmla="*/ 31075 h 31309"/>
                <a:gd name="connsiteX5" fmla="*/ 18042 w 161606"/>
                <a:gd name="connsiteY5" fmla="*/ 31075 h 31309"/>
                <a:gd name="connsiteX6" fmla="*/ 0 w 161606"/>
                <a:gd name="connsiteY6" fmla="*/ 118 h 31309"/>
                <a:gd name="connsiteX0" fmla="*/ 125718 w 125718"/>
                <a:gd name="connsiteY0" fmla="*/ 31309 h 31309"/>
                <a:gd name="connsiteX1" fmla="*/ 107651 w 125718"/>
                <a:gd name="connsiteY1" fmla="*/ 0 h 31309"/>
                <a:gd name="connsiteX2" fmla="*/ 71490 w 125718"/>
                <a:gd name="connsiteY2" fmla="*/ 0 h 31309"/>
                <a:gd name="connsiteX3" fmla="*/ 53669 w 125718"/>
                <a:gd name="connsiteY3" fmla="*/ 31075 h 31309"/>
                <a:gd name="connsiteX4" fmla="*/ 18042 w 125718"/>
                <a:gd name="connsiteY4" fmla="*/ 31075 h 31309"/>
                <a:gd name="connsiteX5" fmla="*/ 0 w 125718"/>
                <a:gd name="connsiteY5" fmla="*/ 118 h 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18" h="31309" fill="none" extrusionOk="0">
                  <a:moveTo>
                    <a:pt x="125718" y="31309"/>
                  </a:move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017;p55">
            <a:extLst>
              <a:ext uri="{FF2B5EF4-FFF2-40B4-BE49-F238E27FC236}">
                <a16:creationId xmlns:a16="http://schemas.microsoft.com/office/drawing/2014/main" id="{C1640556-0212-400A-A15D-9A99C1C140FB}"/>
              </a:ext>
            </a:extLst>
          </p:cNvPr>
          <p:cNvSpPr txBox="1">
            <a:spLocks/>
          </p:cNvSpPr>
          <p:nvPr/>
        </p:nvSpPr>
        <p:spPr>
          <a:xfrm>
            <a:off x="2438214" y="2367936"/>
            <a:ext cx="178562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Cepat</a:t>
            </a:r>
            <a:r>
              <a:rPr lang="en-US" sz="1200" dirty="0">
                <a:latin typeface="Work Sans Regular" panose="020B060402020202020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Mudah</a:t>
            </a:r>
            <a:endParaRPr lang="en-US" sz="1200" dirty="0">
              <a:latin typeface="Work Sans Regular" panose="020B0604020202020204" charset="0"/>
              <a:cs typeface="Arial" panose="020B0604020202020204" pitchFamily="34" charset="0"/>
            </a:endParaRPr>
          </a:p>
        </p:txBody>
      </p:sp>
      <p:sp>
        <p:nvSpPr>
          <p:cNvPr id="15" name="Google Shape;1021;p55">
            <a:extLst>
              <a:ext uri="{FF2B5EF4-FFF2-40B4-BE49-F238E27FC236}">
                <a16:creationId xmlns:a16="http://schemas.microsoft.com/office/drawing/2014/main" id="{0F952F7B-1E36-4C83-A492-32574DDF8469}"/>
              </a:ext>
            </a:extLst>
          </p:cNvPr>
          <p:cNvSpPr txBox="1">
            <a:spLocks/>
          </p:cNvSpPr>
          <p:nvPr/>
        </p:nvSpPr>
        <p:spPr>
          <a:xfrm>
            <a:off x="2397218" y="2219646"/>
            <a:ext cx="1785626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600" dirty="0">
                <a:latin typeface="Work Sans" panose="020B060402020202020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6" name="Google Shape;1017;p55">
            <a:extLst>
              <a:ext uri="{FF2B5EF4-FFF2-40B4-BE49-F238E27FC236}">
                <a16:creationId xmlns:a16="http://schemas.microsoft.com/office/drawing/2014/main" id="{8523AE4D-7738-44A7-988A-FB91CD34F5D6}"/>
              </a:ext>
            </a:extLst>
          </p:cNvPr>
          <p:cNvSpPr txBox="1">
            <a:spLocks/>
          </p:cNvSpPr>
          <p:nvPr/>
        </p:nvSpPr>
        <p:spPr>
          <a:xfrm>
            <a:off x="4934802" y="3713515"/>
            <a:ext cx="178562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Paham</a:t>
            </a:r>
            <a:r>
              <a:rPr lang="en-US" sz="1200" dirty="0">
                <a:latin typeface="Work Sans Regular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Konsep</a:t>
            </a:r>
            <a:endParaRPr lang="en-US" sz="1200" dirty="0">
              <a:latin typeface="Work Sans Regular" panose="020B0604020202020204" charset="0"/>
              <a:cs typeface="Arial" panose="020B0604020202020204" pitchFamily="34" charset="0"/>
            </a:endParaRPr>
          </a:p>
        </p:txBody>
      </p:sp>
      <p:sp>
        <p:nvSpPr>
          <p:cNvPr id="17" name="Google Shape;1021;p55">
            <a:extLst>
              <a:ext uri="{FF2B5EF4-FFF2-40B4-BE49-F238E27FC236}">
                <a16:creationId xmlns:a16="http://schemas.microsoft.com/office/drawing/2014/main" id="{66C10588-2172-4EB3-A6A2-EC78C2D2B188}"/>
              </a:ext>
            </a:extLst>
          </p:cNvPr>
          <p:cNvSpPr txBox="1">
            <a:spLocks/>
          </p:cNvSpPr>
          <p:nvPr/>
        </p:nvSpPr>
        <p:spPr>
          <a:xfrm>
            <a:off x="4893806" y="3565225"/>
            <a:ext cx="1785626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600" dirty="0">
                <a:latin typeface="Work Sans" panose="020B0604020202020204" charset="0"/>
                <a:cs typeface="Arial" panose="020B0604020202020204" pitchFamily="34" charset="0"/>
              </a:rPr>
              <a:t>Manual</a:t>
            </a:r>
          </a:p>
        </p:txBody>
      </p:sp>
      <p:grpSp>
        <p:nvGrpSpPr>
          <p:cNvPr id="18" name="Google Shape;10857;p82">
            <a:extLst>
              <a:ext uri="{FF2B5EF4-FFF2-40B4-BE49-F238E27FC236}">
                <a16:creationId xmlns:a16="http://schemas.microsoft.com/office/drawing/2014/main" id="{C36F73C3-0136-4EB4-B448-C42D208FA46C}"/>
              </a:ext>
            </a:extLst>
          </p:cNvPr>
          <p:cNvGrpSpPr/>
          <p:nvPr/>
        </p:nvGrpSpPr>
        <p:grpSpPr>
          <a:xfrm>
            <a:off x="5520639" y="3002949"/>
            <a:ext cx="613952" cy="590203"/>
            <a:chOff x="-31889075" y="2658950"/>
            <a:chExt cx="302475" cy="290775"/>
          </a:xfrm>
          <a:solidFill>
            <a:srgbClr val="1256CC"/>
          </a:solidFill>
        </p:grpSpPr>
        <p:sp>
          <p:nvSpPr>
            <p:cNvPr id="19" name="Google Shape;10858;p82">
              <a:extLst>
                <a:ext uri="{FF2B5EF4-FFF2-40B4-BE49-F238E27FC236}">
                  <a16:creationId xmlns:a16="http://schemas.microsoft.com/office/drawing/2014/main" id="{96D90409-D77D-4773-9576-C33BC4F7EE49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59;p82">
              <a:extLst>
                <a:ext uri="{FF2B5EF4-FFF2-40B4-BE49-F238E27FC236}">
                  <a16:creationId xmlns:a16="http://schemas.microsoft.com/office/drawing/2014/main" id="{823FC662-D2FE-4B8D-A0A7-79F9F13F6A13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9957;p79">
            <a:extLst>
              <a:ext uri="{FF2B5EF4-FFF2-40B4-BE49-F238E27FC236}">
                <a16:creationId xmlns:a16="http://schemas.microsoft.com/office/drawing/2014/main" id="{C59729FB-37B8-4DF9-9321-399BEF4BD23E}"/>
              </a:ext>
            </a:extLst>
          </p:cNvPr>
          <p:cNvGrpSpPr/>
          <p:nvPr/>
        </p:nvGrpSpPr>
        <p:grpSpPr>
          <a:xfrm>
            <a:off x="2976167" y="1668624"/>
            <a:ext cx="627727" cy="627760"/>
            <a:chOff x="1487200" y="2021475"/>
            <a:chExt cx="483125" cy="483150"/>
          </a:xfrm>
          <a:solidFill>
            <a:srgbClr val="1256CC"/>
          </a:solidFill>
        </p:grpSpPr>
        <p:sp>
          <p:nvSpPr>
            <p:cNvPr id="22" name="Google Shape;9958;p79">
              <a:extLst>
                <a:ext uri="{FF2B5EF4-FFF2-40B4-BE49-F238E27FC236}">
                  <a16:creationId xmlns:a16="http://schemas.microsoft.com/office/drawing/2014/main" id="{AC8FBAE0-8CED-4CD1-9D28-99DF1D8345D7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959;p79">
              <a:extLst>
                <a:ext uri="{FF2B5EF4-FFF2-40B4-BE49-F238E27FC236}">
                  <a16:creationId xmlns:a16="http://schemas.microsoft.com/office/drawing/2014/main" id="{9DE002D3-77FD-4122-8575-A180523925F3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960;p79">
              <a:extLst>
                <a:ext uri="{FF2B5EF4-FFF2-40B4-BE49-F238E27FC236}">
                  <a16:creationId xmlns:a16="http://schemas.microsoft.com/office/drawing/2014/main" id="{EEA502C7-6C82-4679-84C9-69714BB4BA07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9961;p79">
              <a:extLst>
                <a:ext uri="{FF2B5EF4-FFF2-40B4-BE49-F238E27FC236}">
                  <a16:creationId xmlns:a16="http://schemas.microsoft.com/office/drawing/2014/main" id="{8803FE07-6EF6-4DF6-B15E-B25AEB06B6C7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764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347C73-FFE6-4E21-BEC9-33DA479CA02B}"/>
              </a:ext>
            </a:extLst>
          </p:cNvPr>
          <p:cNvSpPr/>
          <p:nvPr/>
        </p:nvSpPr>
        <p:spPr>
          <a:xfrm>
            <a:off x="8195647" y="3428430"/>
            <a:ext cx="948353" cy="534576"/>
          </a:xfrm>
          <a:prstGeom prst="rect">
            <a:avLst/>
          </a:prstGeom>
          <a:solidFill>
            <a:srgbClr val="E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2" name="Google Shape;1012;p55"/>
          <p:cNvSpPr/>
          <p:nvPr/>
        </p:nvSpPr>
        <p:spPr>
          <a:xfrm>
            <a:off x="4491190" y="2000143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5"/>
          <p:cNvSpPr/>
          <p:nvPr/>
        </p:nvSpPr>
        <p:spPr>
          <a:xfrm>
            <a:off x="4492643" y="1317808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5"/>
          <p:cNvSpPr/>
          <p:nvPr/>
        </p:nvSpPr>
        <p:spPr>
          <a:xfrm>
            <a:off x="3555504" y="1713474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dirty="0"/>
          </a:p>
        </p:txBody>
      </p:sp>
      <p:sp>
        <p:nvSpPr>
          <p:cNvPr id="53" name="Google Shape;1012;p55">
            <a:extLst>
              <a:ext uri="{FF2B5EF4-FFF2-40B4-BE49-F238E27FC236}">
                <a16:creationId xmlns:a16="http://schemas.microsoft.com/office/drawing/2014/main" id="{2CD40E0B-D953-4542-900A-D4A01871F932}"/>
              </a:ext>
            </a:extLst>
          </p:cNvPr>
          <p:cNvSpPr/>
          <p:nvPr/>
        </p:nvSpPr>
        <p:spPr>
          <a:xfrm>
            <a:off x="3555504" y="2985599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12;p55">
            <a:extLst>
              <a:ext uri="{FF2B5EF4-FFF2-40B4-BE49-F238E27FC236}">
                <a16:creationId xmlns:a16="http://schemas.microsoft.com/office/drawing/2014/main" id="{8B080D2D-40DF-47D7-950E-B737BC60ACB4}"/>
              </a:ext>
            </a:extLst>
          </p:cNvPr>
          <p:cNvSpPr/>
          <p:nvPr/>
        </p:nvSpPr>
        <p:spPr>
          <a:xfrm>
            <a:off x="4491190" y="3243030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12;p55">
            <a:extLst>
              <a:ext uri="{FF2B5EF4-FFF2-40B4-BE49-F238E27FC236}">
                <a16:creationId xmlns:a16="http://schemas.microsoft.com/office/drawing/2014/main" id="{C88C9C53-6888-40FA-AB8D-A86B9B2EA980}"/>
              </a:ext>
            </a:extLst>
          </p:cNvPr>
          <p:cNvSpPr/>
          <p:nvPr/>
        </p:nvSpPr>
        <p:spPr>
          <a:xfrm>
            <a:off x="4491190" y="4198595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roup 150">
            <a:extLst>
              <a:ext uri="{FF2B5EF4-FFF2-40B4-BE49-F238E27FC236}">
                <a16:creationId xmlns:a16="http://schemas.microsoft.com/office/drawing/2014/main" id="{01302190-38E3-4920-930F-8E15C56DC47A}"/>
              </a:ext>
            </a:extLst>
          </p:cNvPr>
          <p:cNvGrpSpPr/>
          <p:nvPr/>
        </p:nvGrpSpPr>
        <p:grpSpPr>
          <a:xfrm>
            <a:off x="4937428" y="1220897"/>
            <a:ext cx="3054011" cy="456183"/>
            <a:chOff x="-683445" y="-11492"/>
            <a:chExt cx="2608708" cy="341969"/>
          </a:xfrm>
        </p:grpSpPr>
        <p:sp>
          <p:nvSpPr>
            <p:cNvPr id="57" name="Title 20">
              <a:extLst>
                <a:ext uri="{FF2B5EF4-FFF2-40B4-BE49-F238E27FC236}">
                  <a16:creationId xmlns:a16="http://schemas.microsoft.com/office/drawing/2014/main" id="{E2887AC8-157C-4231-A9CB-327858D009AC}"/>
                </a:ext>
              </a:extLst>
            </p:cNvPr>
            <p:cNvSpPr txBox="1"/>
            <p:nvPr/>
          </p:nvSpPr>
          <p:spPr>
            <a:xfrm>
              <a:off x="-683445" y="-11492"/>
              <a:ext cx="2472852" cy="2076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Download &amp; Extract</a:t>
              </a:r>
            </a:p>
          </p:txBody>
        </p:sp>
        <p:sp>
          <p:nvSpPr>
            <p:cNvPr id="58" name="Title 20">
              <a:extLst>
                <a:ext uri="{FF2B5EF4-FFF2-40B4-BE49-F238E27FC236}">
                  <a16:creationId xmlns:a16="http://schemas.microsoft.com/office/drawing/2014/main" id="{E0A05E07-DA90-4F24-B022-20F2CCD77878}"/>
                </a:ext>
              </a:extLst>
            </p:cNvPr>
            <p:cNvSpPr txBox="1"/>
            <p:nvPr/>
          </p:nvSpPr>
          <p:spPr>
            <a:xfrm>
              <a:off x="-683444" y="104949"/>
              <a:ext cx="2608707" cy="2255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Bisa menggunakan wget / curl</a:t>
              </a:r>
            </a:p>
          </p:txBody>
        </p:sp>
      </p:grpSp>
      <p:grpSp>
        <p:nvGrpSpPr>
          <p:cNvPr id="59" name="Group 175">
            <a:extLst>
              <a:ext uri="{FF2B5EF4-FFF2-40B4-BE49-F238E27FC236}">
                <a16:creationId xmlns:a16="http://schemas.microsoft.com/office/drawing/2014/main" id="{6EA1BEA9-A01B-4BB9-BDF2-131A56863E14}"/>
              </a:ext>
            </a:extLst>
          </p:cNvPr>
          <p:cNvGrpSpPr/>
          <p:nvPr/>
        </p:nvGrpSpPr>
        <p:grpSpPr>
          <a:xfrm>
            <a:off x="5008649" y="1895326"/>
            <a:ext cx="2908663" cy="1154905"/>
            <a:chOff x="-566380" y="-11255"/>
            <a:chExt cx="2484649" cy="864227"/>
          </a:xfrm>
        </p:grpSpPr>
        <p:sp>
          <p:nvSpPr>
            <p:cNvPr id="60" name="Title 20">
              <a:extLst>
                <a:ext uri="{FF2B5EF4-FFF2-40B4-BE49-F238E27FC236}">
                  <a16:creationId xmlns:a16="http://schemas.microsoft.com/office/drawing/2014/main" id="{D2D03C81-90A6-492D-9482-A8993A9D4622}"/>
                </a:ext>
              </a:extLst>
            </p:cNvPr>
            <p:cNvSpPr txBox="1"/>
            <p:nvPr/>
          </p:nvSpPr>
          <p:spPr>
            <a:xfrm>
              <a:off x="-566379" y="-11255"/>
              <a:ext cx="1926096" cy="2071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Copy &amp; Chown</a:t>
              </a:r>
            </a:p>
          </p:txBody>
        </p:sp>
        <p:sp>
          <p:nvSpPr>
            <p:cNvPr id="61" name="Title 20">
              <a:extLst>
                <a:ext uri="{FF2B5EF4-FFF2-40B4-BE49-F238E27FC236}">
                  <a16:creationId xmlns:a16="http://schemas.microsoft.com/office/drawing/2014/main" id="{AA38780C-CD01-4926-AE74-3A428432D65F}"/>
                </a:ext>
              </a:extLst>
            </p:cNvPr>
            <p:cNvSpPr txBox="1"/>
            <p:nvPr/>
          </p:nvSpPr>
          <p:spPr>
            <a:xfrm>
              <a:off x="-566380" y="173550"/>
              <a:ext cx="2484649" cy="6794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Promtool &amp; prometheus  /usr/local/bin/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consoles &amp; console_library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/etc/prometheus</a:t>
              </a:r>
            </a:p>
          </p:txBody>
        </p:sp>
      </p:grpSp>
      <p:grpSp>
        <p:nvGrpSpPr>
          <p:cNvPr id="62" name="Group 185">
            <a:extLst>
              <a:ext uri="{FF2B5EF4-FFF2-40B4-BE49-F238E27FC236}">
                <a16:creationId xmlns:a16="http://schemas.microsoft.com/office/drawing/2014/main" id="{391258F6-045C-4681-9225-9F7DAE4AE899}"/>
              </a:ext>
            </a:extLst>
          </p:cNvPr>
          <p:cNvGrpSpPr/>
          <p:nvPr/>
        </p:nvGrpSpPr>
        <p:grpSpPr>
          <a:xfrm>
            <a:off x="4937428" y="3182600"/>
            <a:ext cx="3947456" cy="705998"/>
            <a:chOff x="-1446383" y="196"/>
            <a:chExt cx="3372189" cy="529398"/>
          </a:xfrm>
        </p:grpSpPr>
        <p:sp>
          <p:nvSpPr>
            <p:cNvPr id="63" name="Title 20">
              <a:extLst>
                <a:ext uri="{FF2B5EF4-FFF2-40B4-BE49-F238E27FC236}">
                  <a16:creationId xmlns:a16="http://schemas.microsoft.com/office/drawing/2014/main" id="{0D613115-B40E-4C8F-85DC-C74833FC1FF3}"/>
                </a:ext>
              </a:extLst>
            </p:cNvPr>
            <p:cNvSpPr txBox="1"/>
            <p:nvPr/>
          </p:nvSpPr>
          <p:spPr>
            <a:xfrm>
              <a:off x="-1446383" y="196"/>
              <a:ext cx="1926096" cy="184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latin typeface="Work Sans Regular" panose="020B0604020202020204" charset="0"/>
                  <a:ea typeface="Calibri" panose="020F0502020204030204" pitchFamily="34" charset="0"/>
                </a:rPr>
                <a:t>Config Promethes</a:t>
              </a:r>
            </a:p>
          </p:txBody>
        </p:sp>
        <p:sp>
          <p:nvSpPr>
            <p:cNvPr id="64" name="Title 20">
              <a:extLst>
                <a:ext uri="{FF2B5EF4-FFF2-40B4-BE49-F238E27FC236}">
                  <a16:creationId xmlns:a16="http://schemas.microsoft.com/office/drawing/2014/main" id="{DC7A2059-EDF4-480E-9706-B1D2E235045B}"/>
                </a:ext>
              </a:extLst>
            </p:cNvPr>
            <p:cNvSpPr txBox="1"/>
            <p:nvPr/>
          </p:nvSpPr>
          <p:spPr>
            <a:xfrm>
              <a:off x="-1446383" y="171872"/>
              <a:ext cx="3372189" cy="3577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/etc/systemd/system/prometheus.service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/etc/prometheus/prometheus.yml</a:t>
              </a:r>
            </a:p>
          </p:txBody>
        </p:sp>
      </p:grpSp>
      <p:grpSp>
        <p:nvGrpSpPr>
          <p:cNvPr id="65" name="Group 220">
            <a:extLst>
              <a:ext uri="{FF2B5EF4-FFF2-40B4-BE49-F238E27FC236}">
                <a16:creationId xmlns:a16="http://schemas.microsoft.com/office/drawing/2014/main" id="{1A31A2D8-AF7E-4BD0-8452-847EBC465A0D}"/>
              </a:ext>
            </a:extLst>
          </p:cNvPr>
          <p:cNvGrpSpPr/>
          <p:nvPr/>
        </p:nvGrpSpPr>
        <p:grpSpPr>
          <a:xfrm>
            <a:off x="5008649" y="4198595"/>
            <a:ext cx="2254885" cy="722800"/>
            <a:chOff x="0" y="164"/>
            <a:chExt cx="1926096" cy="542182"/>
          </a:xfrm>
        </p:grpSpPr>
        <p:sp>
          <p:nvSpPr>
            <p:cNvPr id="66" name="Title 20">
              <a:extLst>
                <a:ext uri="{FF2B5EF4-FFF2-40B4-BE49-F238E27FC236}">
                  <a16:creationId xmlns:a16="http://schemas.microsoft.com/office/drawing/2014/main" id="{D6C9DB4B-786D-4E3D-85DA-736E28673561}"/>
                </a:ext>
              </a:extLst>
            </p:cNvPr>
            <p:cNvSpPr txBox="1"/>
            <p:nvPr/>
          </p:nvSpPr>
          <p:spPr>
            <a:xfrm>
              <a:off x="0" y="164"/>
              <a:ext cx="1926096" cy="184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latin typeface="Work Sans Regular" panose="020B0604020202020204" charset="0"/>
                  <a:ea typeface="Calibri" panose="020F0502020204030204" pitchFamily="34" charset="0"/>
                </a:rPr>
                <a:t>Start service</a:t>
              </a:r>
            </a:p>
          </p:txBody>
        </p:sp>
        <p:sp>
          <p:nvSpPr>
            <p:cNvPr id="67" name="Title 20">
              <a:extLst>
                <a:ext uri="{FF2B5EF4-FFF2-40B4-BE49-F238E27FC236}">
                  <a16:creationId xmlns:a16="http://schemas.microsoft.com/office/drawing/2014/main" id="{A44A8934-86C1-46F8-B445-49B92B912CE1}"/>
                </a:ext>
              </a:extLst>
            </p:cNvPr>
            <p:cNvSpPr txBox="1"/>
            <p:nvPr/>
          </p:nvSpPr>
          <p:spPr>
            <a:xfrm>
              <a:off x="0" y="184501"/>
              <a:ext cx="1924479" cy="3578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daemon-reload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start prometheus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E81EA1-FB82-418E-AA7E-BF4B8AE6BF86}"/>
              </a:ext>
            </a:extLst>
          </p:cNvPr>
          <p:cNvGrpSpPr/>
          <p:nvPr/>
        </p:nvGrpSpPr>
        <p:grpSpPr>
          <a:xfrm>
            <a:off x="354438" y="1718716"/>
            <a:ext cx="3091476" cy="483145"/>
            <a:chOff x="313429" y="1601243"/>
            <a:chExt cx="3091476" cy="483145"/>
          </a:xfrm>
        </p:grpSpPr>
        <p:sp>
          <p:nvSpPr>
            <p:cNvPr id="69" name="Title 20">
              <a:extLst>
                <a:ext uri="{FF2B5EF4-FFF2-40B4-BE49-F238E27FC236}">
                  <a16:creationId xmlns:a16="http://schemas.microsoft.com/office/drawing/2014/main" id="{7DD943C2-1637-4C6E-8933-83D8AC9D3D0C}"/>
                </a:ext>
              </a:extLst>
            </p:cNvPr>
            <p:cNvSpPr txBox="1"/>
            <p:nvPr/>
          </p:nvSpPr>
          <p:spPr>
            <a:xfrm>
              <a:off x="1295116" y="1601243"/>
              <a:ext cx="21097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Docker Run</a:t>
              </a:r>
            </a:p>
          </p:txBody>
        </p:sp>
        <p:sp>
          <p:nvSpPr>
            <p:cNvPr id="70" name="Title 20">
              <a:extLst>
                <a:ext uri="{FF2B5EF4-FFF2-40B4-BE49-F238E27FC236}">
                  <a16:creationId xmlns:a16="http://schemas.microsoft.com/office/drawing/2014/main" id="{74086904-7F56-445E-B0D3-E54CA95F357C}"/>
                </a:ext>
              </a:extLst>
            </p:cNvPr>
            <p:cNvSpPr txBox="1"/>
            <p:nvPr/>
          </p:nvSpPr>
          <p:spPr>
            <a:xfrm>
              <a:off x="313429" y="1783536"/>
              <a:ext cx="3091476" cy="3008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Get Image and run with volume</a:t>
              </a:r>
            </a:p>
          </p:txBody>
        </p:sp>
      </p:grpSp>
      <p:grpSp>
        <p:nvGrpSpPr>
          <p:cNvPr id="71" name="Group 131">
            <a:extLst>
              <a:ext uri="{FF2B5EF4-FFF2-40B4-BE49-F238E27FC236}">
                <a16:creationId xmlns:a16="http://schemas.microsoft.com/office/drawing/2014/main" id="{9C93A039-E286-49E5-AEFC-F9AC03B85BC4}"/>
              </a:ext>
            </a:extLst>
          </p:cNvPr>
          <p:cNvGrpSpPr/>
          <p:nvPr/>
        </p:nvGrpSpPr>
        <p:grpSpPr>
          <a:xfrm>
            <a:off x="349971" y="2987462"/>
            <a:ext cx="3095943" cy="521043"/>
            <a:chOff x="-278553" y="-11470"/>
            <a:chExt cx="2826390" cy="390705"/>
          </a:xfrm>
        </p:grpSpPr>
        <p:sp>
          <p:nvSpPr>
            <p:cNvPr id="72" name="Title 20">
              <a:extLst>
                <a:ext uri="{FF2B5EF4-FFF2-40B4-BE49-F238E27FC236}">
                  <a16:creationId xmlns:a16="http://schemas.microsoft.com/office/drawing/2014/main" id="{85E7B3F4-E446-4B80-8DCA-E1D829CAFC9E}"/>
                </a:ext>
              </a:extLst>
            </p:cNvPr>
            <p:cNvSpPr txBox="1"/>
            <p:nvPr/>
          </p:nvSpPr>
          <p:spPr>
            <a:xfrm>
              <a:off x="621741" y="-11470"/>
              <a:ext cx="1926096" cy="207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Config</a:t>
              </a:r>
            </a:p>
          </p:txBody>
        </p:sp>
        <p:sp>
          <p:nvSpPr>
            <p:cNvPr id="73" name="Title 20">
              <a:extLst>
                <a:ext uri="{FF2B5EF4-FFF2-40B4-BE49-F238E27FC236}">
                  <a16:creationId xmlns:a16="http://schemas.microsoft.com/office/drawing/2014/main" id="{38B90E0F-5507-414E-927E-FBD5A9074046}"/>
                </a:ext>
              </a:extLst>
            </p:cNvPr>
            <p:cNvSpPr txBox="1"/>
            <p:nvPr/>
          </p:nvSpPr>
          <p:spPr>
            <a:xfrm>
              <a:off x="-278553" y="153640"/>
              <a:ext cx="2826390" cy="2255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  <a:sym typeface="+mn-ea"/>
                </a:rPr>
                <a:t>/etc/prometheus/prometheus.yml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160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AEE2070-1D01-46E5-8081-AD29CB60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lang="en-ID" dirty="0"/>
          </a:p>
        </p:txBody>
      </p:sp>
      <p:grpSp>
        <p:nvGrpSpPr>
          <p:cNvPr id="19" name="Google Shape;9463;p77">
            <a:extLst>
              <a:ext uri="{FF2B5EF4-FFF2-40B4-BE49-F238E27FC236}">
                <a16:creationId xmlns:a16="http://schemas.microsoft.com/office/drawing/2014/main" id="{95A44725-F4ED-487A-B017-D435D400EF3D}"/>
              </a:ext>
            </a:extLst>
          </p:cNvPr>
          <p:cNvGrpSpPr/>
          <p:nvPr/>
        </p:nvGrpSpPr>
        <p:grpSpPr>
          <a:xfrm rot="5400000">
            <a:off x="2843183" y="2136059"/>
            <a:ext cx="3225617" cy="1609885"/>
            <a:chOff x="732422" y="2990151"/>
            <a:chExt cx="1145893" cy="571908"/>
          </a:xfrm>
        </p:grpSpPr>
        <p:sp>
          <p:nvSpPr>
            <p:cNvPr id="20" name="Google Shape;9464;p77">
              <a:extLst>
                <a:ext uri="{FF2B5EF4-FFF2-40B4-BE49-F238E27FC236}">
                  <a16:creationId xmlns:a16="http://schemas.microsoft.com/office/drawing/2014/main" id="{2ABBCD87-71A5-4381-96D4-B35BD50609AA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65;p77">
              <a:extLst>
                <a:ext uri="{FF2B5EF4-FFF2-40B4-BE49-F238E27FC236}">
                  <a16:creationId xmlns:a16="http://schemas.microsoft.com/office/drawing/2014/main" id="{86D0D2D2-A69E-4B4E-ACCC-70BF4BA5AED0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66;p77">
              <a:extLst>
                <a:ext uri="{FF2B5EF4-FFF2-40B4-BE49-F238E27FC236}">
                  <a16:creationId xmlns:a16="http://schemas.microsoft.com/office/drawing/2014/main" id="{DEB3EECC-D790-4A97-AD55-08C9913262A3}"/>
                </a:ext>
              </a:extLst>
            </p:cNvPr>
            <p:cNvSpPr/>
            <p:nvPr/>
          </p:nvSpPr>
          <p:spPr>
            <a:xfrm>
              <a:off x="732422" y="2990151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67;p77">
              <a:extLst>
                <a:ext uri="{FF2B5EF4-FFF2-40B4-BE49-F238E27FC236}">
                  <a16:creationId xmlns:a16="http://schemas.microsoft.com/office/drawing/2014/main" id="{8DE05FA9-CF34-4DAA-A934-0511DCC0C0CB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69;p77">
              <a:extLst>
                <a:ext uri="{FF2B5EF4-FFF2-40B4-BE49-F238E27FC236}">
                  <a16:creationId xmlns:a16="http://schemas.microsoft.com/office/drawing/2014/main" id="{4F8BEE63-410C-4D3C-BB0C-3E371C0FB8A2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2E51D3-161A-46DD-8C03-FEC9FFF9AD19}"/>
              </a:ext>
            </a:extLst>
          </p:cNvPr>
          <p:cNvGrpSpPr/>
          <p:nvPr/>
        </p:nvGrpSpPr>
        <p:grpSpPr>
          <a:xfrm>
            <a:off x="2818356" y="1528175"/>
            <a:ext cx="797627" cy="1423640"/>
            <a:chOff x="2818356" y="1528175"/>
            <a:chExt cx="797627" cy="1423640"/>
          </a:xfrm>
        </p:grpSpPr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18A94BC3-0A5D-4057-A960-FDB3488BC496}"/>
                </a:ext>
              </a:extLst>
            </p:cNvPr>
            <p:cNvSpPr/>
            <p:nvPr/>
          </p:nvSpPr>
          <p:spPr>
            <a:xfrm>
              <a:off x="3144305" y="1528175"/>
              <a:ext cx="471678" cy="1423640"/>
            </a:xfrm>
            <a:prstGeom prst="leftBracket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723079-682C-499E-843E-345139BA1E3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18356" y="2239995"/>
              <a:ext cx="325949" cy="0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5E7132-343D-4E97-9199-166015C4FF24}"/>
              </a:ext>
            </a:extLst>
          </p:cNvPr>
          <p:cNvGrpSpPr/>
          <p:nvPr/>
        </p:nvGrpSpPr>
        <p:grpSpPr>
          <a:xfrm flipH="1">
            <a:off x="5470310" y="3479208"/>
            <a:ext cx="943356" cy="1065519"/>
            <a:chOff x="2672627" y="1528175"/>
            <a:chExt cx="943356" cy="1065519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50F1529-F50E-455A-A9AD-F05A9F1B16DD}"/>
                </a:ext>
              </a:extLst>
            </p:cNvPr>
            <p:cNvSpPr/>
            <p:nvPr/>
          </p:nvSpPr>
          <p:spPr>
            <a:xfrm>
              <a:off x="3144305" y="1528175"/>
              <a:ext cx="471678" cy="1065519"/>
            </a:xfrm>
            <a:prstGeom prst="leftBracket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0B8E81-D900-40FA-93B0-742C49D7B9B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2672627" y="2060935"/>
              <a:ext cx="471678" cy="0"/>
            </a:xfrm>
            <a:prstGeom prst="straightConnector1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6">
            <a:extLst>
              <a:ext uri="{FF2B5EF4-FFF2-40B4-BE49-F238E27FC236}">
                <a16:creationId xmlns:a16="http://schemas.microsoft.com/office/drawing/2014/main" id="{3E8EF78A-FD99-4DCE-B6E7-681C617CB21E}"/>
              </a:ext>
            </a:extLst>
          </p:cNvPr>
          <p:cNvSpPr txBox="1"/>
          <p:nvPr/>
        </p:nvSpPr>
        <p:spPr>
          <a:xfrm>
            <a:off x="-511150" y="1726145"/>
            <a:ext cx="33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  <a:sym typeface="+mn-ea"/>
              </a:rPr>
              <a:t>Create</a:t>
            </a:r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  <a:sym typeface="+mn-ea"/>
              </a:rPr>
              <a:t> Ansible-playbook config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68DBFDAD-43FB-4180-85AD-3E0B8FB33615}"/>
              </a:ext>
            </a:extLst>
          </p:cNvPr>
          <p:cNvSpPr txBox="1"/>
          <p:nvPr/>
        </p:nvSpPr>
        <p:spPr>
          <a:xfrm>
            <a:off x="-511150" y="2048560"/>
            <a:ext cx="33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Add credentials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8AFAFFC3-F4C6-41B3-B8F3-948D34C4B5C9}"/>
              </a:ext>
            </a:extLst>
          </p:cNvPr>
          <p:cNvSpPr txBox="1"/>
          <p:nvPr/>
        </p:nvSpPr>
        <p:spPr>
          <a:xfrm>
            <a:off x="-511150" y="2370975"/>
            <a:ext cx="33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Copy to Public Server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49F61715-6384-40AE-ACA5-F28C39B8E382}"/>
              </a:ext>
            </a:extLst>
          </p:cNvPr>
          <p:cNvSpPr txBox="1"/>
          <p:nvPr/>
        </p:nvSpPr>
        <p:spPr>
          <a:xfrm>
            <a:off x="6413666" y="3719580"/>
            <a:ext cx="339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Create Reverse Proxy File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D1BF85C3-0004-4744-A999-3A4902CED545}"/>
              </a:ext>
            </a:extLst>
          </p:cNvPr>
          <p:cNvSpPr txBox="1"/>
          <p:nvPr/>
        </p:nvSpPr>
        <p:spPr>
          <a:xfrm>
            <a:off x="6413666" y="4069126"/>
            <a:ext cx="339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Copy to Public Server</a:t>
            </a:r>
          </a:p>
        </p:txBody>
      </p:sp>
      <p:grpSp>
        <p:nvGrpSpPr>
          <p:cNvPr id="41" name="Google Shape;11744;p85">
            <a:extLst>
              <a:ext uri="{FF2B5EF4-FFF2-40B4-BE49-F238E27FC236}">
                <a16:creationId xmlns:a16="http://schemas.microsoft.com/office/drawing/2014/main" id="{4569BDFF-1D12-4B37-B949-5564C1AC4EE1}"/>
              </a:ext>
            </a:extLst>
          </p:cNvPr>
          <p:cNvGrpSpPr/>
          <p:nvPr/>
        </p:nvGrpSpPr>
        <p:grpSpPr>
          <a:xfrm>
            <a:off x="4502849" y="1663923"/>
            <a:ext cx="426462" cy="420796"/>
            <a:chOff x="-6713450" y="2397900"/>
            <a:chExt cx="295375" cy="291450"/>
          </a:xfrm>
          <a:solidFill>
            <a:schemeClr val="bg2">
              <a:lumMod val="50000"/>
            </a:schemeClr>
          </a:solidFill>
        </p:grpSpPr>
        <p:sp>
          <p:nvSpPr>
            <p:cNvPr id="42" name="Google Shape;11745;p85">
              <a:extLst>
                <a:ext uri="{FF2B5EF4-FFF2-40B4-BE49-F238E27FC236}">
                  <a16:creationId xmlns:a16="http://schemas.microsoft.com/office/drawing/2014/main" id="{76B228A3-BD40-4F5C-A5C7-D0C9CEE966C4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46;p85">
              <a:extLst>
                <a:ext uri="{FF2B5EF4-FFF2-40B4-BE49-F238E27FC236}">
                  <a16:creationId xmlns:a16="http://schemas.microsoft.com/office/drawing/2014/main" id="{69C156C9-6435-4E70-9C70-0E6C2C0A2BEF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391;p80">
            <a:extLst>
              <a:ext uri="{FF2B5EF4-FFF2-40B4-BE49-F238E27FC236}">
                <a16:creationId xmlns:a16="http://schemas.microsoft.com/office/drawing/2014/main" id="{1EBD2BC0-9D60-44B7-B921-CAE0E3535C70}"/>
              </a:ext>
            </a:extLst>
          </p:cNvPr>
          <p:cNvGrpSpPr/>
          <p:nvPr/>
        </p:nvGrpSpPr>
        <p:grpSpPr>
          <a:xfrm>
            <a:off x="4014358" y="2286850"/>
            <a:ext cx="356946" cy="332464"/>
            <a:chOff x="-25477800" y="2357750"/>
            <a:chExt cx="298525" cy="278050"/>
          </a:xfrm>
          <a:solidFill>
            <a:schemeClr val="bg2">
              <a:lumMod val="50000"/>
            </a:schemeClr>
          </a:solidFill>
        </p:grpSpPr>
        <p:sp>
          <p:nvSpPr>
            <p:cNvPr id="45" name="Google Shape;10392;p80">
              <a:extLst>
                <a:ext uri="{FF2B5EF4-FFF2-40B4-BE49-F238E27FC236}">
                  <a16:creationId xmlns:a16="http://schemas.microsoft.com/office/drawing/2014/main" id="{45B4BB61-1B2E-48FF-B618-B997DE7A5336}"/>
                </a:ext>
              </a:extLst>
            </p:cNvPr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93;p80">
              <a:extLst>
                <a:ext uri="{FF2B5EF4-FFF2-40B4-BE49-F238E27FC236}">
                  <a16:creationId xmlns:a16="http://schemas.microsoft.com/office/drawing/2014/main" id="{2094A13C-99CB-4BED-9A1E-4EE11BA3508D}"/>
                </a:ext>
              </a:extLst>
            </p:cNvPr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1351;p83">
            <a:extLst>
              <a:ext uri="{FF2B5EF4-FFF2-40B4-BE49-F238E27FC236}">
                <a16:creationId xmlns:a16="http://schemas.microsoft.com/office/drawing/2014/main" id="{F923DA63-2A75-4F76-ADC4-2E6FFA486E43}"/>
              </a:ext>
            </a:extLst>
          </p:cNvPr>
          <p:cNvSpPr/>
          <p:nvPr/>
        </p:nvSpPr>
        <p:spPr>
          <a:xfrm>
            <a:off x="4609077" y="2762947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1744;p85">
            <a:extLst>
              <a:ext uri="{FF2B5EF4-FFF2-40B4-BE49-F238E27FC236}">
                <a16:creationId xmlns:a16="http://schemas.microsoft.com/office/drawing/2014/main" id="{9CDEA45D-C10C-448E-946E-CF7E663267AE}"/>
              </a:ext>
            </a:extLst>
          </p:cNvPr>
          <p:cNvGrpSpPr/>
          <p:nvPr/>
        </p:nvGrpSpPr>
        <p:grpSpPr>
          <a:xfrm>
            <a:off x="4099655" y="3282161"/>
            <a:ext cx="426462" cy="420796"/>
            <a:chOff x="-6713450" y="2397900"/>
            <a:chExt cx="295375" cy="291450"/>
          </a:xfrm>
          <a:solidFill>
            <a:schemeClr val="tx1">
              <a:lumMod val="75000"/>
            </a:schemeClr>
          </a:solidFill>
        </p:grpSpPr>
        <p:sp>
          <p:nvSpPr>
            <p:cNvPr id="50" name="Google Shape;11745;p85">
              <a:extLst>
                <a:ext uri="{FF2B5EF4-FFF2-40B4-BE49-F238E27FC236}">
                  <a16:creationId xmlns:a16="http://schemas.microsoft.com/office/drawing/2014/main" id="{CD1F1FC5-9646-4B70-9A70-DCC1CBD8EE5D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46;p85">
              <a:extLst>
                <a:ext uri="{FF2B5EF4-FFF2-40B4-BE49-F238E27FC236}">
                  <a16:creationId xmlns:a16="http://schemas.microsoft.com/office/drawing/2014/main" id="{978FD6DC-3D79-4ADB-A82F-045DCEED4057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1351;p83">
            <a:extLst>
              <a:ext uri="{FF2B5EF4-FFF2-40B4-BE49-F238E27FC236}">
                <a16:creationId xmlns:a16="http://schemas.microsoft.com/office/drawing/2014/main" id="{D7C7C060-5D57-4B57-89F3-156FDB485086}"/>
              </a:ext>
            </a:extLst>
          </p:cNvPr>
          <p:cNvSpPr/>
          <p:nvPr/>
        </p:nvSpPr>
        <p:spPr>
          <a:xfrm>
            <a:off x="4625644" y="3850317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2C4CF2C-DB2F-44FD-99D5-1DC6FFD1FAAC}"/>
              </a:ext>
            </a:extLst>
          </p:cNvPr>
          <p:cNvSpPr/>
          <p:nvPr/>
        </p:nvSpPr>
        <p:spPr>
          <a:xfrm rot="16200000">
            <a:off x="5457889" y="1883184"/>
            <a:ext cx="1162989" cy="724467"/>
          </a:xfrm>
          <a:prstGeom prst="rightArrow">
            <a:avLst/>
          </a:prstGeom>
          <a:solidFill>
            <a:srgbClr val="95B8F6"/>
          </a:solidFill>
          <a:ln>
            <a:solidFill>
              <a:srgbClr val="95B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733882C1-8DB1-4EC8-9725-80D29DDFE7D2}"/>
              </a:ext>
            </a:extLst>
          </p:cNvPr>
          <p:cNvSpPr txBox="1"/>
          <p:nvPr/>
        </p:nvSpPr>
        <p:spPr>
          <a:xfrm>
            <a:off x="6473811" y="2167989"/>
            <a:ext cx="27341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b="1" dirty="0">
                <a:solidFill>
                  <a:schemeClr val="tx1"/>
                </a:solidFill>
                <a:latin typeface="Work Sans" panose="020B0604020202020204" charset="0"/>
                <a:cs typeface="Arial" panose="020B0604020202020204" pitchFamily="34" charset="0"/>
              </a:rPr>
              <a:t>SSL Let’s Encrypt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24783D4-9F98-40EF-8DA6-CDF4ED293C84}"/>
              </a:ext>
            </a:extLst>
          </p:cNvPr>
          <p:cNvSpPr/>
          <p:nvPr/>
        </p:nvSpPr>
        <p:spPr>
          <a:xfrm rot="5400000" flipV="1">
            <a:off x="2508099" y="3488083"/>
            <a:ext cx="1162989" cy="724467"/>
          </a:xfrm>
          <a:prstGeom prst="rightArrow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6E2E0F-0B11-4FE1-A46D-E570DDA536ED}"/>
              </a:ext>
            </a:extLst>
          </p:cNvPr>
          <p:cNvGrpSpPr/>
          <p:nvPr/>
        </p:nvGrpSpPr>
        <p:grpSpPr>
          <a:xfrm>
            <a:off x="-81859" y="3592060"/>
            <a:ext cx="3171452" cy="310814"/>
            <a:chOff x="-116455" y="1875895"/>
            <a:chExt cx="2666063" cy="313922"/>
          </a:xfrm>
        </p:grpSpPr>
        <p:sp>
          <p:nvSpPr>
            <p:cNvPr id="57" name="TextBox 29">
              <a:extLst>
                <a:ext uri="{FF2B5EF4-FFF2-40B4-BE49-F238E27FC236}">
                  <a16:creationId xmlns:a16="http://schemas.microsoft.com/office/drawing/2014/main" id="{AB4E0C90-4E81-4A66-895C-6AC4AB2121A4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27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" altLang="en-US" sz="1200" dirty="0">
                <a:solidFill>
                  <a:schemeClr val="tx1"/>
                </a:solidFill>
                <a:latin typeface="Work Sans" panose="020B060402020202020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30">
              <a:extLst>
                <a:ext uri="{FF2B5EF4-FFF2-40B4-BE49-F238E27FC236}">
                  <a16:creationId xmlns:a16="http://schemas.microsoft.com/office/drawing/2014/main" id="{B8BE2294-AB3B-4CC8-A31F-B46386AA7941}"/>
                </a:ext>
              </a:extLst>
            </p:cNvPr>
            <p:cNvSpPr txBox="1"/>
            <p:nvPr/>
          </p:nvSpPr>
          <p:spPr>
            <a:xfrm>
              <a:off x="-116455" y="1875895"/>
              <a:ext cx="2279584" cy="30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b="1" dirty="0">
                  <a:solidFill>
                    <a:schemeClr val="tx1"/>
                  </a:solidFill>
                  <a:latin typeface="Work Sans" panose="020B0604020202020204" charset="0"/>
                  <a:cs typeface="Arial" panose="020B0604020202020204" pitchFamily="34" charset="0"/>
                </a:rPr>
                <a:t>Reverse 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95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C71-0877-434F-8BD4-E2BC8165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75" y="636192"/>
            <a:ext cx="5520650" cy="43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Deploy PHP Application in cPanel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01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88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00AC1-11F0-44A8-99F6-ACA74DDE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1637994"/>
            <a:ext cx="477269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3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839CA-32C4-4C70-9FE7-666386A8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77" y="1002057"/>
            <a:ext cx="6694845" cy="39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9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831D0-A033-4D11-B778-19447DE0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9" y="1342853"/>
            <a:ext cx="614448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8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B986F-BAD1-465A-A9DD-8130B436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1" y="1547669"/>
            <a:ext cx="535379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68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B0348-7857-4EB7-BC59-E0091BE3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31" y="1108249"/>
            <a:ext cx="7610937" cy="34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5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C4E7B-6D23-4156-8ACC-CCD9C580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2" y="923695"/>
            <a:ext cx="706853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6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97A8D-9D62-40A0-BCDB-A605961A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00" y="981075"/>
            <a:ext cx="6896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6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Connect Multiple Server to Prometheus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53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04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1"/>
          <p:cNvSpPr/>
          <p:nvPr/>
        </p:nvSpPr>
        <p:spPr>
          <a:xfrm>
            <a:off x="6911598" y="3075850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51"/>
          <p:cNvSpPr/>
          <p:nvPr/>
        </p:nvSpPr>
        <p:spPr>
          <a:xfrm>
            <a:off x="1531743" y="3073884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6911598" y="124897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4232125" y="1248850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51"/>
          <p:cNvSpPr/>
          <p:nvPr/>
        </p:nvSpPr>
        <p:spPr>
          <a:xfrm>
            <a:off x="1531743" y="1247009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Connect Multiple Server to Prometheus</a:t>
            </a:r>
            <a:endParaRPr sz="2400" dirty="0"/>
          </a:p>
        </p:txBody>
      </p:sp>
      <p:sp>
        <p:nvSpPr>
          <p:cNvPr id="915" name="Google Shape;915;p51"/>
          <p:cNvSpPr txBox="1">
            <a:spLocks noGrp="1"/>
          </p:cNvSpPr>
          <p:nvPr>
            <p:ph type="subTitle" idx="7"/>
          </p:nvPr>
        </p:nvSpPr>
        <p:spPr>
          <a:xfrm>
            <a:off x="1531743" y="1407809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16" name="Google Shape;916;p51"/>
          <p:cNvSpPr txBox="1">
            <a:spLocks noGrp="1"/>
          </p:cNvSpPr>
          <p:nvPr>
            <p:ph type="subTitle" idx="8"/>
          </p:nvPr>
        </p:nvSpPr>
        <p:spPr>
          <a:xfrm>
            <a:off x="4232075" y="1409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7" name="Google Shape;917;p51"/>
          <p:cNvSpPr txBox="1">
            <a:spLocks noGrp="1"/>
          </p:cNvSpPr>
          <p:nvPr>
            <p:ph type="subTitle" idx="9"/>
          </p:nvPr>
        </p:nvSpPr>
        <p:spPr>
          <a:xfrm>
            <a:off x="6912098" y="1409775"/>
            <a:ext cx="679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18" name="Google Shape;918;p51"/>
          <p:cNvSpPr txBox="1">
            <a:spLocks noGrp="1"/>
          </p:cNvSpPr>
          <p:nvPr>
            <p:ph type="subTitle" idx="13"/>
          </p:nvPr>
        </p:nvSpPr>
        <p:spPr>
          <a:xfrm>
            <a:off x="1531743" y="3234684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20" name="Google Shape;920;p51"/>
          <p:cNvSpPr txBox="1">
            <a:spLocks noGrp="1"/>
          </p:cNvSpPr>
          <p:nvPr>
            <p:ph type="subTitle" idx="15"/>
          </p:nvPr>
        </p:nvSpPr>
        <p:spPr>
          <a:xfrm>
            <a:off x="6911848" y="3236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921" name="Google Shape;921;p51"/>
          <p:cNvCxnSpPr>
            <a:stCxn id="915" idx="3"/>
            <a:endCxn id="916" idx="1"/>
          </p:cNvCxnSpPr>
          <p:nvPr/>
        </p:nvCxnSpPr>
        <p:spPr>
          <a:xfrm>
            <a:off x="2211543" y="1586909"/>
            <a:ext cx="2020532" cy="1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51"/>
          <p:cNvCxnSpPr>
            <a:stCxn id="916" idx="3"/>
            <a:endCxn id="917" idx="1"/>
          </p:cNvCxnSpPr>
          <p:nvPr/>
        </p:nvCxnSpPr>
        <p:spPr>
          <a:xfrm>
            <a:off x="4911875" y="1588750"/>
            <a:ext cx="2000223" cy="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51"/>
          <p:cNvCxnSpPr>
            <a:stCxn id="917" idx="3"/>
            <a:endCxn id="920" idx="3"/>
          </p:cNvCxnSpPr>
          <p:nvPr/>
        </p:nvCxnSpPr>
        <p:spPr>
          <a:xfrm>
            <a:off x="7591298" y="1588875"/>
            <a:ext cx="350" cy="1826875"/>
          </a:xfrm>
          <a:prstGeom prst="bentConnector3">
            <a:avLst>
              <a:gd name="adj1" fmla="val 287304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51"/>
          <p:cNvCxnSpPr>
            <a:cxnSpLocks/>
            <a:stCxn id="920" idx="1"/>
            <a:endCxn id="904" idx="3"/>
          </p:cNvCxnSpPr>
          <p:nvPr/>
        </p:nvCxnSpPr>
        <p:spPr>
          <a:xfrm flipH="1" flipV="1">
            <a:off x="2211543" y="3413784"/>
            <a:ext cx="4700305" cy="19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6CE3CA-0F05-4C06-A845-80B7B07ADFC9}"/>
              </a:ext>
            </a:extLst>
          </p:cNvPr>
          <p:cNvGrpSpPr/>
          <p:nvPr/>
        </p:nvGrpSpPr>
        <p:grpSpPr>
          <a:xfrm>
            <a:off x="155130" y="2011277"/>
            <a:ext cx="3606123" cy="731307"/>
            <a:chOff x="3184509" y="4183509"/>
            <a:chExt cx="1888661" cy="731307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EC1A37E1-FB78-4F01-9CE7-FA520ABF0037}"/>
                </a:ext>
              </a:extLst>
            </p:cNvPr>
            <p:cNvSpPr txBox="1"/>
            <p:nvPr/>
          </p:nvSpPr>
          <p:spPr>
            <a:xfrm>
              <a:off x="3575348" y="4422373"/>
              <a:ext cx="11069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Install node exporter with docker</a:t>
              </a:r>
            </a:p>
          </p:txBody>
        </p:sp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91A275DE-759D-4D04-899E-6F38C3C3FB44}"/>
                </a:ext>
              </a:extLst>
            </p:cNvPr>
            <p:cNvSpPr txBox="1"/>
            <p:nvPr/>
          </p:nvSpPr>
          <p:spPr>
            <a:xfrm>
              <a:off x="3184509" y="4183509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Install node exporter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0367E7-5BE5-4112-9419-41F18A1A5A14}"/>
              </a:ext>
            </a:extLst>
          </p:cNvPr>
          <p:cNvGrpSpPr/>
          <p:nvPr/>
        </p:nvGrpSpPr>
        <p:grpSpPr>
          <a:xfrm>
            <a:off x="5448436" y="2049232"/>
            <a:ext cx="3606123" cy="753442"/>
            <a:chOff x="3025956" y="4191874"/>
            <a:chExt cx="1888661" cy="753442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D7E285C6-712B-4370-BADD-91B05C74D04F}"/>
                </a:ext>
              </a:extLst>
            </p:cNvPr>
            <p:cNvSpPr txBox="1"/>
            <p:nvPr/>
          </p:nvSpPr>
          <p:spPr>
            <a:xfrm>
              <a:off x="3291916" y="4452873"/>
              <a:ext cx="13567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Check endpoint state, make sure it’s up</a:t>
              </a: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E5E491B7-7E9D-4C60-9793-05D9CF062FF5}"/>
                </a:ext>
              </a:extLst>
            </p:cNvPr>
            <p:cNvSpPr txBox="1"/>
            <p:nvPr/>
          </p:nvSpPr>
          <p:spPr>
            <a:xfrm>
              <a:off x="3025956" y="4191874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Check Target Prometheus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BFFA01-D2FC-4252-8A95-B08B7E97F270}"/>
              </a:ext>
            </a:extLst>
          </p:cNvPr>
          <p:cNvGrpSpPr/>
          <p:nvPr/>
        </p:nvGrpSpPr>
        <p:grpSpPr>
          <a:xfrm>
            <a:off x="32258" y="3964222"/>
            <a:ext cx="3637042" cy="546766"/>
            <a:chOff x="3009762" y="4219179"/>
            <a:chExt cx="1904855" cy="546766"/>
          </a:xfrm>
        </p:grpSpPr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84166F0C-271B-473C-879E-9A3312C8D1A6}"/>
                </a:ext>
              </a:extLst>
            </p:cNvPr>
            <p:cNvSpPr txBox="1"/>
            <p:nvPr/>
          </p:nvSpPr>
          <p:spPr>
            <a:xfrm>
              <a:off x="3009762" y="4473557"/>
              <a:ext cx="190485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Dashboard theme</a:t>
              </a: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CD53769F-5EC9-4072-BE19-6A545E5B0EED}"/>
                </a:ext>
              </a:extLst>
            </p:cNvPr>
            <p:cNvSpPr txBox="1"/>
            <p:nvPr/>
          </p:nvSpPr>
          <p:spPr>
            <a:xfrm>
              <a:off x="3017859" y="4219179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Customize Grafana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0EE661-2B58-40AF-8EF4-C7952739A61B}"/>
              </a:ext>
            </a:extLst>
          </p:cNvPr>
          <p:cNvGrpSpPr/>
          <p:nvPr/>
        </p:nvGrpSpPr>
        <p:grpSpPr>
          <a:xfrm>
            <a:off x="2787987" y="2050496"/>
            <a:ext cx="3590960" cy="740358"/>
            <a:chOff x="2954713" y="4258964"/>
            <a:chExt cx="1888661" cy="740358"/>
          </a:xfrm>
        </p:grpSpPr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95E348CC-CA26-4EF9-B023-87EC3CFC6CDA}"/>
                </a:ext>
              </a:extLst>
            </p:cNvPr>
            <p:cNvSpPr txBox="1"/>
            <p:nvPr/>
          </p:nvSpPr>
          <p:spPr>
            <a:xfrm>
              <a:off x="3211764" y="4506879"/>
              <a:ext cx="136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Add host target with port 9100 open</a:t>
              </a:r>
            </a:p>
          </p:txBody>
        </p:sp>
        <p:sp>
          <p:nvSpPr>
            <p:cNvPr id="52" name="TextBox 23">
              <a:extLst>
                <a:ext uri="{FF2B5EF4-FFF2-40B4-BE49-F238E27FC236}">
                  <a16:creationId xmlns:a16="http://schemas.microsoft.com/office/drawing/2014/main" id="{177356D4-5F72-411E-921F-B8E42A71610F}"/>
                </a:ext>
              </a:extLst>
            </p:cNvPr>
            <p:cNvSpPr txBox="1"/>
            <p:nvPr/>
          </p:nvSpPr>
          <p:spPr>
            <a:xfrm>
              <a:off x="2954713" y="4258964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Config Prometheus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835F19-1897-4E4E-A706-BE50A9061D9C}"/>
              </a:ext>
            </a:extLst>
          </p:cNvPr>
          <p:cNvGrpSpPr/>
          <p:nvPr/>
        </p:nvGrpSpPr>
        <p:grpSpPr>
          <a:xfrm>
            <a:off x="5592877" y="3961551"/>
            <a:ext cx="3317239" cy="757075"/>
            <a:chOff x="3087782" y="4163934"/>
            <a:chExt cx="1744698" cy="757075"/>
          </a:xfrm>
        </p:grpSpPr>
        <p:sp>
          <p:nvSpPr>
            <p:cNvPr id="54" name="TextBox 26">
              <a:extLst>
                <a:ext uri="{FF2B5EF4-FFF2-40B4-BE49-F238E27FC236}">
                  <a16:creationId xmlns:a16="http://schemas.microsoft.com/office/drawing/2014/main" id="{A1DAF267-7344-4A34-AAEC-02D442E6E95D}"/>
                </a:ext>
              </a:extLst>
            </p:cNvPr>
            <p:cNvSpPr txBox="1"/>
            <p:nvPr/>
          </p:nvSpPr>
          <p:spPr>
            <a:xfrm>
              <a:off x="3165205" y="4428566"/>
              <a:ext cx="15898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Copy all prometheus target into grafana</a:t>
              </a: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15E1E5B2-A19F-4433-A277-32F1C704C1E4}"/>
                </a:ext>
              </a:extLst>
            </p:cNvPr>
            <p:cNvSpPr txBox="1"/>
            <p:nvPr/>
          </p:nvSpPr>
          <p:spPr>
            <a:xfrm>
              <a:off x="3087782" y="4163934"/>
              <a:ext cx="17446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Import Data to Grafana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B18D7-986E-441A-9B36-319E248B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300"/>
            <a:ext cx="9144000" cy="2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B9F3CA-3741-44B4-8105-8621052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PHP Application in cPanel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23126D-FEAB-4C3D-8763-78AAB46DBCD6}"/>
              </a:ext>
            </a:extLst>
          </p:cNvPr>
          <p:cNvSpPr txBox="1"/>
          <p:nvPr/>
        </p:nvSpPr>
        <p:spPr>
          <a:xfrm>
            <a:off x="713225" y="1607482"/>
            <a:ext cx="180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Project Laravel</a:t>
            </a:r>
            <a:endParaRPr lang="en-ID" sz="1800" dirty="0">
              <a:latin typeface="Work Sans Regular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C4BA6A-3652-4E0F-A8F8-5B6D1C871E2A}"/>
              </a:ext>
            </a:extLst>
          </p:cNvPr>
          <p:cNvSpPr txBox="1"/>
          <p:nvPr/>
        </p:nvSpPr>
        <p:spPr>
          <a:xfrm>
            <a:off x="2250521" y="3641308"/>
            <a:ext cx="162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Daftar cPanel</a:t>
            </a:r>
            <a:endParaRPr lang="en-ID" sz="1800" dirty="0">
              <a:latin typeface="Work Sans Regular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527606-6A47-45CA-9E4C-CA43C6989519}"/>
              </a:ext>
            </a:extLst>
          </p:cNvPr>
          <p:cNvSpPr txBox="1"/>
          <p:nvPr/>
        </p:nvSpPr>
        <p:spPr>
          <a:xfrm>
            <a:off x="3744472" y="1601521"/>
            <a:ext cx="15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Transfer File</a:t>
            </a:r>
            <a:endParaRPr lang="en-ID" sz="1800" dirty="0">
              <a:latin typeface="Work Sans Regular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C9CE7-D81C-421E-AF22-5F4D5CAD503E}"/>
              </a:ext>
            </a:extLst>
          </p:cNvPr>
          <p:cNvSpPr txBox="1"/>
          <p:nvPr/>
        </p:nvSpPr>
        <p:spPr>
          <a:xfrm>
            <a:off x="5344691" y="3680670"/>
            <a:ext cx="123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Install Project Laravel</a:t>
            </a:r>
            <a:endParaRPr lang="en-ID" sz="1800" dirty="0">
              <a:latin typeface="Work Sans Regular" panose="020B060402020202020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3A7066-BC0E-4AD4-BE69-1373E3A4D9E4}"/>
              </a:ext>
            </a:extLst>
          </p:cNvPr>
          <p:cNvGrpSpPr/>
          <p:nvPr/>
        </p:nvGrpSpPr>
        <p:grpSpPr>
          <a:xfrm>
            <a:off x="1257218" y="2357147"/>
            <a:ext cx="6512793" cy="1200104"/>
            <a:chOff x="1062384" y="2352698"/>
            <a:chExt cx="6512793" cy="1200104"/>
          </a:xfrm>
        </p:grpSpPr>
        <p:grpSp>
          <p:nvGrpSpPr>
            <p:cNvPr id="4" name="Google Shape;8519;p75">
              <a:extLst>
                <a:ext uri="{FF2B5EF4-FFF2-40B4-BE49-F238E27FC236}">
                  <a16:creationId xmlns:a16="http://schemas.microsoft.com/office/drawing/2014/main" id="{BA518FA4-7829-470D-AAF8-578F5BDB28D2}"/>
                </a:ext>
              </a:extLst>
            </p:cNvPr>
            <p:cNvGrpSpPr/>
            <p:nvPr/>
          </p:nvGrpSpPr>
          <p:grpSpPr>
            <a:xfrm>
              <a:off x="1062384" y="2352698"/>
              <a:ext cx="5063431" cy="1200104"/>
              <a:chOff x="3512551" y="2358282"/>
              <a:chExt cx="1597045" cy="378522"/>
            </a:xfrm>
          </p:grpSpPr>
          <p:grpSp>
            <p:nvGrpSpPr>
              <p:cNvPr id="5" name="Google Shape;8520;p75">
                <a:extLst>
                  <a:ext uri="{FF2B5EF4-FFF2-40B4-BE49-F238E27FC236}">
                    <a16:creationId xmlns:a16="http://schemas.microsoft.com/office/drawing/2014/main" id="{D1C3CD75-AB95-4FD2-962C-EA6BD05FB230}"/>
                  </a:ext>
                </a:extLst>
              </p:cNvPr>
              <p:cNvGrpSpPr/>
              <p:nvPr/>
            </p:nvGrpSpPr>
            <p:grpSpPr>
              <a:xfrm>
                <a:off x="3738198" y="2553002"/>
                <a:ext cx="1145834" cy="117"/>
                <a:chOff x="3738198" y="2553002"/>
                <a:chExt cx="1145834" cy="117"/>
              </a:xfrm>
            </p:grpSpPr>
            <p:cxnSp>
              <p:nvCxnSpPr>
                <p:cNvPr id="22" name="Google Shape;8521;p75">
                  <a:extLst>
                    <a:ext uri="{FF2B5EF4-FFF2-40B4-BE49-F238E27FC236}">
                      <a16:creationId xmlns:a16="http://schemas.microsoft.com/office/drawing/2014/main" id="{75943E2C-E013-48BF-ACE4-B1C6E87CA20B}"/>
                    </a:ext>
                  </a:extLst>
                </p:cNvPr>
                <p:cNvCxnSpPr/>
                <p:nvPr/>
              </p:nvCxnSpPr>
              <p:spPr>
                <a:xfrm>
                  <a:off x="4195395" y="2553002"/>
                  <a:ext cx="23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8522;p75">
                  <a:extLst>
                    <a:ext uri="{FF2B5EF4-FFF2-40B4-BE49-F238E27FC236}">
                      <a16:creationId xmlns:a16="http://schemas.microsoft.com/office/drawing/2014/main" id="{1FAB8F2B-B189-4DAC-B9B5-97A15ABB2C61}"/>
                    </a:ext>
                  </a:extLst>
                </p:cNvPr>
                <p:cNvCxnSpPr/>
                <p:nvPr/>
              </p:nvCxnSpPr>
              <p:spPr>
                <a:xfrm>
                  <a:off x="4652432" y="2553002"/>
                  <a:ext cx="23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8523;p75">
                  <a:extLst>
                    <a:ext uri="{FF2B5EF4-FFF2-40B4-BE49-F238E27FC236}">
                      <a16:creationId xmlns:a16="http://schemas.microsoft.com/office/drawing/2014/main" id="{07A0B34A-0365-4E40-939B-081F63DF0ED2}"/>
                    </a:ext>
                  </a:extLst>
                </p:cNvPr>
                <p:cNvCxnSpPr>
                  <a:stCxn id="11" idx="6"/>
                  <a:endCxn id="20" idx="2"/>
                </p:cNvCxnSpPr>
                <p:nvPr/>
              </p:nvCxnSpPr>
              <p:spPr>
                <a:xfrm>
                  <a:off x="3738198" y="2553118"/>
                  <a:ext cx="231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" name="Google Shape;8526;p75">
                <a:extLst>
                  <a:ext uri="{FF2B5EF4-FFF2-40B4-BE49-F238E27FC236}">
                    <a16:creationId xmlns:a16="http://schemas.microsoft.com/office/drawing/2014/main" id="{A1723C05-4E06-4F38-BFCB-D0E311E91777}"/>
                  </a:ext>
                </a:extLst>
              </p:cNvPr>
              <p:cNvGrpSpPr/>
              <p:nvPr/>
            </p:nvGrpSpPr>
            <p:grpSpPr>
              <a:xfrm>
                <a:off x="3969644" y="2440153"/>
                <a:ext cx="225853" cy="296651"/>
                <a:chOff x="3969644" y="2440153"/>
                <a:chExt cx="225853" cy="296651"/>
              </a:xfrm>
            </p:grpSpPr>
            <p:cxnSp>
              <p:nvCxnSpPr>
                <p:cNvPr id="19" name="Google Shape;8527;p75">
                  <a:extLst>
                    <a:ext uri="{FF2B5EF4-FFF2-40B4-BE49-F238E27FC236}">
                      <a16:creationId xmlns:a16="http://schemas.microsoft.com/office/drawing/2014/main" id="{87666D15-CA9A-4A29-8E7C-3765B52A94CC}"/>
                    </a:ext>
                  </a:extLst>
                </p:cNvPr>
                <p:cNvCxnSpPr/>
                <p:nvPr/>
              </p:nvCxnSpPr>
              <p:spPr>
                <a:xfrm>
                  <a:off x="4082390" y="2637031"/>
                  <a:ext cx="0" cy="997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0" name="Google Shape;8525;p75">
                  <a:extLst>
                    <a:ext uri="{FF2B5EF4-FFF2-40B4-BE49-F238E27FC236}">
                      <a16:creationId xmlns:a16="http://schemas.microsoft.com/office/drawing/2014/main" id="{8D2EEE15-97FF-417C-BD7F-2A290640768D}"/>
                    </a:ext>
                  </a:extLst>
                </p:cNvPr>
                <p:cNvSpPr/>
                <p:nvPr/>
              </p:nvSpPr>
              <p:spPr>
                <a:xfrm>
                  <a:off x="3969644" y="2440153"/>
                  <a:ext cx="225853" cy="22585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8528;p75">
                  <a:extLst>
                    <a:ext uri="{FF2B5EF4-FFF2-40B4-BE49-F238E27FC236}">
                      <a16:creationId xmlns:a16="http://schemas.microsoft.com/office/drawing/2014/main" id="{86DB2131-8B4C-44BC-A7C4-FDD2BD5860A8}"/>
                    </a:ext>
                  </a:extLst>
                </p:cNvPr>
                <p:cNvSpPr/>
                <p:nvPr/>
              </p:nvSpPr>
              <p:spPr>
                <a:xfrm>
                  <a:off x="3998471" y="2468982"/>
                  <a:ext cx="168273" cy="1682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8529;p75">
                <a:extLst>
                  <a:ext uri="{FF2B5EF4-FFF2-40B4-BE49-F238E27FC236}">
                    <a16:creationId xmlns:a16="http://schemas.microsoft.com/office/drawing/2014/main" id="{E4B27BDD-2CF7-4C2F-A593-39C54233C644}"/>
                  </a:ext>
                </a:extLst>
              </p:cNvPr>
              <p:cNvGrpSpPr/>
              <p:nvPr/>
            </p:nvGrpSpPr>
            <p:grpSpPr>
              <a:xfrm>
                <a:off x="4426818" y="2358282"/>
                <a:ext cx="225613" cy="307569"/>
                <a:chOff x="4426818" y="2358282"/>
                <a:chExt cx="225613" cy="307569"/>
              </a:xfrm>
            </p:grpSpPr>
            <p:cxnSp>
              <p:nvCxnSpPr>
                <p:cNvPr id="16" name="Google Shape;8530;p75">
                  <a:extLst>
                    <a:ext uri="{FF2B5EF4-FFF2-40B4-BE49-F238E27FC236}">
                      <a16:creationId xmlns:a16="http://schemas.microsoft.com/office/drawing/2014/main" id="{ADD402A9-CEA9-4FCF-A9D5-56EA8E06711F}"/>
                    </a:ext>
                  </a:extLst>
                </p:cNvPr>
                <p:cNvCxnSpPr>
                  <a:stCxn id="18" idx="0"/>
                </p:cNvCxnSpPr>
                <p:nvPr/>
              </p:nvCxnSpPr>
              <p:spPr>
                <a:xfrm rot="10800000">
                  <a:off x="4539662" y="2358282"/>
                  <a:ext cx="0" cy="11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8532;p75">
                  <a:extLst>
                    <a:ext uri="{FF2B5EF4-FFF2-40B4-BE49-F238E27FC236}">
                      <a16:creationId xmlns:a16="http://schemas.microsoft.com/office/drawing/2014/main" id="{C2C67718-A222-458B-A71D-0346170C1F90}"/>
                    </a:ext>
                  </a:extLst>
                </p:cNvPr>
                <p:cNvSpPr/>
                <p:nvPr/>
              </p:nvSpPr>
              <p:spPr>
                <a:xfrm>
                  <a:off x="4426818" y="2440153"/>
                  <a:ext cx="225613" cy="22569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531;p75">
                  <a:extLst>
                    <a:ext uri="{FF2B5EF4-FFF2-40B4-BE49-F238E27FC236}">
                      <a16:creationId xmlns:a16="http://schemas.microsoft.com/office/drawing/2014/main" id="{673B3AA8-8E97-4E3F-8668-50577503108C}"/>
                    </a:ext>
                  </a:extLst>
                </p:cNvPr>
                <p:cNvSpPr/>
                <p:nvPr/>
              </p:nvSpPr>
              <p:spPr>
                <a:xfrm>
                  <a:off x="4455644" y="2468982"/>
                  <a:ext cx="168035" cy="168035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8533;p75">
                <a:extLst>
                  <a:ext uri="{FF2B5EF4-FFF2-40B4-BE49-F238E27FC236}">
                    <a16:creationId xmlns:a16="http://schemas.microsoft.com/office/drawing/2014/main" id="{33C42319-9A77-42FE-9081-86D3204572EC}"/>
                  </a:ext>
                </a:extLst>
              </p:cNvPr>
              <p:cNvGrpSpPr/>
              <p:nvPr/>
            </p:nvGrpSpPr>
            <p:grpSpPr>
              <a:xfrm>
                <a:off x="4883984" y="2440153"/>
                <a:ext cx="225613" cy="296486"/>
                <a:chOff x="4883984" y="2440153"/>
                <a:chExt cx="225613" cy="296486"/>
              </a:xfrm>
            </p:grpSpPr>
            <p:cxnSp>
              <p:nvCxnSpPr>
                <p:cNvPr id="13" name="Google Shape;8534;p75">
                  <a:extLst>
                    <a:ext uri="{FF2B5EF4-FFF2-40B4-BE49-F238E27FC236}">
                      <a16:creationId xmlns:a16="http://schemas.microsoft.com/office/drawing/2014/main" id="{5814FA28-DFA0-4767-8C28-5DFFE69EB54B}"/>
                    </a:ext>
                  </a:extLst>
                </p:cNvPr>
                <p:cNvCxnSpPr/>
                <p:nvPr/>
              </p:nvCxnSpPr>
              <p:spPr>
                <a:xfrm>
                  <a:off x="4996858" y="2637031"/>
                  <a:ext cx="0" cy="996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" name="Google Shape;8535;p75">
                  <a:extLst>
                    <a:ext uri="{FF2B5EF4-FFF2-40B4-BE49-F238E27FC236}">
                      <a16:creationId xmlns:a16="http://schemas.microsoft.com/office/drawing/2014/main" id="{217EC94D-5886-47EC-A336-F28178CE3B22}"/>
                    </a:ext>
                  </a:extLst>
                </p:cNvPr>
                <p:cNvSpPr/>
                <p:nvPr/>
              </p:nvSpPr>
              <p:spPr>
                <a:xfrm>
                  <a:off x="4883984" y="2440153"/>
                  <a:ext cx="225613" cy="22569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536;p75">
                  <a:extLst>
                    <a:ext uri="{FF2B5EF4-FFF2-40B4-BE49-F238E27FC236}">
                      <a16:creationId xmlns:a16="http://schemas.microsoft.com/office/drawing/2014/main" id="{54777769-3ACB-4202-A8AC-7E5ECD181E13}"/>
                    </a:ext>
                  </a:extLst>
                </p:cNvPr>
                <p:cNvSpPr/>
                <p:nvPr/>
              </p:nvSpPr>
              <p:spPr>
                <a:xfrm>
                  <a:off x="4912810" y="2468982"/>
                  <a:ext cx="168035" cy="168035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" name="Google Shape;8537;p75">
                <a:extLst>
                  <a:ext uri="{FF2B5EF4-FFF2-40B4-BE49-F238E27FC236}">
                    <a16:creationId xmlns:a16="http://schemas.microsoft.com/office/drawing/2014/main" id="{34D0BF65-E18B-4A51-80FB-371B6E694430}"/>
                  </a:ext>
                </a:extLst>
              </p:cNvPr>
              <p:cNvGrpSpPr/>
              <p:nvPr/>
            </p:nvGrpSpPr>
            <p:grpSpPr>
              <a:xfrm>
                <a:off x="3512551" y="2358356"/>
                <a:ext cx="225647" cy="307629"/>
                <a:chOff x="2182679" y="2005014"/>
                <a:chExt cx="792300" cy="1080158"/>
              </a:xfrm>
            </p:grpSpPr>
            <p:cxnSp>
              <p:nvCxnSpPr>
                <p:cNvPr id="10" name="Google Shape;8538;p75">
                  <a:extLst>
                    <a:ext uri="{FF2B5EF4-FFF2-40B4-BE49-F238E27FC236}">
                      <a16:creationId xmlns:a16="http://schemas.microsoft.com/office/drawing/2014/main" id="{C443D4A2-FDB3-4CAE-87E2-806B0AF3B538}"/>
                    </a:ext>
                  </a:extLst>
                </p:cNvPr>
                <p:cNvCxnSpPr>
                  <a:stCxn id="12" idx="0"/>
                </p:cNvCxnSpPr>
                <p:nvPr/>
              </p:nvCxnSpPr>
              <p:spPr>
                <a:xfrm rot="10800000">
                  <a:off x="2578961" y="2005014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" name="Google Shape;8524;p75">
                  <a:extLst>
                    <a:ext uri="{FF2B5EF4-FFF2-40B4-BE49-F238E27FC236}">
                      <a16:creationId xmlns:a16="http://schemas.microsoft.com/office/drawing/2014/main" id="{33D23CE9-78FD-47FC-AB0E-9FC9C5EB8814}"/>
                    </a:ext>
                  </a:extLst>
                </p:cNvPr>
                <p:cNvSpPr/>
                <p:nvPr/>
              </p:nvSpPr>
              <p:spPr>
                <a:xfrm>
                  <a:off x="2182679" y="2292572"/>
                  <a:ext cx="792300" cy="7926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8539;p75">
                  <a:extLst>
                    <a:ext uri="{FF2B5EF4-FFF2-40B4-BE49-F238E27FC236}">
                      <a16:creationId xmlns:a16="http://schemas.microsoft.com/office/drawing/2014/main" id="{F42738D4-DAEB-4376-ABE8-B5B543B1BF89}"/>
                    </a:ext>
                  </a:extLst>
                </p:cNvPr>
                <p:cNvSpPr/>
                <p:nvPr/>
              </p:nvSpPr>
              <p:spPr>
                <a:xfrm>
                  <a:off x="2283911" y="2393814"/>
                  <a:ext cx="590100" cy="5901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9" name="Google Shape;8522;p75">
              <a:extLst>
                <a:ext uri="{FF2B5EF4-FFF2-40B4-BE49-F238E27FC236}">
                  <a16:creationId xmlns:a16="http://schemas.microsoft.com/office/drawing/2014/main" id="{A734963E-C0B3-4686-95FE-FA6A2BD6C262}"/>
                </a:ext>
              </a:extLst>
            </p:cNvPr>
            <p:cNvCxnSpPr/>
            <p:nvPr/>
          </p:nvCxnSpPr>
          <p:spPr>
            <a:xfrm>
              <a:off x="6125818" y="2970058"/>
              <a:ext cx="734288" cy="0"/>
            </a:xfrm>
            <a:prstGeom prst="straightConnector1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8530;p75">
              <a:extLst>
                <a:ext uri="{FF2B5EF4-FFF2-40B4-BE49-F238E27FC236}">
                  <a16:creationId xmlns:a16="http://schemas.microsoft.com/office/drawing/2014/main" id="{64E68C6E-F4DC-4D9C-9E5E-E4B8B31C9FD7}"/>
                </a:ext>
              </a:extLst>
            </p:cNvPr>
            <p:cNvCxnSpPr>
              <a:stCxn id="32" idx="0"/>
            </p:cNvCxnSpPr>
            <p:nvPr/>
          </p:nvCxnSpPr>
          <p:spPr>
            <a:xfrm rot="10800000">
              <a:off x="7217643" y="2356844"/>
              <a:ext cx="0" cy="350975"/>
            </a:xfrm>
            <a:prstGeom prst="straightConnector1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8532;p75">
              <a:extLst>
                <a:ext uri="{FF2B5EF4-FFF2-40B4-BE49-F238E27FC236}">
                  <a16:creationId xmlns:a16="http://schemas.microsoft.com/office/drawing/2014/main" id="{09075F2B-A759-41F3-B6C0-B6CADF51CD16}"/>
                </a:ext>
              </a:extLst>
            </p:cNvPr>
            <p:cNvSpPr/>
            <p:nvPr/>
          </p:nvSpPr>
          <p:spPr>
            <a:xfrm>
              <a:off x="6859871" y="2616416"/>
              <a:ext cx="715306" cy="715576"/>
            </a:xfrm>
            <a:prstGeom prst="ellipse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31;p75">
              <a:extLst>
                <a:ext uri="{FF2B5EF4-FFF2-40B4-BE49-F238E27FC236}">
                  <a16:creationId xmlns:a16="http://schemas.microsoft.com/office/drawing/2014/main" id="{E1E9DA4C-258C-4D41-8369-D8469865F182}"/>
                </a:ext>
              </a:extLst>
            </p:cNvPr>
            <p:cNvSpPr/>
            <p:nvPr/>
          </p:nvSpPr>
          <p:spPr>
            <a:xfrm>
              <a:off x="6951264" y="2707819"/>
              <a:ext cx="532755" cy="532755"/>
            </a:xfrm>
            <a:prstGeom prst="ellipse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4B997A7-D571-405C-817B-FEB514E5C70C}"/>
              </a:ext>
            </a:extLst>
          </p:cNvPr>
          <p:cNvSpPr txBox="1"/>
          <p:nvPr/>
        </p:nvSpPr>
        <p:spPr>
          <a:xfrm>
            <a:off x="7017046" y="1601520"/>
            <a:ext cx="9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Add SSL</a:t>
            </a:r>
            <a:endParaRPr lang="en-ID" sz="1800" dirty="0">
              <a:latin typeface="Work Sans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39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523F1-0463-4DD9-BF56-F5A84758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29" y="909031"/>
            <a:ext cx="7486942" cy="42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9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C052-A4AA-44B0-A166-CFB78B67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0" y="1131090"/>
            <a:ext cx="809738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4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C746-F069-4728-B847-3412A9C0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04" y="1197478"/>
            <a:ext cx="7099792" cy="33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7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33C76-B47E-4C45-B2E2-C8B04709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8" y="877230"/>
            <a:ext cx="8072284" cy="37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8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3C00-3D73-46CC-AB1A-D764CFD4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02" y="584372"/>
            <a:ext cx="6811795" cy="45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5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1F4A7-DAE3-435F-AF40-DBC17C7D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" y="894614"/>
            <a:ext cx="8200103" cy="38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8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3A3639D-287C-4C6A-918B-CAAF4A8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2386350"/>
            <a:ext cx="7717800" cy="370800"/>
          </a:xfrm>
        </p:spPr>
        <p:txBody>
          <a:bodyPr/>
          <a:lstStyle/>
          <a:p>
            <a:r>
              <a:rPr lang="en-US" sz="4800" dirty="0"/>
              <a:t>DEMO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87710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3A3639D-287C-4C6A-918B-CAAF4A8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2386350"/>
            <a:ext cx="7717800" cy="370800"/>
          </a:xfrm>
        </p:spPr>
        <p:txBody>
          <a:bodyPr/>
          <a:lstStyle/>
          <a:p>
            <a:r>
              <a:rPr lang="en-US" sz="4800" dirty="0"/>
              <a:t>EXPLORE KUBERNETES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729973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2EFF8-5B78-41F8-85FB-9A8C5922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4" y="882061"/>
            <a:ext cx="6971071" cy="3379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94F2C-7176-4DB1-BBDD-4A75DFEB0A95}"/>
              </a:ext>
            </a:extLst>
          </p:cNvPr>
          <p:cNvSpPr txBox="1"/>
          <p:nvPr/>
        </p:nvSpPr>
        <p:spPr>
          <a:xfrm>
            <a:off x="2275839" y="4763552"/>
            <a:ext cx="4592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https://www.youtube.com/c/ProgrammerZamanNow</a:t>
            </a:r>
          </a:p>
        </p:txBody>
      </p:sp>
    </p:spTree>
    <p:extLst>
      <p:ext uri="{BB962C8B-B14F-4D97-AF65-F5344CB8AC3E}">
        <p14:creationId xmlns:p14="http://schemas.microsoft.com/office/powerpoint/2010/main" val="3327539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FC0D3-95E1-4911-9C80-65A20026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774598"/>
            <a:ext cx="66675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32854-B0BB-4C4A-A315-F898197E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5" y="1002891"/>
            <a:ext cx="7119911" cy="36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3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05FE9-9EFF-4BE3-B536-D52D4ED4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60" y="1766775"/>
            <a:ext cx="415348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98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0E4D9-C93D-43C7-B2F9-83C90FC7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22" y="780800"/>
            <a:ext cx="522995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7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AF655-9C29-493D-9BE5-47401C49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2" y="1047537"/>
            <a:ext cx="541095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923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B16E3-6E31-4DAA-967B-0AFA5556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72728"/>
            <a:ext cx="8563897" cy="20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0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081F8-3C02-416E-A25D-F88477D1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2" y="239161"/>
            <a:ext cx="6842635" cy="49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5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0"/>
          <p:cNvSpPr txBox="1">
            <a:spLocks noGrp="1"/>
          </p:cNvSpPr>
          <p:nvPr>
            <p:ph type="title"/>
          </p:nvPr>
        </p:nvSpPr>
        <p:spPr>
          <a:xfrm>
            <a:off x="911775" y="1572600"/>
            <a:ext cx="50823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THANK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8FF2C-00FA-43EC-B22C-90C07062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2" y="966044"/>
            <a:ext cx="6764594" cy="35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64339-712A-4CF8-A145-B510CA0F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6" y="989260"/>
            <a:ext cx="6372113" cy="38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02D9-E8B1-44C8-9446-FBE58B79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5" y="1254216"/>
            <a:ext cx="7403690" cy="36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1728"/>
      </p:ext>
    </p:extLst>
  </p:cSld>
  <p:clrMapOvr>
    <a:masterClrMapping/>
  </p:clrMapOvr>
</p:sld>
</file>

<file path=ppt/theme/theme1.xml><?xml version="1.0" encoding="utf-8"?>
<a:theme xmlns:a="http://schemas.openxmlformats.org/drawingml/2006/main" name="Multicare Health Center by Slidesgo">
  <a:themeElements>
    <a:clrScheme name="Simple Light">
      <a:dk1>
        <a:srgbClr val="333333"/>
      </a:dk1>
      <a:lt1>
        <a:srgbClr val="FFFFFF"/>
      </a:lt1>
      <a:dk2>
        <a:srgbClr val="1256CC"/>
      </a:dk2>
      <a:lt2>
        <a:srgbClr val="E7ECFF"/>
      </a:lt2>
      <a:accent1>
        <a:srgbClr val="333333"/>
      </a:accent1>
      <a:accent2>
        <a:srgbClr val="FFFFFF"/>
      </a:accent2>
      <a:accent3>
        <a:srgbClr val="1256CC"/>
      </a:accent3>
      <a:accent4>
        <a:srgbClr val="E7ECFF"/>
      </a:accent4>
      <a:accent5>
        <a:srgbClr val="333333"/>
      </a:accent5>
      <a:accent6>
        <a:srgbClr val="FFFFFF"/>
      </a:accent6>
      <a:hlink>
        <a:srgbClr val="125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489</Words>
  <Application>Microsoft Office PowerPoint</Application>
  <PresentationFormat>On-screen Show (16:9)</PresentationFormat>
  <Paragraphs>144</Paragraphs>
  <Slides>65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Work Sans Regular</vt:lpstr>
      <vt:lpstr>Arial</vt:lpstr>
      <vt:lpstr>Work Sans</vt:lpstr>
      <vt:lpstr>Multicare Health Center by Slidesgo</vt:lpstr>
      <vt:lpstr>DUMBWAYS BOOTCAMP</vt:lpstr>
      <vt:lpstr>01</vt:lpstr>
      <vt:lpstr>PowerPoint Presentation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Connect Multiple Server to Prometheus</vt:lpstr>
      <vt:lpstr>Connect Multiple Server to Prometheus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DEMO</vt:lpstr>
      <vt:lpstr>EXPLORE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</dc:title>
  <cp:lastModifiedBy>ASUS</cp:lastModifiedBy>
  <cp:revision>18</cp:revision>
  <dcterms:modified xsi:type="dcterms:W3CDTF">2021-01-11T05:41:22Z</dcterms:modified>
</cp:coreProperties>
</file>