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9"/>
  </p:notes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261" r:id="rId10"/>
    <p:sldId id="260" r:id="rId11"/>
    <p:sldId id="262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9" r:id="rId43"/>
    <p:sldId id="338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285" r:id="rId68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70"/>
      <p:bold r:id="rId71"/>
      <p:italic r:id="rId72"/>
      <p:boldItalic r:id="rId73"/>
    </p:embeddedFont>
    <p:embeddedFont>
      <p:font typeface="Montserrat Alternates" panose="020B0604020202020204" charset="0"/>
      <p:regular r:id="rId74"/>
      <p:bold r:id="rId75"/>
      <p:italic r:id="rId76"/>
      <p:boldItalic r:id="rId77"/>
    </p:embeddedFont>
    <p:embeddedFont>
      <p:font typeface="Montserrat ExtraBold" panose="020B0604020202020204" charset="0"/>
      <p:bold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86070-AE4D-4AB0-B220-3FFFF9C89F62}">
  <a:tblStyle styleId="{4B286070-AE4D-4AB0-B220-3FFFF9C89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35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9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3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5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1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8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969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3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8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5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01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64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32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274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0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57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95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95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55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192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190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23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1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107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2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047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394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606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346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76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03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6f078010ed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6f078010ed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0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2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DUMBWAYS BOOTCAMP</a:t>
            </a: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2ND WEEK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 Gusti Bagus Dharma Putra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Fork &amp; Make Private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Fork repository </a:t>
            </a:r>
            <a:r>
              <a:rPr lang="en-ID" dirty="0" err="1"/>
              <a:t>sgnd</a:t>
            </a:r>
            <a:r>
              <a:rPr lang="en-ID" dirty="0"/>
              <a:t>/</a:t>
            </a:r>
            <a:r>
              <a:rPr lang="en-ID" dirty="0" err="1"/>
              <a:t>housy</a:t>
            </a:r>
            <a:r>
              <a:rPr lang="en-ID" dirty="0"/>
              <a:t>-backend dan buat private repository agar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SSH keys.</a:t>
            </a: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Create &amp; Initiate SSH Keys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170329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Buat SSH Keys dan masukkan ke dalam akun github.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Connect and Clone</a:t>
            </a:r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ID" dirty="0" err="1"/>
              <a:t>Menghubungkan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SSH dan clone repository.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5080122" y="2722150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4. Test and Push</a:t>
            </a:r>
          </a:p>
        </p:txBody>
      </p:sp>
      <p:sp>
        <p:nvSpPr>
          <p:cNvPr id="25" name="Google Shape;194;p33">
            <a:extLst>
              <a:ext uri="{FF2B5EF4-FFF2-40B4-BE49-F238E27FC236}">
                <a16:creationId xmlns:a16="http://schemas.microsoft.com/office/drawing/2014/main" id="{B0E0F712-BCEB-4882-B779-F0DD650082E5}"/>
              </a:ext>
            </a:extLst>
          </p:cNvPr>
          <p:cNvSpPr txBox="1">
            <a:spLocks/>
          </p:cNvSpPr>
          <p:nvPr/>
        </p:nvSpPr>
        <p:spPr>
          <a:xfrm>
            <a:off x="5080122" y="3104050"/>
            <a:ext cx="3170329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nl-NL" dirty="0"/>
              <a:t> Mencoba melakukan beberapa perubahan pada source code dan push ke repository github.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FORK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A46D3-DAF1-4A92-84B8-CB9D6F89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1" y="1429103"/>
            <a:ext cx="6979298" cy="2602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PRIVATE REPOSITORY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D3106-DA12-46A3-B88F-4EB4D25C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48" y="832757"/>
            <a:ext cx="4788104" cy="3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GENERATE SSH KEY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C5CA0-3776-4B6F-B5C1-5902E542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964579"/>
            <a:ext cx="7856376" cy="3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5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DEPLOY SSH KEY PUBLIC TO GITHUB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2BD9-BF64-4AE8-BDD0-0A453808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7" y="893325"/>
            <a:ext cx="5243804" cy="34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CONNECT SERVER FROM SSH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70C09-8FDF-4112-A70B-93E8C293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CLONE REPOSITORY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AE37F-EFDF-482D-A23B-73DC219F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SOURCE CODE AND PUSH GITHUB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A65C7-1D81-4B4F-921F-B99C1AC8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8" y="1324771"/>
            <a:ext cx="8304244" cy="28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21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336941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INSTALL MYSQL SERVER 5.7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 MySQL server </a:t>
            </a:r>
            <a:r>
              <a:rPr lang="en-ID" dirty="0" err="1"/>
              <a:t>versi</a:t>
            </a:r>
            <a:r>
              <a:rPr lang="en-ID" dirty="0"/>
              <a:t> 5.7 </a:t>
            </a:r>
            <a:r>
              <a:rPr lang="en-ID" dirty="0" err="1"/>
              <a:t>melalui</a:t>
            </a:r>
            <a:r>
              <a:rPr lang="en-ID" dirty="0"/>
              <a:t> apt install, </a:t>
            </a:r>
            <a:r>
              <a:rPr lang="en-ID" dirty="0" err="1"/>
              <a:t>ganti</a:t>
            </a:r>
            <a:r>
              <a:rPr lang="en-ID" dirty="0"/>
              <a:t> bind-address dan buat database </a:t>
            </a:r>
            <a:r>
              <a:rPr lang="en-ID" dirty="0" err="1"/>
              <a:t>db_housy</a:t>
            </a:r>
            <a:endParaRPr lang="en-ID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</a:t>
            </a:r>
            <a:r>
              <a:rPr lang="en-ID" dirty="0" err="1"/>
              <a:t>Tambah</a:t>
            </a:r>
            <a:r>
              <a:rPr lang="en-ID" dirty="0"/>
              <a:t> User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36941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Menambahkan user yang memiliki semua akses ke database melalui server backend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Test </a:t>
            </a:r>
            <a:r>
              <a:rPr lang="en-ID" dirty="0" err="1"/>
              <a:t>Koneksi</a:t>
            </a:r>
            <a:endParaRPr lang="en-ID" dirty="0"/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/>
              <a:t>M</a:t>
            </a:r>
            <a:r>
              <a:rPr lang="en-ID" dirty="0" err="1"/>
              <a:t>elakukan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server </a:t>
            </a:r>
            <a:r>
              <a:rPr lang="en-ID" dirty="0" err="1"/>
              <a:t>melalui</a:t>
            </a:r>
            <a:r>
              <a:rPr lang="en-ID" dirty="0"/>
              <a:t> server backend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</a:t>
            </a:r>
            <a:r>
              <a:rPr lang="en-ID" dirty="0" err="1"/>
              <a:t>mysql</a:t>
            </a:r>
            <a:r>
              <a:rPr lang="en-ID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35798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MANAGE CODE AND DATABASE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SERVER 5.7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993A3-2FD2-40C0-8C42-E40BA1FC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086240"/>
            <a:ext cx="7707086" cy="29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DATABASE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F671D-6C3F-4672-9D3C-11B27E29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1018321"/>
            <a:ext cx="5822302" cy="31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FOR BACKEND SERVER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546A4-8E09-487B-89BA-5C3CB3E1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8" y="1095169"/>
            <a:ext cx="801164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4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Install Node 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Install dependency package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Connect Database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1193250" y="2856225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4. Migrate</a:t>
            </a:r>
          </a:p>
        </p:txBody>
      </p:sp>
      <p:sp>
        <p:nvSpPr>
          <p:cNvPr id="15" name="Google Shape;193;p33">
            <a:extLst>
              <a:ext uri="{FF2B5EF4-FFF2-40B4-BE49-F238E27FC236}">
                <a16:creationId xmlns:a16="http://schemas.microsoft.com/office/drawing/2014/main" id="{CD27C5A5-0FF5-4709-90C1-B7A22F1F4FF7}"/>
              </a:ext>
            </a:extLst>
          </p:cNvPr>
          <p:cNvSpPr txBox="1">
            <a:spLocks/>
          </p:cNvSpPr>
          <p:nvPr/>
        </p:nvSpPr>
        <p:spPr>
          <a:xfrm>
            <a:off x="1193250" y="3390886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5. Start pm2</a:t>
            </a:r>
          </a:p>
        </p:txBody>
      </p:sp>
    </p:spTree>
    <p:extLst>
      <p:ext uri="{BB962C8B-B14F-4D97-AF65-F5344CB8AC3E}">
        <p14:creationId xmlns:p14="http://schemas.microsoft.com/office/powerpoint/2010/main" val="23085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CLIENT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9A9DD-A40F-4BBF-8939-91C5FCF5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7" y="1021086"/>
            <a:ext cx="6176866" cy="31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61723" y="1746085"/>
            <a:ext cx="240085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15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stCxn id="171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7" name="Google Shape;177;p31"/>
          <p:cNvCxnSpPr>
            <a:stCxn id="172" idx="0"/>
          </p:cNvCxnSpPr>
          <p:nvPr/>
        </p:nvCxnSpPr>
        <p:spPr>
          <a:xfrm rot="10800000">
            <a:off x="74682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stCxn id="174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stCxn id="173" idx="0"/>
          </p:cNvCxnSpPr>
          <p:nvPr/>
        </p:nvCxnSpPr>
        <p:spPr>
          <a:xfrm rot="10800000">
            <a:off x="6013250" y="-28822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0" name="Google Shape;179;p31">
            <a:extLst>
              <a:ext uri="{FF2B5EF4-FFF2-40B4-BE49-F238E27FC236}">
                <a16:creationId xmlns:a16="http://schemas.microsoft.com/office/drawing/2014/main" id="{12046D3B-9408-42A1-B9B0-9CE15F87C6F5}"/>
              </a:ext>
            </a:extLst>
          </p:cNvPr>
          <p:cNvCxnSpPr/>
          <p:nvPr/>
        </p:nvCxnSpPr>
        <p:spPr>
          <a:xfrm rot="10800000">
            <a:off x="8443199" y="0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" name="Google Shape;165;p31">
            <a:extLst>
              <a:ext uri="{FF2B5EF4-FFF2-40B4-BE49-F238E27FC236}">
                <a16:creationId xmlns:a16="http://schemas.microsoft.com/office/drawing/2014/main" id="{3B9A5294-8F79-42CF-B24D-0670364C6508}"/>
              </a:ext>
            </a:extLst>
          </p:cNvPr>
          <p:cNvSpPr txBox="1">
            <a:spLocks/>
          </p:cNvSpPr>
          <p:nvPr/>
        </p:nvSpPr>
        <p:spPr>
          <a:xfrm>
            <a:off x="7485425" y="347827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ID" dirty="0"/>
              <a:t>Config SSL</a:t>
            </a:r>
          </a:p>
        </p:txBody>
      </p:sp>
      <p:sp>
        <p:nvSpPr>
          <p:cNvPr id="32" name="Google Shape;172;p31">
            <a:extLst>
              <a:ext uri="{FF2B5EF4-FFF2-40B4-BE49-F238E27FC236}">
                <a16:creationId xmlns:a16="http://schemas.microsoft.com/office/drawing/2014/main" id="{2138EA2B-8D4B-43F7-8B73-B1B868A19C41}"/>
              </a:ext>
            </a:extLst>
          </p:cNvPr>
          <p:cNvSpPr txBox="1">
            <a:spLocks/>
          </p:cNvSpPr>
          <p:nvPr/>
        </p:nvSpPr>
        <p:spPr>
          <a:xfrm>
            <a:off x="7922375" y="301551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CONFIG.JSON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8AD1-0004-4936-91E7-1BC02043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1" y="1019338"/>
            <a:ext cx="6382138" cy="31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MIGRATE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8662-E14B-4913-B2CA-0914598B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866537"/>
            <a:ext cx="8592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SHOW TABLE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4AE89-206C-48AD-8277-31FA6EF4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0639"/>
            <a:ext cx="5486400" cy="30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RUN APPLICATION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77898-1EBF-4759-A2F1-7E757230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683980"/>
            <a:ext cx="7184572" cy="17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94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REVERSE PROXY FOR BACKEND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38171-80DB-4BF7-96E5-C475D0C9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9" y="1054073"/>
            <a:ext cx="6774022" cy="30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BALANCING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LOAD BALANCING FOR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CD2F3-682D-42AC-B68D-EC5A0C05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14" y="893325"/>
            <a:ext cx="6253372" cy="33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FROM API POSTMAN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0957-08DB-40F1-A6FA-CF6CE75D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51" y="1035698"/>
            <a:ext cx="6081298" cy="30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98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ERROR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3FB59-29C4-44A8-B09B-F9F4EEC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980335"/>
            <a:ext cx="6046236" cy="31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79EDF-ACF8-4D4E-ACFC-5E0355E1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2" y="485775"/>
            <a:ext cx="8674656" cy="4171950"/>
          </a:xfrm>
          <a:prstGeom prst="rect">
            <a:avLst/>
          </a:prstGeom>
        </p:spPr>
      </p:pic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AWS Architecture for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ADD DOMAIN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1641B-937D-462B-B71E-66E9C9C5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02" y="926063"/>
            <a:ext cx="5690996" cy="3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69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SSL CONFIG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512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3">
            <a:extLst>
              <a:ext uri="{FF2B5EF4-FFF2-40B4-BE49-F238E27FC236}">
                <a16:creationId xmlns:a16="http://schemas.microsoft.com/office/drawing/2014/main" id="{F12ED46F-8D01-4C67-AFA1-709744CB7AEB}"/>
              </a:ext>
            </a:extLst>
          </p:cNvPr>
          <p:cNvSpPr txBox="1"/>
          <p:nvPr/>
        </p:nvSpPr>
        <p:spPr>
          <a:xfrm>
            <a:off x="884753" y="1322389"/>
            <a:ext cx="246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4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Let’s Encrypt SSL dengan bantuan Certbot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48849209-FF42-42E2-A550-CD20AB963A43}"/>
              </a:ext>
            </a:extLst>
          </p:cNvPr>
          <p:cNvSpPr txBox="1"/>
          <p:nvPr/>
        </p:nvSpPr>
        <p:spPr>
          <a:xfrm>
            <a:off x="884753" y="879252"/>
            <a:ext cx="2091420" cy="3988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Certbot</a:t>
            </a:r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F6E29BFC-FF6D-42D5-89DC-32EB4C870F2C}"/>
              </a:ext>
            </a:extLst>
          </p:cNvPr>
          <p:cNvSpPr txBox="1"/>
          <p:nvPr/>
        </p:nvSpPr>
        <p:spPr>
          <a:xfrm>
            <a:off x="887379" y="2790728"/>
            <a:ext cx="2462210" cy="5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website api ke pengaturan frontend </a:t>
            </a:r>
          </a:p>
        </p:txBody>
      </p:sp>
      <p:sp>
        <p:nvSpPr>
          <p:cNvPr id="7" name="文本框 37">
            <a:extLst>
              <a:ext uri="{FF2B5EF4-FFF2-40B4-BE49-F238E27FC236}">
                <a16:creationId xmlns:a16="http://schemas.microsoft.com/office/drawing/2014/main" id="{4A83ECF1-E5DF-465F-BF1C-E1B5B6325CF2}"/>
              </a:ext>
            </a:extLst>
          </p:cNvPr>
          <p:cNvSpPr txBox="1"/>
          <p:nvPr/>
        </p:nvSpPr>
        <p:spPr>
          <a:xfrm>
            <a:off x="886239" y="2270229"/>
            <a:ext cx="2089934" cy="39869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Add API</a:t>
            </a: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F09C0C94-2B4C-4F61-A4CD-8ED52AF962A6}"/>
              </a:ext>
            </a:extLst>
          </p:cNvPr>
          <p:cNvSpPr txBox="1"/>
          <p:nvPr/>
        </p:nvSpPr>
        <p:spPr>
          <a:xfrm>
            <a:off x="4985798" y="1164454"/>
            <a:ext cx="2482151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Periksa konfigurasi reverse proxy untuk api dan cek https</a:t>
            </a:r>
          </a:p>
        </p:txBody>
      </p:sp>
      <p:sp>
        <p:nvSpPr>
          <p:cNvPr id="9" name="文本框 40">
            <a:extLst>
              <a:ext uri="{FF2B5EF4-FFF2-40B4-BE49-F238E27FC236}">
                <a16:creationId xmlns:a16="http://schemas.microsoft.com/office/drawing/2014/main" id="{7D478717-B5C1-4A4F-BBCB-D760DDA8F879}"/>
              </a:ext>
            </a:extLst>
          </p:cNvPr>
          <p:cNvSpPr txBox="1"/>
          <p:nvPr/>
        </p:nvSpPr>
        <p:spPr>
          <a:xfrm>
            <a:off x="4985599" y="768032"/>
            <a:ext cx="2783558" cy="3985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Config &amp; Certificate</a:t>
            </a:r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1C7EA79E-9324-4322-9CBA-0C5524C112C2}"/>
              </a:ext>
            </a:extLst>
          </p:cNvPr>
          <p:cNvSpPr txBox="1"/>
          <p:nvPr/>
        </p:nvSpPr>
        <p:spPr>
          <a:xfrm>
            <a:off x="4985698" y="2668922"/>
            <a:ext cx="2482349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Tes login ke website utama dengan akun yang sudah dibuat</a:t>
            </a:r>
          </a:p>
        </p:txBody>
      </p:sp>
      <p:sp>
        <p:nvSpPr>
          <p:cNvPr id="11" name="文本框 43">
            <a:extLst>
              <a:ext uri="{FF2B5EF4-FFF2-40B4-BE49-F238E27FC236}">
                <a16:creationId xmlns:a16="http://schemas.microsoft.com/office/drawing/2014/main" id="{6C3C3132-4545-48C1-961C-5DDBB99D77F9}"/>
              </a:ext>
            </a:extLst>
          </p:cNvPr>
          <p:cNvSpPr txBox="1"/>
          <p:nvPr/>
        </p:nvSpPr>
        <p:spPr>
          <a:xfrm>
            <a:off x="4985599" y="2191141"/>
            <a:ext cx="2090679" cy="39859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1248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CERTBOT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82A92-DDCD-42B2-8FE6-E8C48AB9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7" y="998421"/>
            <a:ext cx="4665306" cy="3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VIRTUALHOST BACKEND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E3ACD-AD8D-4ED1-9C3D-DBB704F0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1109212"/>
            <a:ext cx="5355772" cy="29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CERTIFICATE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FC1D2-9110-47E1-A4E3-9ED097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59" y="675007"/>
            <a:ext cx="3377682" cy="37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5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FILE api.js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05E44-8DF0-4734-960B-850F3427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1128511"/>
            <a:ext cx="805927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2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LOGIN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68E0-9DE3-490C-A119-A71261FE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1029219"/>
            <a:ext cx="6514550" cy="33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C8AA-65EC-4C66-A42B-25FCF07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39294"/>
            <a:ext cx="5486400" cy="28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220666" y="2334805"/>
            <a:ext cx="4380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2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3946-75B9-4CD4-A1CA-69A88E7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956"/>
            <a:ext cx="9144000" cy="22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5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2920482" y="378225"/>
            <a:ext cx="5679318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VPN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IPTABLE (FIREWALL)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VPN CLIENT</a:t>
            </a:r>
          </a:p>
        </p:txBody>
      </p:sp>
    </p:spTree>
    <p:extLst>
      <p:ext uri="{BB962C8B-B14F-4D97-AF65-F5344CB8AC3E}">
        <p14:creationId xmlns:p14="http://schemas.microsoft.com/office/powerpoint/2010/main" val="2859424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1E5C-B78B-4641-A6FA-E2369DE7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1452406"/>
            <a:ext cx="6335009" cy="2238687"/>
          </a:xfrm>
          <a:prstGeom prst="rect">
            <a:avLst/>
          </a:prstGeom>
        </p:spPr>
      </p:pic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INSTALL PPTPD FOR VPN SERVER</a:t>
            </a:r>
          </a:p>
        </p:txBody>
      </p:sp>
    </p:spTree>
    <p:extLst>
      <p:ext uri="{BB962C8B-B14F-4D97-AF65-F5344CB8AC3E}">
        <p14:creationId xmlns:p14="http://schemas.microsoft.com/office/powerpoint/2010/main" val="3152228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PPTPD.CONF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A4A49-2191-4815-BF8C-392CCED9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1428426"/>
            <a:ext cx="7035282" cy="22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3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PPTPD-OPTIONS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FA27-CA0F-4400-ABE6-CFA03BF4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" y="1501922"/>
            <a:ext cx="7968002" cy="23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3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CREATE USER VPN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B29A1-746B-460E-AB9B-C267B2C1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658437"/>
            <a:ext cx="7445828" cy="18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FORWARDING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BE4A-7393-42D3-B963-C5195C0E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320417"/>
            <a:ext cx="7595118" cy="25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1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6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5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SECURITY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1F5C3-3800-4A4C-90BD-CA84D494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5" y="1150009"/>
            <a:ext cx="6848670" cy="28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7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A</a:t>
            </a:r>
            <a:r>
              <a:rPr lang="en-ID" sz="1200" dirty="0"/>
              <a:t>DD VPN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51543-3514-40B9-A269-5A31942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8" y="717672"/>
            <a:ext cx="3713584" cy="37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82E64-451D-4980-9375-DDB52B7B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166616"/>
            <a:ext cx="822122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5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IPCONFIG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E0FE-76B6-4D19-8989-4B908E4D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3" y="794847"/>
            <a:ext cx="3601614" cy="35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TESTING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3085E-F9A2-4DBA-9518-F4A66865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56" y="865169"/>
            <a:ext cx="4721288" cy="34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5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NGINX VS HAPROXY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511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 BENCHMARK 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73F67-6663-4CEF-90AD-7B4A5495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37" y="1195195"/>
            <a:ext cx="644932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2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NGINX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66FA-31A3-4B8A-AE67-6E52868C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00" y="937475"/>
            <a:ext cx="4463000" cy="37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0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HAPROXY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6298C-8FC9-4992-B86E-ABE6BF14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0" y="893325"/>
            <a:ext cx="4681980" cy="3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RESULT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B55A-8FFE-4CF2-BDE3-1229B018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300162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8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8"/>
          <p:cNvSpPr txBox="1">
            <a:spLocks noGrp="1"/>
          </p:cNvSpPr>
          <p:nvPr>
            <p:ph type="title"/>
          </p:nvPr>
        </p:nvSpPr>
        <p:spPr>
          <a:xfrm>
            <a:off x="2347927" y="2314200"/>
            <a:ext cx="4448146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TERIMA KASIH</a:t>
            </a:r>
            <a:endParaRPr sz="4000" dirty="0"/>
          </a:p>
        </p:txBody>
      </p:sp>
      <p:pic>
        <p:nvPicPr>
          <p:cNvPr id="1048" name="Google Shape;10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375" y="3462375"/>
            <a:ext cx="5063079" cy="16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16D02-88FD-4205-8BB0-9E570301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589822"/>
            <a:ext cx="7258050" cy="39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32B6C-5A10-445A-9E24-7B0C2C9F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96458"/>
            <a:ext cx="7600950" cy="3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563</Words>
  <Application>Microsoft Office PowerPoint</Application>
  <PresentationFormat>On-screen Show (16:9)</PresentationFormat>
  <Paragraphs>160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Montserrat ExtraBold</vt:lpstr>
      <vt:lpstr>Arial</vt:lpstr>
      <vt:lpstr>Montserrat</vt:lpstr>
      <vt:lpstr>Montserrat Alternates</vt:lpstr>
      <vt:lpstr>Tech Company Branding Guidelines by Slidesgo</vt:lpstr>
      <vt:lpstr>DUMBWAYS BOOTCAMP 2ND WEEK</vt:lpstr>
      <vt:lpstr>PowerPoint Presentation</vt:lpstr>
      <vt:lpstr>01</vt:lpstr>
      <vt:lpstr>AWS Architecture for Application</vt:lpstr>
      <vt:lpstr>Setup Instance and Network</vt:lpstr>
      <vt:lpstr>Setup Instance and Network</vt:lpstr>
      <vt:lpstr>Setup Instance and Network</vt:lpstr>
      <vt:lpstr>Setup Instance and Network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REVERSE PROXY</vt:lpstr>
      <vt:lpstr>REVERSE PROXY</vt:lpstr>
      <vt:lpstr>LOAD BALANCING</vt:lpstr>
      <vt:lpstr>REVERSE PROXY</vt:lpstr>
      <vt:lpstr>CUSTOM DOMAIN</vt:lpstr>
      <vt:lpstr>CUSTOM DOMAIN</vt:lpstr>
      <vt:lpstr>CUSTOM DOMAIN</vt:lpstr>
      <vt:lpstr>SSL CONFIG</vt:lpstr>
      <vt:lpstr>PowerPoint Presentation</vt:lpstr>
      <vt:lpstr>SSL CONFIG</vt:lpstr>
      <vt:lpstr>SSL CONFIG</vt:lpstr>
      <vt:lpstr>SSL CONFIG</vt:lpstr>
      <vt:lpstr>SSL CONFIG</vt:lpstr>
      <vt:lpstr>SSL CONFIG</vt:lpstr>
      <vt:lpstr>SSL CONFIG</vt:lpstr>
      <vt:lpstr>ACCESS IP PRIVATE   FROM EXTERNAL NETWORK</vt:lpstr>
      <vt:lpstr>ACCESS IP PRIVATE   FROM EXTERNAL NETWORK</vt:lpstr>
      <vt:lpstr>VPN SERVER</vt:lpstr>
      <vt:lpstr>VPN SERVER</vt:lpstr>
      <vt:lpstr>VPN SERVER</vt:lpstr>
      <vt:lpstr>VPN SERVER</vt:lpstr>
      <vt:lpstr>IPTABLES (FIREWALL)</vt:lpstr>
      <vt:lpstr>IPTABLES (FIREWALL)</vt:lpstr>
      <vt:lpstr>IPTABLES (FIREWALL)</vt:lpstr>
      <vt:lpstr>VPN CLIENT</vt:lpstr>
      <vt:lpstr>VPN CLIENT</vt:lpstr>
      <vt:lpstr>VPN CLIENT</vt:lpstr>
      <vt:lpstr>VPN CLIENT</vt:lpstr>
      <vt:lpstr>NGINX VS HAPROXY</vt:lpstr>
      <vt:lpstr>NGINX VS HAPROXY</vt:lpstr>
      <vt:lpstr>NGINX VS HAPROXY</vt:lpstr>
      <vt:lpstr>NGINX VS HAPROXY</vt:lpstr>
      <vt:lpstr>NGINX VS HAPROXY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2ND WEEK</dc:title>
  <cp:lastModifiedBy>ASUS</cp:lastModifiedBy>
  <cp:revision>25</cp:revision>
  <dcterms:modified xsi:type="dcterms:W3CDTF">2020-12-21T05:57:52Z</dcterms:modified>
</cp:coreProperties>
</file>