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9"/>
  </p:notesMasterIdLst>
  <p:sldIdLst>
    <p:sldId id="256" r:id="rId2"/>
    <p:sldId id="258" r:id="rId3"/>
    <p:sldId id="260" r:id="rId4"/>
    <p:sldId id="333" r:id="rId5"/>
    <p:sldId id="311" r:id="rId6"/>
    <p:sldId id="329" r:id="rId7"/>
    <p:sldId id="330" r:id="rId8"/>
    <p:sldId id="331" r:id="rId9"/>
    <p:sldId id="332" r:id="rId10"/>
    <p:sldId id="312" r:id="rId11"/>
    <p:sldId id="328" r:id="rId12"/>
    <p:sldId id="313" r:id="rId13"/>
    <p:sldId id="327" r:id="rId14"/>
    <p:sldId id="314" r:id="rId15"/>
    <p:sldId id="326" r:id="rId16"/>
    <p:sldId id="315" r:id="rId17"/>
    <p:sldId id="325" r:id="rId18"/>
    <p:sldId id="316" r:id="rId19"/>
    <p:sldId id="324" r:id="rId20"/>
    <p:sldId id="317" r:id="rId21"/>
    <p:sldId id="322" r:id="rId22"/>
    <p:sldId id="323" r:id="rId23"/>
    <p:sldId id="318" r:id="rId24"/>
    <p:sldId id="321" r:id="rId25"/>
    <p:sldId id="319" r:id="rId26"/>
    <p:sldId id="262" r:id="rId27"/>
    <p:sldId id="320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Libre Franklin" panose="020B0604020202020204" charset="0"/>
      <p:regular r:id="rId34"/>
      <p:bold r:id="rId35"/>
      <p:italic r:id="rId36"/>
      <p:boldItalic r:id="rId37"/>
    </p:embeddedFont>
    <p:embeddedFont>
      <p:font typeface="Libre Franklin Thin" panose="020B0604020202020204" charset="0"/>
      <p:regular r:id="rId38"/>
      <p:bold r:id="rId39"/>
      <p:italic r:id="rId40"/>
      <p:boldItalic r:id="rId41"/>
    </p:embeddedFont>
    <p:embeddedFont>
      <p:font typeface="Righteous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3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5A2082-FAE5-4985-B9F5-B4429C6CA47F}">
  <a:tblStyle styleId="{0F5A2082-FAE5-4985-B9F5-B4429C6CA4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82f5f87f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82f5f87f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155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82f5f87f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82f5f87f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338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82f5f87f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82f5f87f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719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09b96ac3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09b96ac3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09b96ac3f_0_20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09b96ac3f_0_20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82f5f87f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82f5f87f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82f5f87f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82f5f87f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852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82f5f87f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82f5f87f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5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82f5f87f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82f5f87f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33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82f5f87f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82f5f87f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112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82f5f87f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82f5f87f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57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82f5f87f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82f5f87f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65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84000"/>
          </a:blip>
          <a:stretch>
            <a:fillRect/>
          </a:stretch>
        </p:blipFill>
        <p:spPr>
          <a:xfrm>
            <a:off x="2050972" y="2341275"/>
            <a:ext cx="658060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>
            <a:off x="3592982" y="631125"/>
            <a:ext cx="4227019" cy="4384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 amt="84000"/>
          </a:blip>
          <a:stretch>
            <a:fillRect/>
          </a:stretch>
        </p:blipFill>
        <p:spPr>
          <a:xfrm>
            <a:off x="5548678" y="-945750"/>
            <a:ext cx="3812400" cy="2985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 amt="84000"/>
          </a:blip>
          <a:stretch>
            <a:fillRect/>
          </a:stretch>
        </p:blipFill>
        <p:spPr>
          <a:xfrm flipH="1">
            <a:off x="3592974" y="3161900"/>
            <a:ext cx="5813750" cy="287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2">
            <a:alphaModFix amt="84000"/>
          </a:blip>
          <a:stretch>
            <a:fillRect/>
          </a:stretch>
        </p:blipFill>
        <p:spPr>
          <a:xfrm rot="-2700000">
            <a:off x="6759573" y="-25451"/>
            <a:ext cx="3480378" cy="27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5788575" y="26743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354275" y="42406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802750" y="44320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277500" y="-5472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97625" y="829275"/>
            <a:ext cx="3547800" cy="14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097625" y="2341275"/>
            <a:ext cx="3812400" cy="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_1_1_2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99735">
            <a:off x="-1624125" y="2623250"/>
            <a:ext cx="5044353" cy="295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50" y="-703576"/>
            <a:ext cx="5243027" cy="20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750" y="-1146300"/>
            <a:ext cx="4982576" cy="390230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0"/>
          <p:cNvSpPr/>
          <p:nvPr/>
        </p:nvSpPr>
        <p:spPr>
          <a:xfrm>
            <a:off x="184450" y="2756000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8333525" y="872400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2566350" y="1729050"/>
            <a:ext cx="40113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2566350" y="2419150"/>
            <a:ext cx="4011300" cy="1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82237" flipH="1">
            <a:off x="-1303400" y="-842751"/>
            <a:ext cx="2813025" cy="45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ONE_COLUMN_TEXT_1_1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ctrTitle"/>
          </p:nvPr>
        </p:nvSpPr>
        <p:spPr>
          <a:xfrm>
            <a:off x="792550" y="577450"/>
            <a:ext cx="24819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_2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99735">
            <a:off x="-1624125" y="2623250"/>
            <a:ext cx="5044353" cy="295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50" y="-703576"/>
            <a:ext cx="5243027" cy="20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750" y="-1146300"/>
            <a:ext cx="4982576" cy="390230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/>
          <p:nvPr/>
        </p:nvSpPr>
        <p:spPr>
          <a:xfrm>
            <a:off x="184450" y="2756000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8333525" y="872400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82237" flipH="1">
            <a:off x="-1303400" y="-842751"/>
            <a:ext cx="2813025" cy="45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IG_NUMBER_1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967477">
            <a:off x="6484072" y="2011637"/>
            <a:ext cx="4315326" cy="252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27798" y="454912"/>
            <a:ext cx="3935102" cy="408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08493">
            <a:off x="6223025" y="3228488"/>
            <a:ext cx="3804975" cy="29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27299">
            <a:off x="-1467211" y="-735476"/>
            <a:ext cx="5807924" cy="2316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-145807" y="1358413"/>
            <a:ext cx="1520900" cy="247715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6"/>
          <p:cNvSpPr/>
          <p:nvPr/>
        </p:nvSpPr>
        <p:spPr>
          <a:xfrm rot="10800000">
            <a:off x="1825174" y="1127664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 rot="10800000">
            <a:off x="7705324" y="651864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 rot="10800000">
            <a:off x="927799" y="4619801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1_1_1_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99735">
            <a:off x="-1624125" y="2623250"/>
            <a:ext cx="5044353" cy="295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50" y="-703576"/>
            <a:ext cx="5243027" cy="20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750" y="-1146300"/>
            <a:ext cx="4982576" cy="390230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/>
          <p:nvPr/>
        </p:nvSpPr>
        <p:spPr>
          <a:xfrm>
            <a:off x="184450" y="2756000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8333525" y="872400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2309633" y="3540831"/>
            <a:ext cx="5188976" cy="30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 amt="91000"/>
          </a:blip>
          <a:stretch>
            <a:fillRect/>
          </a:stretch>
        </p:blipFill>
        <p:spPr>
          <a:xfrm rot="5400000">
            <a:off x="-2296896" y="603599"/>
            <a:ext cx="6488573" cy="32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5265099" y="803425"/>
            <a:ext cx="6951377" cy="406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626" y="3524450"/>
            <a:ext cx="4215998" cy="329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851688" y="8768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8061913" y="292382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549400" y="268265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2549400" y="123445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49400" y="3524450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-81275" y="-81275"/>
            <a:ext cx="9225300" cy="5306700"/>
          </a:xfrm>
          <a:prstGeom prst="rect">
            <a:avLst/>
          </a:prstGeom>
          <a:solidFill>
            <a:srgbClr val="4B1BB9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2153400" y="2772175"/>
            <a:ext cx="4837200" cy="17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3" name="Google Shape;6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898608">
            <a:off x="7030851" y="-55925"/>
            <a:ext cx="4180077" cy="244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ctrTitle"/>
          </p:nvPr>
        </p:nvSpPr>
        <p:spPr>
          <a:xfrm>
            <a:off x="792550" y="577450"/>
            <a:ext cx="48069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 rot="-8952479">
            <a:off x="5564655" y="-1508312"/>
            <a:ext cx="4090414" cy="31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5883390" y="-654775"/>
            <a:ext cx="4301721" cy="33690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/>
          <p:nvPr/>
        </p:nvSpPr>
        <p:spPr>
          <a:xfrm>
            <a:off x="5990275" y="5191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368725" y="2319050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>
            <a:off x="8810825" y="475762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99735">
            <a:off x="-1624125" y="2623250"/>
            <a:ext cx="5044353" cy="295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450" y="-703576"/>
            <a:ext cx="5243027" cy="20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750" y="-1146300"/>
            <a:ext cx="4982576" cy="390230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184450" y="2756000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8333525" y="872400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792550" y="577450"/>
            <a:ext cx="24114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2"/>
          </p:nvPr>
        </p:nvSpPr>
        <p:spPr>
          <a:xfrm>
            <a:off x="1109718" y="3191975"/>
            <a:ext cx="2029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1"/>
          </p:nvPr>
        </p:nvSpPr>
        <p:spPr>
          <a:xfrm>
            <a:off x="1021076" y="3598375"/>
            <a:ext cx="22071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 idx="3"/>
          </p:nvPr>
        </p:nvSpPr>
        <p:spPr>
          <a:xfrm>
            <a:off x="3557101" y="3191975"/>
            <a:ext cx="2029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4"/>
          </p:nvPr>
        </p:nvSpPr>
        <p:spPr>
          <a:xfrm>
            <a:off x="3468450" y="3598375"/>
            <a:ext cx="22071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 idx="5"/>
          </p:nvPr>
        </p:nvSpPr>
        <p:spPr>
          <a:xfrm>
            <a:off x="6004482" y="3191975"/>
            <a:ext cx="2029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6"/>
          </p:nvPr>
        </p:nvSpPr>
        <p:spPr>
          <a:xfrm>
            <a:off x="5915825" y="3598375"/>
            <a:ext cx="22071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 idx="7" hasCustomPrompt="1"/>
          </p:nvPr>
        </p:nvSpPr>
        <p:spPr>
          <a:xfrm>
            <a:off x="1109731" y="2220475"/>
            <a:ext cx="2029800" cy="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120" name="Google Shape;120;p15"/>
          <p:cNvSpPr txBox="1">
            <a:spLocks noGrp="1"/>
          </p:cNvSpPr>
          <p:nvPr>
            <p:ph type="title" idx="8" hasCustomPrompt="1"/>
          </p:nvPr>
        </p:nvSpPr>
        <p:spPr>
          <a:xfrm>
            <a:off x="3557106" y="2220475"/>
            <a:ext cx="2029800" cy="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 idx="9" hasCustomPrompt="1"/>
          </p:nvPr>
        </p:nvSpPr>
        <p:spPr>
          <a:xfrm>
            <a:off x="6004481" y="2220475"/>
            <a:ext cx="2029800" cy="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6"/>
          <p:cNvPicPr preferRelativeResize="0"/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 rot="-9555383" flipH="1">
            <a:off x="-1299750" y="3829175"/>
            <a:ext cx="4918972" cy="196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5793150" y="-1167425"/>
            <a:ext cx="4772348" cy="27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 rot="7639899">
            <a:off x="7752800" y="-728394"/>
            <a:ext cx="3726752" cy="381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>
            <a:off x="8472622" y="2492875"/>
            <a:ext cx="462318" cy="75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792550" y="577450"/>
            <a:ext cx="40551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 idx="2"/>
          </p:nvPr>
        </p:nvSpPr>
        <p:spPr>
          <a:xfrm>
            <a:off x="1798350" y="3112550"/>
            <a:ext cx="24114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1"/>
          </p:nvPr>
        </p:nvSpPr>
        <p:spPr>
          <a:xfrm>
            <a:off x="1798350" y="3518950"/>
            <a:ext cx="24114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 idx="3"/>
          </p:nvPr>
        </p:nvSpPr>
        <p:spPr>
          <a:xfrm>
            <a:off x="4934250" y="3112550"/>
            <a:ext cx="24114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4"/>
          </p:nvPr>
        </p:nvSpPr>
        <p:spPr>
          <a:xfrm>
            <a:off x="4934250" y="3518950"/>
            <a:ext cx="24114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1_4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1"/>
          <p:cNvPicPr preferRelativeResize="0"/>
          <p:nvPr/>
        </p:nvPicPr>
        <p:blipFill>
          <a:blip r:embed="rId2">
            <a:alphaModFix amt="88000"/>
          </a:blip>
          <a:stretch>
            <a:fillRect/>
          </a:stretch>
        </p:blipFill>
        <p:spPr>
          <a:xfrm rot="5400000">
            <a:off x="6423724" y="657049"/>
            <a:ext cx="4918974" cy="196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 rot="-8560978">
            <a:off x="-2386213" y="3378259"/>
            <a:ext cx="4772346" cy="27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 rot="-3160101">
            <a:off x="-2497118" y="1823106"/>
            <a:ext cx="3726752" cy="381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>
            <a:off x="8058877" y="0"/>
            <a:ext cx="779024" cy="126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>
            <a:spLocks noGrp="1"/>
          </p:cNvSpPr>
          <p:nvPr>
            <p:ph type="ctrTitle"/>
          </p:nvPr>
        </p:nvSpPr>
        <p:spPr>
          <a:xfrm>
            <a:off x="792550" y="577450"/>
            <a:ext cx="34830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7708775" y="5191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8672600" y="45137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409825" y="276032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1_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ctrTitle"/>
          </p:nvPr>
        </p:nvSpPr>
        <p:spPr>
          <a:xfrm>
            <a:off x="792550" y="577450"/>
            <a:ext cx="17313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2">
            <a:alphaModFix amt="84000"/>
          </a:blip>
          <a:stretch>
            <a:fillRect/>
          </a:stretch>
        </p:blipFill>
        <p:spPr>
          <a:xfrm rot="-9713067" flipH="1">
            <a:off x="4279127" y="-1166775"/>
            <a:ext cx="5226103" cy="258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 flipH="1">
            <a:off x="-1595817" y="3539751"/>
            <a:ext cx="3902548" cy="305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 Thin"/>
              <a:buChar char="●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 Thin"/>
              <a:buChar char="○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 Thin"/>
              <a:buChar char="■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 Thin"/>
              <a:buChar char="●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 Thin"/>
              <a:buChar char="○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 Thin"/>
              <a:buChar char="■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 Thin"/>
              <a:buChar char="●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bre Franklin Thin"/>
              <a:buChar char="○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Libre Franklin Thin"/>
              <a:buChar char="■"/>
              <a:defRPr sz="16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8" r:id="rId5"/>
    <p:sldLayoutId id="2147483661" r:id="rId6"/>
    <p:sldLayoutId id="2147483662" r:id="rId7"/>
    <p:sldLayoutId id="2147483667" r:id="rId8"/>
    <p:sldLayoutId id="2147483668" r:id="rId9"/>
    <p:sldLayoutId id="2147483676" r:id="rId10"/>
    <p:sldLayoutId id="2147483678" r:id="rId11"/>
    <p:sldLayoutId id="2147483680" r:id="rId12"/>
    <p:sldLayoutId id="2147483681" r:id="rId13"/>
    <p:sldLayoutId id="2147483682" r:id="rId14"/>
    <p:sldLayoutId id="214748368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>
            <a:spLocks noGrp="1"/>
          </p:cNvSpPr>
          <p:nvPr>
            <p:ph type="ctrTitle"/>
          </p:nvPr>
        </p:nvSpPr>
        <p:spPr>
          <a:xfrm>
            <a:off x="1097625" y="829275"/>
            <a:ext cx="4038046" cy="14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DUMBWAYS</a:t>
            </a:r>
            <a:br>
              <a:rPr lang="en-US" dirty="0"/>
            </a:br>
            <a:r>
              <a:rPr lang="en-US" sz="3200" dirty="0"/>
              <a:t>FINAL TASK</a:t>
            </a:r>
            <a:endParaRPr sz="3200" dirty="0"/>
          </a:p>
        </p:txBody>
      </p:sp>
      <p:sp>
        <p:nvSpPr>
          <p:cNvPr id="337" name="Google Shape;337;p40"/>
          <p:cNvSpPr txBox="1">
            <a:spLocks noGrp="1"/>
          </p:cNvSpPr>
          <p:nvPr>
            <p:ph type="subTitle" idx="1"/>
          </p:nvPr>
        </p:nvSpPr>
        <p:spPr>
          <a:xfrm>
            <a:off x="1097625" y="2341275"/>
            <a:ext cx="3812400" cy="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-ID" dirty="0"/>
              <a:t> </a:t>
            </a:r>
            <a:r>
              <a:rPr lang="en-ID" dirty="0" err="1"/>
              <a:t>Gusti</a:t>
            </a:r>
            <a:r>
              <a:rPr lang="en-ID" dirty="0"/>
              <a:t> </a:t>
            </a:r>
            <a:r>
              <a:rPr lang="en-ID" dirty="0" err="1"/>
              <a:t>Bagus</a:t>
            </a:r>
            <a:r>
              <a:rPr lang="en-ID" dirty="0"/>
              <a:t> Dharma Putra</a:t>
            </a:r>
            <a:endParaRPr dirty="0"/>
          </a:p>
        </p:txBody>
      </p:sp>
      <p:sp>
        <p:nvSpPr>
          <p:cNvPr id="338" name="Google Shape;338;p40"/>
          <p:cNvSpPr/>
          <p:nvPr/>
        </p:nvSpPr>
        <p:spPr>
          <a:xfrm>
            <a:off x="560125" y="-88925"/>
            <a:ext cx="41100" cy="276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/>
          <p:nvPr/>
        </p:nvSpPr>
        <p:spPr>
          <a:xfrm>
            <a:off x="3866701" y="1389888"/>
            <a:ext cx="1410600" cy="1410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title" idx="2"/>
          </p:nvPr>
        </p:nvSpPr>
        <p:spPr>
          <a:xfrm>
            <a:off x="2549400" y="16742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8" name="Google Shape;378;p44"/>
          <p:cNvSpPr/>
          <p:nvPr/>
        </p:nvSpPr>
        <p:spPr>
          <a:xfrm>
            <a:off x="1881888" y="47621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549400" y="31224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97351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C9A1DD-6B38-4F91-B5BB-9E3E2E18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60" y="472440"/>
            <a:ext cx="4837200" cy="657654"/>
          </a:xfrm>
        </p:spPr>
        <p:txBody>
          <a:bodyPr/>
          <a:lstStyle/>
          <a:p>
            <a:pPr algn="l"/>
            <a:r>
              <a:rPr lang="en-US" dirty="0"/>
              <a:t>User</a:t>
            </a:r>
            <a:endParaRPr lang="en-ID" dirty="0"/>
          </a:p>
        </p:txBody>
      </p:sp>
      <p:grpSp>
        <p:nvGrpSpPr>
          <p:cNvPr id="6" name="Google Shape;7837;p80">
            <a:extLst>
              <a:ext uri="{FF2B5EF4-FFF2-40B4-BE49-F238E27FC236}">
                <a16:creationId xmlns:a16="http://schemas.microsoft.com/office/drawing/2014/main" id="{8A74A35A-273E-4D8F-B8DD-EFADE36FC6AF}"/>
              </a:ext>
            </a:extLst>
          </p:cNvPr>
          <p:cNvGrpSpPr/>
          <p:nvPr/>
        </p:nvGrpSpPr>
        <p:grpSpPr>
          <a:xfrm rot="19941294">
            <a:off x="594526" y="2556537"/>
            <a:ext cx="6205093" cy="229846"/>
            <a:chOff x="1464850" y="436376"/>
            <a:chExt cx="6001362" cy="222300"/>
          </a:xfrm>
        </p:grpSpPr>
        <p:sp>
          <p:nvSpPr>
            <p:cNvPr id="7" name="Google Shape;7838;p80">
              <a:extLst>
                <a:ext uri="{FF2B5EF4-FFF2-40B4-BE49-F238E27FC236}">
                  <a16:creationId xmlns:a16="http://schemas.microsoft.com/office/drawing/2014/main" id="{8A8287BB-373E-4CB9-8F01-DA73897E52F0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39;p80">
              <a:extLst>
                <a:ext uri="{FF2B5EF4-FFF2-40B4-BE49-F238E27FC236}">
                  <a16:creationId xmlns:a16="http://schemas.microsoft.com/office/drawing/2014/main" id="{BAD0F36E-1A0A-42D1-8A65-AC5E005FD5AD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40;p80">
              <a:extLst>
                <a:ext uri="{FF2B5EF4-FFF2-40B4-BE49-F238E27FC236}">
                  <a16:creationId xmlns:a16="http://schemas.microsoft.com/office/drawing/2014/main" id="{45A03CBD-FB01-450D-960E-27DB2ABFEECD}"/>
                </a:ext>
              </a:extLst>
            </p:cNvPr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41;p80">
              <a:extLst>
                <a:ext uri="{FF2B5EF4-FFF2-40B4-BE49-F238E27FC236}">
                  <a16:creationId xmlns:a16="http://schemas.microsoft.com/office/drawing/2014/main" id="{EF90EE32-D70C-45BC-BC17-7518F2A388FD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42;p80">
              <a:extLst>
                <a:ext uri="{FF2B5EF4-FFF2-40B4-BE49-F238E27FC236}">
                  <a16:creationId xmlns:a16="http://schemas.microsoft.com/office/drawing/2014/main" id="{FD43C0A0-6381-4C49-9EA7-297FEEF0204F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7843;p80">
              <a:extLst>
                <a:ext uri="{FF2B5EF4-FFF2-40B4-BE49-F238E27FC236}">
                  <a16:creationId xmlns:a16="http://schemas.microsoft.com/office/drawing/2014/main" id="{0239AEDE-DDC7-4652-B3E3-62B2F0E2482E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7844;p80">
              <a:extLst>
                <a:ext uri="{FF2B5EF4-FFF2-40B4-BE49-F238E27FC236}">
                  <a16:creationId xmlns:a16="http://schemas.microsoft.com/office/drawing/2014/main" id="{F6B2B5D5-D6BC-4DBF-B6F4-5450CC630B74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7845;p80">
              <a:extLst>
                <a:ext uri="{FF2B5EF4-FFF2-40B4-BE49-F238E27FC236}">
                  <a16:creationId xmlns:a16="http://schemas.microsoft.com/office/drawing/2014/main" id="{F9F319A5-132F-4BCC-9D9E-0D57C7440689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7846;p80">
              <a:extLst>
                <a:ext uri="{FF2B5EF4-FFF2-40B4-BE49-F238E27FC236}">
                  <a16:creationId xmlns:a16="http://schemas.microsoft.com/office/drawing/2014/main" id="{E4D5C8D7-FC31-4E84-B776-90E49DA00EA7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3650378-A846-4D29-AE98-4326FB8E4287}"/>
              </a:ext>
            </a:extLst>
          </p:cNvPr>
          <p:cNvCxnSpPr>
            <a:cxnSpLocks/>
          </p:cNvCxnSpPr>
          <p:nvPr/>
        </p:nvCxnSpPr>
        <p:spPr>
          <a:xfrm>
            <a:off x="1103844" y="4235701"/>
            <a:ext cx="403534" cy="241550"/>
          </a:xfrm>
          <a:prstGeom prst="bentConnector3">
            <a:avLst>
              <a:gd name="adj1" fmla="val 123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81743B-4250-48B2-AC03-D493E52A1217}"/>
              </a:ext>
            </a:extLst>
          </p:cNvPr>
          <p:cNvCxnSpPr>
            <a:cxnSpLocks/>
          </p:cNvCxnSpPr>
          <p:nvPr/>
        </p:nvCxnSpPr>
        <p:spPr>
          <a:xfrm>
            <a:off x="2440747" y="3543239"/>
            <a:ext cx="403534" cy="241550"/>
          </a:xfrm>
          <a:prstGeom prst="bentConnector3">
            <a:avLst>
              <a:gd name="adj1" fmla="val 123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D2A2226-E8FE-4EA2-8D80-767B4C7D7D24}"/>
              </a:ext>
            </a:extLst>
          </p:cNvPr>
          <p:cNvCxnSpPr>
            <a:cxnSpLocks/>
          </p:cNvCxnSpPr>
          <p:nvPr/>
        </p:nvCxnSpPr>
        <p:spPr>
          <a:xfrm>
            <a:off x="3810739" y="2849459"/>
            <a:ext cx="403534" cy="241550"/>
          </a:xfrm>
          <a:prstGeom prst="bentConnector3">
            <a:avLst>
              <a:gd name="adj1" fmla="val 123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0B175BF-C08E-47C9-AA1E-F69DF79CE887}"/>
              </a:ext>
            </a:extLst>
          </p:cNvPr>
          <p:cNvCxnSpPr>
            <a:cxnSpLocks/>
          </p:cNvCxnSpPr>
          <p:nvPr/>
        </p:nvCxnSpPr>
        <p:spPr>
          <a:xfrm>
            <a:off x="5111609" y="2151664"/>
            <a:ext cx="403534" cy="241550"/>
          </a:xfrm>
          <a:prstGeom prst="bentConnector3">
            <a:avLst>
              <a:gd name="adj1" fmla="val 123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077AC8E-A4C9-4D74-AAA0-F30680AB56DE}"/>
              </a:ext>
            </a:extLst>
          </p:cNvPr>
          <p:cNvCxnSpPr>
            <a:cxnSpLocks/>
          </p:cNvCxnSpPr>
          <p:nvPr/>
        </p:nvCxnSpPr>
        <p:spPr>
          <a:xfrm>
            <a:off x="6381272" y="1462983"/>
            <a:ext cx="403534" cy="241550"/>
          </a:xfrm>
          <a:prstGeom prst="bentConnector3">
            <a:avLst>
              <a:gd name="adj1" fmla="val 123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F5EF86-2F48-4AF0-BA18-F095478C3D00}"/>
              </a:ext>
            </a:extLst>
          </p:cNvPr>
          <p:cNvSpPr txBox="1"/>
          <p:nvPr/>
        </p:nvSpPr>
        <p:spPr>
          <a:xfrm>
            <a:off x="1704148" y="4235701"/>
            <a:ext cx="278765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" altLang="en-US" b="1" dirty="0">
                <a:solidFill>
                  <a:schemeClr val="bg1"/>
                </a:solidFill>
                <a:latin typeface="Libre Franklin" panose="020B0604020202020204" charset="0"/>
                <a:cs typeface="Calibri" panose="020F0502020204030204" pitchFamily="34" charset="0"/>
              </a:rPr>
              <a:t>INSTALL </a:t>
            </a:r>
          </a:p>
          <a:p>
            <a:r>
              <a:rPr lang="" altLang="en-US" b="1" dirty="0">
                <a:solidFill>
                  <a:schemeClr val="bg1"/>
                </a:solidFill>
                <a:latin typeface="Libre Franklin" panose="020B0604020202020204" charset="0"/>
                <a:cs typeface="Calibri" panose="020F0502020204030204" pitchFamily="34" charset="0"/>
              </a:rPr>
              <a:t>ANSIBLE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DF2F6E-7FDA-469D-8CF7-21AB4E986E5A}"/>
              </a:ext>
            </a:extLst>
          </p:cNvPr>
          <p:cNvSpPr txBox="1"/>
          <p:nvPr/>
        </p:nvSpPr>
        <p:spPr>
          <a:xfrm>
            <a:off x="5651449" y="2138530"/>
            <a:ext cx="279146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" altLang="en-US" b="1" dirty="0">
                <a:solidFill>
                  <a:schemeClr val="bg1"/>
                </a:solidFill>
                <a:latin typeface="Libre Franklin" panose="020B0604020202020204" charset="0"/>
                <a:cs typeface="Calibri" panose="020F0502020204030204" pitchFamily="34" charset="0"/>
              </a:rPr>
              <a:t>UPDATE </a:t>
            </a:r>
          </a:p>
          <a:p>
            <a:r>
              <a:rPr lang="" altLang="en-US" b="1" dirty="0">
                <a:solidFill>
                  <a:schemeClr val="bg1"/>
                </a:solidFill>
                <a:latin typeface="Libre Franklin" panose="020B0604020202020204" charset="0"/>
                <a:cs typeface="Calibri" panose="020F0502020204030204" pitchFamily="34" charset="0"/>
              </a:rPr>
              <a:t>&amp; UPGRADE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2A1E1E-66D4-4C45-84F5-6FDF460C51FF}"/>
              </a:ext>
            </a:extLst>
          </p:cNvPr>
          <p:cNvSpPr txBox="1"/>
          <p:nvPr/>
        </p:nvSpPr>
        <p:spPr>
          <a:xfrm>
            <a:off x="4413736" y="2832272"/>
            <a:ext cx="278765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" altLang="en-US" b="1" dirty="0">
                <a:solidFill>
                  <a:schemeClr val="bg1"/>
                </a:solidFill>
                <a:latin typeface="Libre Franklin" panose="020B0604020202020204" charset="0"/>
                <a:cs typeface="Calibri" panose="020F0502020204030204" pitchFamily="34" charset="0"/>
              </a:rPr>
              <a:t>ADD INVENTORY</a:t>
            </a:r>
            <a:br>
              <a:rPr lang="" altLang="en-US" b="1" dirty="0">
                <a:solidFill>
                  <a:schemeClr val="bg1"/>
                </a:solidFill>
                <a:latin typeface="Libre Franklin" panose="020B0604020202020204" charset="0"/>
                <a:cs typeface="Calibri" panose="020F0502020204030204" pitchFamily="34" charset="0"/>
              </a:rPr>
            </a:br>
            <a:r>
              <a:rPr lang="" altLang="en-US" b="1" dirty="0">
                <a:solidFill>
                  <a:schemeClr val="bg1"/>
                </a:solidFill>
                <a:latin typeface="Libre Franklin" panose="020B0604020202020204" charset="0"/>
                <a:cs typeface="Calibri" panose="020F0502020204030204" pitchFamily="34" charset="0"/>
              </a:rPr>
              <a:t>&amp; CREATE USER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998EC-E07B-4FF5-AD4D-03C9F8DB97A3}"/>
              </a:ext>
            </a:extLst>
          </p:cNvPr>
          <p:cNvSpPr txBox="1"/>
          <p:nvPr/>
        </p:nvSpPr>
        <p:spPr>
          <a:xfrm>
            <a:off x="3018006" y="3615635"/>
            <a:ext cx="279146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" altLang="en-US" b="1" dirty="0">
                <a:solidFill>
                  <a:schemeClr val="bg1"/>
                </a:solidFill>
                <a:latin typeface="Libre Franklin" panose="020B0604020202020204" charset="0"/>
                <a:cs typeface="Calibri" panose="020F0502020204030204" pitchFamily="34" charset="0"/>
              </a:rPr>
              <a:t>EDIT ROOT AUTHORIZED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6C035-BD23-452F-94F7-7228335D31A3}"/>
              </a:ext>
            </a:extLst>
          </p:cNvPr>
          <p:cNvSpPr txBox="1"/>
          <p:nvPr/>
        </p:nvSpPr>
        <p:spPr>
          <a:xfrm>
            <a:off x="6894831" y="1443459"/>
            <a:ext cx="224917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" altLang="en-US" b="1" dirty="0">
                <a:solidFill>
                  <a:schemeClr val="bg1"/>
                </a:solidFill>
                <a:latin typeface="Libre Franklin" panose="020B0604020202020204" charset="0"/>
                <a:cs typeface="Calibri" panose="020F0502020204030204" pitchFamily="34" charset="0"/>
              </a:rPr>
              <a:t>INSTALL DOCKER TO EVERY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979CAC-14C0-491E-8F8A-47EEF0B8DCAE}"/>
              </a:ext>
            </a:extLst>
          </p:cNvPr>
          <p:cNvSpPr txBox="1"/>
          <p:nvPr/>
        </p:nvSpPr>
        <p:spPr>
          <a:xfrm>
            <a:off x="960256" y="1520668"/>
            <a:ext cx="253652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" altLang="en-GB" dirty="0">
                <a:solidFill>
                  <a:schemeClr val="bg1"/>
                </a:solidFill>
                <a:latin typeface="Libre Franklin" panose="020B0604020202020204" charset="0"/>
                <a:cs typeface="Arial" panose="020B0604020202020204" pitchFamily="34" charset="0"/>
              </a:rPr>
              <a:t>Mempersiapkan kebutuhan sebelum membuat user ke semua server agar lebih cepat</a:t>
            </a:r>
          </a:p>
        </p:txBody>
      </p:sp>
    </p:spTree>
    <p:extLst>
      <p:ext uri="{BB962C8B-B14F-4D97-AF65-F5344CB8AC3E}">
        <p14:creationId xmlns:p14="http://schemas.microsoft.com/office/powerpoint/2010/main" val="303125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/>
          <p:nvPr/>
        </p:nvSpPr>
        <p:spPr>
          <a:xfrm>
            <a:off x="3866701" y="1389888"/>
            <a:ext cx="1410600" cy="1410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title" idx="2"/>
          </p:nvPr>
        </p:nvSpPr>
        <p:spPr>
          <a:xfrm>
            <a:off x="2549400" y="16742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8" name="Google Shape;378;p44"/>
          <p:cNvSpPr/>
          <p:nvPr/>
        </p:nvSpPr>
        <p:spPr>
          <a:xfrm>
            <a:off x="1881888" y="47621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549400" y="31224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D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322102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710922-C00A-406D-A17A-8CD17D539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550" y="577450"/>
            <a:ext cx="1731300" cy="580790"/>
          </a:xfrm>
        </p:spPr>
        <p:txBody>
          <a:bodyPr/>
          <a:lstStyle/>
          <a:p>
            <a:r>
              <a:rPr lang="en-US" dirty="0"/>
              <a:t>SSH</a:t>
            </a:r>
            <a:endParaRPr lang="en-ID" dirty="0"/>
          </a:p>
        </p:txBody>
      </p:sp>
      <p:grpSp>
        <p:nvGrpSpPr>
          <p:cNvPr id="15" name="Google Shape;7766;p80">
            <a:extLst>
              <a:ext uri="{FF2B5EF4-FFF2-40B4-BE49-F238E27FC236}">
                <a16:creationId xmlns:a16="http://schemas.microsoft.com/office/drawing/2014/main" id="{DF81D6CD-89A3-4A32-8F35-88057517232E}"/>
              </a:ext>
            </a:extLst>
          </p:cNvPr>
          <p:cNvGrpSpPr/>
          <p:nvPr/>
        </p:nvGrpSpPr>
        <p:grpSpPr>
          <a:xfrm rot="16200000">
            <a:off x="2896179" y="2371807"/>
            <a:ext cx="3351641" cy="1113375"/>
            <a:chOff x="3512551" y="2358282"/>
            <a:chExt cx="1139867" cy="378650"/>
          </a:xfrm>
        </p:grpSpPr>
        <p:grpSp>
          <p:nvGrpSpPr>
            <p:cNvPr id="16" name="Google Shape;7767;p80">
              <a:extLst>
                <a:ext uri="{FF2B5EF4-FFF2-40B4-BE49-F238E27FC236}">
                  <a16:creationId xmlns:a16="http://schemas.microsoft.com/office/drawing/2014/main" id="{5791AA08-6431-4EF3-8A5D-320C87FB67D0}"/>
                </a:ext>
              </a:extLst>
            </p:cNvPr>
            <p:cNvGrpSpPr/>
            <p:nvPr/>
          </p:nvGrpSpPr>
          <p:grpSpPr>
            <a:xfrm>
              <a:off x="3738198" y="2553002"/>
              <a:ext cx="688797" cy="116"/>
              <a:chOff x="3738198" y="2553002"/>
              <a:chExt cx="688797" cy="116"/>
            </a:xfrm>
          </p:grpSpPr>
          <p:cxnSp>
            <p:nvCxnSpPr>
              <p:cNvPr id="33" name="Google Shape;7768;p80">
                <a:extLst>
                  <a:ext uri="{FF2B5EF4-FFF2-40B4-BE49-F238E27FC236}">
                    <a16:creationId xmlns:a16="http://schemas.microsoft.com/office/drawing/2014/main" id="{4A906B8B-4FFD-411A-9E9F-F4AF74C427A0}"/>
                  </a:ext>
                </a:extLst>
              </p:cNvPr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7770;p80">
                <a:extLst>
                  <a:ext uri="{FF2B5EF4-FFF2-40B4-BE49-F238E27FC236}">
                    <a16:creationId xmlns:a16="http://schemas.microsoft.com/office/drawing/2014/main" id="{0A6FC942-91A6-4802-8F52-2B40549DEAB9}"/>
                  </a:ext>
                </a:extLst>
              </p:cNvPr>
              <p:cNvCxnSpPr>
                <a:stCxn id="22" idx="6"/>
                <a:endCxn id="31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" name="Google Shape;7773;p80">
              <a:extLst>
                <a:ext uri="{FF2B5EF4-FFF2-40B4-BE49-F238E27FC236}">
                  <a16:creationId xmlns:a16="http://schemas.microsoft.com/office/drawing/2014/main" id="{FC20AFC2-9404-4028-9F23-E604BDC870C6}"/>
                </a:ext>
              </a:extLst>
            </p:cNvPr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cxnSp>
            <p:nvCxnSpPr>
              <p:cNvPr id="30" name="Google Shape;7774;p80">
                <a:extLst>
                  <a:ext uri="{FF2B5EF4-FFF2-40B4-BE49-F238E27FC236}">
                    <a16:creationId xmlns:a16="http://schemas.microsoft.com/office/drawing/2014/main" id="{8A1C6C09-A681-46A7-A1EF-C28B7BC29341}"/>
                  </a:ext>
                </a:extLst>
              </p:cNvPr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7772;p80">
                <a:extLst>
                  <a:ext uri="{FF2B5EF4-FFF2-40B4-BE49-F238E27FC236}">
                    <a16:creationId xmlns:a16="http://schemas.microsoft.com/office/drawing/2014/main" id="{30313481-4641-45E3-95E4-3CED3799DB77}"/>
                  </a:ext>
                </a:extLst>
              </p:cNvPr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775;p80">
                <a:extLst>
                  <a:ext uri="{FF2B5EF4-FFF2-40B4-BE49-F238E27FC236}">
                    <a16:creationId xmlns:a16="http://schemas.microsoft.com/office/drawing/2014/main" id="{3E1B2E18-221C-45F5-B3DB-67F4EBCC0B34}"/>
                  </a:ext>
                </a:extLst>
              </p:cNvPr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7776;p80">
              <a:extLst>
                <a:ext uri="{FF2B5EF4-FFF2-40B4-BE49-F238E27FC236}">
                  <a16:creationId xmlns:a16="http://schemas.microsoft.com/office/drawing/2014/main" id="{3E4FB958-F9FE-42B7-991F-E0E22A65A7F8}"/>
                </a:ext>
              </a:extLst>
            </p:cNvPr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cxnSp>
            <p:nvCxnSpPr>
              <p:cNvPr id="27" name="Google Shape;7777;p80">
                <a:extLst>
                  <a:ext uri="{FF2B5EF4-FFF2-40B4-BE49-F238E27FC236}">
                    <a16:creationId xmlns:a16="http://schemas.microsoft.com/office/drawing/2014/main" id="{4D299216-9959-4D3C-8379-AD9FDDD3C19E}"/>
                  </a:ext>
                </a:extLst>
              </p:cNvPr>
              <p:cNvCxnSpPr>
                <a:stCxn id="29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" name="Google Shape;7779;p80">
                <a:extLst>
                  <a:ext uri="{FF2B5EF4-FFF2-40B4-BE49-F238E27FC236}">
                    <a16:creationId xmlns:a16="http://schemas.microsoft.com/office/drawing/2014/main" id="{70CBDC7A-0BAC-4288-B877-80DAB34642C7}"/>
                  </a:ext>
                </a:extLst>
              </p:cNvPr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778;p80">
                <a:extLst>
                  <a:ext uri="{FF2B5EF4-FFF2-40B4-BE49-F238E27FC236}">
                    <a16:creationId xmlns:a16="http://schemas.microsoft.com/office/drawing/2014/main" id="{2DF279FE-A5F7-4F8F-B602-AA16B089D38B}"/>
                  </a:ext>
                </a:extLst>
              </p:cNvPr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7784;p80">
              <a:extLst>
                <a:ext uri="{FF2B5EF4-FFF2-40B4-BE49-F238E27FC236}">
                  <a16:creationId xmlns:a16="http://schemas.microsoft.com/office/drawing/2014/main" id="{78140F36-3364-431E-BF52-6B6AA0904BA1}"/>
                </a:ext>
              </a:extLst>
            </p:cNvPr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cxnSp>
            <p:nvCxnSpPr>
              <p:cNvPr id="21" name="Google Shape;7785;p80">
                <a:extLst>
                  <a:ext uri="{FF2B5EF4-FFF2-40B4-BE49-F238E27FC236}">
                    <a16:creationId xmlns:a16="http://schemas.microsoft.com/office/drawing/2014/main" id="{027A34A8-40DD-42BE-9D1D-A1B42CA53168}"/>
                  </a:ext>
                </a:extLst>
              </p:cNvPr>
              <p:cNvCxnSpPr>
                <a:stCxn id="23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" name="Google Shape;7771;p80">
                <a:extLst>
                  <a:ext uri="{FF2B5EF4-FFF2-40B4-BE49-F238E27FC236}">
                    <a16:creationId xmlns:a16="http://schemas.microsoft.com/office/drawing/2014/main" id="{FE52E2F8-8BA1-4953-BB6C-02D071501807}"/>
                  </a:ext>
                </a:extLst>
              </p:cNvPr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86;p80">
                <a:extLst>
                  <a:ext uri="{FF2B5EF4-FFF2-40B4-BE49-F238E27FC236}">
                    <a16:creationId xmlns:a16="http://schemas.microsoft.com/office/drawing/2014/main" id="{2036EFBA-D2C5-4DC9-B677-FC00C6FB9E87}"/>
                  </a:ext>
                </a:extLst>
              </p:cNvPr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그룹 11">
            <a:extLst>
              <a:ext uri="{FF2B5EF4-FFF2-40B4-BE49-F238E27FC236}">
                <a16:creationId xmlns:a16="http://schemas.microsoft.com/office/drawing/2014/main" id="{4676B6FF-E187-4B18-906A-486FE002CCB2}"/>
              </a:ext>
            </a:extLst>
          </p:cNvPr>
          <p:cNvGrpSpPr/>
          <p:nvPr/>
        </p:nvGrpSpPr>
        <p:grpSpPr>
          <a:xfrm>
            <a:off x="-230597" y="1327712"/>
            <a:ext cx="4119284" cy="813828"/>
            <a:chOff x="7104112" y="2059905"/>
            <a:chExt cx="2952328" cy="81382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DB5E614-B93E-4592-B6BD-2E0161C6D43F}"/>
                </a:ext>
              </a:extLst>
            </p:cNvPr>
            <p:cNvSpPr txBox="1"/>
            <p:nvPr/>
          </p:nvSpPr>
          <p:spPr>
            <a:xfrm>
              <a:off x="7104112" y="2059905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" altLang="en-US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ADD SSH TO GIT AND CLONE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DF3032-F358-4247-8ED4-2A631DBEECBD}"/>
                </a:ext>
              </a:extLst>
            </p:cNvPr>
            <p:cNvSpPr txBox="1"/>
            <p:nvPr/>
          </p:nvSpPr>
          <p:spPr>
            <a:xfrm>
              <a:off x="7785897" y="2350513"/>
              <a:ext cx="2270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Tambahkan ssh key ke Github dan ambil data</a:t>
              </a:r>
            </a:p>
          </p:txBody>
        </p:sp>
      </p:grpSp>
      <p:grpSp>
        <p:nvGrpSpPr>
          <p:cNvPr id="39" name="그룹 10">
            <a:extLst>
              <a:ext uri="{FF2B5EF4-FFF2-40B4-BE49-F238E27FC236}">
                <a16:creationId xmlns:a16="http://schemas.microsoft.com/office/drawing/2014/main" id="{B048344E-53B5-464B-AC34-4902726AFB52}"/>
              </a:ext>
            </a:extLst>
          </p:cNvPr>
          <p:cNvGrpSpPr/>
          <p:nvPr/>
        </p:nvGrpSpPr>
        <p:grpSpPr>
          <a:xfrm>
            <a:off x="-230597" y="3940826"/>
            <a:ext cx="4119284" cy="813828"/>
            <a:chOff x="7116163" y="4835965"/>
            <a:chExt cx="2952328" cy="8138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5F20DD-BB23-4C18-B633-463D9BE623BD}"/>
                </a:ext>
              </a:extLst>
            </p:cNvPr>
            <p:cNvSpPr txBox="1"/>
            <p:nvPr/>
          </p:nvSpPr>
          <p:spPr>
            <a:xfrm>
              <a:off x="7116163" y="4835965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" altLang="en-US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GENERATE SSH ANSIBLE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E54AF1-9060-4524-92A6-824EE7B14E2B}"/>
                </a:ext>
              </a:extLst>
            </p:cNvPr>
            <p:cNvSpPr txBox="1"/>
            <p:nvPr/>
          </p:nvSpPr>
          <p:spPr>
            <a:xfrm>
              <a:off x="7579445" y="5126573"/>
              <a:ext cx="24890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Buat ssh key untuk akses ke semua server</a:t>
              </a:r>
            </a:p>
          </p:txBody>
        </p:sp>
      </p:grpSp>
      <p:grpSp>
        <p:nvGrpSpPr>
          <p:cNvPr id="42" name="그룹 12">
            <a:extLst>
              <a:ext uri="{FF2B5EF4-FFF2-40B4-BE49-F238E27FC236}">
                <a16:creationId xmlns:a16="http://schemas.microsoft.com/office/drawing/2014/main" id="{2A555080-342D-442E-96B4-A0390AE4E550}"/>
              </a:ext>
            </a:extLst>
          </p:cNvPr>
          <p:cNvGrpSpPr/>
          <p:nvPr/>
        </p:nvGrpSpPr>
        <p:grpSpPr>
          <a:xfrm>
            <a:off x="5252144" y="2662976"/>
            <a:ext cx="4119284" cy="597313"/>
            <a:chOff x="2157873" y="3480187"/>
            <a:chExt cx="2952328" cy="59731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FA8E36-0C79-4831-A10F-AA61D64F2416}"/>
                </a:ext>
              </a:extLst>
            </p:cNvPr>
            <p:cNvSpPr txBox="1"/>
            <p:nvPr/>
          </p:nvSpPr>
          <p:spPr>
            <a:xfrm>
              <a:off x="2157873" y="3480187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" altLang="en-US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GENERATE SSH DUMBFLIX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167906-D197-4DBE-A443-03034A7BBF8F}"/>
                </a:ext>
              </a:extLst>
            </p:cNvPr>
            <p:cNvSpPr txBox="1"/>
            <p:nvPr/>
          </p:nvSpPr>
          <p:spPr>
            <a:xfrm>
              <a:off x="2157873" y="3770795"/>
              <a:ext cx="2952328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4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Buat ssh key untuk akses github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8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/>
          <p:nvPr/>
        </p:nvSpPr>
        <p:spPr>
          <a:xfrm>
            <a:off x="3866701" y="1389888"/>
            <a:ext cx="1410600" cy="1410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title" idx="2"/>
          </p:nvPr>
        </p:nvSpPr>
        <p:spPr>
          <a:xfrm>
            <a:off x="2549400" y="16742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78" name="Google Shape;378;p44"/>
          <p:cNvSpPr/>
          <p:nvPr/>
        </p:nvSpPr>
        <p:spPr>
          <a:xfrm>
            <a:off x="1881888" y="47621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549400" y="31224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0555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A279B9-9D6D-411B-A2D9-49471BB1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00" y="288863"/>
            <a:ext cx="4837200" cy="615143"/>
          </a:xfrm>
        </p:spPr>
        <p:txBody>
          <a:bodyPr/>
          <a:lstStyle/>
          <a:p>
            <a:r>
              <a:rPr lang="en-US" dirty="0"/>
              <a:t>Database</a:t>
            </a:r>
            <a:endParaRPr lang="en-ID" dirty="0"/>
          </a:p>
        </p:txBody>
      </p:sp>
      <p:grpSp>
        <p:nvGrpSpPr>
          <p:cNvPr id="6" name="Google Shape;7787;p80">
            <a:extLst>
              <a:ext uri="{FF2B5EF4-FFF2-40B4-BE49-F238E27FC236}">
                <a16:creationId xmlns:a16="http://schemas.microsoft.com/office/drawing/2014/main" id="{F6B13C0C-BD12-4B57-856D-4458AB64D1DD}"/>
              </a:ext>
            </a:extLst>
          </p:cNvPr>
          <p:cNvGrpSpPr/>
          <p:nvPr/>
        </p:nvGrpSpPr>
        <p:grpSpPr>
          <a:xfrm rot="14887381">
            <a:off x="3361400" y="1801599"/>
            <a:ext cx="3149236" cy="1796428"/>
            <a:chOff x="1225566" y="2986275"/>
            <a:chExt cx="2556558" cy="1458344"/>
          </a:xfrm>
        </p:grpSpPr>
        <p:cxnSp>
          <p:nvCxnSpPr>
            <p:cNvPr id="8" name="Google Shape;7791;p80">
              <a:extLst>
                <a:ext uri="{FF2B5EF4-FFF2-40B4-BE49-F238E27FC236}">
                  <a16:creationId xmlns:a16="http://schemas.microsoft.com/office/drawing/2014/main" id="{EC767B9D-E987-449F-A1E6-CA6E49F381CD}"/>
                </a:ext>
              </a:extLst>
            </p:cNvPr>
            <p:cNvCxnSpPr>
              <a:stCxn id="15" idx="0"/>
              <a:endCxn id="12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7793;p80">
              <a:extLst>
                <a:ext uri="{FF2B5EF4-FFF2-40B4-BE49-F238E27FC236}">
                  <a16:creationId xmlns:a16="http://schemas.microsoft.com/office/drawing/2014/main" id="{ECDDB451-800A-4ACF-B66E-2DD33AE1DE01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7795;p80">
              <a:extLst>
                <a:ext uri="{FF2B5EF4-FFF2-40B4-BE49-F238E27FC236}">
                  <a16:creationId xmlns:a16="http://schemas.microsoft.com/office/drawing/2014/main" id="{4AFDC535-5517-495E-94A6-7D231D52B23C}"/>
                </a:ext>
              </a:extLst>
            </p:cNvPr>
            <p:cNvCxnSpPr>
              <a:stCxn id="14" idx="0"/>
              <a:endCxn id="11" idx="4"/>
            </p:cNvCxnSpPr>
            <p:nvPr/>
          </p:nvCxnSpPr>
          <p:spPr>
            <a:xfrm rot="10800000" flipH="1">
              <a:off x="2894933" y="3577918"/>
              <a:ext cx="591300" cy="275100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7796;p80">
              <a:extLst>
                <a:ext uri="{FF2B5EF4-FFF2-40B4-BE49-F238E27FC236}">
                  <a16:creationId xmlns:a16="http://schemas.microsoft.com/office/drawing/2014/main" id="{C3AAA06E-7A72-4DE5-A13D-1905D582FE0D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792;p80">
              <a:extLst>
                <a:ext uri="{FF2B5EF4-FFF2-40B4-BE49-F238E27FC236}">
                  <a16:creationId xmlns:a16="http://schemas.microsoft.com/office/drawing/2014/main" id="{C52CBD0A-9501-4F2A-9DD2-AF65E4F1FF17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794;p80">
              <a:extLst>
                <a:ext uri="{FF2B5EF4-FFF2-40B4-BE49-F238E27FC236}">
                  <a16:creationId xmlns:a16="http://schemas.microsoft.com/office/drawing/2014/main" id="{DBC39992-652C-460B-A73D-C0D148E403AE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790;p80">
              <a:extLst>
                <a:ext uri="{FF2B5EF4-FFF2-40B4-BE49-F238E27FC236}">
                  <a16:creationId xmlns:a16="http://schemas.microsoft.com/office/drawing/2014/main" id="{02B5D5F3-2114-4C5B-A883-1E3E2EBBD35A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F8E3A0-4D4D-4F92-88A0-11182FB3434A}"/>
              </a:ext>
            </a:extLst>
          </p:cNvPr>
          <p:cNvGrpSpPr/>
          <p:nvPr/>
        </p:nvGrpSpPr>
        <p:grpSpPr>
          <a:xfrm>
            <a:off x="6295864" y="3236741"/>
            <a:ext cx="2848136" cy="737374"/>
            <a:chOff x="2551705" y="4283314"/>
            <a:chExt cx="1821094" cy="7373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3EDC16-49C5-44E3-8D53-118741C2AD6D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2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Jalankan ansible untuk instalasi postgres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DAE76C-6353-4830-9D6F-2C295B83C82E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200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ANSIBLE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BC7DDE-56E6-4297-8583-5E90C7695F34}"/>
              </a:ext>
            </a:extLst>
          </p:cNvPr>
          <p:cNvGrpSpPr/>
          <p:nvPr/>
        </p:nvGrpSpPr>
        <p:grpSpPr>
          <a:xfrm>
            <a:off x="683370" y="1563178"/>
            <a:ext cx="2790816" cy="552589"/>
            <a:chOff x="2551705" y="4283314"/>
            <a:chExt cx="1472007" cy="5525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EDC35A-87DF-423A-AC4E-86729E68C064}"/>
                </a:ext>
              </a:extLst>
            </p:cNvPr>
            <p:cNvSpPr txBox="1"/>
            <p:nvPr/>
          </p:nvSpPr>
          <p:spPr>
            <a:xfrm>
              <a:off x="2551706" y="4560313"/>
              <a:ext cx="147200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2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Tes dan migrasi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87C5DB-6CB1-4823-A7A2-6B4C734BCB48}"/>
                </a:ext>
              </a:extLst>
            </p:cNvPr>
            <p:cNvSpPr txBox="1"/>
            <p:nvPr/>
          </p:nvSpPr>
          <p:spPr>
            <a:xfrm>
              <a:off x="2551705" y="4283314"/>
              <a:ext cx="147200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200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BACKEND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D39B6E-F88A-4DFE-ADE4-B8C2DDB6D5EA}"/>
              </a:ext>
            </a:extLst>
          </p:cNvPr>
          <p:cNvGrpSpPr/>
          <p:nvPr/>
        </p:nvGrpSpPr>
        <p:grpSpPr>
          <a:xfrm>
            <a:off x="5725799" y="1775640"/>
            <a:ext cx="2848136" cy="552589"/>
            <a:chOff x="2551705" y="4283314"/>
            <a:chExt cx="1821094" cy="5525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00E736-3D0E-4B21-BBE5-7BBF023C1558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2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Tambahkan user remote</a:t>
              </a:r>
              <a:endParaRPr lang="" altLang="en-US" sz="1200" dirty="0">
                <a:solidFill>
                  <a:schemeClr val="bg1"/>
                </a:solidFill>
                <a:latin typeface="Libre Franklin" panose="020B060402020202020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25F16D-DEF7-42A2-953C-6683F35BF705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200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POSTGRES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C4411D-6C29-4117-ADA4-96422DDD236C}"/>
              </a:ext>
            </a:extLst>
          </p:cNvPr>
          <p:cNvGrpSpPr/>
          <p:nvPr/>
        </p:nvGrpSpPr>
        <p:grpSpPr>
          <a:xfrm>
            <a:off x="1254290" y="2974778"/>
            <a:ext cx="2848136" cy="552589"/>
            <a:chOff x="2551705" y="4283314"/>
            <a:chExt cx="1821094" cy="5525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963906-80F5-4845-AB07-304917181895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2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Persiapkan databse untuk migrasi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8B2331-1A8F-4306-9CB3-D7D99C9F5E35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200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DATABASE</a:t>
              </a:r>
            </a:p>
          </p:txBody>
        </p:sp>
      </p:grpSp>
      <p:sp>
        <p:nvSpPr>
          <p:cNvPr id="29" name="Text Box 36">
            <a:extLst>
              <a:ext uri="{FF2B5EF4-FFF2-40B4-BE49-F238E27FC236}">
                <a16:creationId xmlns:a16="http://schemas.microsoft.com/office/drawing/2014/main" id="{860D5004-D656-4F1E-919B-B4A26EA455CC}"/>
              </a:ext>
            </a:extLst>
          </p:cNvPr>
          <p:cNvSpPr txBox="1"/>
          <p:nvPr/>
        </p:nvSpPr>
        <p:spPr>
          <a:xfrm>
            <a:off x="545156" y="3739310"/>
            <a:ext cx="22663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" altLang="en-US" dirty="0">
                <a:solidFill>
                  <a:schemeClr val="bg1"/>
                </a:solidFill>
                <a:latin typeface="Libre Franklin" panose="020B0604020202020204" charset="0"/>
              </a:rPr>
              <a:t>sequelize-cli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" altLang="en-US" dirty="0">
                <a:solidFill>
                  <a:schemeClr val="bg1"/>
                </a:solidFill>
                <a:latin typeface="Libre Franklin" panose="020B0604020202020204" charset="0"/>
              </a:rPr>
              <a:t>mysql2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" altLang="en-US" dirty="0">
                <a:solidFill>
                  <a:schemeClr val="bg1"/>
                </a:solidFill>
                <a:latin typeface="Libre Franklin" panose="020B0604020202020204" charset="0"/>
              </a:rPr>
              <a:t>pg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" altLang="en-US" dirty="0">
                <a:solidFill>
                  <a:schemeClr val="bg1"/>
                </a:solidFill>
                <a:latin typeface="Libre Franklin" panose="020B0604020202020204" charset="0"/>
              </a:rPr>
              <a:t>node-pg-migrate</a:t>
            </a:r>
          </a:p>
          <a:p>
            <a:pPr>
              <a:buClr>
                <a:schemeClr val="bg1"/>
              </a:buClr>
            </a:pPr>
            <a:endParaRPr lang="" altLang="en-US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  <p:grpSp>
        <p:nvGrpSpPr>
          <p:cNvPr id="30" name="Google Shape;12707;p93">
            <a:extLst>
              <a:ext uri="{FF2B5EF4-FFF2-40B4-BE49-F238E27FC236}">
                <a16:creationId xmlns:a16="http://schemas.microsoft.com/office/drawing/2014/main" id="{167D7449-4E94-4A37-8DAF-FE22DA101D08}"/>
              </a:ext>
            </a:extLst>
          </p:cNvPr>
          <p:cNvGrpSpPr/>
          <p:nvPr/>
        </p:nvGrpSpPr>
        <p:grpSpPr>
          <a:xfrm>
            <a:off x="4373817" y="3072152"/>
            <a:ext cx="421914" cy="420759"/>
            <a:chOff x="-2571737" y="2403625"/>
            <a:chExt cx="292225" cy="291425"/>
          </a:xfrm>
          <a:solidFill>
            <a:schemeClr val="bg1"/>
          </a:solidFill>
        </p:grpSpPr>
        <p:sp>
          <p:nvSpPr>
            <p:cNvPr id="31" name="Google Shape;12708;p93">
              <a:extLst>
                <a:ext uri="{FF2B5EF4-FFF2-40B4-BE49-F238E27FC236}">
                  <a16:creationId xmlns:a16="http://schemas.microsoft.com/office/drawing/2014/main" id="{0F3F37F7-85FE-4AA5-9A3B-AD0C0EDF30A8}"/>
                </a:ext>
              </a:extLst>
            </p:cNvPr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09;p93">
              <a:extLst>
                <a:ext uri="{FF2B5EF4-FFF2-40B4-BE49-F238E27FC236}">
                  <a16:creationId xmlns:a16="http://schemas.microsoft.com/office/drawing/2014/main" id="{8380CD93-A9D0-4010-9014-B213543579C4}"/>
                </a:ext>
              </a:extLst>
            </p:cNvPr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10;p93">
              <a:extLst>
                <a:ext uri="{FF2B5EF4-FFF2-40B4-BE49-F238E27FC236}">
                  <a16:creationId xmlns:a16="http://schemas.microsoft.com/office/drawing/2014/main" id="{D1F53A8C-C0B6-47F5-8FEA-4AB5B922448C}"/>
                </a:ext>
              </a:extLst>
            </p:cNvPr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11;p93">
              <a:extLst>
                <a:ext uri="{FF2B5EF4-FFF2-40B4-BE49-F238E27FC236}">
                  <a16:creationId xmlns:a16="http://schemas.microsoft.com/office/drawing/2014/main" id="{6C34E600-94D0-4F10-97CE-60A58FE6078B}"/>
                </a:ext>
              </a:extLst>
            </p:cNvPr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12;p93">
              <a:extLst>
                <a:ext uri="{FF2B5EF4-FFF2-40B4-BE49-F238E27FC236}">
                  <a16:creationId xmlns:a16="http://schemas.microsoft.com/office/drawing/2014/main" id="{97EC999F-86E1-486F-8C18-5ECED5DEEA4C}"/>
                </a:ext>
              </a:extLst>
            </p:cNvPr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13;p93">
              <a:extLst>
                <a:ext uri="{FF2B5EF4-FFF2-40B4-BE49-F238E27FC236}">
                  <a16:creationId xmlns:a16="http://schemas.microsoft.com/office/drawing/2014/main" id="{50AF7457-B4E7-4162-B917-E0021F024378}"/>
                </a:ext>
              </a:extLst>
            </p:cNvPr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14;p93">
              <a:extLst>
                <a:ext uri="{FF2B5EF4-FFF2-40B4-BE49-F238E27FC236}">
                  <a16:creationId xmlns:a16="http://schemas.microsoft.com/office/drawing/2014/main" id="{AB1307A8-3A85-4FED-8541-89ACA2E2B8B8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2821;p93">
            <a:extLst>
              <a:ext uri="{FF2B5EF4-FFF2-40B4-BE49-F238E27FC236}">
                <a16:creationId xmlns:a16="http://schemas.microsoft.com/office/drawing/2014/main" id="{9C519617-D659-47F2-A7A8-0E173FFDEF12}"/>
              </a:ext>
            </a:extLst>
          </p:cNvPr>
          <p:cNvGrpSpPr/>
          <p:nvPr/>
        </p:nvGrpSpPr>
        <p:grpSpPr>
          <a:xfrm>
            <a:off x="3793478" y="1587659"/>
            <a:ext cx="420796" cy="421914"/>
            <a:chOff x="-1700225" y="2768875"/>
            <a:chExt cx="291450" cy="292225"/>
          </a:xfrm>
          <a:solidFill>
            <a:schemeClr val="bg1"/>
          </a:solidFill>
        </p:grpSpPr>
        <p:sp>
          <p:nvSpPr>
            <p:cNvPr id="39" name="Google Shape;12822;p93">
              <a:extLst>
                <a:ext uri="{FF2B5EF4-FFF2-40B4-BE49-F238E27FC236}">
                  <a16:creationId xmlns:a16="http://schemas.microsoft.com/office/drawing/2014/main" id="{2B1FDA5D-F3E4-4A39-B597-E31CCC8454E5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823;p93">
              <a:extLst>
                <a:ext uri="{FF2B5EF4-FFF2-40B4-BE49-F238E27FC236}">
                  <a16:creationId xmlns:a16="http://schemas.microsoft.com/office/drawing/2014/main" id="{B03F5F76-BB30-4801-BEF0-FD80D5B17759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824;p93">
              <a:extLst>
                <a:ext uri="{FF2B5EF4-FFF2-40B4-BE49-F238E27FC236}">
                  <a16:creationId xmlns:a16="http://schemas.microsoft.com/office/drawing/2014/main" id="{E5FFCE20-EE23-4C2C-8857-258ED950758B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825;p93">
              <a:extLst>
                <a:ext uri="{FF2B5EF4-FFF2-40B4-BE49-F238E27FC236}">
                  <a16:creationId xmlns:a16="http://schemas.microsoft.com/office/drawing/2014/main" id="{4208CED0-D7C8-4669-A2D1-42EDD0AA558F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826;p93">
              <a:extLst>
                <a:ext uri="{FF2B5EF4-FFF2-40B4-BE49-F238E27FC236}">
                  <a16:creationId xmlns:a16="http://schemas.microsoft.com/office/drawing/2014/main" id="{F5D057D3-5993-4865-B8FC-87B8BA2EC39D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827;p93">
              <a:extLst>
                <a:ext uri="{FF2B5EF4-FFF2-40B4-BE49-F238E27FC236}">
                  <a16:creationId xmlns:a16="http://schemas.microsoft.com/office/drawing/2014/main" id="{335DB8DE-999C-4691-B055-5CAC1C3F486A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1403;p89">
            <a:extLst>
              <a:ext uri="{FF2B5EF4-FFF2-40B4-BE49-F238E27FC236}">
                <a16:creationId xmlns:a16="http://schemas.microsoft.com/office/drawing/2014/main" id="{612E3574-3873-42E3-9E7E-522551DE146D}"/>
              </a:ext>
            </a:extLst>
          </p:cNvPr>
          <p:cNvGrpSpPr/>
          <p:nvPr/>
        </p:nvGrpSpPr>
        <p:grpSpPr>
          <a:xfrm>
            <a:off x="5111106" y="1913435"/>
            <a:ext cx="366269" cy="359907"/>
            <a:chOff x="-60988625" y="2310475"/>
            <a:chExt cx="316650" cy="311150"/>
          </a:xfrm>
          <a:solidFill>
            <a:schemeClr val="bg1"/>
          </a:solidFill>
        </p:grpSpPr>
        <p:sp>
          <p:nvSpPr>
            <p:cNvPr id="46" name="Google Shape;11404;p89">
              <a:extLst>
                <a:ext uri="{FF2B5EF4-FFF2-40B4-BE49-F238E27FC236}">
                  <a16:creationId xmlns:a16="http://schemas.microsoft.com/office/drawing/2014/main" id="{451FB1C0-280D-4DFD-B694-694F1EF66512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405;p89">
              <a:extLst>
                <a:ext uri="{FF2B5EF4-FFF2-40B4-BE49-F238E27FC236}">
                  <a16:creationId xmlns:a16="http://schemas.microsoft.com/office/drawing/2014/main" id="{B5B0BF79-1AEC-4C0D-A9DD-AA741204ACE7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406;p89">
              <a:extLst>
                <a:ext uri="{FF2B5EF4-FFF2-40B4-BE49-F238E27FC236}">
                  <a16:creationId xmlns:a16="http://schemas.microsoft.com/office/drawing/2014/main" id="{963E6D94-D06C-4185-9DCC-45B325E5A409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407;p89">
              <a:extLst>
                <a:ext uri="{FF2B5EF4-FFF2-40B4-BE49-F238E27FC236}">
                  <a16:creationId xmlns:a16="http://schemas.microsoft.com/office/drawing/2014/main" id="{2B3CF476-24EC-40B5-B88C-DB76C6FEF61B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408;p89">
              <a:extLst>
                <a:ext uri="{FF2B5EF4-FFF2-40B4-BE49-F238E27FC236}">
                  <a16:creationId xmlns:a16="http://schemas.microsoft.com/office/drawing/2014/main" id="{D5BAC987-EBEC-48FD-9EAC-91AEF5BB815F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409;p89">
              <a:extLst>
                <a:ext uri="{FF2B5EF4-FFF2-40B4-BE49-F238E27FC236}">
                  <a16:creationId xmlns:a16="http://schemas.microsoft.com/office/drawing/2014/main" id="{71565A44-4CE4-4107-A8F9-5304ECA8AC76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2664;p93">
            <a:extLst>
              <a:ext uri="{FF2B5EF4-FFF2-40B4-BE49-F238E27FC236}">
                <a16:creationId xmlns:a16="http://schemas.microsoft.com/office/drawing/2014/main" id="{88FFC97B-D223-402B-9B04-A403490F4853}"/>
              </a:ext>
            </a:extLst>
          </p:cNvPr>
          <p:cNvGrpSpPr/>
          <p:nvPr/>
        </p:nvGrpSpPr>
        <p:grpSpPr>
          <a:xfrm>
            <a:off x="5692048" y="3438619"/>
            <a:ext cx="420796" cy="370732"/>
            <a:chOff x="-3137650" y="2067900"/>
            <a:chExt cx="291450" cy="256775"/>
          </a:xfrm>
          <a:solidFill>
            <a:schemeClr val="bg1"/>
          </a:solidFill>
        </p:grpSpPr>
        <p:sp>
          <p:nvSpPr>
            <p:cNvPr id="53" name="Google Shape;12665;p93">
              <a:extLst>
                <a:ext uri="{FF2B5EF4-FFF2-40B4-BE49-F238E27FC236}">
                  <a16:creationId xmlns:a16="http://schemas.microsoft.com/office/drawing/2014/main" id="{24148086-CDBC-4451-A10A-FBFA1D4B669A}"/>
                </a:ext>
              </a:extLst>
            </p:cNvPr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666;p93">
              <a:extLst>
                <a:ext uri="{FF2B5EF4-FFF2-40B4-BE49-F238E27FC236}">
                  <a16:creationId xmlns:a16="http://schemas.microsoft.com/office/drawing/2014/main" id="{62A23CCC-00FB-4611-81AA-7B086EF5AEAE}"/>
                </a:ext>
              </a:extLst>
            </p:cNvPr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667;p93">
              <a:extLst>
                <a:ext uri="{FF2B5EF4-FFF2-40B4-BE49-F238E27FC236}">
                  <a16:creationId xmlns:a16="http://schemas.microsoft.com/office/drawing/2014/main" id="{18F09527-2860-4C2C-AE2E-60B042DD7A9B}"/>
                </a:ext>
              </a:extLst>
            </p:cNvPr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360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/>
          <p:nvPr/>
        </p:nvSpPr>
        <p:spPr>
          <a:xfrm>
            <a:off x="3866701" y="1389888"/>
            <a:ext cx="1410600" cy="1410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title" idx="2"/>
          </p:nvPr>
        </p:nvSpPr>
        <p:spPr>
          <a:xfrm>
            <a:off x="2549400" y="16742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78" name="Google Shape;378;p44"/>
          <p:cNvSpPr/>
          <p:nvPr/>
        </p:nvSpPr>
        <p:spPr>
          <a:xfrm>
            <a:off x="1881888" y="47621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549400" y="31224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101785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9C66E9-0FB3-43F8-8F38-9179F8B18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550" y="577450"/>
            <a:ext cx="4806900" cy="458870"/>
          </a:xfrm>
        </p:spPr>
        <p:txBody>
          <a:bodyPr/>
          <a:lstStyle/>
          <a:p>
            <a:r>
              <a:rPr lang="en-US" dirty="0"/>
              <a:t>Web Server</a:t>
            </a:r>
            <a:endParaRPr lang="en-ID" dirty="0"/>
          </a:p>
        </p:txBody>
      </p:sp>
      <p:grpSp>
        <p:nvGrpSpPr>
          <p:cNvPr id="24" name="Google Shape;7797;p80">
            <a:extLst>
              <a:ext uri="{FF2B5EF4-FFF2-40B4-BE49-F238E27FC236}">
                <a16:creationId xmlns:a16="http://schemas.microsoft.com/office/drawing/2014/main" id="{A9A09E83-FB90-4B28-8F4F-B3903A98406D}"/>
              </a:ext>
            </a:extLst>
          </p:cNvPr>
          <p:cNvGrpSpPr/>
          <p:nvPr/>
        </p:nvGrpSpPr>
        <p:grpSpPr>
          <a:xfrm rot="16200000">
            <a:off x="3010915" y="2547093"/>
            <a:ext cx="3122169" cy="584638"/>
            <a:chOff x="998425" y="1182125"/>
            <a:chExt cx="1065400" cy="199500"/>
          </a:xfrm>
        </p:grpSpPr>
        <p:sp>
          <p:nvSpPr>
            <p:cNvPr id="25" name="Google Shape;7798;p80">
              <a:extLst>
                <a:ext uri="{FF2B5EF4-FFF2-40B4-BE49-F238E27FC236}">
                  <a16:creationId xmlns:a16="http://schemas.microsoft.com/office/drawing/2014/main" id="{EB4A89D8-1A7A-4EA5-9532-B5DDD7060F2F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799;p80">
              <a:extLst>
                <a:ext uri="{FF2B5EF4-FFF2-40B4-BE49-F238E27FC236}">
                  <a16:creationId xmlns:a16="http://schemas.microsoft.com/office/drawing/2014/main" id="{94B44D4D-E8C4-4AFA-A320-B2A4C25DE538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800;p80">
              <a:extLst>
                <a:ext uri="{FF2B5EF4-FFF2-40B4-BE49-F238E27FC236}">
                  <a16:creationId xmlns:a16="http://schemas.microsoft.com/office/drawing/2014/main" id="{661ABBAE-98A9-4E59-920F-95024554A005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801;p80">
              <a:extLst>
                <a:ext uri="{FF2B5EF4-FFF2-40B4-BE49-F238E27FC236}">
                  <a16:creationId xmlns:a16="http://schemas.microsoft.com/office/drawing/2014/main" id="{DEA5C6FD-0B11-4ACF-A7D3-A8AD6D5A6BC6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802;p80">
              <a:extLst>
                <a:ext uri="{FF2B5EF4-FFF2-40B4-BE49-F238E27FC236}">
                  <a16:creationId xmlns:a16="http://schemas.microsoft.com/office/drawing/2014/main" id="{08FD599B-2C3C-4D32-8319-4FA5AB1D361B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F531F8-89DB-4060-98D2-0A8FD3A45F2A}"/>
              </a:ext>
            </a:extLst>
          </p:cNvPr>
          <p:cNvGrpSpPr/>
          <p:nvPr/>
        </p:nvGrpSpPr>
        <p:grpSpPr>
          <a:xfrm>
            <a:off x="1224179" y="1382298"/>
            <a:ext cx="2800751" cy="429439"/>
            <a:chOff x="5210294" y="837292"/>
            <a:chExt cx="1750034" cy="42943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E620AE-1B81-421F-AB2F-17EF57EBE9CE}"/>
                </a:ext>
              </a:extLst>
            </p:cNvPr>
            <p:cNvSpPr txBox="1"/>
            <p:nvPr/>
          </p:nvSpPr>
          <p:spPr>
            <a:xfrm>
              <a:off x="5210294" y="1082581"/>
              <a:ext cx="1750034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" altLang="en-US" sz="12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Install Nginx dengan bantuan ansible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16317D-AB71-4C2A-87CD-1FCF28AFB3C4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" altLang="en-US" sz="1600" b="1" dirty="0">
                  <a:solidFill>
                    <a:schemeClr val="bg1"/>
                  </a:solidFill>
                  <a:latin typeface="Libre Franklin" panose="020B0604020202020204" charset="0"/>
                </a:rPr>
                <a:t>INSTALL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B45634-D52F-4748-BAB2-3D4F56CA2FB7}"/>
              </a:ext>
            </a:extLst>
          </p:cNvPr>
          <p:cNvGrpSpPr/>
          <p:nvPr/>
        </p:nvGrpSpPr>
        <p:grpSpPr>
          <a:xfrm>
            <a:off x="1223421" y="2951560"/>
            <a:ext cx="2801509" cy="615256"/>
            <a:chOff x="5218227" y="837292"/>
            <a:chExt cx="1750034" cy="61525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5863DA-5083-4DA8-AA27-E3CCC9F23481}"/>
                </a:ext>
              </a:extLst>
            </p:cNvPr>
            <p:cNvSpPr txBox="1"/>
            <p:nvPr/>
          </p:nvSpPr>
          <p:spPr>
            <a:xfrm>
              <a:off x="5218227" y="1083216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" altLang="en-US" sz="12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Copy konfigurasi ke server public(nginx)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D60896-DDF1-473A-B972-8DCF03C9613D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" altLang="en-US" sz="1600" b="1" dirty="0">
                  <a:solidFill>
                    <a:schemeClr val="bg1"/>
                  </a:solidFill>
                  <a:latin typeface="Libre Franklin" panose="020B0604020202020204" charset="0"/>
                </a:rPr>
                <a:t>COPY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75C1A9-F21E-417D-BADD-52D7582DA167}"/>
              </a:ext>
            </a:extLst>
          </p:cNvPr>
          <p:cNvGrpSpPr/>
          <p:nvPr/>
        </p:nvGrpSpPr>
        <p:grpSpPr>
          <a:xfrm>
            <a:off x="5005508" y="2185078"/>
            <a:ext cx="2801509" cy="430074"/>
            <a:chOff x="5218227" y="837292"/>
            <a:chExt cx="1750034" cy="4300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9312C1-F267-459F-85A2-20C5FEB280CC}"/>
                </a:ext>
              </a:extLst>
            </p:cNvPr>
            <p:cNvSpPr txBox="1"/>
            <p:nvPr/>
          </p:nvSpPr>
          <p:spPr>
            <a:xfrm>
              <a:off x="5218227" y="1083216"/>
              <a:ext cx="1750034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" altLang="en-US" sz="12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Buat konfigurasi untuk reverse proxy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D14C29-FAA2-43EF-8186-F7E7A82AA749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" altLang="en-US" sz="1600" b="1" dirty="0">
                  <a:solidFill>
                    <a:schemeClr val="bg1"/>
                  </a:solidFill>
                  <a:latin typeface="Libre Franklin" panose="020B0604020202020204" charset="0"/>
                </a:rPr>
                <a:t>CREATE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AD6C73-0341-4D13-BCC1-86F81261E153}"/>
              </a:ext>
            </a:extLst>
          </p:cNvPr>
          <p:cNvGrpSpPr/>
          <p:nvPr/>
        </p:nvGrpSpPr>
        <p:grpSpPr>
          <a:xfrm>
            <a:off x="5005508" y="3855236"/>
            <a:ext cx="2813528" cy="436030"/>
            <a:chOff x="5218241" y="837292"/>
            <a:chExt cx="1750034" cy="43603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5D9A90-309F-489D-A23C-740FE693CFE2}"/>
                </a:ext>
              </a:extLst>
            </p:cNvPr>
            <p:cNvSpPr txBox="1"/>
            <p:nvPr/>
          </p:nvSpPr>
          <p:spPr>
            <a:xfrm>
              <a:off x="5218241" y="1089172"/>
              <a:ext cx="1750034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" altLang="en-US" sz="12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tambahkan ssl dengan let’s encrypt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1CF3F3-46E5-437F-BC01-4B35E049DFD3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" altLang="en-US" sz="1600" b="1" dirty="0">
                  <a:solidFill>
                    <a:schemeClr val="bg1"/>
                  </a:solidFill>
                  <a:latin typeface="Libre Franklin" panose="020B0604020202020204" charset="0"/>
                </a:rPr>
                <a:t>SSL</a:t>
              </a:r>
            </a:p>
          </p:txBody>
        </p:sp>
      </p:grpSp>
      <p:sp>
        <p:nvSpPr>
          <p:cNvPr id="42" name="Google Shape;11806;p90">
            <a:extLst>
              <a:ext uri="{FF2B5EF4-FFF2-40B4-BE49-F238E27FC236}">
                <a16:creationId xmlns:a16="http://schemas.microsoft.com/office/drawing/2014/main" id="{D97C6FB3-5A14-4949-B0BE-B51A55B4840C}"/>
              </a:ext>
            </a:extLst>
          </p:cNvPr>
          <p:cNvSpPr/>
          <p:nvPr/>
        </p:nvSpPr>
        <p:spPr>
          <a:xfrm>
            <a:off x="4428435" y="1394330"/>
            <a:ext cx="310404" cy="307914"/>
          </a:xfrm>
          <a:custGeom>
            <a:avLst/>
            <a:gdLst/>
            <a:ahLst/>
            <a:cxnLst/>
            <a:rect l="l" t="t" r="r" b="b"/>
            <a:pathLst>
              <a:path w="11847" h="11752" extrusionOk="0">
                <a:moveTo>
                  <a:pt x="6039" y="2796"/>
                </a:moveTo>
                <a:cubicBezTo>
                  <a:pt x="6845" y="2796"/>
                  <a:pt x="7621" y="3116"/>
                  <a:pt x="8224" y="3718"/>
                </a:cubicBezTo>
                <a:cubicBezTo>
                  <a:pt x="8917" y="4411"/>
                  <a:pt x="9232" y="5356"/>
                  <a:pt x="9074" y="6396"/>
                </a:cubicBezTo>
                <a:cubicBezTo>
                  <a:pt x="8885" y="7688"/>
                  <a:pt x="7814" y="8759"/>
                  <a:pt x="6522" y="8948"/>
                </a:cubicBezTo>
                <a:cubicBezTo>
                  <a:pt x="6377" y="8962"/>
                  <a:pt x="6232" y="8970"/>
                  <a:pt x="6088" y="8970"/>
                </a:cubicBezTo>
                <a:cubicBezTo>
                  <a:pt x="5606" y="8970"/>
                  <a:pt x="5132" y="8883"/>
                  <a:pt x="4695" y="8664"/>
                </a:cubicBezTo>
                <a:lnTo>
                  <a:pt x="5231" y="8160"/>
                </a:lnTo>
                <a:cubicBezTo>
                  <a:pt x="5444" y="8249"/>
                  <a:pt x="5677" y="8288"/>
                  <a:pt x="5919" y="8288"/>
                </a:cubicBezTo>
                <a:cubicBezTo>
                  <a:pt x="6106" y="8288"/>
                  <a:pt x="6298" y="8265"/>
                  <a:pt x="6491" y="8223"/>
                </a:cubicBezTo>
                <a:cubicBezTo>
                  <a:pt x="6964" y="8160"/>
                  <a:pt x="7373" y="7908"/>
                  <a:pt x="7751" y="7562"/>
                </a:cubicBezTo>
                <a:cubicBezTo>
                  <a:pt x="8098" y="7215"/>
                  <a:pt x="8318" y="6774"/>
                  <a:pt x="8413" y="6301"/>
                </a:cubicBezTo>
                <a:cubicBezTo>
                  <a:pt x="8476" y="5797"/>
                  <a:pt x="8444" y="5293"/>
                  <a:pt x="8224" y="4821"/>
                </a:cubicBezTo>
                <a:cubicBezTo>
                  <a:pt x="8161" y="4695"/>
                  <a:pt x="8066" y="4663"/>
                  <a:pt x="7972" y="4600"/>
                </a:cubicBezTo>
                <a:cubicBezTo>
                  <a:pt x="7846" y="4600"/>
                  <a:pt x="7751" y="4600"/>
                  <a:pt x="7657" y="4695"/>
                </a:cubicBezTo>
                <a:lnTo>
                  <a:pt x="6806" y="5545"/>
                </a:lnTo>
                <a:cubicBezTo>
                  <a:pt x="6743" y="5608"/>
                  <a:pt x="6649" y="5640"/>
                  <a:pt x="6558" y="5640"/>
                </a:cubicBezTo>
                <a:cubicBezTo>
                  <a:pt x="6467" y="5640"/>
                  <a:pt x="6381" y="5608"/>
                  <a:pt x="6333" y="5545"/>
                </a:cubicBezTo>
                <a:cubicBezTo>
                  <a:pt x="6207" y="5419"/>
                  <a:pt x="6207" y="5199"/>
                  <a:pt x="6333" y="5073"/>
                </a:cubicBezTo>
                <a:lnTo>
                  <a:pt x="7184" y="4222"/>
                </a:lnTo>
                <a:cubicBezTo>
                  <a:pt x="7279" y="4128"/>
                  <a:pt x="7310" y="4033"/>
                  <a:pt x="7279" y="3907"/>
                </a:cubicBezTo>
                <a:cubicBezTo>
                  <a:pt x="7279" y="3781"/>
                  <a:pt x="7184" y="3718"/>
                  <a:pt x="7058" y="3655"/>
                </a:cubicBezTo>
                <a:cubicBezTo>
                  <a:pt x="6723" y="3499"/>
                  <a:pt x="6372" y="3437"/>
                  <a:pt x="6017" y="3437"/>
                </a:cubicBezTo>
                <a:cubicBezTo>
                  <a:pt x="5871" y="3437"/>
                  <a:pt x="5724" y="3448"/>
                  <a:pt x="5577" y="3466"/>
                </a:cubicBezTo>
                <a:cubicBezTo>
                  <a:pt x="5105" y="3561"/>
                  <a:pt x="4664" y="3781"/>
                  <a:pt x="4317" y="4128"/>
                </a:cubicBezTo>
                <a:cubicBezTo>
                  <a:pt x="3971" y="4506"/>
                  <a:pt x="3719" y="4915"/>
                  <a:pt x="3656" y="5388"/>
                </a:cubicBezTo>
                <a:cubicBezTo>
                  <a:pt x="3561" y="5829"/>
                  <a:pt x="3593" y="6270"/>
                  <a:pt x="3719" y="6648"/>
                </a:cubicBezTo>
                <a:lnTo>
                  <a:pt x="3214" y="7184"/>
                </a:lnTo>
                <a:cubicBezTo>
                  <a:pt x="2962" y="6648"/>
                  <a:pt x="2868" y="6018"/>
                  <a:pt x="2962" y="5388"/>
                </a:cubicBezTo>
                <a:cubicBezTo>
                  <a:pt x="3183" y="4096"/>
                  <a:pt x="4223" y="3025"/>
                  <a:pt x="5546" y="2836"/>
                </a:cubicBezTo>
                <a:cubicBezTo>
                  <a:pt x="5710" y="2809"/>
                  <a:pt x="5875" y="2796"/>
                  <a:pt x="6039" y="2796"/>
                </a:cubicBezTo>
                <a:close/>
                <a:moveTo>
                  <a:pt x="6428" y="757"/>
                </a:moveTo>
                <a:lnTo>
                  <a:pt x="6554" y="1261"/>
                </a:lnTo>
                <a:cubicBezTo>
                  <a:pt x="6585" y="1387"/>
                  <a:pt x="6680" y="1481"/>
                  <a:pt x="6838" y="1481"/>
                </a:cubicBezTo>
                <a:cubicBezTo>
                  <a:pt x="7468" y="1607"/>
                  <a:pt x="8003" y="1859"/>
                  <a:pt x="8539" y="2206"/>
                </a:cubicBezTo>
                <a:cubicBezTo>
                  <a:pt x="8586" y="2237"/>
                  <a:pt x="8641" y="2253"/>
                  <a:pt x="8700" y="2253"/>
                </a:cubicBezTo>
                <a:cubicBezTo>
                  <a:pt x="8759" y="2253"/>
                  <a:pt x="8822" y="2237"/>
                  <a:pt x="8885" y="2206"/>
                </a:cubicBezTo>
                <a:lnTo>
                  <a:pt x="9326" y="1922"/>
                </a:lnTo>
                <a:lnTo>
                  <a:pt x="9894" y="2521"/>
                </a:lnTo>
                <a:lnTo>
                  <a:pt x="9641" y="2962"/>
                </a:lnTo>
                <a:cubicBezTo>
                  <a:pt x="9547" y="3088"/>
                  <a:pt x="9547" y="3246"/>
                  <a:pt x="9641" y="3309"/>
                </a:cubicBezTo>
                <a:cubicBezTo>
                  <a:pt x="9988" y="3813"/>
                  <a:pt x="10209" y="4411"/>
                  <a:pt x="10335" y="5010"/>
                </a:cubicBezTo>
                <a:cubicBezTo>
                  <a:pt x="10366" y="5136"/>
                  <a:pt x="10461" y="5230"/>
                  <a:pt x="10587" y="5293"/>
                </a:cubicBezTo>
                <a:lnTo>
                  <a:pt x="11091" y="5388"/>
                </a:lnTo>
                <a:lnTo>
                  <a:pt x="11091" y="6301"/>
                </a:lnTo>
                <a:lnTo>
                  <a:pt x="11154" y="6301"/>
                </a:lnTo>
                <a:lnTo>
                  <a:pt x="10650" y="6428"/>
                </a:lnTo>
                <a:cubicBezTo>
                  <a:pt x="10524" y="6459"/>
                  <a:pt x="10429" y="6554"/>
                  <a:pt x="10429" y="6711"/>
                </a:cubicBezTo>
                <a:cubicBezTo>
                  <a:pt x="10303" y="7341"/>
                  <a:pt x="10051" y="7877"/>
                  <a:pt x="9704" y="8381"/>
                </a:cubicBezTo>
                <a:cubicBezTo>
                  <a:pt x="9641" y="8507"/>
                  <a:pt x="9641" y="8633"/>
                  <a:pt x="9704" y="8759"/>
                </a:cubicBezTo>
                <a:lnTo>
                  <a:pt x="9988" y="9168"/>
                </a:lnTo>
                <a:lnTo>
                  <a:pt x="9389" y="9767"/>
                </a:lnTo>
                <a:lnTo>
                  <a:pt x="8948" y="9483"/>
                </a:lnTo>
                <a:cubicBezTo>
                  <a:pt x="8901" y="9452"/>
                  <a:pt x="8838" y="9436"/>
                  <a:pt x="8775" y="9436"/>
                </a:cubicBezTo>
                <a:cubicBezTo>
                  <a:pt x="8712" y="9436"/>
                  <a:pt x="8649" y="9452"/>
                  <a:pt x="8602" y="9483"/>
                </a:cubicBezTo>
                <a:cubicBezTo>
                  <a:pt x="8098" y="9862"/>
                  <a:pt x="7499" y="10082"/>
                  <a:pt x="6901" y="10208"/>
                </a:cubicBezTo>
                <a:cubicBezTo>
                  <a:pt x="6806" y="10240"/>
                  <a:pt x="6680" y="10334"/>
                  <a:pt x="6649" y="10429"/>
                </a:cubicBezTo>
                <a:lnTo>
                  <a:pt x="6522" y="10964"/>
                </a:lnTo>
                <a:lnTo>
                  <a:pt x="5703" y="10964"/>
                </a:lnTo>
                <a:lnTo>
                  <a:pt x="5577" y="10429"/>
                </a:lnTo>
                <a:cubicBezTo>
                  <a:pt x="5546" y="10334"/>
                  <a:pt x="5451" y="10208"/>
                  <a:pt x="5294" y="10208"/>
                </a:cubicBezTo>
                <a:cubicBezTo>
                  <a:pt x="4758" y="10082"/>
                  <a:pt x="4223" y="9893"/>
                  <a:pt x="3750" y="9609"/>
                </a:cubicBezTo>
                <a:lnTo>
                  <a:pt x="4286" y="9105"/>
                </a:lnTo>
                <a:cubicBezTo>
                  <a:pt x="4821" y="9420"/>
                  <a:pt x="5451" y="9578"/>
                  <a:pt x="6113" y="9578"/>
                </a:cubicBezTo>
                <a:cubicBezTo>
                  <a:pt x="6333" y="9578"/>
                  <a:pt x="6522" y="9578"/>
                  <a:pt x="6712" y="9546"/>
                </a:cubicBezTo>
                <a:cubicBezTo>
                  <a:pt x="7499" y="9420"/>
                  <a:pt x="8224" y="9011"/>
                  <a:pt x="8759" y="8475"/>
                </a:cubicBezTo>
                <a:cubicBezTo>
                  <a:pt x="9326" y="7908"/>
                  <a:pt x="9704" y="7184"/>
                  <a:pt x="9831" y="6428"/>
                </a:cubicBezTo>
                <a:cubicBezTo>
                  <a:pt x="10020" y="5199"/>
                  <a:pt x="9641" y="4033"/>
                  <a:pt x="8759" y="3151"/>
                </a:cubicBezTo>
                <a:cubicBezTo>
                  <a:pt x="8046" y="2438"/>
                  <a:pt x="7089" y="2034"/>
                  <a:pt x="6074" y="2034"/>
                </a:cubicBezTo>
                <a:cubicBezTo>
                  <a:pt x="5878" y="2034"/>
                  <a:pt x="5681" y="2049"/>
                  <a:pt x="5483" y="2080"/>
                </a:cubicBezTo>
                <a:cubicBezTo>
                  <a:pt x="4695" y="2206"/>
                  <a:pt x="4002" y="2615"/>
                  <a:pt x="3435" y="3151"/>
                </a:cubicBezTo>
                <a:cubicBezTo>
                  <a:pt x="2899" y="3718"/>
                  <a:pt x="2490" y="4443"/>
                  <a:pt x="2395" y="5199"/>
                </a:cubicBezTo>
                <a:cubicBezTo>
                  <a:pt x="2269" y="6018"/>
                  <a:pt x="2427" y="6900"/>
                  <a:pt x="2805" y="7656"/>
                </a:cubicBezTo>
                <a:lnTo>
                  <a:pt x="2301" y="8160"/>
                </a:lnTo>
                <a:cubicBezTo>
                  <a:pt x="2017" y="7688"/>
                  <a:pt x="1828" y="7184"/>
                  <a:pt x="1702" y="6617"/>
                </a:cubicBezTo>
                <a:cubicBezTo>
                  <a:pt x="1671" y="6491"/>
                  <a:pt x="1608" y="6396"/>
                  <a:pt x="1482" y="6333"/>
                </a:cubicBezTo>
                <a:lnTo>
                  <a:pt x="978" y="6238"/>
                </a:lnTo>
                <a:lnTo>
                  <a:pt x="978" y="5388"/>
                </a:lnTo>
                <a:lnTo>
                  <a:pt x="1482" y="5293"/>
                </a:lnTo>
                <a:cubicBezTo>
                  <a:pt x="1608" y="5230"/>
                  <a:pt x="1702" y="5167"/>
                  <a:pt x="1702" y="5010"/>
                </a:cubicBezTo>
                <a:cubicBezTo>
                  <a:pt x="1828" y="4380"/>
                  <a:pt x="2080" y="3813"/>
                  <a:pt x="2427" y="3309"/>
                </a:cubicBezTo>
                <a:cubicBezTo>
                  <a:pt x="2490" y="3183"/>
                  <a:pt x="2490" y="3088"/>
                  <a:pt x="2427" y="2962"/>
                </a:cubicBezTo>
                <a:lnTo>
                  <a:pt x="2143" y="2521"/>
                </a:lnTo>
                <a:lnTo>
                  <a:pt x="2742" y="1922"/>
                </a:lnTo>
                <a:lnTo>
                  <a:pt x="3183" y="2206"/>
                </a:lnTo>
                <a:cubicBezTo>
                  <a:pt x="3230" y="2237"/>
                  <a:pt x="3293" y="2253"/>
                  <a:pt x="3356" y="2253"/>
                </a:cubicBezTo>
                <a:cubicBezTo>
                  <a:pt x="3419" y="2253"/>
                  <a:pt x="3482" y="2237"/>
                  <a:pt x="3530" y="2206"/>
                </a:cubicBezTo>
                <a:cubicBezTo>
                  <a:pt x="4034" y="1859"/>
                  <a:pt x="4632" y="1607"/>
                  <a:pt x="5231" y="1481"/>
                </a:cubicBezTo>
                <a:cubicBezTo>
                  <a:pt x="5325" y="1450"/>
                  <a:pt x="5451" y="1387"/>
                  <a:pt x="5483" y="1261"/>
                </a:cubicBezTo>
                <a:lnTo>
                  <a:pt x="5609" y="757"/>
                </a:lnTo>
                <a:close/>
                <a:moveTo>
                  <a:pt x="6239" y="4222"/>
                </a:moveTo>
                <a:lnTo>
                  <a:pt x="5766" y="4695"/>
                </a:lnTo>
                <a:cubicBezTo>
                  <a:pt x="5388" y="5073"/>
                  <a:pt x="5388" y="5766"/>
                  <a:pt x="5766" y="6144"/>
                </a:cubicBezTo>
                <a:cubicBezTo>
                  <a:pt x="5971" y="6349"/>
                  <a:pt x="6239" y="6451"/>
                  <a:pt x="6503" y="6451"/>
                </a:cubicBezTo>
                <a:cubicBezTo>
                  <a:pt x="6767" y="6451"/>
                  <a:pt x="7027" y="6349"/>
                  <a:pt x="7216" y="6144"/>
                </a:cubicBezTo>
                <a:lnTo>
                  <a:pt x="7688" y="5671"/>
                </a:lnTo>
                <a:cubicBezTo>
                  <a:pt x="7751" y="5860"/>
                  <a:pt x="7751" y="6081"/>
                  <a:pt x="7688" y="6238"/>
                </a:cubicBezTo>
                <a:cubicBezTo>
                  <a:pt x="7594" y="6900"/>
                  <a:pt x="7027" y="7436"/>
                  <a:pt x="6365" y="7562"/>
                </a:cubicBezTo>
                <a:cubicBezTo>
                  <a:pt x="6267" y="7588"/>
                  <a:pt x="6163" y="7600"/>
                  <a:pt x="6059" y="7600"/>
                </a:cubicBezTo>
                <a:cubicBezTo>
                  <a:pt x="5794" y="7600"/>
                  <a:pt x="5520" y="7526"/>
                  <a:pt x="5294" y="7436"/>
                </a:cubicBezTo>
                <a:cubicBezTo>
                  <a:pt x="5252" y="7415"/>
                  <a:pt x="5206" y="7404"/>
                  <a:pt x="5161" y="7404"/>
                </a:cubicBezTo>
                <a:cubicBezTo>
                  <a:pt x="5070" y="7404"/>
                  <a:pt x="4979" y="7446"/>
                  <a:pt x="4916" y="7530"/>
                </a:cubicBezTo>
                <a:lnTo>
                  <a:pt x="3908" y="8507"/>
                </a:lnTo>
                <a:lnTo>
                  <a:pt x="1450" y="10964"/>
                </a:lnTo>
                <a:cubicBezTo>
                  <a:pt x="1387" y="11011"/>
                  <a:pt x="1293" y="11035"/>
                  <a:pt x="1202" y="11035"/>
                </a:cubicBezTo>
                <a:cubicBezTo>
                  <a:pt x="1112" y="11035"/>
                  <a:pt x="1025" y="11011"/>
                  <a:pt x="978" y="10964"/>
                </a:cubicBezTo>
                <a:cubicBezTo>
                  <a:pt x="852" y="10838"/>
                  <a:pt x="852" y="10586"/>
                  <a:pt x="978" y="10492"/>
                </a:cubicBezTo>
                <a:lnTo>
                  <a:pt x="3403" y="8034"/>
                </a:lnTo>
                <a:lnTo>
                  <a:pt x="4380" y="7058"/>
                </a:lnTo>
                <a:cubicBezTo>
                  <a:pt x="4506" y="6932"/>
                  <a:pt x="4506" y="6774"/>
                  <a:pt x="4475" y="6648"/>
                </a:cubicBezTo>
                <a:cubicBezTo>
                  <a:pt x="4317" y="6333"/>
                  <a:pt x="4286" y="5955"/>
                  <a:pt x="4349" y="5608"/>
                </a:cubicBezTo>
                <a:cubicBezTo>
                  <a:pt x="4475" y="4915"/>
                  <a:pt x="5010" y="4380"/>
                  <a:pt x="5703" y="4254"/>
                </a:cubicBezTo>
                <a:cubicBezTo>
                  <a:pt x="5798" y="4254"/>
                  <a:pt x="5892" y="4222"/>
                  <a:pt x="6018" y="4222"/>
                </a:cubicBezTo>
                <a:close/>
                <a:moveTo>
                  <a:pt x="5262" y="1"/>
                </a:moveTo>
                <a:cubicBezTo>
                  <a:pt x="5105" y="1"/>
                  <a:pt x="4979" y="127"/>
                  <a:pt x="4947" y="284"/>
                </a:cubicBezTo>
                <a:lnTo>
                  <a:pt x="4790" y="883"/>
                </a:lnTo>
                <a:cubicBezTo>
                  <a:pt x="4223" y="977"/>
                  <a:pt x="3719" y="1229"/>
                  <a:pt x="3214" y="1513"/>
                </a:cubicBezTo>
                <a:lnTo>
                  <a:pt x="2710" y="1198"/>
                </a:lnTo>
                <a:cubicBezTo>
                  <a:pt x="2652" y="1154"/>
                  <a:pt x="2580" y="1130"/>
                  <a:pt x="2507" y="1130"/>
                </a:cubicBezTo>
                <a:cubicBezTo>
                  <a:pt x="2422" y="1130"/>
                  <a:pt x="2337" y="1162"/>
                  <a:pt x="2269" y="1229"/>
                </a:cubicBezTo>
                <a:lnTo>
                  <a:pt x="1293" y="2206"/>
                </a:lnTo>
                <a:cubicBezTo>
                  <a:pt x="1167" y="2332"/>
                  <a:pt x="1167" y="2489"/>
                  <a:pt x="1230" y="2647"/>
                </a:cubicBezTo>
                <a:lnTo>
                  <a:pt x="1545" y="3151"/>
                </a:lnTo>
                <a:cubicBezTo>
                  <a:pt x="1230" y="3624"/>
                  <a:pt x="1041" y="4128"/>
                  <a:pt x="915" y="4726"/>
                </a:cubicBezTo>
                <a:lnTo>
                  <a:pt x="348" y="4884"/>
                </a:lnTo>
                <a:cubicBezTo>
                  <a:pt x="190" y="4915"/>
                  <a:pt x="64" y="5041"/>
                  <a:pt x="64" y="5199"/>
                </a:cubicBezTo>
                <a:lnTo>
                  <a:pt x="64" y="6585"/>
                </a:lnTo>
                <a:cubicBezTo>
                  <a:pt x="64" y="6743"/>
                  <a:pt x="190" y="6869"/>
                  <a:pt x="348" y="6900"/>
                </a:cubicBezTo>
                <a:lnTo>
                  <a:pt x="915" y="7058"/>
                </a:lnTo>
                <a:cubicBezTo>
                  <a:pt x="1041" y="7656"/>
                  <a:pt x="1324" y="8223"/>
                  <a:pt x="1639" y="8696"/>
                </a:cubicBezTo>
                <a:lnTo>
                  <a:pt x="379" y="9956"/>
                </a:lnTo>
                <a:cubicBezTo>
                  <a:pt x="1" y="10366"/>
                  <a:pt x="1" y="11027"/>
                  <a:pt x="379" y="11437"/>
                </a:cubicBezTo>
                <a:cubicBezTo>
                  <a:pt x="584" y="11626"/>
                  <a:pt x="852" y="11720"/>
                  <a:pt x="1115" y="11720"/>
                </a:cubicBezTo>
                <a:cubicBezTo>
                  <a:pt x="1379" y="11720"/>
                  <a:pt x="1639" y="11626"/>
                  <a:pt x="1828" y="11437"/>
                </a:cubicBezTo>
                <a:lnTo>
                  <a:pt x="3088" y="10177"/>
                </a:lnTo>
                <a:cubicBezTo>
                  <a:pt x="3624" y="10523"/>
                  <a:pt x="4160" y="10744"/>
                  <a:pt x="4758" y="10870"/>
                </a:cubicBezTo>
                <a:lnTo>
                  <a:pt x="4916" y="11468"/>
                </a:lnTo>
                <a:cubicBezTo>
                  <a:pt x="4947" y="11626"/>
                  <a:pt x="5073" y="11752"/>
                  <a:pt x="5231" y="11752"/>
                </a:cubicBezTo>
                <a:lnTo>
                  <a:pt x="6585" y="11752"/>
                </a:lnTo>
                <a:cubicBezTo>
                  <a:pt x="6775" y="11752"/>
                  <a:pt x="6869" y="11626"/>
                  <a:pt x="6932" y="11468"/>
                </a:cubicBezTo>
                <a:lnTo>
                  <a:pt x="7090" y="10870"/>
                </a:lnTo>
                <a:cubicBezTo>
                  <a:pt x="7625" y="10744"/>
                  <a:pt x="8129" y="10523"/>
                  <a:pt x="8665" y="10240"/>
                </a:cubicBezTo>
                <a:lnTo>
                  <a:pt x="9169" y="10555"/>
                </a:lnTo>
                <a:cubicBezTo>
                  <a:pt x="9227" y="10599"/>
                  <a:pt x="9299" y="10622"/>
                  <a:pt x="9372" y="10622"/>
                </a:cubicBezTo>
                <a:cubicBezTo>
                  <a:pt x="9457" y="10622"/>
                  <a:pt x="9542" y="10591"/>
                  <a:pt x="9610" y="10523"/>
                </a:cubicBezTo>
                <a:lnTo>
                  <a:pt x="10587" y="9546"/>
                </a:lnTo>
                <a:cubicBezTo>
                  <a:pt x="10713" y="9420"/>
                  <a:pt x="10713" y="9263"/>
                  <a:pt x="10618" y="9105"/>
                </a:cubicBezTo>
                <a:lnTo>
                  <a:pt x="10303" y="8601"/>
                </a:lnTo>
                <a:cubicBezTo>
                  <a:pt x="10618" y="8129"/>
                  <a:pt x="10807" y="7593"/>
                  <a:pt x="10933" y="7026"/>
                </a:cubicBezTo>
                <a:lnTo>
                  <a:pt x="11532" y="6869"/>
                </a:lnTo>
                <a:cubicBezTo>
                  <a:pt x="11689" y="6806"/>
                  <a:pt x="11784" y="6711"/>
                  <a:pt x="11784" y="6554"/>
                </a:cubicBezTo>
                <a:lnTo>
                  <a:pt x="11784" y="5167"/>
                </a:lnTo>
                <a:cubicBezTo>
                  <a:pt x="11847" y="5041"/>
                  <a:pt x="11721" y="4915"/>
                  <a:pt x="11563" y="4884"/>
                </a:cubicBezTo>
                <a:lnTo>
                  <a:pt x="10965" y="4726"/>
                </a:lnTo>
                <a:cubicBezTo>
                  <a:pt x="10839" y="4191"/>
                  <a:pt x="10618" y="3655"/>
                  <a:pt x="10335" y="3151"/>
                </a:cubicBezTo>
                <a:lnTo>
                  <a:pt x="10650" y="2647"/>
                </a:lnTo>
                <a:cubicBezTo>
                  <a:pt x="10744" y="2521"/>
                  <a:pt x="10744" y="2332"/>
                  <a:pt x="10618" y="2206"/>
                </a:cubicBezTo>
                <a:lnTo>
                  <a:pt x="9641" y="1229"/>
                </a:lnTo>
                <a:cubicBezTo>
                  <a:pt x="9574" y="1162"/>
                  <a:pt x="9497" y="1130"/>
                  <a:pt x="9417" y="1130"/>
                </a:cubicBezTo>
                <a:cubicBezTo>
                  <a:pt x="9347" y="1130"/>
                  <a:pt x="9274" y="1154"/>
                  <a:pt x="9200" y="1198"/>
                </a:cubicBezTo>
                <a:lnTo>
                  <a:pt x="8696" y="1513"/>
                </a:lnTo>
                <a:cubicBezTo>
                  <a:pt x="8224" y="1198"/>
                  <a:pt x="7720" y="977"/>
                  <a:pt x="7121" y="883"/>
                </a:cubicBezTo>
                <a:lnTo>
                  <a:pt x="6964" y="284"/>
                </a:lnTo>
                <a:cubicBezTo>
                  <a:pt x="6932" y="127"/>
                  <a:pt x="6806" y="1"/>
                  <a:pt x="664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1146;p88">
            <a:extLst>
              <a:ext uri="{FF2B5EF4-FFF2-40B4-BE49-F238E27FC236}">
                <a16:creationId xmlns:a16="http://schemas.microsoft.com/office/drawing/2014/main" id="{B671BEF4-7729-4F34-A41B-B288E118D145}"/>
              </a:ext>
            </a:extLst>
          </p:cNvPr>
          <p:cNvGrpSpPr/>
          <p:nvPr/>
        </p:nvGrpSpPr>
        <p:grpSpPr>
          <a:xfrm>
            <a:off x="4416403" y="2287820"/>
            <a:ext cx="322858" cy="253160"/>
            <a:chOff x="-41694200" y="2382950"/>
            <a:chExt cx="317425" cy="248900"/>
          </a:xfrm>
          <a:solidFill>
            <a:schemeClr val="bg1"/>
          </a:solidFill>
        </p:grpSpPr>
        <p:sp>
          <p:nvSpPr>
            <p:cNvPr id="44" name="Google Shape;11147;p88">
              <a:extLst>
                <a:ext uri="{FF2B5EF4-FFF2-40B4-BE49-F238E27FC236}">
                  <a16:creationId xmlns:a16="http://schemas.microsoft.com/office/drawing/2014/main" id="{EEEB3D9E-C79F-4DC1-9CAA-C18532AEF697}"/>
                </a:ext>
              </a:extLst>
            </p:cNvPr>
            <p:cNvSpPr/>
            <p:nvPr/>
          </p:nvSpPr>
          <p:spPr>
            <a:xfrm>
              <a:off x="-41694200" y="2382950"/>
              <a:ext cx="317425" cy="248900"/>
            </a:xfrm>
            <a:custGeom>
              <a:avLst/>
              <a:gdLst/>
              <a:ahLst/>
              <a:cxnLst/>
              <a:rect l="l" t="t" r="r" b="b"/>
              <a:pathLst>
                <a:path w="12697" h="9956" extrusionOk="0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48;p88">
              <a:extLst>
                <a:ext uri="{FF2B5EF4-FFF2-40B4-BE49-F238E27FC236}">
                  <a16:creationId xmlns:a16="http://schemas.microsoft.com/office/drawing/2014/main" id="{FB79B9A9-82F3-4007-83B6-7C2DC6ABCEA4}"/>
                </a:ext>
              </a:extLst>
            </p:cNvPr>
            <p:cNvSpPr/>
            <p:nvPr/>
          </p:nvSpPr>
          <p:spPr>
            <a:xfrm>
              <a:off x="-41586600" y="2425550"/>
              <a:ext cx="107450" cy="102925"/>
            </a:xfrm>
            <a:custGeom>
              <a:avLst/>
              <a:gdLst/>
              <a:ahLst/>
              <a:cxnLst/>
              <a:rect l="l" t="t" r="r" b="b"/>
              <a:pathLst>
                <a:path w="4298" h="4117" extrusionOk="0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2260;p91">
            <a:extLst>
              <a:ext uri="{FF2B5EF4-FFF2-40B4-BE49-F238E27FC236}">
                <a16:creationId xmlns:a16="http://schemas.microsoft.com/office/drawing/2014/main" id="{C8B7762B-21BB-4255-9FF3-AA41DFE12DFF}"/>
              </a:ext>
            </a:extLst>
          </p:cNvPr>
          <p:cNvSpPr/>
          <p:nvPr/>
        </p:nvSpPr>
        <p:spPr>
          <a:xfrm>
            <a:off x="4425088" y="3078790"/>
            <a:ext cx="307812" cy="311679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11736;p90">
            <a:extLst>
              <a:ext uri="{FF2B5EF4-FFF2-40B4-BE49-F238E27FC236}">
                <a16:creationId xmlns:a16="http://schemas.microsoft.com/office/drawing/2014/main" id="{CEF513CA-5893-4197-B247-91FF0FD40F0B}"/>
              </a:ext>
            </a:extLst>
          </p:cNvPr>
          <p:cNvGrpSpPr/>
          <p:nvPr/>
        </p:nvGrpSpPr>
        <p:grpSpPr>
          <a:xfrm>
            <a:off x="4413055" y="3937309"/>
            <a:ext cx="315356" cy="304221"/>
            <a:chOff x="-32243500" y="2299850"/>
            <a:chExt cx="300900" cy="290275"/>
          </a:xfrm>
          <a:solidFill>
            <a:schemeClr val="bg1"/>
          </a:solidFill>
        </p:grpSpPr>
        <p:sp>
          <p:nvSpPr>
            <p:cNvPr id="48" name="Google Shape;11737;p90">
              <a:extLst>
                <a:ext uri="{FF2B5EF4-FFF2-40B4-BE49-F238E27FC236}">
                  <a16:creationId xmlns:a16="http://schemas.microsoft.com/office/drawing/2014/main" id="{2D89DB2F-A366-4CAD-8003-2311E65E0FD5}"/>
                </a:ext>
              </a:extLst>
            </p:cNvPr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38;p90">
              <a:extLst>
                <a:ext uri="{FF2B5EF4-FFF2-40B4-BE49-F238E27FC236}">
                  <a16:creationId xmlns:a16="http://schemas.microsoft.com/office/drawing/2014/main" id="{D0A0FE23-9340-4251-93CC-CAB23CB40897}"/>
                </a:ext>
              </a:extLst>
            </p:cNvPr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576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/>
          <p:nvPr/>
        </p:nvSpPr>
        <p:spPr>
          <a:xfrm>
            <a:off x="3866701" y="1389888"/>
            <a:ext cx="1410600" cy="1410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title" idx="2"/>
          </p:nvPr>
        </p:nvSpPr>
        <p:spPr>
          <a:xfrm>
            <a:off x="2549400" y="16742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78" name="Google Shape;378;p44"/>
          <p:cNvSpPr/>
          <p:nvPr/>
        </p:nvSpPr>
        <p:spPr>
          <a:xfrm>
            <a:off x="1881888" y="47621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549400" y="31224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340783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B59384-D465-440F-8325-B786C6571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07" y="411422"/>
            <a:ext cx="3779450" cy="596030"/>
          </a:xfrm>
        </p:spPr>
        <p:txBody>
          <a:bodyPr/>
          <a:lstStyle/>
          <a:p>
            <a:r>
              <a:rPr lang="en-US" dirty="0"/>
              <a:t>Deployment</a:t>
            </a:r>
            <a:endParaRPr lang="en-ID" dirty="0"/>
          </a:p>
        </p:txBody>
      </p:sp>
      <p:grpSp>
        <p:nvGrpSpPr>
          <p:cNvPr id="6" name="Google Shape;7803;p80">
            <a:extLst>
              <a:ext uri="{FF2B5EF4-FFF2-40B4-BE49-F238E27FC236}">
                <a16:creationId xmlns:a16="http://schemas.microsoft.com/office/drawing/2014/main" id="{50D2C923-2406-4F96-94F5-465036BDBCBF}"/>
              </a:ext>
            </a:extLst>
          </p:cNvPr>
          <p:cNvGrpSpPr/>
          <p:nvPr/>
        </p:nvGrpSpPr>
        <p:grpSpPr>
          <a:xfrm flipV="1">
            <a:off x="1183870" y="2207027"/>
            <a:ext cx="6776260" cy="1587166"/>
            <a:chOff x="1247650" y="2075423"/>
            <a:chExt cx="6648477" cy="1557238"/>
          </a:xfrm>
        </p:grpSpPr>
        <p:sp>
          <p:nvSpPr>
            <p:cNvPr id="7" name="Google Shape;7804;p80">
              <a:extLst>
                <a:ext uri="{FF2B5EF4-FFF2-40B4-BE49-F238E27FC236}">
                  <a16:creationId xmlns:a16="http://schemas.microsoft.com/office/drawing/2014/main" id="{272B5F31-51F9-4122-9474-C066520B8E42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05;p80">
              <a:extLst>
                <a:ext uri="{FF2B5EF4-FFF2-40B4-BE49-F238E27FC236}">
                  <a16:creationId xmlns:a16="http://schemas.microsoft.com/office/drawing/2014/main" id="{18E0F93A-17E1-4783-9238-C27F75CDFE3C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06;p80">
              <a:extLst>
                <a:ext uri="{FF2B5EF4-FFF2-40B4-BE49-F238E27FC236}">
                  <a16:creationId xmlns:a16="http://schemas.microsoft.com/office/drawing/2014/main" id="{B22D46E0-ECF6-4C7A-BB96-8F7917C0FB32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07;p80">
              <a:extLst>
                <a:ext uri="{FF2B5EF4-FFF2-40B4-BE49-F238E27FC236}">
                  <a16:creationId xmlns:a16="http://schemas.microsoft.com/office/drawing/2014/main" id="{A6D58E55-169C-47DA-ACDF-776FCD9CB461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08;p80">
              <a:extLst>
                <a:ext uri="{FF2B5EF4-FFF2-40B4-BE49-F238E27FC236}">
                  <a16:creationId xmlns:a16="http://schemas.microsoft.com/office/drawing/2014/main" id="{CEF49F5F-4C54-4D27-97A6-0C344E78151B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09;p80">
              <a:extLst>
                <a:ext uri="{FF2B5EF4-FFF2-40B4-BE49-F238E27FC236}">
                  <a16:creationId xmlns:a16="http://schemas.microsoft.com/office/drawing/2014/main" id="{93120B6A-B5D1-4ED0-878F-7B1FFB2A7E6B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89CF4-0950-428D-9518-694F574D063D}"/>
              </a:ext>
            </a:extLst>
          </p:cNvPr>
          <p:cNvGrpSpPr/>
          <p:nvPr/>
        </p:nvGrpSpPr>
        <p:grpSpPr>
          <a:xfrm>
            <a:off x="1183870" y="3907651"/>
            <a:ext cx="1625933" cy="828880"/>
            <a:chOff x="575693" y="4105536"/>
            <a:chExt cx="1625933" cy="8288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EA1086-0A00-454F-A299-6FA29873AAAA}"/>
                </a:ext>
              </a:extLst>
            </p:cNvPr>
            <p:cNvSpPr txBox="1"/>
            <p:nvPr/>
          </p:nvSpPr>
          <p:spPr>
            <a:xfrm>
              <a:off x="580305" y="4412446"/>
              <a:ext cx="16173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4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Install nodejs dan npm versi 10.x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E3341-A33C-4B1F-88B2-D1731FB95558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" altLang="en-US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NODEJS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23E1B4-4D0E-4D06-96A5-66CF74270966}"/>
              </a:ext>
            </a:extLst>
          </p:cNvPr>
          <p:cNvGrpSpPr/>
          <p:nvPr/>
        </p:nvGrpSpPr>
        <p:grpSpPr>
          <a:xfrm>
            <a:off x="2457824" y="1062163"/>
            <a:ext cx="1625933" cy="1044578"/>
            <a:chOff x="571072" y="4166698"/>
            <a:chExt cx="1625933" cy="104457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886821-0740-41A8-92DB-0F6AC3010CCB}"/>
                </a:ext>
              </a:extLst>
            </p:cNvPr>
            <p:cNvSpPr txBox="1"/>
            <p:nvPr/>
          </p:nvSpPr>
          <p:spPr>
            <a:xfrm>
              <a:off x="579670" y="4474041"/>
              <a:ext cx="1617335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4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Edit konfigurasi untuk database dan API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8A83DB-049B-4FBD-A3FE-2A4E185D06AE}"/>
                </a:ext>
              </a:extLst>
            </p:cNvPr>
            <p:cNvSpPr txBox="1"/>
            <p:nvPr/>
          </p:nvSpPr>
          <p:spPr>
            <a:xfrm>
              <a:off x="571072" y="4166698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" altLang="en-US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CONFIG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EEE1D9-9A2B-496C-BA54-5D06834BF2B9}"/>
              </a:ext>
            </a:extLst>
          </p:cNvPr>
          <p:cNvGrpSpPr/>
          <p:nvPr/>
        </p:nvGrpSpPr>
        <p:grpSpPr>
          <a:xfrm>
            <a:off x="3796688" y="3907651"/>
            <a:ext cx="1625933" cy="890475"/>
            <a:chOff x="575693" y="4105536"/>
            <a:chExt cx="1625933" cy="8904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760F84-FD46-4811-B637-F35E83AD6D2E}"/>
                </a:ext>
              </a:extLst>
            </p:cNvPr>
            <p:cNvSpPr txBox="1"/>
            <p:nvPr/>
          </p:nvSpPr>
          <p:spPr>
            <a:xfrm>
              <a:off x="577765" y="4474041"/>
              <a:ext cx="16173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400" dirty="0">
                  <a:solidFill>
                    <a:schemeClr val="bg1"/>
                  </a:solidFill>
                  <a:latin typeface="Libre Franklin" panose="020B0604020202020204" charset="0"/>
                  <a:ea typeface="FZShuTi" pitchFamily="2" charset="-122"/>
                  <a:cs typeface="Arial" panose="020B0604020202020204" pitchFamily="34" charset="0"/>
                </a:rPr>
                <a:t>Coba dengan npm start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4D580B-0853-450E-83D1-A2F47B405118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" altLang="en-US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TEST RUN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732986-6F8F-4B9A-8F4D-E1C6D3481D0D}"/>
              </a:ext>
            </a:extLst>
          </p:cNvPr>
          <p:cNvGrpSpPr/>
          <p:nvPr/>
        </p:nvGrpSpPr>
        <p:grpSpPr>
          <a:xfrm>
            <a:off x="5047423" y="1277861"/>
            <a:ext cx="1625933" cy="828880"/>
            <a:chOff x="575693" y="4105536"/>
            <a:chExt cx="1625933" cy="8288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82DB3-81B1-4DFA-B3E4-2BE4949A2FED}"/>
                </a:ext>
              </a:extLst>
            </p:cNvPr>
            <p:cNvSpPr txBox="1"/>
            <p:nvPr/>
          </p:nvSpPr>
          <p:spPr>
            <a:xfrm>
              <a:off x="580305" y="4412446"/>
              <a:ext cx="16173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sz="14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Build dengan docker</a:t>
              </a:r>
              <a:endParaRPr lang="" sz="1400" dirty="0">
                <a:solidFill>
                  <a:schemeClr val="bg1"/>
                </a:solidFill>
                <a:latin typeface="Libre Franklin" panose="020B0604020202020204" charset="0"/>
                <a:ea typeface="FZShuTi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E084B-AEA8-4BB2-962A-770D42656675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" altLang="en-US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DOCKER</a:t>
              </a:r>
            </a:p>
          </p:txBody>
        </p:sp>
      </p:grpSp>
      <p:grpSp>
        <p:nvGrpSpPr>
          <p:cNvPr id="25" name="Group 69">
            <a:extLst>
              <a:ext uri="{FF2B5EF4-FFF2-40B4-BE49-F238E27FC236}">
                <a16:creationId xmlns:a16="http://schemas.microsoft.com/office/drawing/2014/main" id="{82C89A99-C624-41F8-9E75-EFF7430617DD}"/>
              </a:ext>
            </a:extLst>
          </p:cNvPr>
          <p:cNvGrpSpPr/>
          <p:nvPr/>
        </p:nvGrpSpPr>
        <p:grpSpPr>
          <a:xfrm>
            <a:off x="6329585" y="3907651"/>
            <a:ext cx="1625933" cy="1107169"/>
            <a:chOff x="575693" y="4105536"/>
            <a:chExt cx="1625933" cy="110716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2F7BD1-B797-4E22-966B-DC9E76FCD474}"/>
                </a:ext>
              </a:extLst>
            </p:cNvPr>
            <p:cNvSpPr txBox="1"/>
            <p:nvPr/>
          </p:nvSpPr>
          <p:spPr>
            <a:xfrm>
              <a:off x="579670" y="4474041"/>
              <a:ext cx="16173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4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Jalankan dengan Docker-compose</a:t>
              </a:r>
              <a:endParaRPr lang="" altLang="en-US" sz="1400" dirty="0">
                <a:solidFill>
                  <a:schemeClr val="bg1"/>
                </a:solidFill>
                <a:latin typeface="Libre Franklin" panose="020B0604020202020204" charset="0"/>
                <a:ea typeface="FZShuTi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1C605-ACD6-4E88-B87B-9E755191C188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" altLang="en-US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COMPOSE</a:t>
              </a:r>
            </a:p>
          </p:txBody>
        </p:sp>
      </p:grpSp>
      <p:grpSp>
        <p:nvGrpSpPr>
          <p:cNvPr id="28" name="Google Shape;12253;p91">
            <a:extLst>
              <a:ext uri="{FF2B5EF4-FFF2-40B4-BE49-F238E27FC236}">
                <a16:creationId xmlns:a16="http://schemas.microsoft.com/office/drawing/2014/main" id="{AAD87A4E-E7AC-49F6-BA9C-AF6ECAED104D}"/>
              </a:ext>
            </a:extLst>
          </p:cNvPr>
          <p:cNvGrpSpPr/>
          <p:nvPr/>
        </p:nvGrpSpPr>
        <p:grpSpPr>
          <a:xfrm>
            <a:off x="1744308" y="3165484"/>
            <a:ext cx="538504" cy="409890"/>
            <a:chOff x="-47527350" y="2747625"/>
            <a:chExt cx="300100" cy="228425"/>
          </a:xfrm>
          <a:solidFill>
            <a:schemeClr val="bg1"/>
          </a:solidFill>
        </p:grpSpPr>
        <p:sp>
          <p:nvSpPr>
            <p:cNvPr id="29" name="Google Shape;12254;p91">
              <a:extLst>
                <a:ext uri="{FF2B5EF4-FFF2-40B4-BE49-F238E27FC236}">
                  <a16:creationId xmlns:a16="http://schemas.microsoft.com/office/drawing/2014/main" id="{DE756C16-2B97-4C54-BF5E-5C579FDC2D45}"/>
                </a:ext>
              </a:extLst>
            </p:cNvPr>
            <p:cNvSpPr/>
            <p:nvPr/>
          </p:nvSpPr>
          <p:spPr>
            <a:xfrm>
              <a:off x="-47475350" y="2782275"/>
              <a:ext cx="124450" cy="124475"/>
            </a:xfrm>
            <a:custGeom>
              <a:avLst/>
              <a:gdLst/>
              <a:ahLst/>
              <a:cxnLst/>
              <a:rect l="l" t="t" r="r" b="b"/>
              <a:pathLst>
                <a:path w="4978" h="4979" extrusionOk="0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255;p91">
              <a:extLst>
                <a:ext uri="{FF2B5EF4-FFF2-40B4-BE49-F238E27FC236}">
                  <a16:creationId xmlns:a16="http://schemas.microsoft.com/office/drawing/2014/main" id="{3439FF09-6A71-4AD4-AF3E-76FDD1D8EE07}"/>
                </a:ext>
              </a:extLst>
            </p:cNvPr>
            <p:cNvSpPr/>
            <p:nvPr/>
          </p:nvSpPr>
          <p:spPr>
            <a:xfrm>
              <a:off x="-47333600" y="278227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256;p91">
              <a:extLst>
                <a:ext uri="{FF2B5EF4-FFF2-40B4-BE49-F238E27FC236}">
                  <a16:creationId xmlns:a16="http://schemas.microsoft.com/office/drawing/2014/main" id="{B881EDEB-92B6-4EE0-86B5-70E2638D9A75}"/>
                </a:ext>
              </a:extLst>
            </p:cNvPr>
            <p:cNvSpPr/>
            <p:nvPr/>
          </p:nvSpPr>
          <p:spPr>
            <a:xfrm>
              <a:off x="-47333600" y="281772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257;p91">
              <a:extLst>
                <a:ext uri="{FF2B5EF4-FFF2-40B4-BE49-F238E27FC236}">
                  <a16:creationId xmlns:a16="http://schemas.microsoft.com/office/drawing/2014/main" id="{5959EA6C-CA7A-4340-97A9-2E03B8E84251}"/>
                </a:ext>
              </a:extLst>
            </p:cNvPr>
            <p:cNvSpPr/>
            <p:nvPr/>
          </p:nvSpPr>
          <p:spPr>
            <a:xfrm>
              <a:off x="-47333600" y="2852375"/>
              <a:ext cx="53600" cy="17350"/>
            </a:xfrm>
            <a:custGeom>
              <a:avLst/>
              <a:gdLst/>
              <a:ahLst/>
              <a:cxnLst/>
              <a:rect l="l" t="t" r="r" b="b"/>
              <a:pathLst>
                <a:path w="214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258;p91">
              <a:extLst>
                <a:ext uri="{FF2B5EF4-FFF2-40B4-BE49-F238E27FC236}">
                  <a16:creationId xmlns:a16="http://schemas.microsoft.com/office/drawing/2014/main" id="{307BC4D3-5695-4A38-B578-81E71E7A1A81}"/>
                </a:ext>
              </a:extLst>
            </p:cNvPr>
            <p:cNvSpPr/>
            <p:nvPr/>
          </p:nvSpPr>
          <p:spPr>
            <a:xfrm>
              <a:off x="-47333600" y="2887800"/>
              <a:ext cx="53600" cy="17375"/>
            </a:xfrm>
            <a:custGeom>
              <a:avLst/>
              <a:gdLst/>
              <a:ahLst/>
              <a:cxnLst/>
              <a:rect l="l" t="t" r="r" b="b"/>
              <a:pathLst>
                <a:path w="2144" h="6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259;p91">
              <a:extLst>
                <a:ext uri="{FF2B5EF4-FFF2-40B4-BE49-F238E27FC236}">
                  <a16:creationId xmlns:a16="http://schemas.microsoft.com/office/drawing/2014/main" id="{BCDF9E29-488E-4371-B325-CA37B39E42C8}"/>
                </a:ext>
              </a:extLst>
            </p:cNvPr>
            <p:cNvSpPr/>
            <p:nvPr/>
          </p:nvSpPr>
          <p:spPr>
            <a:xfrm>
              <a:off x="-47527350" y="2747625"/>
              <a:ext cx="300100" cy="228425"/>
            </a:xfrm>
            <a:custGeom>
              <a:avLst/>
              <a:gdLst/>
              <a:ahLst/>
              <a:cxnLst/>
              <a:rect l="l" t="t" r="r" b="b"/>
              <a:pathLst>
                <a:path w="12004" h="9137" extrusionOk="0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11806;p90">
            <a:extLst>
              <a:ext uri="{FF2B5EF4-FFF2-40B4-BE49-F238E27FC236}">
                <a16:creationId xmlns:a16="http://schemas.microsoft.com/office/drawing/2014/main" id="{2B22D926-4F8A-4AEE-8A2D-FAA029082D17}"/>
              </a:ext>
            </a:extLst>
          </p:cNvPr>
          <p:cNvSpPr/>
          <p:nvPr/>
        </p:nvSpPr>
        <p:spPr>
          <a:xfrm>
            <a:off x="3077086" y="2412146"/>
            <a:ext cx="467509" cy="463759"/>
          </a:xfrm>
          <a:custGeom>
            <a:avLst/>
            <a:gdLst/>
            <a:ahLst/>
            <a:cxnLst/>
            <a:rect l="l" t="t" r="r" b="b"/>
            <a:pathLst>
              <a:path w="11847" h="11752" extrusionOk="0">
                <a:moveTo>
                  <a:pt x="6039" y="2796"/>
                </a:moveTo>
                <a:cubicBezTo>
                  <a:pt x="6845" y="2796"/>
                  <a:pt x="7621" y="3116"/>
                  <a:pt x="8224" y="3718"/>
                </a:cubicBezTo>
                <a:cubicBezTo>
                  <a:pt x="8917" y="4411"/>
                  <a:pt x="9232" y="5356"/>
                  <a:pt x="9074" y="6396"/>
                </a:cubicBezTo>
                <a:cubicBezTo>
                  <a:pt x="8885" y="7688"/>
                  <a:pt x="7814" y="8759"/>
                  <a:pt x="6522" y="8948"/>
                </a:cubicBezTo>
                <a:cubicBezTo>
                  <a:pt x="6377" y="8962"/>
                  <a:pt x="6232" y="8970"/>
                  <a:pt x="6088" y="8970"/>
                </a:cubicBezTo>
                <a:cubicBezTo>
                  <a:pt x="5606" y="8970"/>
                  <a:pt x="5132" y="8883"/>
                  <a:pt x="4695" y="8664"/>
                </a:cubicBezTo>
                <a:lnTo>
                  <a:pt x="5231" y="8160"/>
                </a:lnTo>
                <a:cubicBezTo>
                  <a:pt x="5444" y="8249"/>
                  <a:pt x="5677" y="8288"/>
                  <a:pt x="5919" y="8288"/>
                </a:cubicBezTo>
                <a:cubicBezTo>
                  <a:pt x="6106" y="8288"/>
                  <a:pt x="6298" y="8265"/>
                  <a:pt x="6491" y="8223"/>
                </a:cubicBezTo>
                <a:cubicBezTo>
                  <a:pt x="6964" y="8160"/>
                  <a:pt x="7373" y="7908"/>
                  <a:pt x="7751" y="7562"/>
                </a:cubicBezTo>
                <a:cubicBezTo>
                  <a:pt x="8098" y="7215"/>
                  <a:pt x="8318" y="6774"/>
                  <a:pt x="8413" y="6301"/>
                </a:cubicBezTo>
                <a:cubicBezTo>
                  <a:pt x="8476" y="5797"/>
                  <a:pt x="8444" y="5293"/>
                  <a:pt x="8224" y="4821"/>
                </a:cubicBezTo>
                <a:cubicBezTo>
                  <a:pt x="8161" y="4695"/>
                  <a:pt x="8066" y="4663"/>
                  <a:pt x="7972" y="4600"/>
                </a:cubicBezTo>
                <a:cubicBezTo>
                  <a:pt x="7846" y="4600"/>
                  <a:pt x="7751" y="4600"/>
                  <a:pt x="7657" y="4695"/>
                </a:cubicBezTo>
                <a:lnTo>
                  <a:pt x="6806" y="5545"/>
                </a:lnTo>
                <a:cubicBezTo>
                  <a:pt x="6743" y="5608"/>
                  <a:pt x="6649" y="5640"/>
                  <a:pt x="6558" y="5640"/>
                </a:cubicBezTo>
                <a:cubicBezTo>
                  <a:pt x="6467" y="5640"/>
                  <a:pt x="6381" y="5608"/>
                  <a:pt x="6333" y="5545"/>
                </a:cubicBezTo>
                <a:cubicBezTo>
                  <a:pt x="6207" y="5419"/>
                  <a:pt x="6207" y="5199"/>
                  <a:pt x="6333" y="5073"/>
                </a:cubicBezTo>
                <a:lnTo>
                  <a:pt x="7184" y="4222"/>
                </a:lnTo>
                <a:cubicBezTo>
                  <a:pt x="7279" y="4128"/>
                  <a:pt x="7310" y="4033"/>
                  <a:pt x="7279" y="3907"/>
                </a:cubicBezTo>
                <a:cubicBezTo>
                  <a:pt x="7279" y="3781"/>
                  <a:pt x="7184" y="3718"/>
                  <a:pt x="7058" y="3655"/>
                </a:cubicBezTo>
                <a:cubicBezTo>
                  <a:pt x="6723" y="3499"/>
                  <a:pt x="6372" y="3437"/>
                  <a:pt x="6017" y="3437"/>
                </a:cubicBezTo>
                <a:cubicBezTo>
                  <a:pt x="5871" y="3437"/>
                  <a:pt x="5724" y="3448"/>
                  <a:pt x="5577" y="3466"/>
                </a:cubicBezTo>
                <a:cubicBezTo>
                  <a:pt x="5105" y="3561"/>
                  <a:pt x="4664" y="3781"/>
                  <a:pt x="4317" y="4128"/>
                </a:cubicBezTo>
                <a:cubicBezTo>
                  <a:pt x="3971" y="4506"/>
                  <a:pt x="3719" y="4915"/>
                  <a:pt x="3656" y="5388"/>
                </a:cubicBezTo>
                <a:cubicBezTo>
                  <a:pt x="3561" y="5829"/>
                  <a:pt x="3593" y="6270"/>
                  <a:pt x="3719" y="6648"/>
                </a:cubicBezTo>
                <a:lnTo>
                  <a:pt x="3214" y="7184"/>
                </a:lnTo>
                <a:cubicBezTo>
                  <a:pt x="2962" y="6648"/>
                  <a:pt x="2868" y="6018"/>
                  <a:pt x="2962" y="5388"/>
                </a:cubicBezTo>
                <a:cubicBezTo>
                  <a:pt x="3183" y="4096"/>
                  <a:pt x="4223" y="3025"/>
                  <a:pt x="5546" y="2836"/>
                </a:cubicBezTo>
                <a:cubicBezTo>
                  <a:pt x="5710" y="2809"/>
                  <a:pt x="5875" y="2796"/>
                  <a:pt x="6039" y="2796"/>
                </a:cubicBezTo>
                <a:close/>
                <a:moveTo>
                  <a:pt x="6428" y="757"/>
                </a:moveTo>
                <a:lnTo>
                  <a:pt x="6554" y="1261"/>
                </a:lnTo>
                <a:cubicBezTo>
                  <a:pt x="6585" y="1387"/>
                  <a:pt x="6680" y="1481"/>
                  <a:pt x="6838" y="1481"/>
                </a:cubicBezTo>
                <a:cubicBezTo>
                  <a:pt x="7468" y="1607"/>
                  <a:pt x="8003" y="1859"/>
                  <a:pt x="8539" y="2206"/>
                </a:cubicBezTo>
                <a:cubicBezTo>
                  <a:pt x="8586" y="2237"/>
                  <a:pt x="8641" y="2253"/>
                  <a:pt x="8700" y="2253"/>
                </a:cubicBezTo>
                <a:cubicBezTo>
                  <a:pt x="8759" y="2253"/>
                  <a:pt x="8822" y="2237"/>
                  <a:pt x="8885" y="2206"/>
                </a:cubicBezTo>
                <a:lnTo>
                  <a:pt x="9326" y="1922"/>
                </a:lnTo>
                <a:lnTo>
                  <a:pt x="9894" y="2521"/>
                </a:lnTo>
                <a:lnTo>
                  <a:pt x="9641" y="2962"/>
                </a:lnTo>
                <a:cubicBezTo>
                  <a:pt x="9547" y="3088"/>
                  <a:pt x="9547" y="3246"/>
                  <a:pt x="9641" y="3309"/>
                </a:cubicBezTo>
                <a:cubicBezTo>
                  <a:pt x="9988" y="3813"/>
                  <a:pt x="10209" y="4411"/>
                  <a:pt x="10335" y="5010"/>
                </a:cubicBezTo>
                <a:cubicBezTo>
                  <a:pt x="10366" y="5136"/>
                  <a:pt x="10461" y="5230"/>
                  <a:pt x="10587" y="5293"/>
                </a:cubicBezTo>
                <a:lnTo>
                  <a:pt x="11091" y="5388"/>
                </a:lnTo>
                <a:lnTo>
                  <a:pt x="11091" y="6301"/>
                </a:lnTo>
                <a:lnTo>
                  <a:pt x="11154" y="6301"/>
                </a:lnTo>
                <a:lnTo>
                  <a:pt x="10650" y="6428"/>
                </a:lnTo>
                <a:cubicBezTo>
                  <a:pt x="10524" y="6459"/>
                  <a:pt x="10429" y="6554"/>
                  <a:pt x="10429" y="6711"/>
                </a:cubicBezTo>
                <a:cubicBezTo>
                  <a:pt x="10303" y="7341"/>
                  <a:pt x="10051" y="7877"/>
                  <a:pt x="9704" y="8381"/>
                </a:cubicBezTo>
                <a:cubicBezTo>
                  <a:pt x="9641" y="8507"/>
                  <a:pt x="9641" y="8633"/>
                  <a:pt x="9704" y="8759"/>
                </a:cubicBezTo>
                <a:lnTo>
                  <a:pt x="9988" y="9168"/>
                </a:lnTo>
                <a:lnTo>
                  <a:pt x="9389" y="9767"/>
                </a:lnTo>
                <a:lnTo>
                  <a:pt x="8948" y="9483"/>
                </a:lnTo>
                <a:cubicBezTo>
                  <a:pt x="8901" y="9452"/>
                  <a:pt x="8838" y="9436"/>
                  <a:pt x="8775" y="9436"/>
                </a:cubicBezTo>
                <a:cubicBezTo>
                  <a:pt x="8712" y="9436"/>
                  <a:pt x="8649" y="9452"/>
                  <a:pt x="8602" y="9483"/>
                </a:cubicBezTo>
                <a:cubicBezTo>
                  <a:pt x="8098" y="9862"/>
                  <a:pt x="7499" y="10082"/>
                  <a:pt x="6901" y="10208"/>
                </a:cubicBezTo>
                <a:cubicBezTo>
                  <a:pt x="6806" y="10240"/>
                  <a:pt x="6680" y="10334"/>
                  <a:pt x="6649" y="10429"/>
                </a:cubicBezTo>
                <a:lnTo>
                  <a:pt x="6522" y="10964"/>
                </a:lnTo>
                <a:lnTo>
                  <a:pt x="5703" y="10964"/>
                </a:lnTo>
                <a:lnTo>
                  <a:pt x="5577" y="10429"/>
                </a:lnTo>
                <a:cubicBezTo>
                  <a:pt x="5546" y="10334"/>
                  <a:pt x="5451" y="10208"/>
                  <a:pt x="5294" y="10208"/>
                </a:cubicBezTo>
                <a:cubicBezTo>
                  <a:pt x="4758" y="10082"/>
                  <a:pt x="4223" y="9893"/>
                  <a:pt x="3750" y="9609"/>
                </a:cubicBezTo>
                <a:lnTo>
                  <a:pt x="4286" y="9105"/>
                </a:lnTo>
                <a:cubicBezTo>
                  <a:pt x="4821" y="9420"/>
                  <a:pt x="5451" y="9578"/>
                  <a:pt x="6113" y="9578"/>
                </a:cubicBezTo>
                <a:cubicBezTo>
                  <a:pt x="6333" y="9578"/>
                  <a:pt x="6522" y="9578"/>
                  <a:pt x="6712" y="9546"/>
                </a:cubicBezTo>
                <a:cubicBezTo>
                  <a:pt x="7499" y="9420"/>
                  <a:pt x="8224" y="9011"/>
                  <a:pt x="8759" y="8475"/>
                </a:cubicBezTo>
                <a:cubicBezTo>
                  <a:pt x="9326" y="7908"/>
                  <a:pt x="9704" y="7184"/>
                  <a:pt x="9831" y="6428"/>
                </a:cubicBezTo>
                <a:cubicBezTo>
                  <a:pt x="10020" y="5199"/>
                  <a:pt x="9641" y="4033"/>
                  <a:pt x="8759" y="3151"/>
                </a:cubicBezTo>
                <a:cubicBezTo>
                  <a:pt x="8046" y="2438"/>
                  <a:pt x="7089" y="2034"/>
                  <a:pt x="6074" y="2034"/>
                </a:cubicBezTo>
                <a:cubicBezTo>
                  <a:pt x="5878" y="2034"/>
                  <a:pt x="5681" y="2049"/>
                  <a:pt x="5483" y="2080"/>
                </a:cubicBezTo>
                <a:cubicBezTo>
                  <a:pt x="4695" y="2206"/>
                  <a:pt x="4002" y="2615"/>
                  <a:pt x="3435" y="3151"/>
                </a:cubicBezTo>
                <a:cubicBezTo>
                  <a:pt x="2899" y="3718"/>
                  <a:pt x="2490" y="4443"/>
                  <a:pt x="2395" y="5199"/>
                </a:cubicBezTo>
                <a:cubicBezTo>
                  <a:pt x="2269" y="6018"/>
                  <a:pt x="2427" y="6900"/>
                  <a:pt x="2805" y="7656"/>
                </a:cubicBezTo>
                <a:lnTo>
                  <a:pt x="2301" y="8160"/>
                </a:lnTo>
                <a:cubicBezTo>
                  <a:pt x="2017" y="7688"/>
                  <a:pt x="1828" y="7184"/>
                  <a:pt x="1702" y="6617"/>
                </a:cubicBezTo>
                <a:cubicBezTo>
                  <a:pt x="1671" y="6491"/>
                  <a:pt x="1608" y="6396"/>
                  <a:pt x="1482" y="6333"/>
                </a:cubicBezTo>
                <a:lnTo>
                  <a:pt x="978" y="6238"/>
                </a:lnTo>
                <a:lnTo>
                  <a:pt x="978" y="5388"/>
                </a:lnTo>
                <a:lnTo>
                  <a:pt x="1482" y="5293"/>
                </a:lnTo>
                <a:cubicBezTo>
                  <a:pt x="1608" y="5230"/>
                  <a:pt x="1702" y="5167"/>
                  <a:pt x="1702" y="5010"/>
                </a:cubicBezTo>
                <a:cubicBezTo>
                  <a:pt x="1828" y="4380"/>
                  <a:pt x="2080" y="3813"/>
                  <a:pt x="2427" y="3309"/>
                </a:cubicBezTo>
                <a:cubicBezTo>
                  <a:pt x="2490" y="3183"/>
                  <a:pt x="2490" y="3088"/>
                  <a:pt x="2427" y="2962"/>
                </a:cubicBezTo>
                <a:lnTo>
                  <a:pt x="2143" y="2521"/>
                </a:lnTo>
                <a:lnTo>
                  <a:pt x="2742" y="1922"/>
                </a:lnTo>
                <a:lnTo>
                  <a:pt x="3183" y="2206"/>
                </a:lnTo>
                <a:cubicBezTo>
                  <a:pt x="3230" y="2237"/>
                  <a:pt x="3293" y="2253"/>
                  <a:pt x="3356" y="2253"/>
                </a:cubicBezTo>
                <a:cubicBezTo>
                  <a:pt x="3419" y="2253"/>
                  <a:pt x="3482" y="2237"/>
                  <a:pt x="3530" y="2206"/>
                </a:cubicBezTo>
                <a:cubicBezTo>
                  <a:pt x="4034" y="1859"/>
                  <a:pt x="4632" y="1607"/>
                  <a:pt x="5231" y="1481"/>
                </a:cubicBezTo>
                <a:cubicBezTo>
                  <a:pt x="5325" y="1450"/>
                  <a:pt x="5451" y="1387"/>
                  <a:pt x="5483" y="1261"/>
                </a:cubicBezTo>
                <a:lnTo>
                  <a:pt x="5609" y="757"/>
                </a:lnTo>
                <a:close/>
                <a:moveTo>
                  <a:pt x="6239" y="4222"/>
                </a:moveTo>
                <a:lnTo>
                  <a:pt x="5766" y="4695"/>
                </a:lnTo>
                <a:cubicBezTo>
                  <a:pt x="5388" y="5073"/>
                  <a:pt x="5388" y="5766"/>
                  <a:pt x="5766" y="6144"/>
                </a:cubicBezTo>
                <a:cubicBezTo>
                  <a:pt x="5971" y="6349"/>
                  <a:pt x="6239" y="6451"/>
                  <a:pt x="6503" y="6451"/>
                </a:cubicBezTo>
                <a:cubicBezTo>
                  <a:pt x="6767" y="6451"/>
                  <a:pt x="7027" y="6349"/>
                  <a:pt x="7216" y="6144"/>
                </a:cubicBezTo>
                <a:lnTo>
                  <a:pt x="7688" y="5671"/>
                </a:lnTo>
                <a:cubicBezTo>
                  <a:pt x="7751" y="5860"/>
                  <a:pt x="7751" y="6081"/>
                  <a:pt x="7688" y="6238"/>
                </a:cubicBezTo>
                <a:cubicBezTo>
                  <a:pt x="7594" y="6900"/>
                  <a:pt x="7027" y="7436"/>
                  <a:pt x="6365" y="7562"/>
                </a:cubicBezTo>
                <a:cubicBezTo>
                  <a:pt x="6267" y="7588"/>
                  <a:pt x="6163" y="7600"/>
                  <a:pt x="6059" y="7600"/>
                </a:cubicBezTo>
                <a:cubicBezTo>
                  <a:pt x="5794" y="7600"/>
                  <a:pt x="5520" y="7526"/>
                  <a:pt x="5294" y="7436"/>
                </a:cubicBezTo>
                <a:cubicBezTo>
                  <a:pt x="5252" y="7415"/>
                  <a:pt x="5206" y="7404"/>
                  <a:pt x="5161" y="7404"/>
                </a:cubicBezTo>
                <a:cubicBezTo>
                  <a:pt x="5070" y="7404"/>
                  <a:pt x="4979" y="7446"/>
                  <a:pt x="4916" y="7530"/>
                </a:cubicBezTo>
                <a:lnTo>
                  <a:pt x="3908" y="8507"/>
                </a:lnTo>
                <a:lnTo>
                  <a:pt x="1450" y="10964"/>
                </a:lnTo>
                <a:cubicBezTo>
                  <a:pt x="1387" y="11011"/>
                  <a:pt x="1293" y="11035"/>
                  <a:pt x="1202" y="11035"/>
                </a:cubicBezTo>
                <a:cubicBezTo>
                  <a:pt x="1112" y="11035"/>
                  <a:pt x="1025" y="11011"/>
                  <a:pt x="978" y="10964"/>
                </a:cubicBezTo>
                <a:cubicBezTo>
                  <a:pt x="852" y="10838"/>
                  <a:pt x="852" y="10586"/>
                  <a:pt x="978" y="10492"/>
                </a:cubicBezTo>
                <a:lnTo>
                  <a:pt x="3403" y="8034"/>
                </a:lnTo>
                <a:lnTo>
                  <a:pt x="4380" y="7058"/>
                </a:lnTo>
                <a:cubicBezTo>
                  <a:pt x="4506" y="6932"/>
                  <a:pt x="4506" y="6774"/>
                  <a:pt x="4475" y="6648"/>
                </a:cubicBezTo>
                <a:cubicBezTo>
                  <a:pt x="4317" y="6333"/>
                  <a:pt x="4286" y="5955"/>
                  <a:pt x="4349" y="5608"/>
                </a:cubicBezTo>
                <a:cubicBezTo>
                  <a:pt x="4475" y="4915"/>
                  <a:pt x="5010" y="4380"/>
                  <a:pt x="5703" y="4254"/>
                </a:cubicBezTo>
                <a:cubicBezTo>
                  <a:pt x="5798" y="4254"/>
                  <a:pt x="5892" y="4222"/>
                  <a:pt x="6018" y="4222"/>
                </a:cubicBezTo>
                <a:close/>
                <a:moveTo>
                  <a:pt x="5262" y="1"/>
                </a:moveTo>
                <a:cubicBezTo>
                  <a:pt x="5105" y="1"/>
                  <a:pt x="4979" y="127"/>
                  <a:pt x="4947" y="284"/>
                </a:cubicBezTo>
                <a:lnTo>
                  <a:pt x="4790" y="883"/>
                </a:lnTo>
                <a:cubicBezTo>
                  <a:pt x="4223" y="977"/>
                  <a:pt x="3719" y="1229"/>
                  <a:pt x="3214" y="1513"/>
                </a:cubicBezTo>
                <a:lnTo>
                  <a:pt x="2710" y="1198"/>
                </a:lnTo>
                <a:cubicBezTo>
                  <a:pt x="2652" y="1154"/>
                  <a:pt x="2580" y="1130"/>
                  <a:pt x="2507" y="1130"/>
                </a:cubicBezTo>
                <a:cubicBezTo>
                  <a:pt x="2422" y="1130"/>
                  <a:pt x="2337" y="1162"/>
                  <a:pt x="2269" y="1229"/>
                </a:cubicBezTo>
                <a:lnTo>
                  <a:pt x="1293" y="2206"/>
                </a:lnTo>
                <a:cubicBezTo>
                  <a:pt x="1167" y="2332"/>
                  <a:pt x="1167" y="2489"/>
                  <a:pt x="1230" y="2647"/>
                </a:cubicBezTo>
                <a:lnTo>
                  <a:pt x="1545" y="3151"/>
                </a:lnTo>
                <a:cubicBezTo>
                  <a:pt x="1230" y="3624"/>
                  <a:pt x="1041" y="4128"/>
                  <a:pt x="915" y="4726"/>
                </a:cubicBezTo>
                <a:lnTo>
                  <a:pt x="348" y="4884"/>
                </a:lnTo>
                <a:cubicBezTo>
                  <a:pt x="190" y="4915"/>
                  <a:pt x="64" y="5041"/>
                  <a:pt x="64" y="5199"/>
                </a:cubicBezTo>
                <a:lnTo>
                  <a:pt x="64" y="6585"/>
                </a:lnTo>
                <a:cubicBezTo>
                  <a:pt x="64" y="6743"/>
                  <a:pt x="190" y="6869"/>
                  <a:pt x="348" y="6900"/>
                </a:cubicBezTo>
                <a:lnTo>
                  <a:pt x="915" y="7058"/>
                </a:lnTo>
                <a:cubicBezTo>
                  <a:pt x="1041" y="7656"/>
                  <a:pt x="1324" y="8223"/>
                  <a:pt x="1639" y="8696"/>
                </a:cubicBezTo>
                <a:lnTo>
                  <a:pt x="379" y="9956"/>
                </a:lnTo>
                <a:cubicBezTo>
                  <a:pt x="1" y="10366"/>
                  <a:pt x="1" y="11027"/>
                  <a:pt x="379" y="11437"/>
                </a:cubicBezTo>
                <a:cubicBezTo>
                  <a:pt x="584" y="11626"/>
                  <a:pt x="852" y="11720"/>
                  <a:pt x="1115" y="11720"/>
                </a:cubicBezTo>
                <a:cubicBezTo>
                  <a:pt x="1379" y="11720"/>
                  <a:pt x="1639" y="11626"/>
                  <a:pt x="1828" y="11437"/>
                </a:cubicBezTo>
                <a:lnTo>
                  <a:pt x="3088" y="10177"/>
                </a:lnTo>
                <a:cubicBezTo>
                  <a:pt x="3624" y="10523"/>
                  <a:pt x="4160" y="10744"/>
                  <a:pt x="4758" y="10870"/>
                </a:cubicBezTo>
                <a:lnTo>
                  <a:pt x="4916" y="11468"/>
                </a:lnTo>
                <a:cubicBezTo>
                  <a:pt x="4947" y="11626"/>
                  <a:pt x="5073" y="11752"/>
                  <a:pt x="5231" y="11752"/>
                </a:cubicBezTo>
                <a:lnTo>
                  <a:pt x="6585" y="11752"/>
                </a:lnTo>
                <a:cubicBezTo>
                  <a:pt x="6775" y="11752"/>
                  <a:pt x="6869" y="11626"/>
                  <a:pt x="6932" y="11468"/>
                </a:cubicBezTo>
                <a:lnTo>
                  <a:pt x="7090" y="10870"/>
                </a:lnTo>
                <a:cubicBezTo>
                  <a:pt x="7625" y="10744"/>
                  <a:pt x="8129" y="10523"/>
                  <a:pt x="8665" y="10240"/>
                </a:cubicBezTo>
                <a:lnTo>
                  <a:pt x="9169" y="10555"/>
                </a:lnTo>
                <a:cubicBezTo>
                  <a:pt x="9227" y="10599"/>
                  <a:pt x="9299" y="10622"/>
                  <a:pt x="9372" y="10622"/>
                </a:cubicBezTo>
                <a:cubicBezTo>
                  <a:pt x="9457" y="10622"/>
                  <a:pt x="9542" y="10591"/>
                  <a:pt x="9610" y="10523"/>
                </a:cubicBezTo>
                <a:lnTo>
                  <a:pt x="10587" y="9546"/>
                </a:lnTo>
                <a:cubicBezTo>
                  <a:pt x="10713" y="9420"/>
                  <a:pt x="10713" y="9263"/>
                  <a:pt x="10618" y="9105"/>
                </a:cubicBezTo>
                <a:lnTo>
                  <a:pt x="10303" y="8601"/>
                </a:lnTo>
                <a:cubicBezTo>
                  <a:pt x="10618" y="8129"/>
                  <a:pt x="10807" y="7593"/>
                  <a:pt x="10933" y="7026"/>
                </a:cubicBezTo>
                <a:lnTo>
                  <a:pt x="11532" y="6869"/>
                </a:lnTo>
                <a:cubicBezTo>
                  <a:pt x="11689" y="6806"/>
                  <a:pt x="11784" y="6711"/>
                  <a:pt x="11784" y="6554"/>
                </a:cubicBezTo>
                <a:lnTo>
                  <a:pt x="11784" y="5167"/>
                </a:lnTo>
                <a:cubicBezTo>
                  <a:pt x="11847" y="5041"/>
                  <a:pt x="11721" y="4915"/>
                  <a:pt x="11563" y="4884"/>
                </a:cubicBezTo>
                <a:lnTo>
                  <a:pt x="10965" y="4726"/>
                </a:lnTo>
                <a:cubicBezTo>
                  <a:pt x="10839" y="4191"/>
                  <a:pt x="10618" y="3655"/>
                  <a:pt x="10335" y="3151"/>
                </a:cubicBezTo>
                <a:lnTo>
                  <a:pt x="10650" y="2647"/>
                </a:lnTo>
                <a:cubicBezTo>
                  <a:pt x="10744" y="2521"/>
                  <a:pt x="10744" y="2332"/>
                  <a:pt x="10618" y="2206"/>
                </a:cubicBezTo>
                <a:lnTo>
                  <a:pt x="9641" y="1229"/>
                </a:lnTo>
                <a:cubicBezTo>
                  <a:pt x="9574" y="1162"/>
                  <a:pt x="9497" y="1130"/>
                  <a:pt x="9417" y="1130"/>
                </a:cubicBezTo>
                <a:cubicBezTo>
                  <a:pt x="9347" y="1130"/>
                  <a:pt x="9274" y="1154"/>
                  <a:pt x="9200" y="1198"/>
                </a:cubicBezTo>
                <a:lnTo>
                  <a:pt x="8696" y="1513"/>
                </a:lnTo>
                <a:cubicBezTo>
                  <a:pt x="8224" y="1198"/>
                  <a:pt x="7720" y="977"/>
                  <a:pt x="7121" y="883"/>
                </a:cubicBezTo>
                <a:lnTo>
                  <a:pt x="6964" y="284"/>
                </a:lnTo>
                <a:cubicBezTo>
                  <a:pt x="6932" y="127"/>
                  <a:pt x="6806" y="1"/>
                  <a:pt x="664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11825;p90">
            <a:extLst>
              <a:ext uri="{FF2B5EF4-FFF2-40B4-BE49-F238E27FC236}">
                <a16:creationId xmlns:a16="http://schemas.microsoft.com/office/drawing/2014/main" id="{66B72016-9FD5-4798-96B4-F139F18DED50}"/>
              </a:ext>
            </a:extLst>
          </p:cNvPr>
          <p:cNvGrpSpPr/>
          <p:nvPr/>
        </p:nvGrpSpPr>
        <p:grpSpPr>
          <a:xfrm>
            <a:off x="4337528" y="3132382"/>
            <a:ext cx="499167" cy="495132"/>
            <a:chOff x="-31166825" y="1939525"/>
            <a:chExt cx="293800" cy="291425"/>
          </a:xfrm>
          <a:solidFill>
            <a:schemeClr val="bg1"/>
          </a:solidFill>
        </p:grpSpPr>
        <p:sp>
          <p:nvSpPr>
            <p:cNvPr id="37" name="Google Shape;11826;p90">
              <a:extLst>
                <a:ext uri="{FF2B5EF4-FFF2-40B4-BE49-F238E27FC236}">
                  <a16:creationId xmlns:a16="http://schemas.microsoft.com/office/drawing/2014/main" id="{F97BB549-AAD2-468C-B2E1-6C2A7D09B6C7}"/>
                </a:ext>
              </a:extLst>
            </p:cNvPr>
            <p:cNvSpPr/>
            <p:nvPr/>
          </p:nvSpPr>
          <p:spPr>
            <a:xfrm>
              <a:off x="-31166825" y="1939525"/>
              <a:ext cx="224500" cy="291425"/>
            </a:xfrm>
            <a:custGeom>
              <a:avLst/>
              <a:gdLst/>
              <a:ahLst/>
              <a:cxnLst/>
              <a:rect l="l" t="t" r="r" b="b"/>
              <a:pathLst>
                <a:path w="8980" h="11657" extrusionOk="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27;p90">
              <a:extLst>
                <a:ext uri="{FF2B5EF4-FFF2-40B4-BE49-F238E27FC236}">
                  <a16:creationId xmlns:a16="http://schemas.microsoft.com/office/drawing/2014/main" id="{121BB487-3D96-40F2-9262-66E371142C12}"/>
                </a:ext>
              </a:extLst>
            </p:cNvPr>
            <p:cNvSpPr/>
            <p:nvPr/>
          </p:nvSpPr>
          <p:spPr>
            <a:xfrm>
              <a:off x="-31131375" y="214507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28;p90">
              <a:extLst>
                <a:ext uri="{FF2B5EF4-FFF2-40B4-BE49-F238E27FC236}">
                  <a16:creationId xmlns:a16="http://schemas.microsoft.com/office/drawing/2014/main" id="{C7B9BB71-AC34-4249-B288-6794CC8C8C35}"/>
                </a:ext>
              </a:extLst>
            </p:cNvPr>
            <p:cNvSpPr/>
            <p:nvPr/>
          </p:nvSpPr>
          <p:spPr>
            <a:xfrm>
              <a:off x="-31131375" y="207655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29;p90">
              <a:extLst>
                <a:ext uri="{FF2B5EF4-FFF2-40B4-BE49-F238E27FC236}">
                  <a16:creationId xmlns:a16="http://schemas.microsoft.com/office/drawing/2014/main" id="{3D6A0AD9-B846-4936-AA1B-7164E91AB79C}"/>
                </a:ext>
              </a:extLst>
            </p:cNvPr>
            <p:cNvSpPr/>
            <p:nvPr/>
          </p:nvSpPr>
          <p:spPr>
            <a:xfrm>
              <a:off x="-31131375" y="20072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30;p90">
              <a:extLst>
                <a:ext uri="{FF2B5EF4-FFF2-40B4-BE49-F238E27FC236}">
                  <a16:creationId xmlns:a16="http://schemas.microsoft.com/office/drawing/2014/main" id="{4D70A7C0-FA4E-48E3-AA99-BA02DB176D0C}"/>
                </a:ext>
              </a:extLst>
            </p:cNvPr>
            <p:cNvSpPr/>
            <p:nvPr/>
          </p:nvSpPr>
          <p:spPr>
            <a:xfrm>
              <a:off x="-31062075" y="2007250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831;p90">
              <a:extLst>
                <a:ext uri="{FF2B5EF4-FFF2-40B4-BE49-F238E27FC236}">
                  <a16:creationId xmlns:a16="http://schemas.microsoft.com/office/drawing/2014/main" id="{AC2B1CAC-529C-46D5-9FE8-239EEAED6E1C}"/>
                </a:ext>
              </a:extLst>
            </p:cNvPr>
            <p:cNvSpPr/>
            <p:nvPr/>
          </p:nvSpPr>
          <p:spPr>
            <a:xfrm>
              <a:off x="-31062075" y="2041900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832;p90">
              <a:extLst>
                <a:ext uri="{FF2B5EF4-FFF2-40B4-BE49-F238E27FC236}">
                  <a16:creationId xmlns:a16="http://schemas.microsoft.com/office/drawing/2014/main" id="{C59A180A-2A89-44D8-BE32-21BBB57FA347}"/>
                </a:ext>
              </a:extLst>
            </p:cNvPr>
            <p:cNvSpPr/>
            <p:nvPr/>
          </p:nvSpPr>
          <p:spPr>
            <a:xfrm>
              <a:off x="-31062075" y="2076550"/>
              <a:ext cx="85875" cy="17375"/>
            </a:xfrm>
            <a:custGeom>
              <a:avLst/>
              <a:gdLst/>
              <a:ahLst/>
              <a:cxnLst/>
              <a:rect l="l" t="t" r="r" b="b"/>
              <a:pathLst>
                <a:path w="3435" h="695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833;p90">
              <a:extLst>
                <a:ext uri="{FF2B5EF4-FFF2-40B4-BE49-F238E27FC236}">
                  <a16:creationId xmlns:a16="http://schemas.microsoft.com/office/drawing/2014/main" id="{FE53E9BE-DA17-420C-82CF-CA9B243E7EBB}"/>
                </a:ext>
              </a:extLst>
            </p:cNvPr>
            <p:cNvSpPr/>
            <p:nvPr/>
          </p:nvSpPr>
          <p:spPr>
            <a:xfrm>
              <a:off x="-31062075" y="21104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834;p90">
              <a:extLst>
                <a:ext uri="{FF2B5EF4-FFF2-40B4-BE49-F238E27FC236}">
                  <a16:creationId xmlns:a16="http://schemas.microsoft.com/office/drawing/2014/main" id="{AA9BFED0-AD4A-42E8-8AA7-E45405242FA0}"/>
                </a:ext>
              </a:extLst>
            </p:cNvPr>
            <p:cNvSpPr/>
            <p:nvPr/>
          </p:nvSpPr>
          <p:spPr>
            <a:xfrm>
              <a:off x="-31062075" y="2145075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835;p90">
              <a:extLst>
                <a:ext uri="{FF2B5EF4-FFF2-40B4-BE49-F238E27FC236}">
                  <a16:creationId xmlns:a16="http://schemas.microsoft.com/office/drawing/2014/main" id="{EA1D866E-ED61-439C-9B6D-098A73F518B0}"/>
                </a:ext>
              </a:extLst>
            </p:cNvPr>
            <p:cNvSpPr/>
            <p:nvPr/>
          </p:nvSpPr>
          <p:spPr>
            <a:xfrm>
              <a:off x="-31062075" y="2179750"/>
              <a:ext cx="52025" cy="18125"/>
            </a:xfrm>
            <a:custGeom>
              <a:avLst/>
              <a:gdLst/>
              <a:ahLst/>
              <a:cxnLst/>
              <a:rect l="l" t="t" r="r" b="b"/>
              <a:pathLst>
                <a:path w="2081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836;p90">
              <a:extLst>
                <a:ext uri="{FF2B5EF4-FFF2-40B4-BE49-F238E27FC236}">
                  <a16:creationId xmlns:a16="http://schemas.microsoft.com/office/drawing/2014/main" id="{0BD1CBF4-22C9-4362-A063-93C1DA40571E}"/>
                </a:ext>
              </a:extLst>
            </p:cNvPr>
            <p:cNvSpPr/>
            <p:nvPr/>
          </p:nvSpPr>
          <p:spPr>
            <a:xfrm>
              <a:off x="-30924225" y="1974175"/>
              <a:ext cx="51200" cy="240250"/>
            </a:xfrm>
            <a:custGeom>
              <a:avLst/>
              <a:gdLst/>
              <a:ahLst/>
              <a:cxnLst/>
              <a:rect l="l" t="t" r="r" b="b"/>
              <a:pathLst>
                <a:path w="2048" h="9610" extrusionOk="0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12260;p91">
            <a:extLst>
              <a:ext uri="{FF2B5EF4-FFF2-40B4-BE49-F238E27FC236}">
                <a16:creationId xmlns:a16="http://schemas.microsoft.com/office/drawing/2014/main" id="{523064F8-82E0-4FD5-9E30-7B9DB57FADC7}"/>
              </a:ext>
            </a:extLst>
          </p:cNvPr>
          <p:cNvSpPr/>
          <p:nvPr/>
        </p:nvSpPr>
        <p:spPr>
          <a:xfrm>
            <a:off x="5602764" y="2392135"/>
            <a:ext cx="529772" cy="536427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11059;p88">
            <a:extLst>
              <a:ext uri="{FF2B5EF4-FFF2-40B4-BE49-F238E27FC236}">
                <a16:creationId xmlns:a16="http://schemas.microsoft.com/office/drawing/2014/main" id="{D7E2D8FA-FACB-4D1F-99B0-B561DAD2F0BC}"/>
              </a:ext>
            </a:extLst>
          </p:cNvPr>
          <p:cNvGrpSpPr/>
          <p:nvPr/>
        </p:nvGrpSpPr>
        <p:grpSpPr>
          <a:xfrm>
            <a:off x="6934499" y="3149990"/>
            <a:ext cx="471125" cy="473512"/>
            <a:chOff x="-41270450" y="1973375"/>
            <a:chExt cx="315850" cy="317450"/>
          </a:xfrm>
          <a:solidFill>
            <a:schemeClr val="bg1"/>
          </a:solidFill>
        </p:grpSpPr>
        <p:sp>
          <p:nvSpPr>
            <p:cNvPr id="50" name="Google Shape;11060;p88">
              <a:extLst>
                <a:ext uri="{FF2B5EF4-FFF2-40B4-BE49-F238E27FC236}">
                  <a16:creationId xmlns:a16="http://schemas.microsoft.com/office/drawing/2014/main" id="{5B7A37E4-9B6F-45DA-8E5D-6DCA697A9AA0}"/>
                </a:ext>
              </a:extLst>
            </p:cNvPr>
            <p:cNvSpPr/>
            <p:nvPr/>
          </p:nvSpPr>
          <p:spPr>
            <a:xfrm>
              <a:off x="-41270450" y="1973375"/>
              <a:ext cx="315850" cy="317450"/>
            </a:xfrm>
            <a:custGeom>
              <a:avLst/>
              <a:gdLst/>
              <a:ahLst/>
              <a:cxnLst/>
              <a:rect l="l" t="t" r="r" b="b"/>
              <a:pathLst>
                <a:path w="12634" h="12698" extrusionOk="0">
                  <a:moveTo>
                    <a:pt x="11814" y="820"/>
                  </a:moveTo>
                  <a:lnTo>
                    <a:pt x="11814" y="11847"/>
                  </a:lnTo>
                  <a:lnTo>
                    <a:pt x="788" y="11847"/>
                  </a:lnTo>
                  <a:lnTo>
                    <a:pt x="788" y="820"/>
                  </a:lnTo>
                  <a:close/>
                  <a:moveTo>
                    <a:pt x="378" y="1"/>
                  </a:moveTo>
                  <a:cubicBezTo>
                    <a:pt x="158" y="1"/>
                    <a:pt x="0" y="190"/>
                    <a:pt x="0" y="410"/>
                  </a:cubicBezTo>
                  <a:lnTo>
                    <a:pt x="0" y="12288"/>
                  </a:lnTo>
                  <a:cubicBezTo>
                    <a:pt x="0" y="12508"/>
                    <a:pt x="189" y="12697"/>
                    <a:pt x="378" y="12697"/>
                  </a:cubicBezTo>
                  <a:lnTo>
                    <a:pt x="12224" y="12697"/>
                  </a:lnTo>
                  <a:cubicBezTo>
                    <a:pt x="12476" y="12697"/>
                    <a:pt x="12634" y="12508"/>
                    <a:pt x="12634" y="12288"/>
                  </a:cubicBezTo>
                  <a:lnTo>
                    <a:pt x="12634" y="410"/>
                  </a:lnTo>
                  <a:cubicBezTo>
                    <a:pt x="12634" y="158"/>
                    <a:pt x="12476" y="1"/>
                    <a:pt x="122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061;p88">
              <a:extLst>
                <a:ext uri="{FF2B5EF4-FFF2-40B4-BE49-F238E27FC236}">
                  <a16:creationId xmlns:a16="http://schemas.microsoft.com/office/drawing/2014/main" id="{8B43F4D1-D9AA-478A-86F5-E4EC70E4404C}"/>
                </a:ext>
              </a:extLst>
            </p:cNvPr>
            <p:cNvSpPr/>
            <p:nvPr/>
          </p:nvSpPr>
          <p:spPr>
            <a:xfrm>
              <a:off x="-41230300" y="2015125"/>
              <a:ext cx="235525" cy="192200"/>
            </a:xfrm>
            <a:custGeom>
              <a:avLst/>
              <a:gdLst/>
              <a:ahLst/>
              <a:cxnLst/>
              <a:rect l="l" t="t" r="r" b="b"/>
              <a:pathLst>
                <a:path w="9421" h="7688" extrusionOk="0">
                  <a:moveTo>
                    <a:pt x="8539" y="788"/>
                  </a:moveTo>
                  <a:lnTo>
                    <a:pt x="8539" y="6869"/>
                  </a:lnTo>
                  <a:lnTo>
                    <a:pt x="820" y="6869"/>
                  </a:lnTo>
                  <a:lnTo>
                    <a:pt x="820" y="788"/>
                  </a:lnTo>
                  <a:close/>
                  <a:moveTo>
                    <a:pt x="442" y="1"/>
                  </a:moveTo>
                  <a:cubicBezTo>
                    <a:pt x="190" y="1"/>
                    <a:pt x="1" y="221"/>
                    <a:pt x="1" y="410"/>
                  </a:cubicBezTo>
                  <a:lnTo>
                    <a:pt x="1" y="7310"/>
                  </a:lnTo>
                  <a:cubicBezTo>
                    <a:pt x="1" y="7404"/>
                    <a:pt x="32" y="7499"/>
                    <a:pt x="127" y="7562"/>
                  </a:cubicBezTo>
                  <a:cubicBezTo>
                    <a:pt x="190" y="7656"/>
                    <a:pt x="316" y="7688"/>
                    <a:pt x="442" y="7688"/>
                  </a:cubicBezTo>
                  <a:lnTo>
                    <a:pt x="8980" y="7688"/>
                  </a:lnTo>
                  <a:cubicBezTo>
                    <a:pt x="9232" y="7688"/>
                    <a:pt x="9421" y="7499"/>
                    <a:pt x="9421" y="7310"/>
                  </a:cubicBezTo>
                  <a:lnTo>
                    <a:pt x="9421" y="410"/>
                  </a:lnTo>
                  <a:cubicBezTo>
                    <a:pt x="9421" y="158"/>
                    <a:pt x="9232" y="1"/>
                    <a:pt x="89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062;p88">
              <a:extLst>
                <a:ext uri="{FF2B5EF4-FFF2-40B4-BE49-F238E27FC236}">
                  <a16:creationId xmlns:a16="http://schemas.microsoft.com/office/drawing/2014/main" id="{C19CE15B-EF6F-4296-9C5C-50ECA625F8D1}"/>
                </a:ext>
              </a:extLst>
            </p:cNvPr>
            <p:cNvSpPr/>
            <p:nvPr/>
          </p:nvSpPr>
          <p:spPr>
            <a:xfrm>
              <a:off x="-41139725" y="2061750"/>
              <a:ext cx="83525" cy="103675"/>
            </a:xfrm>
            <a:custGeom>
              <a:avLst/>
              <a:gdLst/>
              <a:ahLst/>
              <a:cxnLst/>
              <a:rect l="l" t="t" r="r" b="b"/>
              <a:pathLst>
                <a:path w="3341" h="4147" extrusionOk="0">
                  <a:moveTo>
                    <a:pt x="789" y="1223"/>
                  </a:moveTo>
                  <a:lnTo>
                    <a:pt x="2112" y="2074"/>
                  </a:lnTo>
                  <a:lnTo>
                    <a:pt x="789" y="2987"/>
                  </a:lnTo>
                  <a:lnTo>
                    <a:pt x="789" y="1223"/>
                  </a:lnTo>
                  <a:close/>
                  <a:moveTo>
                    <a:pt x="389" y="0"/>
                  </a:moveTo>
                  <a:cubicBezTo>
                    <a:pt x="182" y="0"/>
                    <a:pt x="1" y="185"/>
                    <a:pt x="1" y="435"/>
                  </a:cubicBezTo>
                  <a:lnTo>
                    <a:pt x="1" y="3743"/>
                  </a:lnTo>
                  <a:cubicBezTo>
                    <a:pt x="1" y="3981"/>
                    <a:pt x="198" y="4147"/>
                    <a:pt x="416" y="4147"/>
                  </a:cubicBezTo>
                  <a:cubicBezTo>
                    <a:pt x="487" y="4147"/>
                    <a:pt x="561" y="4129"/>
                    <a:pt x="631" y="4090"/>
                  </a:cubicBezTo>
                  <a:lnTo>
                    <a:pt x="3120" y="2452"/>
                  </a:lnTo>
                  <a:cubicBezTo>
                    <a:pt x="3340" y="2294"/>
                    <a:pt x="3340" y="1916"/>
                    <a:pt x="3120" y="1727"/>
                  </a:cubicBezTo>
                  <a:lnTo>
                    <a:pt x="631" y="89"/>
                  </a:lnTo>
                  <a:cubicBezTo>
                    <a:pt x="552" y="28"/>
                    <a:pt x="469" y="0"/>
                    <a:pt x="3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063;p88">
              <a:extLst>
                <a:ext uri="{FF2B5EF4-FFF2-40B4-BE49-F238E27FC236}">
                  <a16:creationId xmlns:a16="http://schemas.microsoft.com/office/drawing/2014/main" id="{3FF04C9C-1592-4E74-AED1-35463F457E51}"/>
                </a:ext>
              </a:extLst>
            </p:cNvPr>
            <p:cNvSpPr/>
            <p:nvPr/>
          </p:nvSpPr>
          <p:spPr>
            <a:xfrm>
              <a:off x="-41230300" y="2227000"/>
              <a:ext cx="235525" cy="21300"/>
            </a:xfrm>
            <a:custGeom>
              <a:avLst/>
              <a:gdLst/>
              <a:ahLst/>
              <a:cxnLst/>
              <a:rect l="l" t="t" r="r" b="b"/>
              <a:pathLst>
                <a:path w="9421" h="852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62"/>
                    <a:pt x="190" y="851"/>
                    <a:pt x="442" y="851"/>
                  </a:cubicBezTo>
                  <a:lnTo>
                    <a:pt x="8980" y="851"/>
                  </a:lnTo>
                  <a:cubicBezTo>
                    <a:pt x="9232" y="851"/>
                    <a:pt x="9421" y="662"/>
                    <a:pt x="9421" y="441"/>
                  </a:cubicBezTo>
                  <a:cubicBezTo>
                    <a:pt x="9421" y="189"/>
                    <a:pt x="9232" y="0"/>
                    <a:pt x="89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305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/>
          <p:nvPr/>
        </p:nvSpPr>
        <p:spPr>
          <a:xfrm rot="10800000">
            <a:off x="2482459" y="1555725"/>
            <a:ext cx="613500" cy="613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2"/>
          <p:cNvSpPr/>
          <p:nvPr/>
        </p:nvSpPr>
        <p:spPr>
          <a:xfrm rot="10800000">
            <a:off x="4265250" y="1555725"/>
            <a:ext cx="613500" cy="613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2"/>
          <p:cNvSpPr/>
          <p:nvPr/>
        </p:nvSpPr>
        <p:spPr>
          <a:xfrm rot="10800000">
            <a:off x="6109345" y="1555725"/>
            <a:ext cx="613500" cy="613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2"/>
          <p:cNvSpPr txBox="1">
            <a:spLocks noGrp="1"/>
          </p:cNvSpPr>
          <p:nvPr>
            <p:ph type="ctrTitle"/>
          </p:nvPr>
        </p:nvSpPr>
        <p:spPr>
          <a:xfrm>
            <a:off x="692342" y="478050"/>
            <a:ext cx="1673163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Agenda</a:t>
            </a:r>
            <a:endParaRPr dirty="0"/>
          </a:p>
        </p:txBody>
      </p:sp>
      <p:sp>
        <p:nvSpPr>
          <p:cNvPr id="355" name="Google Shape;355;p42"/>
          <p:cNvSpPr txBox="1">
            <a:spLocks noGrp="1"/>
          </p:cNvSpPr>
          <p:nvPr>
            <p:ph type="title" idx="2"/>
          </p:nvPr>
        </p:nvSpPr>
        <p:spPr>
          <a:xfrm>
            <a:off x="0" y="2350050"/>
            <a:ext cx="2029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Repository</a:t>
            </a:r>
          </a:p>
        </p:txBody>
      </p:sp>
      <p:sp>
        <p:nvSpPr>
          <p:cNvPr id="357" name="Google Shape;357;p42"/>
          <p:cNvSpPr txBox="1">
            <a:spLocks noGrp="1"/>
          </p:cNvSpPr>
          <p:nvPr>
            <p:ph type="title" idx="3"/>
          </p:nvPr>
        </p:nvSpPr>
        <p:spPr>
          <a:xfrm>
            <a:off x="1774308" y="2370351"/>
            <a:ext cx="2029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Server</a:t>
            </a:r>
            <a:endParaRPr dirty="0"/>
          </a:p>
        </p:txBody>
      </p:sp>
      <p:sp>
        <p:nvSpPr>
          <p:cNvPr id="359" name="Google Shape;359;p42"/>
          <p:cNvSpPr/>
          <p:nvPr/>
        </p:nvSpPr>
        <p:spPr>
          <a:xfrm>
            <a:off x="560125" y="-88925"/>
            <a:ext cx="41100" cy="14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2"/>
          <p:cNvSpPr txBox="1">
            <a:spLocks noGrp="1"/>
          </p:cNvSpPr>
          <p:nvPr>
            <p:ph type="title" idx="5"/>
          </p:nvPr>
        </p:nvSpPr>
        <p:spPr>
          <a:xfrm>
            <a:off x="3557100" y="2370351"/>
            <a:ext cx="2029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User</a:t>
            </a:r>
            <a:endParaRPr dirty="0"/>
          </a:p>
        </p:txBody>
      </p:sp>
      <p:sp>
        <p:nvSpPr>
          <p:cNvPr id="362" name="Google Shape;362;p42"/>
          <p:cNvSpPr txBox="1">
            <a:spLocks noGrp="1"/>
          </p:cNvSpPr>
          <p:nvPr>
            <p:ph type="title" idx="7"/>
          </p:nvPr>
        </p:nvSpPr>
        <p:spPr>
          <a:xfrm>
            <a:off x="-8482" y="1555725"/>
            <a:ext cx="2029800" cy="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sp>
        <p:nvSpPr>
          <p:cNvPr id="23" name="Google Shape;353;p42">
            <a:extLst>
              <a:ext uri="{FF2B5EF4-FFF2-40B4-BE49-F238E27FC236}">
                <a16:creationId xmlns:a16="http://schemas.microsoft.com/office/drawing/2014/main" id="{52363253-B3CA-4D9F-9810-65E6AC26457B}"/>
              </a:ext>
            </a:extLst>
          </p:cNvPr>
          <p:cNvSpPr/>
          <p:nvPr/>
        </p:nvSpPr>
        <p:spPr>
          <a:xfrm rot="10800000">
            <a:off x="7953440" y="1555725"/>
            <a:ext cx="613500" cy="613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53;p42">
            <a:extLst>
              <a:ext uri="{FF2B5EF4-FFF2-40B4-BE49-F238E27FC236}">
                <a16:creationId xmlns:a16="http://schemas.microsoft.com/office/drawing/2014/main" id="{578F08B9-F50A-41AD-968E-E84F09B56C4F}"/>
              </a:ext>
            </a:extLst>
          </p:cNvPr>
          <p:cNvSpPr/>
          <p:nvPr/>
        </p:nvSpPr>
        <p:spPr>
          <a:xfrm rot="10800000">
            <a:off x="699668" y="1555725"/>
            <a:ext cx="613500" cy="613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62;p42">
            <a:extLst>
              <a:ext uri="{FF2B5EF4-FFF2-40B4-BE49-F238E27FC236}">
                <a16:creationId xmlns:a16="http://schemas.microsoft.com/office/drawing/2014/main" id="{203BD03B-529E-4BC4-9A3F-8986E31580AF}"/>
              </a:ext>
            </a:extLst>
          </p:cNvPr>
          <p:cNvSpPr txBox="1">
            <a:spLocks/>
          </p:cNvSpPr>
          <p:nvPr/>
        </p:nvSpPr>
        <p:spPr>
          <a:xfrm>
            <a:off x="1774308" y="1562740"/>
            <a:ext cx="2029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ighteous"/>
              <a:buNone/>
              <a:defRPr sz="42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02</a:t>
            </a:r>
          </a:p>
        </p:txBody>
      </p:sp>
      <p:sp>
        <p:nvSpPr>
          <p:cNvPr id="30" name="Google Shape;362;p42">
            <a:extLst>
              <a:ext uri="{FF2B5EF4-FFF2-40B4-BE49-F238E27FC236}">
                <a16:creationId xmlns:a16="http://schemas.microsoft.com/office/drawing/2014/main" id="{4277939E-6479-4643-BAC6-8E138F98CB01}"/>
              </a:ext>
            </a:extLst>
          </p:cNvPr>
          <p:cNvSpPr txBox="1">
            <a:spLocks/>
          </p:cNvSpPr>
          <p:nvPr/>
        </p:nvSpPr>
        <p:spPr>
          <a:xfrm>
            <a:off x="1774308" y="1555725"/>
            <a:ext cx="2029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ighteous"/>
              <a:buNone/>
              <a:defRPr sz="42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02</a:t>
            </a:r>
          </a:p>
        </p:txBody>
      </p:sp>
      <p:sp>
        <p:nvSpPr>
          <p:cNvPr id="31" name="Google Shape;362;p42">
            <a:extLst>
              <a:ext uri="{FF2B5EF4-FFF2-40B4-BE49-F238E27FC236}">
                <a16:creationId xmlns:a16="http://schemas.microsoft.com/office/drawing/2014/main" id="{C80C5CF6-02F0-46FA-A859-F52F0BF782F3}"/>
              </a:ext>
            </a:extLst>
          </p:cNvPr>
          <p:cNvSpPr txBox="1">
            <a:spLocks/>
          </p:cNvSpPr>
          <p:nvPr/>
        </p:nvSpPr>
        <p:spPr>
          <a:xfrm>
            <a:off x="3557100" y="1576026"/>
            <a:ext cx="2029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ighteous"/>
              <a:buNone/>
              <a:defRPr sz="42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03</a:t>
            </a:r>
          </a:p>
        </p:txBody>
      </p:sp>
      <p:sp>
        <p:nvSpPr>
          <p:cNvPr id="32" name="Google Shape;362;p42">
            <a:extLst>
              <a:ext uri="{FF2B5EF4-FFF2-40B4-BE49-F238E27FC236}">
                <a16:creationId xmlns:a16="http://schemas.microsoft.com/office/drawing/2014/main" id="{ACE53848-32AC-4A98-807E-9E37871938B6}"/>
              </a:ext>
            </a:extLst>
          </p:cNvPr>
          <p:cNvSpPr txBox="1">
            <a:spLocks/>
          </p:cNvSpPr>
          <p:nvPr/>
        </p:nvSpPr>
        <p:spPr>
          <a:xfrm>
            <a:off x="5401195" y="1562740"/>
            <a:ext cx="2029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ighteous"/>
              <a:buNone/>
              <a:defRPr sz="42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04</a:t>
            </a:r>
          </a:p>
        </p:txBody>
      </p:sp>
      <p:sp>
        <p:nvSpPr>
          <p:cNvPr id="33" name="Google Shape;362;p42">
            <a:extLst>
              <a:ext uri="{FF2B5EF4-FFF2-40B4-BE49-F238E27FC236}">
                <a16:creationId xmlns:a16="http://schemas.microsoft.com/office/drawing/2014/main" id="{5FB4D8D2-8E08-4297-9FB5-1F0E6D5C6EDA}"/>
              </a:ext>
            </a:extLst>
          </p:cNvPr>
          <p:cNvSpPr txBox="1">
            <a:spLocks/>
          </p:cNvSpPr>
          <p:nvPr/>
        </p:nvSpPr>
        <p:spPr>
          <a:xfrm>
            <a:off x="7245290" y="1577529"/>
            <a:ext cx="2029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ighteous"/>
              <a:buNone/>
              <a:defRPr sz="42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05</a:t>
            </a:r>
          </a:p>
        </p:txBody>
      </p:sp>
      <p:sp>
        <p:nvSpPr>
          <p:cNvPr id="34" name="Google Shape;357;p42">
            <a:extLst>
              <a:ext uri="{FF2B5EF4-FFF2-40B4-BE49-F238E27FC236}">
                <a16:creationId xmlns:a16="http://schemas.microsoft.com/office/drawing/2014/main" id="{A75CD5B9-23DA-401B-A920-4A6FD45A1A5A}"/>
              </a:ext>
            </a:extLst>
          </p:cNvPr>
          <p:cNvSpPr txBox="1">
            <a:spLocks/>
          </p:cNvSpPr>
          <p:nvPr/>
        </p:nvSpPr>
        <p:spPr>
          <a:xfrm>
            <a:off x="5401195" y="2370351"/>
            <a:ext cx="2029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/>
              <a:t>SSH</a:t>
            </a:r>
          </a:p>
        </p:txBody>
      </p:sp>
      <p:sp>
        <p:nvSpPr>
          <p:cNvPr id="35" name="Google Shape;360;p42">
            <a:extLst>
              <a:ext uri="{FF2B5EF4-FFF2-40B4-BE49-F238E27FC236}">
                <a16:creationId xmlns:a16="http://schemas.microsoft.com/office/drawing/2014/main" id="{9C38DD42-BE6A-47B0-ADC9-8BB6D3ADB868}"/>
              </a:ext>
            </a:extLst>
          </p:cNvPr>
          <p:cNvSpPr txBox="1">
            <a:spLocks/>
          </p:cNvSpPr>
          <p:nvPr/>
        </p:nvSpPr>
        <p:spPr>
          <a:xfrm>
            <a:off x="7245290" y="2370351"/>
            <a:ext cx="2029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/>
              <a:t>Database</a:t>
            </a:r>
          </a:p>
        </p:txBody>
      </p:sp>
      <p:sp>
        <p:nvSpPr>
          <p:cNvPr id="36" name="Google Shape;351;p42">
            <a:extLst>
              <a:ext uri="{FF2B5EF4-FFF2-40B4-BE49-F238E27FC236}">
                <a16:creationId xmlns:a16="http://schemas.microsoft.com/office/drawing/2014/main" id="{4D863C17-3A5C-459C-A0A3-7C03349EF0FC}"/>
              </a:ext>
            </a:extLst>
          </p:cNvPr>
          <p:cNvSpPr/>
          <p:nvPr/>
        </p:nvSpPr>
        <p:spPr>
          <a:xfrm rot="10800000">
            <a:off x="2490941" y="3214196"/>
            <a:ext cx="613500" cy="613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52;p42">
            <a:extLst>
              <a:ext uri="{FF2B5EF4-FFF2-40B4-BE49-F238E27FC236}">
                <a16:creationId xmlns:a16="http://schemas.microsoft.com/office/drawing/2014/main" id="{BECCDCAA-BEE1-486E-8C13-2E3DBF5FCFCD}"/>
              </a:ext>
            </a:extLst>
          </p:cNvPr>
          <p:cNvSpPr/>
          <p:nvPr/>
        </p:nvSpPr>
        <p:spPr>
          <a:xfrm rot="10800000">
            <a:off x="4273732" y="3214196"/>
            <a:ext cx="613500" cy="613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53;p42">
            <a:extLst>
              <a:ext uri="{FF2B5EF4-FFF2-40B4-BE49-F238E27FC236}">
                <a16:creationId xmlns:a16="http://schemas.microsoft.com/office/drawing/2014/main" id="{7CCEEE64-389B-4721-AFCE-7F0A707244D7}"/>
              </a:ext>
            </a:extLst>
          </p:cNvPr>
          <p:cNvSpPr/>
          <p:nvPr/>
        </p:nvSpPr>
        <p:spPr>
          <a:xfrm rot="10800000">
            <a:off x="6117827" y="3214196"/>
            <a:ext cx="613500" cy="613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55;p42">
            <a:extLst>
              <a:ext uri="{FF2B5EF4-FFF2-40B4-BE49-F238E27FC236}">
                <a16:creationId xmlns:a16="http://schemas.microsoft.com/office/drawing/2014/main" id="{656991F0-6238-4AAF-B061-BFF6E404B34A}"/>
              </a:ext>
            </a:extLst>
          </p:cNvPr>
          <p:cNvSpPr txBox="1">
            <a:spLocks/>
          </p:cNvSpPr>
          <p:nvPr/>
        </p:nvSpPr>
        <p:spPr>
          <a:xfrm>
            <a:off x="8482" y="4008521"/>
            <a:ext cx="2029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/>
              <a:t>Web Server</a:t>
            </a:r>
          </a:p>
        </p:txBody>
      </p:sp>
      <p:sp>
        <p:nvSpPr>
          <p:cNvPr id="40" name="Google Shape;357;p42">
            <a:extLst>
              <a:ext uri="{FF2B5EF4-FFF2-40B4-BE49-F238E27FC236}">
                <a16:creationId xmlns:a16="http://schemas.microsoft.com/office/drawing/2014/main" id="{1B603C75-3141-469D-8EDB-1C393A63BE0C}"/>
              </a:ext>
            </a:extLst>
          </p:cNvPr>
          <p:cNvSpPr txBox="1">
            <a:spLocks/>
          </p:cNvSpPr>
          <p:nvPr/>
        </p:nvSpPr>
        <p:spPr>
          <a:xfrm>
            <a:off x="1782790" y="4028822"/>
            <a:ext cx="2029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/>
              <a:t>Deployment</a:t>
            </a:r>
          </a:p>
        </p:txBody>
      </p:sp>
      <p:sp>
        <p:nvSpPr>
          <p:cNvPr id="42" name="Google Shape;360;p42">
            <a:extLst>
              <a:ext uri="{FF2B5EF4-FFF2-40B4-BE49-F238E27FC236}">
                <a16:creationId xmlns:a16="http://schemas.microsoft.com/office/drawing/2014/main" id="{108514C7-F08D-453C-B4F1-4A1CB1E45156}"/>
              </a:ext>
            </a:extLst>
          </p:cNvPr>
          <p:cNvSpPr txBox="1">
            <a:spLocks/>
          </p:cNvSpPr>
          <p:nvPr/>
        </p:nvSpPr>
        <p:spPr>
          <a:xfrm>
            <a:off x="3565582" y="4028822"/>
            <a:ext cx="2029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/>
              <a:t>CI/CD</a:t>
            </a:r>
          </a:p>
        </p:txBody>
      </p:sp>
      <p:sp>
        <p:nvSpPr>
          <p:cNvPr id="43" name="Google Shape;362;p42">
            <a:extLst>
              <a:ext uri="{FF2B5EF4-FFF2-40B4-BE49-F238E27FC236}">
                <a16:creationId xmlns:a16="http://schemas.microsoft.com/office/drawing/2014/main" id="{66692DE8-7DA4-4609-ADD1-B601B905F536}"/>
              </a:ext>
            </a:extLst>
          </p:cNvPr>
          <p:cNvSpPr txBox="1">
            <a:spLocks/>
          </p:cNvSpPr>
          <p:nvPr/>
        </p:nvSpPr>
        <p:spPr>
          <a:xfrm>
            <a:off x="0" y="3214196"/>
            <a:ext cx="2029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ighteous"/>
              <a:buNone/>
              <a:defRPr sz="42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06</a:t>
            </a:r>
          </a:p>
        </p:txBody>
      </p:sp>
      <p:sp>
        <p:nvSpPr>
          <p:cNvPr id="44" name="Google Shape;353;p42">
            <a:extLst>
              <a:ext uri="{FF2B5EF4-FFF2-40B4-BE49-F238E27FC236}">
                <a16:creationId xmlns:a16="http://schemas.microsoft.com/office/drawing/2014/main" id="{7FC1000B-7982-4287-ACC6-0EFB3E08080F}"/>
              </a:ext>
            </a:extLst>
          </p:cNvPr>
          <p:cNvSpPr/>
          <p:nvPr/>
        </p:nvSpPr>
        <p:spPr>
          <a:xfrm rot="10800000">
            <a:off x="7961922" y="3214196"/>
            <a:ext cx="613500" cy="613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53;p42">
            <a:extLst>
              <a:ext uri="{FF2B5EF4-FFF2-40B4-BE49-F238E27FC236}">
                <a16:creationId xmlns:a16="http://schemas.microsoft.com/office/drawing/2014/main" id="{8F0718DC-376C-48E6-B641-985338EA4E55}"/>
              </a:ext>
            </a:extLst>
          </p:cNvPr>
          <p:cNvSpPr/>
          <p:nvPr/>
        </p:nvSpPr>
        <p:spPr>
          <a:xfrm rot="10800000">
            <a:off x="708150" y="3214196"/>
            <a:ext cx="613500" cy="6135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62;p42">
            <a:extLst>
              <a:ext uri="{FF2B5EF4-FFF2-40B4-BE49-F238E27FC236}">
                <a16:creationId xmlns:a16="http://schemas.microsoft.com/office/drawing/2014/main" id="{6EC93CA8-2BFF-45F4-8C17-C0E0CC3F3503}"/>
              </a:ext>
            </a:extLst>
          </p:cNvPr>
          <p:cNvSpPr txBox="1">
            <a:spLocks/>
          </p:cNvSpPr>
          <p:nvPr/>
        </p:nvSpPr>
        <p:spPr>
          <a:xfrm>
            <a:off x="1782790" y="3221211"/>
            <a:ext cx="2029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ighteous"/>
              <a:buNone/>
              <a:defRPr sz="42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07</a:t>
            </a:r>
          </a:p>
        </p:txBody>
      </p:sp>
      <p:sp>
        <p:nvSpPr>
          <p:cNvPr id="48" name="Google Shape;362;p42">
            <a:extLst>
              <a:ext uri="{FF2B5EF4-FFF2-40B4-BE49-F238E27FC236}">
                <a16:creationId xmlns:a16="http://schemas.microsoft.com/office/drawing/2014/main" id="{828A61DC-3DDB-406A-B08D-9951E40D44CC}"/>
              </a:ext>
            </a:extLst>
          </p:cNvPr>
          <p:cNvSpPr txBox="1">
            <a:spLocks/>
          </p:cNvSpPr>
          <p:nvPr/>
        </p:nvSpPr>
        <p:spPr>
          <a:xfrm>
            <a:off x="3565582" y="3234497"/>
            <a:ext cx="2029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ighteous"/>
              <a:buNone/>
              <a:defRPr sz="42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08</a:t>
            </a:r>
          </a:p>
        </p:txBody>
      </p:sp>
      <p:sp>
        <p:nvSpPr>
          <p:cNvPr id="49" name="Google Shape;362;p42">
            <a:extLst>
              <a:ext uri="{FF2B5EF4-FFF2-40B4-BE49-F238E27FC236}">
                <a16:creationId xmlns:a16="http://schemas.microsoft.com/office/drawing/2014/main" id="{AAB5AC09-6AC8-4607-907C-9766B4F376C7}"/>
              </a:ext>
            </a:extLst>
          </p:cNvPr>
          <p:cNvSpPr txBox="1">
            <a:spLocks/>
          </p:cNvSpPr>
          <p:nvPr/>
        </p:nvSpPr>
        <p:spPr>
          <a:xfrm>
            <a:off x="5409677" y="3221211"/>
            <a:ext cx="2029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ighteous"/>
              <a:buNone/>
              <a:defRPr sz="42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09</a:t>
            </a:r>
          </a:p>
        </p:txBody>
      </p:sp>
      <p:sp>
        <p:nvSpPr>
          <p:cNvPr id="50" name="Google Shape;362;p42">
            <a:extLst>
              <a:ext uri="{FF2B5EF4-FFF2-40B4-BE49-F238E27FC236}">
                <a16:creationId xmlns:a16="http://schemas.microsoft.com/office/drawing/2014/main" id="{862008CB-225A-4730-A7A9-CC915E7B897B}"/>
              </a:ext>
            </a:extLst>
          </p:cNvPr>
          <p:cNvSpPr txBox="1">
            <a:spLocks/>
          </p:cNvSpPr>
          <p:nvPr/>
        </p:nvSpPr>
        <p:spPr>
          <a:xfrm>
            <a:off x="7253772" y="3236000"/>
            <a:ext cx="2029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ighteous"/>
              <a:buNone/>
              <a:defRPr sz="42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10</a:t>
            </a:r>
          </a:p>
        </p:txBody>
      </p:sp>
      <p:sp>
        <p:nvSpPr>
          <p:cNvPr id="51" name="Google Shape;357;p42">
            <a:extLst>
              <a:ext uri="{FF2B5EF4-FFF2-40B4-BE49-F238E27FC236}">
                <a16:creationId xmlns:a16="http://schemas.microsoft.com/office/drawing/2014/main" id="{B9FC08EF-674E-40C5-8466-2356AE85E901}"/>
              </a:ext>
            </a:extLst>
          </p:cNvPr>
          <p:cNvSpPr txBox="1">
            <a:spLocks/>
          </p:cNvSpPr>
          <p:nvPr/>
        </p:nvSpPr>
        <p:spPr>
          <a:xfrm>
            <a:off x="5409677" y="4028822"/>
            <a:ext cx="2029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/>
              <a:t>Monitoring</a:t>
            </a:r>
          </a:p>
        </p:txBody>
      </p:sp>
      <p:sp>
        <p:nvSpPr>
          <p:cNvPr id="52" name="Google Shape;360;p42">
            <a:extLst>
              <a:ext uri="{FF2B5EF4-FFF2-40B4-BE49-F238E27FC236}">
                <a16:creationId xmlns:a16="http://schemas.microsoft.com/office/drawing/2014/main" id="{264155A2-0B0A-45B6-BC25-3C451D373DF2}"/>
              </a:ext>
            </a:extLst>
          </p:cNvPr>
          <p:cNvSpPr txBox="1">
            <a:spLocks/>
          </p:cNvSpPr>
          <p:nvPr/>
        </p:nvSpPr>
        <p:spPr>
          <a:xfrm>
            <a:off x="7253772" y="4028822"/>
            <a:ext cx="2029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dirty="0"/>
              <a:t>AUTH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/>
          <p:nvPr/>
        </p:nvSpPr>
        <p:spPr>
          <a:xfrm>
            <a:off x="3866701" y="1389888"/>
            <a:ext cx="1410600" cy="1410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title" idx="2"/>
          </p:nvPr>
        </p:nvSpPr>
        <p:spPr>
          <a:xfrm>
            <a:off x="2549400" y="16742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378" name="Google Shape;378;p44"/>
          <p:cNvSpPr/>
          <p:nvPr/>
        </p:nvSpPr>
        <p:spPr>
          <a:xfrm>
            <a:off x="1881888" y="47621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549400" y="31224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4096750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005E6A-631E-40D0-A820-4A781595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011" y="519576"/>
            <a:ext cx="4022518" cy="475846"/>
          </a:xfrm>
        </p:spPr>
        <p:txBody>
          <a:bodyPr/>
          <a:lstStyle/>
          <a:p>
            <a:r>
              <a:rPr lang="" altLang="en-US" dirty="0"/>
              <a:t>CI/CD CREDENTIALS</a:t>
            </a:r>
            <a:br>
              <a:rPr lang="" altLang="en-US" dirty="0"/>
            </a:br>
            <a:endParaRPr lang="en-ID" dirty="0"/>
          </a:p>
        </p:txBody>
      </p:sp>
      <p:grpSp>
        <p:nvGrpSpPr>
          <p:cNvPr id="6" name="Google Shape;8391;p82">
            <a:extLst>
              <a:ext uri="{FF2B5EF4-FFF2-40B4-BE49-F238E27FC236}">
                <a16:creationId xmlns:a16="http://schemas.microsoft.com/office/drawing/2014/main" id="{0B9BE5BC-ED0E-4D5C-B664-572A369A6E75}"/>
              </a:ext>
            </a:extLst>
          </p:cNvPr>
          <p:cNvGrpSpPr/>
          <p:nvPr/>
        </p:nvGrpSpPr>
        <p:grpSpPr>
          <a:xfrm>
            <a:off x="884834" y="1308267"/>
            <a:ext cx="7374331" cy="3444803"/>
            <a:chOff x="238125" y="1188750"/>
            <a:chExt cx="7140450" cy="3335550"/>
          </a:xfrm>
        </p:grpSpPr>
        <p:sp>
          <p:nvSpPr>
            <p:cNvPr id="7" name="Google Shape;8392;p82">
              <a:extLst>
                <a:ext uri="{FF2B5EF4-FFF2-40B4-BE49-F238E27FC236}">
                  <a16:creationId xmlns:a16="http://schemas.microsoft.com/office/drawing/2014/main" id="{CF1965DF-D996-4F50-957D-4633ED0B7FE6}"/>
                </a:ext>
              </a:extLst>
            </p:cNvPr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93;p82">
              <a:extLst>
                <a:ext uri="{FF2B5EF4-FFF2-40B4-BE49-F238E27FC236}">
                  <a16:creationId xmlns:a16="http://schemas.microsoft.com/office/drawing/2014/main" id="{FB934FED-CE89-4427-8AC6-0DD24AF45755}"/>
                </a:ext>
              </a:extLst>
            </p:cNvPr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94;p82">
              <a:extLst>
                <a:ext uri="{FF2B5EF4-FFF2-40B4-BE49-F238E27FC236}">
                  <a16:creationId xmlns:a16="http://schemas.microsoft.com/office/drawing/2014/main" id="{436150C5-5C39-49BD-8018-7444E7C97467}"/>
                </a:ext>
              </a:extLst>
            </p:cNvPr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95;p82">
              <a:extLst>
                <a:ext uri="{FF2B5EF4-FFF2-40B4-BE49-F238E27FC236}">
                  <a16:creationId xmlns:a16="http://schemas.microsoft.com/office/drawing/2014/main" id="{EBDE4096-5940-4ED6-A643-834719910401}"/>
                </a:ext>
              </a:extLst>
            </p:cNvPr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96;p82">
              <a:extLst>
                <a:ext uri="{FF2B5EF4-FFF2-40B4-BE49-F238E27FC236}">
                  <a16:creationId xmlns:a16="http://schemas.microsoft.com/office/drawing/2014/main" id="{54E8BF19-1DFB-4EA5-AEA0-281530DA4B5A}"/>
                </a:ext>
              </a:extLst>
            </p:cNvPr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092007-A86A-43D6-8259-B32BEBC3CEFB}"/>
              </a:ext>
            </a:extLst>
          </p:cNvPr>
          <p:cNvGrpSpPr/>
          <p:nvPr/>
        </p:nvGrpSpPr>
        <p:grpSpPr>
          <a:xfrm>
            <a:off x="5047082" y="1619091"/>
            <a:ext cx="3121200" cy="1014234"/>
            <a:chOff x="6210996" y="1433695"/>
            <a:chExt cx="1712589" cy="72154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90C335-9AEE-40EF-A878-C72E659A0520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CONFIG GITHUB WEBHOOK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BBD5F8-F7A4-4528-9F82-5242C2BF69B0}"/>
                </a:ext>
              </a:extLst>
            </p:cNvPr>
            <p:cNvSpPr txBox="1"/>
            <p:nvPr/>
          </p:nvSpPr>
          <p:spPr>
            <a:xfrm>
              <a:off x="6210996" y="1630758"/>
              <a:ext cx="1712586" cy="524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Pilih repo yang akan diakses oleh jenkins dan tambahkan domain jenkins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27DD49-9A28-4DFD-9E8A-D2555F954C02}"/>
              </a:ext>
            </a:extLst>
          </p:cNvPr>
          <p:cNvGrpSpPr/>
          <p:nvPr/>
        </p:nvGrpSpPr>
        <p:grpSpPr>
          <a:xfrm>
            <a:off x="5047082" y="3496621"/>
            <a:ext cx="3121195" cy="798970"/>
            <a:chOff x="6210999" y="1433695"/>
            <a:chExt cx="1712586" cy="5684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EB38C1-E890-4D17-9F88-1DAE5ACC0D5E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ADD DISCORD WEBHOOK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A61A98-C639-49EC-8243-1C19ED4A9CCB}"/>
                </a:ext>
              </a:extLst>
            </p:cNvPr>
            <p:cNvSpPr txBox="1"/>
            <p:nvPr/>
          </p:nvSpPr>
          <p:spPr>
            <a:xfrm>
              <a:off x="6491996" y="1630759"/>
              <a:ext cx="1431586" cy="371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" altLang="en-US" sz="14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Masukan discord webhook ke post-build untuk notifikasi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3CEA1F-A2F2-402F-A780-461FB245CB43}"/>
              </a:ext>
            </a:extLst>
          </p:cNvPr>
          <p:cNvGrpSpPr/>
          <p:nvPr/>
        </p:nvGrpSpPr>
        <p:grpSpPr>
          <a:xfrm>
            <a:off x="1000696" y="3490920"/>
            <a:ext cx="3120084" cy="983742"/>
            <a:chOff x="6210995" y="1433695"/>
            <a:chExt cx="1712586" cy="6998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DE25A5-9D30-4015-9394-2B7C82813F2D}"/>
                </a:ext>
              </a:extLst>
            </p:cNvPr>
            <p:cNvSpPr txBox="1"/>
            <p:nvPr/>
          </p:nvSpPr>
          <p:spPr>
            <a:xfrm>
              <a:off x="6210999" y="1433695"/>
              <a:ext cx="1579443" cy="372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400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ADD PERSONAL TOKEN GITHUB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AAAAD5-D7A9-4284-A18F-71DE96B4FA70}"/>
                </a:ext>
              </a:extLst>
            </p:cNvPr>
            <p:cNvSpPr txBox="1"/>
            <p:nvPr/>
          </p:nvSpPr>
          <p:spPr>
            <a:xfrm>
              <a:off x="6210995" y="1762210"/>
              <a:ext cx="1712586" cy="371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4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Ambil personal token github untuk push trigger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EE82F8-50A0-4808-90B3-D2B9D2CECC31}"/>
              </a:ext>
            </a:extLst>
          </p:cNvPr>
          <p:cNvGrpSpPr/>
          <p:nvPr/>
        </p:nvGrpSpPr>
        <p:grpSpPr>
          <a:xfrm>
            <a:off x="1000696" y="1683770"/>
            <a:ext cx="3120089" cy="1015665"/>
            <a:chOff x="6210995" y="1433695"/>
            <a:chExt cx="1712589" cy="7225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EE3A89-B585-4D55-8C50-1A9E4C1DA4E0}"/>
                </a:ext>
              </a:extLst>
            </p:cNvPr>
            <p:cNvSpPr txBox="1"/>
            <p:nvPr/>
          </p:nvSpPr>
          <p:spPr>
            <a:xfrm>
              <a:off x="6210998" y="1433695"/>
              <a:ext cx="1712586" cy="218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400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ADD SSH KEY SERVER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18BCD-B7B2-441B-959B-FBDEA4366314}"/>
                </a:ext>
              </a:extLst>
            </p:cNvPr>
            <p:cNvSpPr txBox="1"/>
            <p:nvPr/>
          </p:nvSpPr>
          <p:spPr>
            <a:xfrm>
              <a:off x="6210995" y="1630760"/>
              <a:ext cx="1412703" cy="525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" altLang="en-US" sz="14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Menambahkan ssh key private ke jenkins untuk diakses Publish over ssh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B922CE5-02CE-43FA-8B1D-49D8EBF52979}"/>
              </a:ext>
            </a:extLst>
          </p:cNvPr>
          <p:cNvSpPr txBox="1"/>
          <p:nvPr/>
        </p:nvSpPr>
        <p:spPr>
          <a:xfrm>
            <a:off x="3833375" y="1479875"/>
            <a:ext cx="3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ibre Franklin" panose="020B0604020202020204" charset="0"/>
              </a:rPr>
              <a:t>1</a:t>
            </a:r>
            <a:endParaRPr lang="en-ID" sz="2400" b="1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4D4747-2C21-42FE-BDB9-478DD6D391B1}"/>
              </a:ext>
            </a:extLst>
          </p:cNvPr>
          <p:cNvSpPr txBox="1"/>
          <p:nvPr/>
        </p:nvSpPr>
        <p:spPr>
          <a:xfrm>
            <a:off x="3833375" y="4176236"/>
            <a:ext cx="3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ibre Franklin" panose="020B0604020202020204" charset="0"/>
              </a:rPr>
              <a:t>2</a:t>
            </a:r>
            <a:endParaRPr lang="en-ID" sz="2400" b="1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661758-E4A7-4627-AA2C-C6FD52394B47}"/>
              </a:ext>
            </a:extLst>
          </p:cNvPr>
          <p:cNvSpPr txBox="1"/>
          <p:nvPr/>
        </p:nvSpPr>
        <p:spPr>
          <a:xfrm>
            <a:off x="4938215" y="1479056"/>
            <a:ext cx="3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ibre Franklin" panose="020B0604020202020204" charset="0"/>
              </a:rPr>
              <a:t>3</a:t>
            </a:r>
            <a:endParaRPr lang="en-ID" sz="2400" b="1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179CD-38A5-46DB-A1C1-BB2DB7E67FC9}"/>
              </a:ext>
            </a:extLst>
          </p:cNvPr>
          <p:cNvSpPr txBox="1"/>
          <p:nvPr/>
        </p:nvSpPr>
        <p:spPr>
          <a:xfrm>
            <a:off x="4938215" y="4175417"/>
            <a:ext cx="3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ibre Franklin" panose="020B0604020202020204" charset="0"/>
              </a:rPr>
              <a:t>4</a:t>
            </a:r>
            <a:endParaRPr lang="en-ID" sz="2400" b="1" dirty="0">
              <a:solidFill>
                <a:schemeClr val="bg1"/>
              </a:solidFill>
              <a:latin typeface="Libre Franklin" panose="020B0604020202020204" charset="0"/>
            </a:endParaRPr>
          </a:p>
        </p:txBody>
      </p:sp>
      <p:sp>
        <p:nvSpPr>
          <p:cNvPr id="29" name="Google Shape;379;p44">
            <a:extLst>
              <a:ext uri="{FF2B5EF4-FFF2-40B4-BE49-F238E27FC236}">
                <a16:creationId xmlns:a16="http://schemas.microsoft.com/office/drawing/2014/main" id="{7829B996-0FDA-4E65-A232-034B3B4AF6D3}"/>
              </a:ext>
            </a:extLst>
          </p:cNvPr>
          <p:cNvSpPr txBox="1">
            <a:spLocks/>
          </p:cNvSpPr>
          <p:nvPr/>
        </p:nvSpPr>
        <p:spPr>
          <a:xfrm>
            <a:off x="2560738" y="2509945"/>
            <a:ext cx="4045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/>
              <a:t>CI/CD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74336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1D2CAB-9A47-4CD8-9B16-3A95CE7C9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5999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/>
          <p:nvPr/>
        </p:nvSpPr>
        <p:spPr>
          <a:xfrm>
            <a:off x="3866701" y="1389888"/>
            <a:ext cx="1410600" cy="1410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title" idx="2"/>
          </p:nvPr>
        </p:nvSpPr>
        <p:spPr>
          <a:xfrm>
            <a:off x="2549400" y="16742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378" name="Google Shape;378;p44"/>
          <p:cNvSpPr/>
          <p:nvPr/>
        </p:nvSpPr>
        <p:spPr>
          <a:xfrm>
            <a:off x="1881888" y="47621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549400" y="31224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8985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DF99DC-FDA5-4FB5-9E7D-F0339D4C9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19" y="462314"/>
            <a:ext cx="3483000" cy="533720"/>
          </a:xfrm>
        </p:spPr>
        <p:txBody>
          <a:bodyPr/>
          <a:lstStyle/>
          <a:p>
            <a:r>
              <a:rPr lang="en-US" dirty="0"/>
              <a:t>Monitoring</a:t>
            </a:r>
            <a:endParaRPr lang="en-ID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AF2B3D1-95CB-4CEB-BFBD-6F1453482D52}"/>
              </a:ext>
            </a:extLst>
          </p:cNvPr>
          <p:cNvGrpSpPr/>
          <p:nvPr/>
        </p:nvGrpSpPr>
        <p:grpSpPr>
          <a:xfrm>
            <a:off x="1788637" y="1743851"/>
            <a:ext cx="5930071" cy="2009309"/>
            <a:chOff x="1842329" y="1978415"/>
            <a:chExt cx="5930071" cy="20093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5FDBE79-81E4-48A1-8CDD-BB9F09CD79A6}"/>
                </a:ext>
              </a:extLst>
            </p:cNvPr>
            <p:cNvGrpSpPr/>
            <p:nvPr/>
          </p:nvGrpSpPr>
          <p:grpSpPr>
            <a:xfrm flipV="1">
              <a:off x="1842329" y="1978415"/>
              <a:ext cx="5930071" cy="2009309"/>
              <a:chOff x="1759479" y="2043690"/>
              <a:chExt cx="6053432" cy="2051108"/>
            </a:xfrm>
          </p:grpSpPr>
          <p:cxnSp>
            <p:nvCxnSpPr>
              <p:cNvPr id="24" name="Google Shape;7746;p80">
                <a:extLst>
                  <a:ext uri="{FF2B5EF4-FFF2-40B4-BE49-F238E27FC236}">
                    <a16:creationId xmlns:a16="http://schemas.microsoft.com/office/drawing/2014/main" id="{FF02B57E-2078-4801-873A-58108D649CF5}"/>
                  </a:ext>
                </a:extLst>
              </p:cNvPr>
              <p:cNvCxnSpPr>
                <a:endCxn id="14" idx="2"/>
              </p:cNvCxnSpPr>
              <p:nvPr/>
            </p:nvCxnSpPr>
            <p:spPr>
              <a:xfrm>
                <a:off x="4870408" y="3075705"/>
                <a:ext cx="592974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" name="Google Shape;7748;p80">
                <a:extLst>
                  <a:ext uri="{FF2B5EF4-FFF2-40B4-BE49-F238E27FC236}">
                    <a16:creationId xmlns:a16="http://schemas.microsoft.com/office/drawing/2014/main" id="{6B58094E-EE18-4287-8B9D-496DAC57BA0B}"/>
                  </a:ext>
                </a:extLst>
              </p:cNvPr>
              <p:cNvCxnSpPr/>
              <p:nvPr/>
            </p:nvCxnSpPr>
            <p:spPr>
              <a:xfrm>
                <a:off x="3621195" y="3075520"/>
                <a:ext cx="592974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6" name="Google Shape;7749;p80">
                <a:extLst>
                  <a:ext uri="{FF2B5EF4-FFF2-40B4-BE49-F238E27FC236}">
                    <a16:creationId xmlns:a16="http://schemas.microsoft.com/office/drawing/2014/main" id="{7EB84CAD-D102-46A2-9212-413870708550}"/>
                  </a:ext>
                </a:extLst>
              </p:cNvPr>
              <p:cNvCxnSpPr/>
              <p:nvPr/>
            </p:nvCxnSpPr>
            <p:spPr>
              <a:xfrm>
                <a:off x="2408488" y="3075520"/>
                <a:ext cx="592974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" name="Google Shape;7752;p80">
                <a:extLst>
                  <a:ext uri="{FF2B5EF4-FFF2-40B4-BE49-F238E27FC236}">
                    <a16:creationId xmlns:a16="http://schemas.microsoft.com/office/drawing/2014/main" id="{3CE104FD-646B-4CCB-A83F-2A8DCED774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8087" y="2436634"/>
                <a:ext cx="0" cy="324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" name="Google Shape;7753;p80">
                <a:extLst>
                  <a:ext uri="{FF2B5EF4-FFF2-40B4-BE49-F238E27FC236}">
                    <a16:creationId xmlns:a16="http://schemas.microsoft.com/office/drawing/2014/main" id="{0D4D033F-F199-4950-A971-623A24FB1BD4}"/>
                  </a:ext>
                </a:extLst>
              </p:cNvPr>
              <p:cNvSpPr/>
              <p:nvPr/>
            </p:nvSpPr>
            <p:spPr>
              <a:xfrm>
                <a:off x="1885768" y="2105944"/>
                <a:ext cx="979741" cy="341627"/>
              </a:xfrm>
              <a:prstGeom prst="rect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7754;p80">
                <a:extLst>
                  <a:ext uri="{FF2B5EF4-FFF2-40B4-BE49-F238E27FC236}">
                    <a16:creationId xmlns:a16="http://schemas.microsoft.com/office/drawing/2014/main" id="{A98A08D7-0B8A-42BB-91A3-50F341A29FCB}"/>
                  </a:ext>
                </a:extLst>
              </p:cNvPr>
              <p:cNvSpPr/>
              <p:nvPr/>
            </p:nvSpPr>
            <p:spPr>
              <a:xfrm>
                <a:off x="1759479" y="2782829"/>
                <a:ext cx="642218" cy="642218"/>
              </a:xfrm>
              <a:prstGeom prst="ellipse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7755;p80">
                <a:extLst>
                  <a:ext uri="{FF2B5EF4-FFF2-40B4-BE49-F238E27FC236}">
                    <a16:creationId xmlns:a16="http://schemas.microsoft.com/office/drawing/2014/main" id="{C7EBC79A-EEB5-4076-8632-3D3653C72308}"/>
                  </a:ext>
                </a:extLst>
              </p:cNvPr>
              <p:cNvSpPr/>
              <p:nvPr/>
            </p:nvSpPr>
            <p:spPr>
              <a:xfrm>
                <a:off x="2994113" y="2807577"/>
                <a:ext cx="642218" cy="642218"/>
              </a:xfrm>
              <a:prstGeom prst="ellipse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7757;p80">
                <a:extLst>
                  <a:ext uri="{FF2B5EF4-FFF2-40B4-BE49-F238E27FC236}">
                    <a16:creationId xmlns:a16="http://schemas.microsoft.com/office/drawing/2014/main" id="{7FDAAF01-3EF2-4630-84E7-9FD1DF810F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6138" y="3446775"/>
                <a:ext cx="0" cy="277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" name="Google Shape;7758;p80">
                <a:extLst>
                  <a:ext uri="{FF2B5EF4-FFF2-40B4-BE49-F238E27FC236}">
                    <a16:creationId xmlns:a16="http://schemas.microsoft.com/office/drawing/2014/main" id="{B74CDAAA-196A-44D0-91F3-E2B0EF9E8D73}"/>
                  </a:ext>
                </a:extLst>
              </p:cNvPr>
              <p:cNvSpPr/>
              <p:nvPr/>
            </p:nvSpPr>
            <p:spPr>
              <a:xfrm>
                <a:off x="3171666" y="3724475"/>
                <a:ext cx="1092003" cy="370323"/>
              </a:xfrm>
              <a:prstGeom prst="rect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8" name="Google Shape;7760;p80">
                <a:extLst>
                  <a:ext uri="{FF2B5EF4-FFF2-40B4-BE49-F238E27FC236}">
                    <a16:creationId xmlns:a16="http://schemas.microsoft.com/office/drawing/2014/main" id="{872017A1-A76F-4D44-8525-E8B92AFB1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9856" y="2444748"/>
                <a:ext cx="0" cy="324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7761;p80">
                <a:extLst>
                  <a:ext uri="{FF2B5EF4-FFF2-40B4-BE49-F238E27FC236}">
                    <a16:creationId xmlns:a16="http://schemas.microsoft.com/office/drawing/2014/main" id="{A0849424-ABAA-4255-A194-2E5BE6AB7BE0}"/>
                  </a:ext>
                </a:extLst>
              </p:cNvPr>
              <p:cNvSpPr/>
              <p:nvPr/>
            </p:nvSpPr>
            <p:spPr>
              <a:xfrm>
                <a:off x="4359455" y="2105945"/>
                <a:ext cx="979741" cy="341627"/>
              </a:xfrm>
              <a:prstGeom prst="rect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7762;p80">
                <a:extLst>
                  <a:ext uri="{FF2B5EF4-FFF2-40B4-BE49-F238E27FC236}">
                    <a16:creationId xmlns:a16="http://schemas.microsoft.com/office/drawing/2014/main" id="{4F22A16C-999A-42BA-8B8C-532970F98151}"/>
                  </a:ext>
                </a:extLst>
              </p:cNvPr>
              <p:cNvSpPr/>
              <p:nvPr/>
            </p:nvSpPr>
            <p:spPr>
              <a:xfrm>
                <a:off x="4228748" y="2782829"/>
                <a:ext cx="642218" cy="642218"/>
              </a:xfrm>
              <a:prstGeom prst="ellipse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747;p80">
                <a:extLst>
                  <a:ext uri="{FF2B5EF4-FFF2-40B4-BE49-F238E27FC236}">
                    <a16:creationId xmlns:a16="http://schemas.microsoft.com/office/drawing/2014/main" id="{75E883CB-EDA4-42BB-83C8-109B261ECF3E}"/>
                  </a:ext>
                </a:extLst>
              </p:cNvPr>
              <p:cNvSpPr/>
              <p:nvPr/>
            </p:nvSpPr>
            <p:spPr>
              <a:xfrm>
                <a:off x="5463382" y="2754596"/>
                <a:ext cx="642218" cy="642218"/>
              </a:xfrm>
              <a:prstGeom prst="ellipse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" name="Google Shape;7764;p80">
                <a:extLst>
                  <a:ext uri="{FF2B5EF4-FFF2-40B4-BE49-F238E27FC236}">
                    <a16:creationId xmlns:a16="http://schemas.microsoft.com/office/drawing/2014/main" id="{CAE0DECB-C7E5-4348-B6E8-1FB70173E17D}"/>
                  </a:ext>
                </a:extLst>
              </p:cNvPr>
              <p:cNvCxnSpPr/>
              <p:nvPr/>
            </p:nvCxnSpPr>
            <p:spPr>
              <a:xfrm rot="10800000">
                <a:off x="5784258" y="3400475"/>
                <a:ext cx="0" cy="324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7765;p80">
                <a:extLst>
                  <a:ext uri="{FF2B5EF4-FFF2-40B4-BE49-F238E27FC236}">
                    <a16:creationId xmlns:a16="http://schemas.microsoft.com/office/drawing/2014/main" id="{B112C5A6-3CAA-41D7-8C28-08234CD7D79D}"/>
                  </a:ext>
                </a:extLst>
              </p:cNvPr>
              <p:cNvSpPr/>
              <p:nvPr/>
            </p:nvSpPr>
            <p:spPr>
              <a:xfrm>
                <a:off x="5614132" y="3736023"/>
                <a:ext cx="979741" cy="341627"/>
              </a:xfrm>
              <a:prstGeom prst="rect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" name="Google Shape;7746;p80">
                <a:extLst>
                  <a:ext uri="{FF2B5EF4-FFF2-40B4-BE49-F238E27FC236}">
                    <a16:creationId xmlns:a16="http://schemas.microsoft.com/office/drawing/2014/main" id="{F5B5D053-3288-48FE-8F17-7B9F20DDC29A}"/>
                  </a:ext>
                </a:extLst>
              </p:cNvPr>
              <p:cNvCxnSpPr/>
              <p:nvPr/>
            </p:nvCxnSpPr>
            <p:spPr>
              <a:xfrm>
                <a:off x="6104002" y="3061055"/>
                <a:ext cx="592974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" name="Google Shape;7760;p80">
                <a:extLst>
                  <a:ext uri="{FF2B5EF4-FFF2-40B4-BE49-F238E27FC236}">
                    <a16:creationId xmlns:a16="http://schemas.microsoft.com/office/drawing/2014/main" id="{A778C81E-387A-4E03-BAA6-987FD1117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5520" y="2385031"/>
                <a:ext cx="0" cy="324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" name="Google Shape;7761;p80">
                <a:extLst>
                  <a:ext uri="{FF2B5EF4-FFF2-40B4-BE49-F238E27FC236}">
                    <a16:creationId xmlns:a16="http://schemas.microsoft.com/office/drawing/2014/main" id="{D4B96418-9318-4620-B212-C7D1C8A7D454}"/>
                  </a:ext>
                </a:extLst>
              </p:cNvPr>
              <p:cNvSpPr/>
              <p:nvPr/>
            </p:nvSpPr>
            <p:spPr>
              <a:xfrm>
                <a:off x="6833170" y="2043690"/>
                <a:ext cx="979741" cy="341628"/>
              </a:xfrm>
              <a:prstGeom prst="rect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762;p80">
                <a:extLst>
                  <a:ext uri="{FF2B5EF4-FFF2-40B4-BE49-F238E27FC236}">
                    <a16:creationId xmlns:a16="http://schemas.microsoft.com/office/drawing/2014/main" id="{C0C071C2-0A9E-48B4-A506-C36409F73636}"/>
                  </a:ext>
                </a:extLst>
              </p:cNvPr>
              <p:cNvSpPr/>
              <p:nvPr/>
            </p:nvSpPr>
            <p:spPr>
              <a:xfrm>
                <a:off x="6702463" y="2720575"/>
                <a:ext cx="642218" cy="642218"/>
              </a:xfrm>
              <a:prstGeom prst="ellipse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F38C77-3798-4E78-88B0-427B83825F93}"/>
                </a:ext>
              </a:extLst>
            </p:cNvPr>
            <p:cNvSpPr txBox="1"/>
            <p:nvPr/>
          </p:nvSpPr>
          <p:spPr>
            <a:xfrm>
              <a:off x="1953847" y="3622590"/>
              <a:ext cx="948495" cy="2699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" altLang="en-US" sz="12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CONFIG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CE34694-3D38-457B-BE7D-26F5CA99C556}"/>
                </a:ext>
              </a:extLst>
            </p:cNvPr>
            <p:cNvSpPr txBox="1"/>
            <p:nvPr/>
          </p:nvSpPr>
          <p:spPr>
            <a:xfrm>
              <a:off x="3187383" y="2027650"/>
              <a:ext cx="1146456" cy="2401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" altLang="en-US" sz="10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PROMETHEUS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EF331D-8CCF-46DC-B1F8-76B17206C0D0}"/>
                </a:ext>
              </a:extLst>
            </p:cNvPr>
            <p:cNvSpPr txBox="1"/>
            <p:nvPr/>
          </p:nvSpPr>
          <p:spPr>
            <a:xfrm>
              <a:off x="4415611" y="3622590"/>
              <a:ext cx="948495" cy="2699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" altLang="en-US" sz="12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RUN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260919-5419-4B1A-AB54-540DB5597599}"/>
                </a:ext>
              </a:extLst>
            </p:cNvPr>
            <p:cNvSpPr txBox="1"/>
            <p:nvPr/>
          </p:nvSpPr>
          <p:spPr>
            <a:xfrm>
              <a:off x="5618429" y="2035895"/>
              <a:ext cx="948495" cy="2699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" altLang="en-US" sz="12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GRAFANA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94242BC-0FDE-4223-984A-20127995FBAF}"/>
                </a:ext>
              </a:extLst>
            </p:cNvPr>
            <p:cNvSpPr txBox="1"/>
            <p:nvPr/>
          </p:nvSpPr>
          <p:spPr>
            <a:xfrm>
              <a:off x="6812598" y="3690244"/>
              <a:ext cx="948495" cy="2699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" altLang="en-US" sz="12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CONNECT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2E0277-C0DD-45BA-AD82-D7D8DD13BB72}"/>
              </a:ext>
            </a:extLst>
          </p:cNvPr>
          <p:cNvGrpSpPr/>
          <p:nvPr/>
        </p:nvGrpSpPr>
        <p:grpSpPr>
          <a:xfrm>
            <a:off x="1464615" y="3796895"/>
            <a:ext cx="1819574" cy="1046441"/>
            <a:chOff x="877949" y="3646109"/>
            <a:chExt cx="1353701" cy="1046441"/>
          </a:xfrm>
          <a:noFill/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77B3D1-BBCA-46FF-AF7D-AFA03D9EEA1F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100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prometheus.yml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DF3C95-A2D7-4F32-B888-C51709A4236F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1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Buat konfigurasi Prometheus yang mencakup seluruh server dengan port 9100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F0CE41-55C9-4216-BFCA-D2DAC0AB935E}"/>
              </a:ext>
            </a:extLst>
          </p:cNvPr>
          <p:cNvGrpSpPr/>
          <p:nvPr/>
        </p:nvGrpSpPr>
        <p:grpSpPr>
          <a:xfrm>
            <a:off x="2555256" y="653411"/>
            <a:ext cx="2260260" cy="1046441"/>
            <a:chOff x="550092" y="3646109"/>
            <a:chExt cx="1681556" cy="1046441"/>
          </a:xfrm>
          <a:noFill/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750AFD3-4162-461E-91C3-A2BDF275C734}"/>
                </a:ext>
              </a:extLst>
            </p:cNvPr>
            <p:cNvSpPr txBox="1"/>
            <p:nvPr/>
          </p:nvSpPr>
          <p:spPr>
            <a:xfrm>
              <a:off x="714021" y="3646109"/>
              <a:ext cx="1353699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100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PROM/PROMETHEUS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A39AABE-8734-4D8D-BBA1-06D496F6C749}"/>
                </a:ext>
              </a:extLst>
            </p:cNvPr>
            <p:cNvSpPr txBox="1"/>
            <p:nvPr/>
          </p:nvSpPr>
          <p:spPr>
            <a:xfrm>
              <a:off x="550092" y="3923109"/>
              <a:ext cx="1681556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1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Install prometheus menggunakan docker dengan membuka port 9090 dan menambahkan volume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E2B2965-A9D6-45D2-B6C9-E29270C86BCC}"/>
              </a:ext>
            </a:extLst>
          </p:cNvPr>
          <p:cNvGrpSpPr/>
          <p:nvPr/>
        </p:nvGrpSpPr>
        <p:grpSpPr>
          <a:xfrm>
            <a:off x="3875777" y="3780628"/>
            <a:ext cx="1819574" cy="1046441"/>
            <a:chOff x="877949" y="3646109"/>
            <a:chExt cx="1353701" cy="1046441"/>
          </a:xfrm>
          <a:noFill/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41E7D3-A993-45A3-9D11-84F75CEE890E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100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RUN PROM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4BC5CD6-3424-4B34-913C-227BC39FC053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1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Jalankan prometheus menggunakan docker run dan pastikan sudah ada pada docker ps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EABA4C7-A286-43DC-B10F-DED9F3EEC6B7}"/>
              </a:ext>
            </a:extLst>
          </p:cNvPr>
          <p:cNvGrpSpPr/>
          <p:nvPr/>
        </p:nvGrpSpPr>
        <p:grpSpPr>
          <a:xfrm>
            <a:off x="5154636" y="822688"/>
            <a:ext cx="1819574" cy="877164"/>
            <a:chOff x="877949" y="3646109"/>
            <a:chExt cx="1353701" cy="877164"/>
          </a:xfrm>
          <a:noFill/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1644AA7-4BEF-47BD-8F98-660197AD46B5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" sz="1100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GRAFABA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35EB77-A13A-43D3-8632-D559E5FA1E7F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6001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1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Install grafana menggunakan docker dan buka port 3000</a:t>
              </a:r>
            </a:p>
          </p:txBody>
        </p:sp>
      </p:grpSp>
      <p:grpSp>
        <p:nvGrpSpPr>
          <p:cNvPr id="55" name="Group 19">
            <a:extLst>
              <a:ext uri="{FF2B5EF4-FFF2-40B4-BE49-F238E27FC236}">
                <a16:creationId xmlns:a16="http://schemas.microsoft.com/office/drawing/2014/main" id="{DA717638-4F81-4D37-B597-C92DADC1B2BF}"/>
              </a:ext>
            </a:extLst>
          </p:cNvPr>
          <p:cNvGrpSpPr/>
          <p:nvPr/>
        </p:nvGrpSpPr>
        <p:grpSpPr>
          <a:xfrm>
            <a:off x="6197916" y="3798750"/>
            <a:ext cx="2070474" cy="1215719"/>
            <a:chOff x="877949" y="3646109"/>
            <a:chExt cx="1540362" cy="1215719"/>
          </a:xfrm>
          <a:noFill/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976CAB-3B35-4473-876A-F2EB0D662C81}"/>
                </a:ext>
              </a:extLst>
            </p:cNvPr>
            <p:cNvSpPr txBox="1"/>
            <p:nvPr/>
          </p:nvSpPr>
          <p:spPr>
            <a:xfrm>
              <a:off x="971281" y="3646109"/>
              <a:ext cx="1353699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100" b="1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DASHBOARD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A4966B2-72C7-42DD-AFFC-C48F15CD787B}"/>
                </a:ext>
              </a:extLst>
            </p:cNvPr>
            <p:cNvSpPr txBox="1"/>
            <p:nvPr/>
          </p:nvSpPr>
          <p:spPr>
            <a:xfrm>
              <a:off x="877949" y="3923109"/>
              <a:ext cx="1540362" cy="9387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100" dirty="0">
                  <a:solidFill>
                    <a:schemeClr val="bg1"/>
                  </a:solidFill>
                  <a:latin typeface="Libre Franklin" panose="020B0604020202020204" charset="0"/>
                  <a:cs typeface="Arial" panose="020B0604020202020204" pitchFamily="34" charset="0"/>
                </a:rPr>
                <a:t>Hubungkan prometheus dengan grafana dan percantik dashboard agar lebih mudah mendapat informasi server</a:t>
              </a:r>
            </a:p>
          </p:txBody>
        </p:sp>
      </p:grpSp>
      <p:sp>
        <p:nvSpPr>
          <p:cNvPr id="61" name="Google Shape;10785;p87">
            <a:extLst>
              <a:ext uri="{FF2B5EF4-FFF2-40B4-BE49-F238E27FC236}">
                <a16:creationId xmlns:a16="http://schemas.microsoft.com/office/drawing/2014/main" id="{50AECCC8-CF9C-456B-8EFB-8601551534B3}"/>
              </a:ext>
            </a:extLst>
          </p:cNvPr>
          <p:cNvSpPr/>
          <p:nvPr/>
        </p:nvSpPr>
        <p:spPr>
          <a:xfrm>
            <a:off x="6782056" y="2611503"/>
            <a:ext cx="352455" cy="340116"/>
          </a:xfrm>
          <a:custGeom>
            <a:avLst/>
            <a:gdLst/>
            <a:ahLst/>
            <a:cxnLst/>
            <a:rect l="l" t="t" r="r" b="b"/>
            <a:pathLst>
              <a:path w="20023" h="19322" extrusionOk="0">
                <a:moveTo>
                  <a:pt x="15673" y="3395"/>
                </a:moveTo>
                <a:cubicBezTo>
                  <a:pt x="15818" y="3395"/>
                  <a:pt x="15963" y="3450"/>
                  <a:pt x="16073" y="3560"/>
                </a:cubicBezTo>
                <a:cubicBezTo>
                  <a:pt x="16294" y="3780"/>
                  <a:pt x="16294" y="4140"/>
                  <a:pt x="16073" y="4360"/>
                </a:cubicBezTo>
                <a:lnTo>
                  <a:pt x="13054" y="7380"/>
                </a:lnTo>
                <a:cubicBezTo>
                  <a:pt x="12939" y="7229"/>
                  <a:pt x="12815" y="7087"/>
                  <a:pt x="12682" y="6951"/>
                </a:cubicBezTo>
                <a:cubicBezTo>
                  <a:pt x="12547" y="6818"/>
                  <a:pt x="12405" y="6694"/>
                  <a:pt x="12254" y="6579"/>
                </a:cubicBezTo>
                <a:lnTo>
                  <a:pt x="15273" y="3560"/>
                </a:lnTo>
                <a:cubicBezTo>
                  <a:pt x="15383" y="3450"/>
                  <a:pt x="15528" y="3395"/>
                  <a:pt x="15673" y="3395"/>
                </a:cubicBezTo>
                <a:close/>
                <a:moveTo>
                  <a:pt x="9879" y="9187"/>
                </a:moveTo>
                <a:cubicBezTo>
                  <a:pt x="10024" y="9187"/>
                  <a:pt x="10169" y="9243"/>
                  <a:pt x="10279" y="9354"/>
                </a:cubicBezTo>
                <a:cubicBezTo>
                  <a:pt x="10635" y="9711"/>
                  <a:pt x="10385" y="10321"/>
                  <a:pt x="9880" y="10321"/>
                </a:cubicBezTo>
                <a:cubicBezTo>
                  <a:pt x="9376" y="10321"/>
                  <a:pt x="9123" y="9711"/>
                  <a:pt x="9479" y="9354"/>
                </a:cubicBezTo>
                <a:cubicBezTo>
                  <a:pt x="9589" y="9243"/>
                  <a:pt x="9734" y="9187"/>
                  <a:pt x="9879" y="9187"/>
                </a:cubicBezTo>
                <a:close/>
                <a:moveTo>
                  <a:pt x="15746" y="1059"/>
                </a:moveTo>
                <a:cubicBezTo>
                  <a:pt x="16469" y="1059"/>
                  <a:pt x="17193" y="1334"/>
                  <a:pt x="17746" y="1887"/>
                </a:cubicBezTo>
                <a:cubicBezTo>
                  <a:pt x="18878" y="3019"/>
                  <a:pt x="18845" y="4867"/>
                  <a:pt x="17674" y="5960"/>
                </a:cubicBezTo>
                <a:lnTo>
                  <a:pt x="11882" y="11755"/>
                </a:lnTo>
                <a:cubicBezTo>
                  <a:pt x="11323" y="12314"/>
                  <a:pt x="10601" y="12585"/>
                  <a:pt x="9883" y="12585"/>
                </a:cubicBezTo>
                <a:cubicBezTo>
                  <a:pt x="8973" y="12585"/>
                  <a:pt x="8071" y="12149"/>
                  <a:pt x="7519" y="11314"/>
                </a:cubicBezTo>
                <a:lnTo>
                  <a:pt x="8350" y="10487"/>
                </a:lnTo>
                <a:cubicBezTo>
                  <a:pt x="8649" y="11113"/>
                  <a:pt x="9263" y="11453"/>
                  <a:pt x="9886" y="11453"/>
                </a:cubicBezTo>
                <a:cubicBezTo>
                  <a:pt x="10313" y="11453"/>
                  <a:pt x="10745" y="11293"/>
                  <a:pt x="11082" y="10955"/>
                </a:cubicBezTo>
                <a:lnTo>
                  <a:pt x="16876" y="5160"/>
                </a:lnTo>
                <a:cubicBezTo>
                  <a:pt x="17538" y="4499"/>
                  <a:pt x="17538" y="3421"/>
                  <a:pt x="16876" y="2760"/>
                </a:cubicBezTo>
                <a:cubicBezTo>
                  <a:pt x="16544" y="2428"/>
                  <a:pt x="16110" y="2262"/>
                  <a:pt x="15675" y="2262"/>
                </a:cubicBezTo>
                <a:cubicBezTo>
                  <a:pt x="15240" y="2262"/>
                  <a:pt x="14805" y="2428"/>
                  <a:pt x="14473" y="2760"/>
                </a:cubicBezTo>
                <a:lnTo>
                  <a:pt x="11212" y="6021"/>
                </a:lnTo>
                <a:cubicBezTo>
                  <a:pt x="10787" y="5872"/>
                  <a:pt x="10339" y="5794"/>
                  <a:pt x="9888" y="5794"/>
                </a:cubicBezTo>
                <a:cubicBezTo>
                  <a:pt x="9872" y="5794"/>
                  <a:pt x="9855" y="5794"/>
                  <a:pt x="9838" y="5794"/>
                </a:cubicBezTo>
                <a:lnTo>
                  <a:pt x="13673" y="1960"/>
                </a:lnTo>
                <a:cubicBezTo>
                  <a:pt x="14232" y="1360"/>
                  <a:pt x="14988" y="1059"/>
                  <a:pt x="15746" y="1059"/>
                </a:cubicBezTo>
                <a:close/>
                <a:moveTo>
                  <a:pt x="6707" y="12126"/>
                </a:moveTo>
                <a:cubicBezTo>
                  <a:pt x="6819" y="12280"/>
                  <a:pt x="6943" y="12422"/>
                  <a:pt x="7078" y="12555"/>
                </a:cubicBezTo>
                <a:cubicBezTo>
                  <a:pt x="7211" y="12691"/>
                  <a:pt x="7356" y="12815"/>
                  <a:pt x="7507" y="12929"/>
                </a:cubicBezTo>
                <a:lnTo>
                  <a:pt x="4675" y="15759"/>
                </a:lnTo>
                <a:cubicBezTo>
                  <a:pt x="4565" y="15869"/>
                  <a:pt x="4420" y="15924"/>
                  <a:pt x="4275" y="15924"/>
                </a:cubicBezTo>
                <a:cubicBezTo>
                  <a:pt x="4130" y="15924"/>
                  <a:pt x="3985" y="15869"/>
                  <a:pt x="3875" y="15759"/>
                </a:cubicBezTo>
                <a:cubicBezTo>
                  <a:pt x="3654" y="15538"/>
                  <a:pt x="3654" y="15179"/>
                  <a:pt x="3875" y="14958"/>
                </a:cubicBezTo>
                <a:lnTo>
                  <a:pt x="6707" y="12126"/>
                </a:lnTo>
                <a:close/>
                <a:moveTo>
                  <a:pt x="9878" y="6924"/>
                </a:moveTo>
                <a:cubicBezTo>
                  <a:pt x="10788" y="6924"/>
                  <a:pt x="11690" y="7359"/>
                  <a:pt x="12242" y="8195"/>
                </a:cubicBezTo>
                <a:lnTo>
                  <a:pt x="11414" y="9022"/>
                </a:lnTo>
                <a:cubicBezTo>
                  <a:pt x="11114" y="8396"/>
                  <a:pt x="10500" y="8056"/>
                  <a:pt x="9877" y="8056"/>
                </a:cubicBezTo>
                <a:cubicBezTo>
                  <a:pt x="9449" y="8056"/>
                  <a:pt x="9017" y="8216"/>
                  <a:pt x="8679" y="8554"/>
                </a:cubicBezTo>
                <a:lnTo>
                  <a:pt x="3075" y="14158"/>
                </a:lnTo>
                <a:cubicBezTo>
                  <a:pt x="2410" y="14819"/>
                  <a:pt x="2410" y="15897"/>
                  <a:pt x="3075" y="16559"/>
                </a:cubicBezTo>
                <a:cubicBezTo>
                  <a:pt x="3407" y="16891"/>
                  <a:pt x="3842" y="17057"/>
                  <a:pt x="4276" y="17057"/>
                </a:cubicBezTo>
                <a:cubicBezTo>
                  <a:pt x="4710" y="17057"/>
                  <a:pt x="5144" y="16891"/>
                  <a:pt x="5475" y="16559"/>
                </a:cubicBezTo>
                <a:lnTo>
                  <a:pt x="8549" y="13488"/>
                </a:lnTo>
                <a:cubicBezTo>
                  <a:pt x="8978" y="13639"/>
                  <a:pt x="9428" y="13714"/>
                  <a:pt x="9880" y="13714"/>
                </a:cubicBezTo>
                <a:lnTo>
                  <a:pt x="9923" y="13714"/>
                </a:lnTo>
                <a:lnTo>
                  <a:pt x="6275" y="17359"/>
                </a:lnTo>
                <a:cubicBezTo>
                  <a:pt x="5716" y="17958"/>
                  <a:pt x="4960" y="18259"/>
                  <a:pt x="4202" y="18259"/>
                </a:cubicBezTo>
                <a:cubicBezTo>
                  <a:pt x="3479" y="18259"/>
                  <a:pt x="2755" y="17984"/>
                  <a:pt x="2202" y="17431"/>
                </a:cubicBezTo>
                <a:cubicBezTo>
                  <a:pt x="1070" y="16299"/>
                  <a:pt x="1103" y="14451"/>
                  <a:pt x="2274" y="13358"/>
                </a:cubicBezTo>
                <a:lnTo>
                  <a:pt x="7879" y="7754"/>
                </a:lnTo>
                <a:cubicBezTo>
                  <a:pt x="8438" y="7195"/>
                  <a:pt x="9160" y="6924"/>
                  <a:pt x="9878" y="6924"/>
                </a:cubicBezTo>
                <a:close/>
                <a:moveTo>
                  <a:pt x="15672" y="0"/>
                </a:moveTo>
                <a:cubicBezTo>
                  <a:pt x="14657" y="0"/>
                  <a:pt x="13643" y="387"/>
                  <a:pt x="12870" y="1159"/>
                </a:cubicBezTo>
                <a:lnTo>
                  <a:pt x="7075" y="6954"/>
                </a:lnTo>
                <a:lnTo>
                  <a:pt x="1474" y="12555"/>
                </a:lnTo>
                <a:cubicBezTo>
                  <a:pt x="339" y="13690"/>
                  <a:pt x="1" y="15393"/>
                  <a:pt x="614" y="16876"/>
                </a:cubicBezTo>
                <a:cubicBezTo>
                  <a:pt x="1227" y="18355"/>
                  <a:pt x="2673" y="19321"/>
                  <a:pt x="4276" y="19321"/>
                </a:cubicBezTo>
                <a:cubicBezTo>
                  <a:pt x="4280" y="19322"/>
                  <a:pt x="4284" y="19322"/>
                  <a:pt x="4288" y="19322"/>
                </a:cubicBezTo>
                <a:cubicBezTo>
                  <a:pt x="5334" y="19322"/>
                  <a:pt x="6338" y="18905"/>
                  <a:pt x="7078" y="18162"/>
                </a:cubicBezTo>
                <a:lnTo>
                  <a:pt x="12679" y="12558"/>
                </a:lnTo>
                <a:lnTo>
                  <a:pt x="18474" y="6767"/>
                </a:lnTo>
                <a:cubicBezTo>
                  <a:pt x="20023" y="5218"/>
                  <a:pt x="20023" y="2708"/>
                  <a:pt x="18474" y="1159"/>
                </a:cubicBezTo>
                <a:cubicBezTo>
                  <a:pt x="17701" y="387"/>
                  <a:pt x="16686" y="0"/>
                  <a:pt x="15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2" name="Google Shape;10942;p87">
            <a:extLst>
              <a:ext uri="{FF2B5EF4-FFF2-40B4-BE49-F238E27FC236}">
                <a16:creationId xmlns:a16="http://schemas.microsoft.com/office/drawing/2014/main" id="{8B1BE659-F86E-44A7-AFEC-3830C93D37C4}"/>
              </a:ext>
            </a:extLst>
          </p:cNvPr>
          <p:cNvGrpSpPr/>
          <p:nvPr/>
        </p:nvGrpSpPr>
        <p:grpSpPr>
          <a:xfrm>
            <a:off x="1932634" y="2545705"/>
            <a:ext cx="341136" cy="340204"/>
            <a:chOff x="3269875" y="3210400"/>
            <a:chExt cx="484500" cy="483175"/>
          </a:xfrm>
          <a:solidFill>
            <a:schemeClr val="bg1"/>
          </a:solidFill>
        </p:grpSpPr>
        <p:sp>
          <p:nvSpPr>
            <p:cNvPr id="63" name="Google Shape;10943;p87">
              <a:extLst>
                <a:ext uri="{FF2B5EF4-FFF2-40B4-BE49-F238E27FC236}">
                  <a16:creationId xmlns:a16="http://schemas.microsoft.com/office/drawing/2014/main" id="{348C9234-6D2D-4E00-8A95-588D3F013A67}"/>
                </a:ext>
              </a:extLst>
            </p:cNvPr>
            <p:cNvSpPr/>
            <p:nvPr/>
          </p:nvSpPr>
          <p:spPr>
            <a:xfrm>
              <a:off x="3364000" y="3303850"/>
              <a:ext cx="296300" cy="296300"/>
            </a:xfrm>
            <a:custGeom>
              <a:avLst/>
              <a:gdLst/>
              <a:ahLst/>
              <a:cxnLst/>
              <a:rect l="l" t="t" r="r" b="b"/>
              <a:pathLst>
                <a:path w="11852" h="11852" extrusionOk="0">
                  <a:moveTo>
                    <a:pt x="5925" y="1132"/>
                  </a:moveTo>
                  <a:cubicBezTo>
                    <a:pt x="7863" y="1132"/>
                    <a:pt x="9612" y="2298"/>
                    <a:pt x="10354" y="4088"/>
                  </a:cubicBezTo>
                  <a:cubicBezTo>
                    <a:pt x="11094" y="5882"/>
                    <a:pt x="10683" y="7941"/>
                    <a:pt x="9313" y="9312"/>
                  </a:cubicBezTo>
                  <a:cubicBezTo>
                    <a:pt x="8395" y="10230"/>
                    <a:pt x="7169" y="10717"/>
                    <a:pt x="5920" y="10717"/>
                  </a:cubicBezTo>
                  <a:cubicBezTo>
                    <a:pt x="5304" y="10717"/>
                    <a:pt x="4682" y="10598"/>
                    <a:pt x="4089" y="10354"/>
                  </a:cubicBezTo>
                  <a:cubicBezTo>
                    <a:pt x="2298" y="9611"/>
                    <a:pt x="1133" y="7863"/>
                    <a:pt x="1133" y="5924"/>
                  </a:cubicBezTo>
                  <a:cubicBezTo>
                    <a:pt x="1133" y="3279"/>
                    <a:pt x="3280" y="1132"/>
                    <a:pt x="5925" y="1132"/>
                  </a:cubicBezTo>
                  <a:close/>
                  <a:moveTo>
                    <a:pt x="5925" y="0"/>
                  </a:moveTo>
                  <a:cubicBezTo>
                    <a:pt x="2658" y="0"/>
                    <a:pt x="1" y="2657"/>
                    <a:pt x="1" y="5924"/>
                  </a:cubicBezTo>
                  <a:cubicBezTo>
                    <a:pt x="1" y="9191"/>
                    <a:pt x="2658" y="11851"/>
                    <a:pt x="5925" y="11851"/>
                  </a:cubicBezTo>
                  <a:cubicBezTo>
                    <a:pt x="9192" y="11851"/>
                    <a:pt x="11852" y="9191"/>
                    <a:pt x="11852" y="5924"/>
                  </a:cubicBezTo>
                  <a:cubicBezTo>
                    <a:pt x="11852" y="2657"/>
                    <a:pt x="9192" y="0"/>
                    <a:pt x="59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10944;p87">
              <a:extLst>
                <a:ext uri="{FF2B5EF4-FFF2-40B4-BE49-F238E27FC236}">
                  <a16:creationId xmlns:a16="http://schemas.microsoft.com/office/drawing/2014/main" id="{8ACA4812-132F-4778-9FDD-C30E3F3901F0}"/>
                </a:ext>
              </a:extLst>
            </p:cNvPr>
            <p:cNvSpPr/>
            <p:nvPr/>
          </p:nvSpPr>
          <p:spPr>
            <a:xfrm>
              <a:off x="3269875" y="3210400"/>
              <a:ext cx="484500" cy="483175"/>
            </a:xfrm>
            <a:custGeom>
              <a:avLst/>
              <a:gdLst/>
              <a:ahLst/>
              <a:cxnLst/>
              <a:rect l="l" t="t" r="r" b="b"/>
              <a:pathLst>
                <a:path w="19380" h="19327" extrusionOk="0">
                  <a:moveTo>
                    <a:pt x="9690" y="1208"/>
                  </a:moveTo>
                  <a:lnTo>
                    <a:pt x="11426" y="2126"/>
                  </a:lnTo>
                  <a:cubicBezTo>
                    <a:pt x="11507" y="2168"/>
                    <a:pt x="11598" y="2192"/>
                    <a:pt x="11692" y="2192"/>
                  </a:cubicBezTo>
                  <a:lnTo>
                    <a:pt x="13651" y="2192"/>
                  </a:lnTo>
                  <a:lnTo>
                    <a:pt x="14765" y="3817"/>
                  </a:lnTo>
                  <a:cubicBezTo>
                    <a:pt x="14817" y="3892"/>
                    <a:pt x="14886" y="3955"/>
                    <a:pt x="14968" y="3998"/>
                  </a:cubicBezTo>
                  <a:lnTo>
                    <a:pt x="16704" y="4916"/>
                  </a:lnTo>
                  <a:lnTo>
                    <a:pt x="16939" y="6878"/>
                  </a:lnTo>
                  <a:cubicBezTo>
                    <a:pt x="16952" y="6969"/>
                    <a:pt x="16985" y="7056"/>
                    <a:pt x="17036" y="7132"/>
                  </a:cubicBezTo>
                  <a:lnTo>
                    <a:pt x="18150" y="8759"/>
                  </a:lnTo>
                  <a:lnTo>
                    <a:pt x="17456" y="10610"/>
                  </a:lnTo>
                  <a:cubicBezTo>
                    <a:pt x="17423" y="10695"/>
                    <a:pt x="17410" y="10785"/>
                    <a:pt x="17423" y="10876"/>
                  </a:cubicBezTo>
                  <a:lnTo>
                    <a:pt x="17658" y="12842"/>
                  </a:lnTo>
                  <a:lnTo>
                    <a:pt x="16188" y="14155"/>
                  </a:lnTo>
                  <a:cubicBezTo>
                    <a:pt x="16121" y="14216"/>
                    <a:pt x="16067" y="14291"/>
                    <a:pt x="16037" y="14379"/>
                  </a:cubicBezTo>
                  <a:lnTo>
                    <a:pt x="15339" y="16226"/>
                  </a:lnTo>
                  <a:lnTo>
                    <a:pt x="13437" y="16701"/>
                  </a:lnTo>
                  <a:cubicBezTo>
                    <a:pt x="13346" y="16722"/>
                    <a:pt x="13265" y="16764"/>
                    <a:pt x="13195" y="16827"/>
                  </a:cubicBezTo>
                  <a:lnTo>
                    <a:pt x="11728" y="18138"/>
                  </a:lnTo>
                  <a:lnTo>
                    <a:pt x="9826" y="17664"/>
                  </a:lnTo>
                  <a:cubicBezTo>
                    <a:pt x="9782" y="17653"/>
                    <a:pt x="9736" y="17648"/>
                    <a:pt x="9690" y="17648"/>
                  </a:cubicBezTo>
                  <a:cubicBezTo>
                    <a:pt x="9644" y="17648"/>
                    <a:pt x="9598" y="17653"/>
                    <a:pt x="9554" y="17664"/>
                  </a:cubicBezTo>
                  <a:lnTo>
                    <a:pt x="7652" y="18138"/>
                  </a:lnTo>
                  <a:lnTo>
                    <a:pt x="6184" y="16827"/>
                  </a:lnTo>
                  <a:cubicBezTo>
                    <a:pt x="6115" y="16767"/>
                    <a:pt x="6033" y="16722"/>
                    <a:pt x="5943" y="16701"/>
                  </a:cubicBezTo>
                  <a:lnTo>
                    <a:pt x="4040" y="16226"/>
                  </a:lnTo>
                  <a:lnTo>
                    <a:pt x="3343" y="14379"/>
                  </a:lnTo>
                  <a:cubicBezTo>
                    <a:pt x="3313" y="14291"/>
                    <a:pt x="3258" y="14216"/>
                    <a:pt x="3192" y="14155"/>
                  </a:cubicBezTo>
                  <a:lnTo>
                    <a:pt x="1721" y="12842"/>
                  </a:lnTo>
                  <a:lnTo>
                    <a:pt x="1960" y="10879"/>
                  </a:lnTo>
                  <a:cubicBezTo>
                    <a:pt x="1969" y="10788"/>
                    <a:pt x="1960" y="10695"/>
                    <a:pt x="1927" y="10610"/>
                  </a:cubicBezTo>
                  <a:lnTo>
                    <a:pt x="1229" y="8762"/>
                  </a:lnTo>
                  <a:lnTo>
                    <a:pt x="2346" y="7132"/>
                  </a:lnTo>
                  <a:cubicBezTo>
                    <a:pt x="2398" y="7056"/>
                    <a:pt x="2428" y="6969"/>
                    <a:pt x="2440" y="6878"/>
                  </a:cubicBezTo>
                  <a:lnTo>
                    <a:pt x="2679" y="4916"/>
                  </a:lnTo>
                  <a:lnTo>
                    <a:pt x="4415" y="3998"/>
                  </a:lnTo>
                  <a:cubicBezTo>
                    <a:pt x="4493" y="3955"/>
                    <a:pt x="4563" y="3892"/>
                    <a:pt x="4617" y="3817"/>
                  </a:cubicBezTo>
                  <a:lnTo>
                    <a:pt x="5731" y="2192"/>
                  </a:lnTo>
                  <a:lnTo>
                    <a:pt x="7691" y="2192"/>
                  </a:lnTo>
                  <a:cubicBezTo>
                    <a:pt x="7781" y="2192"/>
                    <a:pt x="7872" y="2168"/>
                    <a:pt x="7954" y="2126"/>
                  </a:cubicBezTo>
                  <a:lnTo>
                    <a:pt x="9690" y="1208"/>
                  </a:lnTo>
                  <a:close/>
                  <a:moveTo>
                    <a:pt x="9690" y="1"/>
                  </a:moveTo>
                  <a:cubicBezTo>
                    <a:pt x="9599" y="1"/>
                    <a:pt x="9509" y="23"/>
                    <a:pt x="9427" y="66"/>
                  </a:cubicBezTo>
                  <a:lnTo>
                    <a:pt x="7549" y="1057"/>
                  </a:lnTo>
                  <a:lnTo>
                    <a:pt x="5432" y="1057"/>
                  </a:lnTo>
                  <a:cubicBezTo>
                    <a:pt x="5245" y="1057"/>
                    <a:pt x="5070" y="1150"/>
                    <a:pt x="4964" y="1304"/>
                  </a:cubicBezTo>
                  <a:lnTo>
                    <a:pt x="3760" y="3062"/>
                  </a:lnTo>
                  <a:lnTo>
                    <a:pt x="1885" y="4052"/>
                  </a:lnTo>
                  <a:cubicBezTo>
                    <a:pt x="1721" y="4140"/>
                    <a:pt x="1610" y="4300"/>
                    <a:pt x="1586" y="4484"/>
                  </a:cubicBezTo>
                  <a:lnTo>
                    <a:pt x="1332" y="6607"/>
                  </a:lnTo>
                  <a:lnTo>
                    <a:pt x="127" y="8364"/>
                  </a:lnTo>
                  <a:cubicBezTo>
                    <a:pt x="22" y="8515"/>
                    <a:pt x="0" y="8711"/>
                    <a:pt x="67" y="8883"/>
                  </a:cubicBezTo>
                  <a:lnTo>
                    <a:pt x="819" y="10882"/>
                  </a:lnTo>
                  <a:lnTo>
                    <a:pt x="562" y="13002"/>
                  </a:lnTo>
                  <a:cubicBezTo>
                    <a:pt x="538" y="13186"/>
                    <a:pt x="607" y="13370"/>
                    <a:pt x="746" y="13494"/>
                  </a:cubicBezTo>
                  <a:lnTo>
                    <a:pt x="2331" y="14910"/>
                  </a:lnTo>
                  <a:lnTo>
                    <a:pt x="3083" y="16906"/>
                  </a:lnTo>
                  <a:cubicBezTo>
                    <a:pt x="3150" y="17081"/>
                    <a:pt x="3298" y="17211"/>
                    <a:pt x="3476" y="17256"/>
                  </a:cubicBezTo>
                  <a:lnTo>
                    <a:pt x="5535" y="17766"/>
                  </a:lnTo>
                  <a:lnTo>
                    <a:pt x="7120" y="19183"/>
                  </a:lnTo>
                  <a:cubicBezTo>
                    <a:pt x="7225" y="19276"/>
                    <a:pt x="7360" y="19326"/>
                    <a:pt x="7498" y="19326"/>
                  </a:cubicBezTo>
                  <a:cubicBezTo>
                    <a:pt x="7543" y="19326"/>
                    <a:pt x="7589" y="19321"/>
                    <a:pt x="7634" y="19309"/>
                  </a:cubicBezTo>
                  <a:lnTo>
                    <a:pt x="9690" y="18796"/>
                  </a:lnTo>
                  <a:lnTo>
                    <a:pt x="11746" y="19306"/>
                  </a:lnTo>
                  <a:cubicBezTo>
                    <a:pt x="11791" y="19318"/>
                    <a:pt x="11837" y="19324"/>
                    <a:pt x="11882" y="19324"/>
                  </a:cubicBezTo>
                  <a:cubicBezTo>
                    <a:pt x="12021" y="19324"/>
                    <a:pt x="12157" y="19273"/>
                    <a:pt x="12259" y="19180"/>
                  </a:cubicBezTo>
                  <a:lnTo>
                    <a:pt x="13845" y="17763"/>
                  </a:lnTo>
                  <a:lnTo>
                    <a:pt x="15901" y="17253"/>
                  </a:lnTo>
                  <a:cubicBezTo>
                    <a:pt x="16082" y="17208"/>
                    <a:pt x="16230" y="17078"/>
                    <a:pt x="16296" y="16903"/>
                  </a:cubicBezTo>
                  <a:lnTo>
                    <a:pt x="17048" y="14907"/>
                  </a:lnTo>
                  <a:lnTo>
                    <a:pt x="18633" y="13491"/>
                  </a:lnTo>
                  <a:cubicBezTo>
                    <a:pt x="18769" y="13367"/>
                    <a:pt x="18839" y="13183"/>
                    <a:pt x="18818" y="12999"/>
                  </a:cubicBezTo>
                  <a:lnTo>
                    <a:pt x="18561" y="10879"/>
                  </a:lnTo>
                  <a:lnTo>
                    <a:pt x="19313" y="8880"/>
                  </a:lnTo>
                  <a:cubicBezTo>
                    <a:pt x="19379" y="8708"/>
                    <a:pt x="19355" y="8515"/>
                    <a:pt x="19249" y="8361"/>
                  </a:cubicBezTo>
                  <a:lnTo>
                    <a:pt x="18048" y="6607"/>
                  </a:lnTo>
                  <a:lnTo>
                    <a:pt x="17794" y="4484"/>
                  </a:lnTo>
                  <a:cubicBezTo>
                    <a:pt x="17770" y="4300"/>
                    <a:pt x="17658" y="4140"/>
                    <a:pt x="17495" y="4052"/>
                  </a:cubicBezTo>
                  <a:lnTo>
                    <a:pt x="15620" y="3059"/>
                  </a:lnTo>
                  <a:lnTo>
                    <a:pt x="14415" y="1301"/>
                  </a:lnTo>
                  <a:cubicBezTo>
                    <a:pt x="14310" y="1147"/>
                    <a:pt x="14134" y="1057"/>
                    <a:pt x="13947" y="1057"/>
                  </a:cubicBezTo>
                  <a:lnTo>
                    <a:pt x="11831" y="1057"/>
                  </a:lnTo>
                  <a:lnTo>
                    <a:pt x="9955" y="66"/>
                  </a:lnTo>
                  <a:cubicBezTo>
                    <a:pt x="9872" y="23"/>
                    <a:pt x="9781" y="1"/>
                    <a:pt x="96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5" name="Google Shape;10844;p87">
            <a:extLst>
              <a:ext uri="{FF2B5EF4-FFF2-40B4-BE49-F238E27FC236}">
                <a16:creationId xmlns:a16="http://schemas.microsoft.com/office/drawing/2014/main" id="{7A52C13D-0012-4136-AABB-FBDC137D0853}"/>
              </a:ext>
            </a:extLst>
          </p:cNvPr>
          <p:cNvGrpSpPr/>
          <p:nvPr/>
        </p:nvGrpSpPr>
        <p:grpSpPr>
          <a:xfrm>
            <a:off x="5550113" y="2587054"/>
            <a:ext cx="352825" cy="298855"/>
            <a:chOff x="2676100" y="1456375"/>
            <a:chExt cx="501100" cy="424450"/>
          </a:xfrm>
          <a:solidFill>
            <a:schemeClr val="bg1"/>
          </a:solidFill>
        </p:grpSpPr>
        <p:sp>
          <p:nvSpPr>
            <p:cNvPr id="66" name="Google Shape;10845;p87">
              <a:extLst>
                <a:ext uri="{FF2B5EF4-FFF2-40B4-BE49-F238E27FC236}">
                  <a16:creationId xmlns:a16="http://schemas.microsoft.com/office/drawing/2014/main" id="{664FD6F6-CF90-4381-9F24-E249E035A234}"/>
                </a:ext>
              </a:extLst>
            </p:cNvPr>
            <p:cNvSpPr/>
            <p:nvPr/>
          </p:nvSpPr>
          <p:spPr>
            <a:xfrm>
              <a:off x="3079725" y="1534750"/>
              <a:ext cx="97475" cy="268275"/>
            </a:xfrm>
            <a:custGeom>
              <a:avLst/>
              <a:gdLst/>
              <a:ahLst/>
              <a:cxnLst/>
              <a:rect l="l" t="t" r="r" b="b"/>
              <a:pathLst>
                <a:path w="3899" h="10731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" name="Google Shape;10846;p87">
              <a:extLst>
                <a:ext uri="{FF2B5EF4-FFF2-40B4-BE49-F238E27FC236}">
                  <a16:creationId xmlns:a16="http://schemas.microsoft.com/office/drawing/2014/main" id="{FE0525C1-9692-4048-99BF-F534736BBAB7}"/>
                </a:ext>
              </a:extLst>
            </p:cNvPr>
            <p:cNvSpPr/>
            <p:nvPr/>
          </p:nvSpPr>
          <p:spPr>
            <a:xfrm>
              <a:off x="3039725" y="1574925"/>
              <a:ext cx="75350" cy="188250"/>
            </a:xfrm>
            <a:custGeom>
              <a:avLst/>
              <a:gdLst/>
              <a:ahLst/>
              <a:cxnLst/>
              <a:rect l="l" t="t" r="r" b="b"/>
              <a:pathLst>
                <a:path w="3014" h="7530" extrusionOk="0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10847;p87">
              <a:extLst>
                <a:ext uri="{FF2B5EF4-FFF2-40B4-BE49-F238E27FC236}">
                  <a16:creationId xmlns:a16="http://schemas.microsoft.com/office/drawing/2014/main" id="{AA54BF1B-9F96-4143-A461-61916C03289B}"/>
                </a:ext>
              </a:extLst>
            </p:cNvPr>
            <p:cNvSpPr/>
            <p:nvPr/>
          </p:nvSpPr>
          <p:spPr>
            <a:xfrm>
              <a:off x="2676100" y="1456375"/>
              <a:ext cx="340700" cy="424450"/>
            </a:xfrm>
            <a:custGeom>
              <a:avLst/>
              <a:gdLst/>
              <a:ahLst/>
              <a:cxnLst/>
              <a:rect l="l" t="t" r="r" b="b"/>
              <a:pathLst>
                <a:path w="13628" h="16978" extrusionOk="0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" name="Google Shape;11850;p90">
            <a:extLst>
              <a:ext uri="{FF2B5EF4-FFF2-40B4-BE49-F238E27FC236}">
                <a16:creationId xmlns:a16="http://schemas.microsoft.com/office/drawing/2014/main" id="{FF80E660-6B86-4B7D-AE38-D15BEFE2B53C}"/>
              </a:ext>
            </a:extLst>
          </p:cNvPr>
          <p:cNvGrpSpPr/>
          <p:nvPr/>
        </p:nvGrpSpPr>
        <p:grpSpPr>
          <a:xfrm>
            <a:off x="3177929" y="2495686"/>
            <a:ext cx="360260" cy="355498"/>
            <a:chOff x="-34418125" y="2271100"/>
            <a:chExt cx="296950" cy="293025"/>
          </a:xfrm>
          <a:solidFill>
            <a:schemeClr val="bg1"/>
          </a:solidFill>
        </p:grpSpPr>
        <p:sp>
          <p:nvSpPr>
            <p:cNvPr id="70" name="Google Shape;11851;p90">
              <a:extLst>
                <a:ext uri="{FF2B5EF4-FFF2-40B4-BE49-F238E27FC236}">
                  <a16:creationId xmlns:a16="http://schemas.microsoft.com/office/drawing/2014/main" id="{4C905422-CEF7-4C79-AB5B-FDF8B8CC7704}"/>
                </a:ext>
              </a:extLst>
            </p:cNvPr>
            <p:cNvSpPr/>
            <p:nvPr/>
          </p:nvSpPr>
          <p:spPr>
            <a:xfrm>
              <a:off x="-34418125" y="2271100"/>
              <a:ext cx="296950" cy="293025"/>
            </a:xfrm>
            <a:custGeom>
              <a:avLst/>
              <a:gdLst/>
              <a:ahLst/>
              <a:cxnLst/>
              <a:rect l="l" t="t" r="r" b="b"/>
              <a:pathLst>
                <a:path w="11878" h="11721" extrusionOk="0">
                  <a:moveTo>
                    <a:pt x="6207" y="1229"/>
                  </a:moveTo>
                  <a:lnTo>
                    <a:pt x="7089" y="2080"/>
                  </a:lnTo>
                  <a:lnTo>
                    <a:pt x="6207" y="2080"/>
                  </a:lnTo>
                  <a:lnTo>
                    <a:pt x="6207" y="1229"/>
                  </a:lnTo>
                  <a:close/>
                  <a:moveTo>
                    <a:pt x="7561" y="9074"/>
                  </a:moveTo>
                  <a:lnTo>
                    <a:pt x="7561" y="10366"/>
                  </a:lnTo>
                  <a:lnTo>
                    <a:pt x="6238" y="10366"/>
                  </a:lnTo>
                  <a:lnTo>
                    <a:pt x="7561" y="9074"/>
                  </a:lnTo>
                  <a:close/>
                  <a:moveTo>
                    <a:pt x="5514" y="725"/>
                  </a:moveTo>
                  <a:lnTo>
                    <a:pt x="5514" y="2427"/>
                  </a:lnTo>
                  <a:cubicBezTo>
                    <a:pt x="5514" y="2616"/>
                    <a:pt x="5671" y="2773"/>
                    <a:pt x="5860" y="2773"/>
                  </a:cubicBezTo>
                  <a:lnTo>
                    <a:pt x="7561" y="2773"/>
                  </a:lnTo>
                  <a:lnTo>
                    <a:pt x="7561" y="4222"/>
                  </a:lnTo>
                  <a:cubicBezTo>
                    <a:pt x="6837" y="4947"/>
                    <a:pt x="6742" y="5924"/>
                    <a:pt x="6994" y="6711"/>
                  </a:cubicBezTo>
                  <a:lnTo>
                    <a:pt x="4726" y="8980"/>
                  </a:lnTo>
                  <a:lnTo>
                    <a:pt x="1670" y="8980"/>
                  </a:lnTo>
                  <a:cubicBezTo>
                    <a:pt x="1481" y="8980"/>
                    <a:pt x="1323" y="9137"/>
                    <a:pt x="1323" y="9358"/>
                  </a:cubicBezTo>
                  <a:cubicBezTo>
                    <a:pt x="1323" y="9547"/>
                    <a:pt x="1481" y="9704"/>
                    <a:pt x="1670" y="9704"/>
                  </a:cubicBezTo>
                  <a:lnTo>
                    <a:pt x="4033" y="9704"/>
                  </a:lnTo>
                  <a:lnTo>
                    <a:pt x="3718" y="10019"/>
                  </a:lnTo>
                  <a:cubicBezTo>
                    <a:pt x="3623" y="10145"/>
                    <a:pt x="3529" y="10240"/>
                    <a:pt x="3497" y="10397"/>
                  </a:cubicBezTo>
                  <a:lnTo>
                    <a:pt x="662" y="10397"/>
                  </a:lnTo>
                  <a:lnTo>
                    <a:pt x="662" y="725"/>
                  </a:lnTo>
                  <a:close/>
                  <a:moveTo>
                    <a:pt x="9295" y="4211"/>
                  </a:moveTo>
                  <a:cubicBezTo>
                    <a:pt x="9367" y="4211"/>
                    <a:pt x="9441" y="4215"/>
                    <a:pt x="9515" y="4222"/>
                  </a:cubicBezTo>
                  <a:lnTo>
                    <a:pt x="9042" y="4695"/>
                  </a:lnTo>
                  <a:cubicBezTo>
                    <a:pt x="8664" y="5073"/>
                    <a:pt x="8664" y="5766"/>
                    <a:pt x="9042" y="6144"/>
                  </a:cubicBezTo>
                  <a:cubicBezTo>
                    <a:pt x="9247" y="6349"/>
                    <a:pt x="9515" y="6451"/>
                    <a:pt x="9779" y="6451"/>
                  </a:cubicBezTo>
                  <a:cubicBezTo>
                    <a:pt x="10042" y="6451"/>
                    <a:pt x="10302" y="6349"/>
                    <a:pt x="10491" y="6144"/>
                  </a:cubicBezTo>
                  <a:lnTo>
                    <a:pt x="10964" y="5672"/>
                  </a:lnTo>
                  <a:lnTo>
                    <a:pt x="10964" y="5672"/>
                  </a:lnTo>
                  <a:cubicBezTo>
                    <a:pt x="11058" y="6239"/>
                    <a:pt x="10869" y="6743"/>
                    <a:pt x="10491" y="7089"/>
                  </a:cubicBezTo>
                  <a:cubicBezTo>
                    <a:pt x="10183" y="7418"/>
                    <a:pt x="9741" y="7626"/>
                    <a:pt x="9278" y="7626"/>
                  </a:cubicBezTo>
                  <a:cubicBezTo>
                    <a:pt x="9031" y="7626"/>
                    <a:pt x="8779" y="7567"/>
                    <a:pt x="8538" y="7436"/>
                  </a:cubicBezTo>
                  <a:cubicBezTo>
                    <a:pt x="8496" y="7415"/>
                    <a:pt x="8451" y="7404"/>
                    <a:pt x="8404" y="7404"/>
                  </a:cubicBezTo>
                  <a:cubicBezTo>
                    <a:pt x="8311" y="7404"/>
                    <a:pt x="8213" y="7446"/>
                    <a:pt x="8129" y="7530"/>
                  </a:cubicBezTo>
                  <a:lnTo>
                    <a:pt x="4726" y="10964"/>
                  </a:lnTo>
                  <a:cubicBezTo>
                    <a:pt x="4663" y="11012"/>
                    <a:pt x="4568" y="11035"/>
                    <a:pt x="4478" y="11035"/>
                  </a:cubicBezTo>
                  <a:cubicBezTo>
                    <a:pt x="4387" y="11035"/>
                    <a:pt x="4301" y="11012"/>
                    <a:pt x="4253" y="10964"/>
                  </a:cubicBezTo>
                  <a:cubicBezTo>
                    <a:pt x="4127" y="10838"/>
                    <a:pt x="4127" y="10586"/>
                    <a:pt x="4253" y="10492"/>
                  </a:cubicBezTo>
                  <a:lnTo>
                    <a:pt x="7656" y="7058"/>
                  </a:lnTo>
                  <a:cubicBezTo>
                    <a:pt x="7782" y="6932"/>
                    <a:pt x="7782" y="6774"/>
                    <a:pt x="7750" y="6648"/>
                  </a:cubicBezTo>
                  <a:cubicBezTo>
                    <a:pt x="7467" y="6113"/>
                    <a:pt x="7498" y="5356"/>
                    <a:pt x="7971" y="4821"/>
                  </a:cubicBezTo>
                  <a:cubicBezTo>
                    <a:pt x="8330" y="4407"/>
                    <a:pt x="8785" y="4211"/>
                    <a:pt x="9295" y="4211"/>
                  </a:cubicBezTo>
                  <a:close/>
                  <a:moveTo>
                    <a:pt x="378" y="1"/>
                  </a:moveTo>
                  <a:cubicBezTo>
                    <a:pt x="189" y="1"/>
                    <a:pt x="32" y="158"/>
                    <a:pt x="32" y="347"/>
                  </a:cubicBezTo>
                  <a:lnTo>
                    <a:pt x="32" y="10681"/>
                  </a:lnTo>
                  <a:cubicBezTo>
                    <a:pt x="0" y="10870"/>
                    <a:pt x="158" y="11027"/>
                    <a:pt x="347" y="11027"/>
                  </a:cubicBezTo>
                  <a:lnTo>
                    <a:pt x="3529" y="11027"/>
                  </a:lnTo>
                  <a:cubicBezTo>
                    <a:pt x="3560" y="11185"/>
                    <a:pt x="3655" y="11311"/>
                    <a:pt x="3781" y="11437"/>
                  </a:cubicBezTo>
                  <a:cubicBezTo>
                    <a:pt x="3970" y="11626"/>
                    <a:pt x="4230" y="11720"/>
                    <a:pt x="4494" y="11720"/>
                  </a:cubicBezTo>
                  <a:cubicBezTo>
                    <a:pt x="4758" y="11720"/>
                    <a:pt x="5025" y="11626"/>
                    <a:pt x="5230" y="11437"/>
                  </a:cubicBezTo>
                  <a:lnTo>
                    <a:pt x="5608" y="11027"/>
                  </a:lnTo>
                  <a:lnTo>
                    <a:pt x="7940" y="11027"/>
                  </a:lnTo>
                  <a:cubicBezTo>
                    <a:pt x="8129" y="11027"/>
                    <a:pt x="8286" y="10870"/>
                    <a:pt x="8286" y="10681"/>
                  </a:cubicBezTo>
                  <a:lnTo>
                    <a:pt x="8286" y="8349"/>
                  </a:lnTo>
                  <a:lnTo>
                    <a:pt x="8538" y="8129"/>
                  </a:lnTo>
                  <a:cubicBezTo>
                    <a:pt x="8792" y="8220"/>
                    <a:pt x="9065" y="8269"/>
                    <a:pt x="9344" y="8269"/>
                  </a:cubicBezTo>
                  <a:cubicBezTo>
                    <a:pt x="9929" y="8269"/>
                    <a:pt x="10536" y="8053"/>
                    <a:pt x="11027" y="7562"/>
                  </a:cubicBezTo>
                  <a:cubicBezTo>
                    <a:pt x="11752" y="6806"/>
                    <a:pt x="11878" y="5735"/>
                    <a:pt x="11500" y="4852"/>
                  </a:cubicBezTo>
                  <a:cubicBezTo>
                    <a:pt x="11437" y="4726"/>
                    <a:pt x="11342" y="4695"/>
                    <a:pt x="11248" y="4663"/>
                  </a:cubicBezTo>
                  <a:cubicBezTo>
                    <a:pt x="11122" y="4663"/>
                    <a:pt x="11027" y="4663"/>
                    <a:pt x="10932" y="4726"/>
                  </a:cubicBezTo>
                  <a:lnTo>
                    <a:pt x="10082" y="5609"/>
                  </a:lnTo>
                  <a:cubicBezTo>
                    <a:pt x="10019" y="5656"/>
                    <a:pt x="9924" y="5679"/>
                    <a:pt x="9834" y="5679"/>
                  </a:cubicBezTo>
                  <a:cubicBezTo>
                    <a:pt x="9743" y="5679"/>
                    <a:pt x="9657" y="5656"/>
                    <a:pt x="9609" y="5609"/>
                  </a:cubicBezTo>
                  <a:cubicBezTo>
                    <a:pt x="9483" y="5483"/>
                    <a:pt x="9483" y="5230"/>
                    <a:pt x="9609" y="5136"/>
                  </a:cubicBezTo>
                  <a:lnTo>
                    <a:pt x="10460" y="4254"/>
                  </a:lnTo>
                  <a:cubicBezTo>
                    <a:pt x="10554" y="4191"/>
                    <a:pt x="10586" y="4065"/>
                    <a:pt x="10554" y="3939"/>
                  </a:cubicBezTo>
                  <a:cubicBezTo>
                    <a:pt x="10554" y="3813"/>
                    <a:pt x="10460" y="3750"/>
                    <a:pt x="10334" y="3718"/>
                  </a:cubicBezTo>
                  <a:cubicBezTo>
                    <a:pt x="10003" y="3561"/>
                    <a:pt x="9649" y="3482"/>
                    <a:pt x="9298" y="3482"/>
                  </a:cubicBezTo>
                  <a:cubicBezTo>
                    <a:pt x="8948" y="3482"/>
                    <a:pt x="8601" y="3561"/>
                    <a:pt x="8286" y="3718"/>
                  </a:cubicBezTo>
                  <a:lnTo>
                    <a:pt x="8286" y="2395"/>
                  </a:lnTo>
                  <a:cubicBezTo>
                    <a:pt x="8286" y="2332"/>
                    <a:pt x="8255" y="2206"/>
                    <a:pt x="8192" y="2175"/>
                  </a:cubicBezTo>
                  <a:lnTo>
                    <a:pt x="6144" y="127"/>
                  </a:lnTo>
                  <a:cubicBezTo>
                    <a:pt x="6049" y="64"/>
                    <a:pt x="5986" y="1"/>
                    <a:pt x="58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852;p90">
              <a:extLst>
                <a:ext uri="{FF2B5EF4-FFF2-40B4-BE49-F238E27FC236}">
                  <a16:creationId xmlns:a16="http://schemas.microsoft.com/office/drawing/2014/main" id="{40ED0899-5079-4D7D-86A5-D5ECC27CDDE3}"/>
                </a:ext>
              </a:extLst>
            </p:cNvPr>
            <p:cNvSpPr/>
            <p:nvPr/>
          </p:nvSpPr>
          <p:spPr>
            <a:xfrm>
              <a:off x="-34331500" y="23057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853;p90">
              <a:extLst>
                <a:ext uri="{FF2B5EF4-FFF2-40B4-BE49-F238E27FC236}">
                  <a16:creationId xmlns:a16="http://schemas.microsoft.com/office/drawing/2014/main" id="{95E16459-9351-4972-B473-5688898B7ED1}"/>
                </a:ext>
              </a:extLst>
            </p:cNvPr>
            <p:cNvSpPr/>
            <p:nvPr/>
          </p:nvSpPr>
          <p:spPr>
            <a:xfrm>
              <a:off x="-34331500" y="2341200"/>
              <a:ext cx="17350" cy="69350"/>
            </a:xfrm>
            <a:custGeom>
              <a:avLst/>
              <a:gdLst/>
              <a:ahLst/>
              <a:cxnLst/>
              <a:rect l="l" t="t" r="r" b="b"/>
              <a:pathLst>
                <a:path w="694" h="277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2395"/>
                  </a:lnTo>
                  <a:cubicBezTo>
                    <a:pt x="1" y="2584"/>
                    <a:pt x="158" y="2773"/>
                    <a:pt x="347" y="2773"/>
                  </a:cubicBezTo>
                  <a:cubicBezTo>
                    <a:pt x="536" y="2773"/>
                    <a:pt x="694" y="2584"/>
                    <a:pt x="694" y="239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854;p90">
              <a:extLst>
                <a:ext uri="{FF2B5EF4-FFF2-40B4-BE49-F238E27FC236}">
                  <a16:creationId xmlns:a16="http://schemas.microsoft.com/office/drawing/2014/main" id="{D67E7AB4-9D6D-4C83-888D-95DC01BBEE36}"/>
                </a:ext>
              </a:extLst>
            </p:cNvPr>
            <p:cNvSpPr/>
            <p:nvPr/>
          </p:nvSpPr>
          <p:spPr>
            <a:xfrm>
              <a:off x="-34384275" y="2427050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06" y="694"/>
                  </a:lnTo>
                  <a:cubicBezTo>
                    <a:pt x="4695" y="694"/>
                    <a:pt x="4853" y="536"/>
                    <a:pt x="4853" y="347"/>
                  </a:cubicBezTo>
                  <a:cubicBezTo>
                    <a:pt x="4853" y="158"/>
                    <a:pt x="4695" y="1"/>
                    <a:pt x="45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855;p90">
              <a:extLst>
                <a:ext uri="{FF2B5EF4-FFF2-40B4-BE49-F238E27FC236}">
                  <a16:creationId xmlns:a16="http://schemas.microsoft.com/office/drawing/2014/main" id="{A2DE94D5-3C05-49CC-8967-2F2CDB191B62}"/>
                </a:ext>
              </a:extLst>
            </p:cNvPr>
            <p:cNvSpPr/>
            <p:nvPr/>
          </p:nvSpPr>
          <p:spPr>
            <a:xfrm>
              <a:off x="-34384275" y="2460125"/>
              <a:ext cx="88250" cy="18150"/>
            </a:xfrm>
            <a:custGeom>
              <a:avLst/>
              <a:gdLst/>
              <a:ahLst/>
              <a:cxnLst/>
              <a:rect l="l" t="t" r="r" b="b"/>
              <a:pathLst>
                <a:path w="3530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99"/>
                    <a:pt x="158" y="725"/>
                    <a:pt x="379" y="725"/>
                  </a:cubicBezTo>
                  <a:lnTo>
                    <a:pt x="3151" y="725"/>
                  </a:lnTo>
                  <a:cubicBezTo>
                    <a:pt x="3372" y="725"/>
                    <a:pt x="3530" y="568"/>
                    <a:pt x="3530" y="379"/>
                  </a:cubicBezTo>
                  <a:cubicBezTo>
                    <a:pt x="3530" y="158"/>
                    <a:pt x="3372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Donut 39">
            <a:extLst>
              <a:ext uri="{FF2B5EF4-FFF2-40B4-BE49-F238E27FC236}">
                <a16:creationId xmlns:a16="http://schemas.microsoft.com/office/drawing/2014/main" id="{8A31A8E6-F836-4E0B-A214-CC8A4E75206E}"/>
              </a:ext>
            </a:extLst>
          </p:cNvPr>
          <p:cNvSpPr/>
          <p:nvPr/>
        </p:nvSpPr>
        <p:spPr>
          <a:xfrm>
            <a:off x="4342483" y="2520208"/>
            <a:ext cx="359332" cy="3593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00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/>
          <p:nvPr/>
        </p:nvSpPr>
        <p:spPr>
          <a:xfrm>
            <a:off x="3866701" y="1389888"/>
            <a:ext cx="1410600" cy="1410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title" idx="2"/>
          </p:nvPr>
        </p:nvSpPr>
        <p:spPr>
          <a:xfrm>
            <a:off x="2549400" y="16742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sp>
        <p:nvSpPr>
          <p:cNvPr id="378" name="Google Shape;378;p44"/>
          <p:cNvSpPr/>
          <p:nvPr/>
        </p:nvSpPr>
        <p:spPr>
          <a:xfrm>
            <a:off x="1881888" y="47621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549400" y="31224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AUTH</a:t>
            </a:r>
          </a:p>
        </p:txBody>
      </p:sp>
    </p:spTree>
    <p:extLst>
      <p:ext uri="{BB962C8B-B14F-4D97-AF65-F5344CB8AC3E}">
        <p14:creationId xmlns:p14="http://schemas.microsoft.com/office/powerpoint/2010/main" val="2693414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/>
          <p:nvPr/>
        </p:nvSpPr>
        <p:spPr>
          <a:xfrm>
            <a:off x="5634438" y="1990050"/>
            <a:ext cx="1011000" cy="10110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6"/>
          <p:cNvSpPr txBox="1">
            <a:spLocks noGrp="1"/>
          </p:cNvSpPr>
          <p:nvPr>
            <p:ph type="ctrTitle"/>
          </p:nvPr>
        </p:nvSpPr>
        <p:spPr>
          <a:xfrm>
            <a:off x="792550" y="577450"/>
            <a:ext cx="4055100" cy="591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AUTH</a:t>
            </a:r>
            <a:endParaRPr dirty="0"/>
          </a:p>
        </p:txBody>
      </p:sp>
      <p:sp>
        <p:nvSpPr>
          <p:cNvPr id="395" name="Google Shape;395;p46"/>
          <p:cNvSpPr/>
          <p:nvPr/>
        </p:nvSpPr>
        <p:spPr>
          <a:xfrm>
            <a:off x="2498538" y="1990050"/>
            <a:ext cx="1011000" cy="10110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6"/>
          <p:cNvSpPr/>
          <p:nvPr/>
        </p:nvSpPr>
        <p:spPr>
          <a:xfrm>
            <a:off x="560125" y="-88925"/>
            <a:ext cx="41100" cy="14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6"/>
          <p:cNvSpPr txBox="1">
            <a:spLocks noGrp="1"/>
          </p:cNvSpPr>
          <p:nvPr>
            <p:ph type="title" idx="2"/>
          </p:nvPr>
        </p:nvSpPr>
        <p:spPr>
          <a:xfrm>
            <a:off x="1798350" y="3112550"/>
            <a:ext cx="24114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" altLang="en-US" dirty="0">
                <a:solidFill>
                  <a:schemeClr val="bg1"/>
                </a:solidFill>
              </a:rPr>
              <a:t>htpasswd</a:t>
            </a:r>
          </a:p>
        </p:txBody>
      </p:sp>
      <p:sp>
        <p:nvSpPr>
          <p:cNvPr id="398" name="Google Shape;398;p46"/>
          <p:cNvSpPr txBox="1">
            <a:spLocks noGrp="1"/>
          </p:cNvSpPr>
          <p:nvPr>
            <p:ph type="subTitle" idx="1"/>
          </p:nvPr>
        </p:nvSpPr>
        <p:spPr>
          <a:xfrm>
            <a:off x="1798350" y="3518950"/>
            <a:ext cx="24114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" altLang="en-US" dirty="0">
                <a:solidFill>
                  <a:schemeClr val="bg1"/>
                </a:solidFill>
              </a:rPr>
              <a:t>apache2-utils</a:t>
            </a:r>
          </a:p>
        </p:txBody>
      </p:sp>
      <p:sp>
        <p:nvSpPr>
          <p:cNvPr id="399" name="Google Shape;399;p46"/>
          <p:cNvSpPr txBox="1">
            <a:spLocks noGrp="1"/>
          </p:cNvSpPr>
          <p:nvPr>
            <p:ph type="title" idx="3"/>
          </p:nvPr>
        </p:nvSpPr>
        <p:spPr>
          <a:xfrm>
            <a:off x="4934250" y="3112550"/>
            <a:ext cx="24114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" altLang="en-US" dirty="0">
                <a:solidFill>
                  <a:schemeClr val="bg1"/>
                </a:solidFill>
              </a:rPr>
              <a:t>auth_basic</a:t>
            </a:r>
          </a:p>
        </p:txBody>
      </p:sp>
      <p:sp>
        <p:nvSpPr>
          <p:cNvPr id="400" name="Google Shape;400;p46"/>
          <p:cNvSpPr txBox="1">
            <a:spLocks noGrp="1"/>
          </p:cNvSpPr>
          <p:nvPr>
            <p:ph type="subTitle" idx="4"/>
          </p:nvPr>
        </p:nvSpPr>
        <p:spPr>
          <a:xfrm>
            <a:off x="4934250" y="3518950"/>
            <a:ext cx="24114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" altLang="en-US" dirty="0">
                <a:solidFill>
                  <a:schemeClr val="bg1"/>
                </a:solidFill>
              </a:rPr>
              <a:t>user_file</a:t>
            </a:r>
          </a:p>
        </p:txBody>
      </p:sp>
      <p:sp>
        <p:nvSpPr>
          <p:cNvPr id="402" name="Google Shape;402;p46"/>
          <p:cNvSpPr/>
          <p:nvPr/>
        </p:nvSpPr>
        <p:spPr>
          <a:xfrm>
            <a:off x="7209475" y="5191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6"/>
          <p:cNvSpPr/>
          <p:nvPr/>
        </p:nvSpPr>
        <p:spPr>
          <a:xfrm>
            <a:off x="160825" y="345362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1774;p90">
            <a:extLst>
              <a:ext uri="{FF2B5EF4-FFF2-40B4-BE49-F238E27FC236}">
                <a16:creationId xmlns:a16="http://schemas.microsoft.com/office/drawing/2014/main" id="{3F0D5272-26C8-4F9D-BC60-9F147FFFDB16}"/>
              </a:ext>
            </a:extLst>
          </p:cNvPr>
          <p:cNvGrpSpPr/>
          <p:nvPr/>
        </p:nvGrpSpPr>
        <p:grpSpPr>
          <a:xfrm>
            <a:off x="5870490" y="2301909"/>
            <a:ext cx="538896" cy="539682"/>
            <a:chOff x="-35134875" y="2272675"/>
            <a:chExt cx="291450" cy="291875"/>
          </a:xfrm>
          <a:solidFill>
            <a:schemeClr val="bg1"/>
          </a:solidFill>
        </p:grpSpPr>
        <p:sp>
          <p:nvSpPr>
            <p:cNvPr id="17" name="Google Shape;11775;p90">
              <a:extLst>
                <a:ext uri="{FF2B5EF4-FFF2-40B4-BE49-F238E27FC236}">
                  <a16:creationId xmlns:a16="http://schemas.microsoft.com/office/drawing/2014/main" id="{9ECAC073-3461-4059-8230-EDDCE07D3CAE}"/>
                </a:ext>
              </a:extLst>
            </p:cNvPr>
            <p:cNvSpPr/>
            <p:nvPr/>
          </p:nvSpPr>
          <p:spPr>
            <a:xfrm>
              <a:off x="-35134875" y="2272675"/>
              <a:ext cx="291450" cy="291875"/>
            </a:xfrm>
            <a:custGeom>
              <a:avLst/>
              <a:gdLst/>
              <a:ahLst/>
              <a:cxnLst/>
              <a:rect l="l" t="t" r="r" b="b"/>
              <a:pathLst>
                <a:path w="11658" h="11675" extrusionOk="0">
                  <a:moveTo>
                    <a:pt x="9925" y="662"/>
                  </a:moveTo>
                  <a:cubicBezTo>
                    <a:pt x="10460" y="662"/>
                    <a:pt x="10933" y="1135"/>
                    <a:pt x="10933" y="1733"/>
                  </a:cubicBezTo>
                  <a:lnTo>
                    <a:pt x="10933" y="5136"/>
                  </a:lnTo>
                  <a:cubicBezTo>
                    <a:pt x="10933" y="5703"/>
                    <a:pt x="10460" y="6176"/>
                    <a:pt x="9925" y="6176"/>
                  </a:cubicBezTo>
                  <a:cubicBezTo>
                    <a:pt x="9704" y="6176"/>
                    <a:pt x="9547" y="6333"/>
                    <a:pt x="9547" y="6522"/>
                  </a:cubicBezTo>
                  <a:lnTo>
                    <a:pt x="9547" y="7751"/>
                  </a:lnTo>
                  <a:lnTo>
                    <a:pt x="8192" y="6365"/>
                  </a:lnTo>
                  <a:lnTo>
                    <a:pt x="8192" y="4474"/>
                  </a:lnTo>
                  <a:cubicBezTo>
                    <a:pt x="8192" y="3529"/>
                    <a:pt x="7404" y="2742"/>
                    <a:pt x="6459" y="2742"/>
                  </a:cubicBezTo>
                  <a:lnTo>
                    <a:pt x="3372" y="2742"/>
                  </a:lnTo>
                  <a:lnTo>
                    <a:pt x="3372" y="1733"/>
                  </a:lnTo>
                  <a:cubicBezTo>
                    <a:pt x="3372" y="1166"/>
                    <a:pt x="3844" y="662"/>
                    <a:pt x="4411" y="662"/>
                  </a:cubicBezTo>
                  <a:close/>
                  <a:moveTo>
                    <a:pt x="6459" y="3403"/>
                  </a:moveTo>
                  <a:cubicBezTo>
                    <a:pt x="6995" y="3403"/>
                    <a:pt x="7499" y="3876"/>
                    <a:pt x="7499" y="4474"/>
                  </a:cubicBezTo>
                  <a:lnTo>
                    <a:pt x="7499" y="7908"/>
                  </a:lnTo>
                  <a:lnTo>
                    <a:pt x="7467" y="7908"/>
                  </a:lnTo>
                  <a:cubicBezTo>
                    <a:pt x="7467" y="8444"/>
                    <a:pt x="6995" y="8917"/>
                    <a:pt x="6396" y="8917"/>
                  </a:cubicBezTo>
                  <a:lnTo>
                    <a:pt x="3687" y="8917"/>
                  </a:lnTo>
                  <a:cubicBezTo>
                    <a:pt x="3624" y="8917"/>
                    <a:pt x="3498" y="8948"/>
                    <a:pt x="3466" y="9043"/>
                  </a:cubicBezTo>
                  <a:lnTo>
                    <a:pt x="1986" y="10492"/>
                  </a:lnTo>
                  <a:lnTo>
                    <a:pt x="1986" y="9295"/>
                  </a:lnTo>
                  <a:cubicBezTo>
                    <a:pt x="1986" y="9074"/>
                    <a:pt x="1828" y="8917"/>
                    <a:pt x="1639" y="8917"/>
                  </a:cubicBezTo>
                  <a:cubicBezTo>
                    <a:pt x="1103" y="8917"/>
                    <a:pt x="631" y="8444"/>
                    <a:pt x="631" y="7908"/>
                  </a:cubicBezTo>
                  <a:lnTo>
                    <a:pt x="631" y="4474"/>
                  </a:lnTo>
                  <a:cubicBezTo>
                    <a:pt x="631" y="3939"/>
                    <a:pt x="1103" y="3403"/>
                    <a:pt x="1639" y="3403"/>
                  </a:cubicBezTo>
                  <a:close/>
                  <a:moveTo>
                    <a:pt x="4411" y="1"/>
                  </a:moveTo>
                  <a:cubicBezTo>
                    <a:pt x="3466" y="1"/>
                    <a:pt x="2710" y="788"/>
                    <a:pt x="2710" y="1733"/>
                  </a:cubicBezTo>
                  <a:lnTo>
                    <a:pt x="2710" y="2742"/>
                  </a:lnTo>
                  <a:lnTo>
                    <a:pt x="1671" y="2742"/>
                  </a:lnTo>
                  <a:cubicBezTo>
                    <a:pt x="725" y="2742"/>
                    <a:pt x="1" y="3529"/>
                    <a:pt x="1" y="4474"/>
                  </a:cubicBezTo>
                  <a:lnTo>
                    <a:pt x="1" y="7908"/>
                  </a:lnTo>
                  <a:cubicBezTo>
                    <a:pt x="1" y="8728"/>
                    <a:pt x="568" y="9452"/>
                    <a:pt x="1355" y="9610"/>
                  </a:cubicBezTo>
                  <a:lnTo>
                    <a:pt x="1355" y="11342"/>
                  </a:lnTo>
                  <a:cubicBezTo>
                    <a:pt x="1355" y="11500"/>
                    <a:pt x="1450" y="11594"/>
                    <a:pt x="1576" y="11657"/>
                  </a:cubicBezTo>
                  <a:cubicBezTo>
                    <a:pt x="1607" y="11668"/>
                    <a:pt x="1646" y="11675"/>
                    <a:pt x="1687" y="11675"/>
                  </a:cubicBezTo>
                  <a:cubicBezTo>
                    <a:pt x="1769" y="11675"/>
                    <a:pt x="1860" y="11647"/>
                    <a:pt x="1923" y="11563"/>
                  </a:cubicBezTo>
                  <a:lnTo>
                    <a:pt x="3876" y="9610"/>
                  </a:lnTo>
                  <a:lnTo>
                    <a:pt x="6491" y="9610"/>
                  </a:lnTo>
                  <a:cubicBezTo>
                    <a:pt x="7436" y="9610"/>
                    <a:pt x="8224" y="8854"/>
                    <a:pt x="8224" y="7908"/>
                  </a:cubicBezTo>
                  <a:lnTo>
                    <a:pt x="8224" y="7341"/>
                  </a:lnTo>
                  <a:lnTo>
                    <a:pt x="9704" y="8822"/>
                  </a:lnTo>
                  <a:cubicBezTo>
                    <a:pt x="9773" y="8868"/>
                    <a:pt x="9876" y="8897"/>
                    <a:pt x="9976" y="8897"/>
                  </a:cubicBezTo>
                  <a:cubicBezTo>
                    <a:pt x="10013" y="8897"/>
                    <a:pt x="10049" y="8893"/>
                    <a:pt x="10082" y="8885"/>
                  </a:cubicBezTo>
                  <a:cubicBezTo>
                    <a:pt x="10208" y="8854"/>
                    <a:pt x="10271" y="8696"/>
                    <a:pt x="10271" y="8570"/>
                  </a:cubicBezTo>
                  <a:lnTo>
                    <a:pt x="10271" y="6837"/>
                  </a:lnTo>
                  <a:cubicBezTo>
                    <a:pt x="11059" y="6680"/>
                    <a:pt x="11658" y="5987"/>
                    <a:pt x="11658" y="5136"/>
                  </a:cubicBezTo>
                  <a:lnTo>
                    <a:pt x="11658" y="1733"/>
                  </a:lnTo>
                  <a:cubicBezTo>
                    <a:pt x="11595" y="788"/>
                    <a:pt x="10870" y="1"/>
                    <a:pt x="99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76;p90">
              <a:extLst>
                <a:ext uri="{FF2B5EF4-FFF2-40B4-BE49-F238E27FC236}">
                  <a16:creationId xmlns:a16="http://schemas.microsoft.com/office/drawing/2014/main" id="{06B267E9-0215-4D81-ADC0-5ECFDF04D9BC}"/>
                </a:ext>
              </a:extLst>
            </p:cNvPr>
            <p:cNvSpPr/>
            <p:nvPr/>
          </p:nvSpPr>
          <p:spPr>
            <a:xfrm>
              <a:off x="-350939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cubicBezTo>
                    <a:pt x="1" y="536"/>
                    <a:pt x="159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777;p90">
              <a:extLst>
                <a:ext uri="{FF2B5EF4-FFF2-40B4-BE49-F238E27FC236}">
                  <a16:creationId xmlns:a16="http://schemas.microsoft.com/office/drawing/2014/main" id="{E60B41E7-2455-4BD5-BD55-0F2A190830C2}"/>
                </a:ext>
              </a:extLst>
            </p:cNvPr>
            <p:cNvSpPr/>
            <p:nvPr/>
          </p:nvSpPr>
          <p:spPr>
            <a:xfrm>
              <a:off x="-350427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778;p90">
              <a:extLst>
                <a:ext uri="{FF2B5EF4-FFF2-40B4-BE49-F238E27FC236}">
                  <a16:creationId xmlns:a16="http://schemas.microsoft.com/office/drawing/2014/main" id="{AFA4D62B-821B-4AE7-A16F-B147D9D8E6EA}"/>
                </a:ext>
              </a:extLst>
            </p:cNvPr>
            <p:cNvSpPr/>
            <p:nvPr/>
          </p:nvSpPr>
          <p:spPr>
            <a:xfrm>
              <a:off x="-349915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1103;p88">
            <a:extLst>
              <a:ext uri="{FF2B5EF4-FFF2-40B4-BE49-F238E27FC236}">
                <a16:creationId xmlns:a16="http://schemas.microsoft.com/office/drawing/2014/main" id="{A17A6811-4F7B-4BA9-BB61-75A399348909}"/>
              </a:ext>
            </a:extLst>
          </p:cNvPr>
          <p:cNvSpPr/>
          <p:nvPr/>
        </p:nvSpPr>
        <p:spPr>
          <a:xfrm>
            <a:off x="2719804" y="2236184"/>
            <a:ext cx="569650" cy="518732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Left-Right Arrow 24">
            <a:extLst>
              <a:ext uri="{FF2B5EF4-FFF2-40B4-BE49-F238E27FC236}">
                <a16:creationId xmlns:a16="http://schemas.microsoft.com/office/drawing/2014/main" id="{214A2A1E-6F7C-464E-BB91-DA7BB9993633}"/>
              </a:ext>
            </a:extLst>
          </p:cNvPr>
          <p:cNvSpPr/>
          <p:nvPr/>
        </p:nvSpPr>
        <p:spPr>
          <a:xfrm>
            <a:off x="3907129" y="2188589"/>
            <a:ext cx="1329741" cy="496492"/>
          </a:xfrm>
          <a:prstGeom prst="leftRightArrow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059080-42DD-4752-AA04-C3818EFB0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350" y="2279550"/>
            <a:ext cx="4011300" cy="584400"/>
          </a:xfrm>
        </p:spPr>
        <p:txBody>
          <a:bodyPr/>
          <a:lstStyle/>
          <a:p>
            <a:r>
              <a:rPr lang="en-US" sz="4800" dirty="0"/>
              <a:t>THANK YOU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35959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/>
          <p:nvPr/>
        </p:nvSpPr>
        <p:spPr>
          <a:xfrm>
            <a:off x="3866701" y="1389888"/>
            <a:ext cx="1410600" cy="1410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title" idx="2"/>
          </p:nvPr>
        </p:nvSpPr>
        <p:spPr>
          <a:xfrm>
            <a:off x="2549400" y="16742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8" name="Google Shape;378;p44"/>
          <p:cNvSpPr/>
          <p:nvPr/>
        </p:nvSpPr>
        <p:spPr>
          <a:xfrm>
            <a:off x="1881888" y="47621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549400" y="31224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Repository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D9A614-CDDE-4E31-9A70-56313387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549" y="577450"/>
            <a:ext cx="2645131" cy="591593"/>
          </a:xfrm>
        </p:spPr>
        <p:txBody>
          <a:bodyPr/>
          <a:lstStyle/>
          <a:p>
            <a:r>
              <a:rPr lang="en-US" dirty="0"/>
              <a:t>Repository</a:t>
            </a:r>
            <a:endParaRPr lang="en-ID" dirty="0"/>
          </a:p>
        </p:txBody>
      </p:sp>
      <p:grpSp>
        <p:nvGrpSpPr>
          <p:cNvPr id="6" name="Google Shape;981;p78">
            <a:extLst>
              <a:ext uri="{FF2B5EF4-FFF2-40B4-BE49-F238E27FC236}">
                <a16:creationId xmlns:a16="http://schemas.microsoft.com/office/drawing/2014/main" id="{7D376AEF-D442-4815-8686-0B0725DA9D1C}"/>
              </a:ext>
            </a:extLst>
          </p:cNvPr>
          <p:cNvGrpSpPr/>
          <p:nvPr/>
        </p:nvGrpSpPr>
        <p:grpSpPr>
          <a:xfrm>
            <a:off x="579023" y="2113143"/>
            <a:ext cx="3055979" cy="1107466"/>
            <a:chOff x="4411970" y="1801825"/>
            <a:chExt cx="734586" cy="332810"/>
          </a:xfrm>
        </p:grpSpPr>
        <p:sp>
          <p:nvSpPr>
            <p:cNvPr id="7" name="Google Shape;982;p78">
              <a:extLst>
                <a:ext uri="{FF2B5EF4-FFF2-40B4-BE49-F238E27FC236}">
                  <a16:creationId xmlns:a16="http://schemas.microsoft.com/office/drawing/2014/main" id="{277D8805-2DF4-4CF6-A25A-1C3A9C945219}"/>
                </a:ext>
              </a:extLst>
            </p:cNvPr>
            <p:cNvSpPr/>
            <p:nvPr/>
          </p:nvSpPr>
          <p:spPr>
            <a:xfrm>
              <a:off x="4412043" y="1801825"/>
              <a:ext cx="734513" cy="332810"/>
            </a:xfrm>
            <a:custGeom>
              <a:avLst/>
              <a:gdLst>
                <a:gd name="connsiteX0" fmla="*/ 262 w 9999"/>
                <a:gd name="connsiteY0" fmla="*/ 0 h 8281"/>
                <a:gd name="connsiteX1" fmla="*/ 0 w 9999"/>
                <a:gd name="connsiteY1" fmla="*/ 472 h 8281"/>
                <a:gd name="connsiteX2" fmla="*/ 0 w 9999"/>
                <a:gd name="connsiteY2" fmla="*/ 7613 h 8281"/>
                <a:gd name="connsiteX3" fmla="*/ 262 w 9999"/>
                <a:gd name="connsiteY3" fmla="*/ 8085 h 8281"/>
                <a:gd name="connsiteX4" fmla="*/ 7888 w 9999"/>
                <a:gd name="connsiteY4" fmla="*/ 8085 h 8281"/>
                <a:gd name="connsiteX5" fmla="*/ 8608 w 9999"/>
                <a:gd name="connsiteY5" fmla="*/ 8281 h 8281"/>
                <a:gd name="connsiteX6" fmla="*/ 9120 w 9999"/>
                <a:gd name="connsiteY6" fmla="*/ 8085 h 8281"/>
                <a:gd name="connsiteX7" fmla="*/ 9735 w 9999"/>
                <a:gd name="connsiteY7" fmla="*/ 8085 h 8281"/>
                <a:gd name="connsiteX8" fmla="*/ 9999 w 9999"/>
                <a:gd name="connsiteY8" fmla="*/ 7613 h 8281"/>
                <a:gd name="connsiteX9" fmla="*/ 9999 w 9999"/>
                <a:gd name="connsiteY9" fmla="*/ 472 h 8281"/>
                <a:gd name="connsiteX10" fmla="*/ 9735 w 9999"/>
                <a:gd name="connsiteY10" fmla="*/ 0 h 8281"/>
                <a:gd name="connsiteX11" fmla="*/ 262 w 9999"/>
                <a:gd name="connsiteY11" fmla="*/ 0 h 8281"/>
                <a:gd name="connsiteX0" fmla="*/ 262 w 10000"/>
                <a:gd name="connsiteY0" fmla="*/ 0 h 10000"/>
                <a:gd name="connsiteX1" fmla="*/ 0 w 10000"/>
                <a:gd name="connsiteY1" fmla="*/ 570 h 10000"/>
                <a:gd name="connsiteX2" fmla="*/ 0 w 10000"/>
                <a:gd name="connsiteY2" fmla="*/ 9193 h 10000"/>
                <a:gd name="connsiteX3" fmla="*/ 262 w 10000"/>
                <a:gd name="connsiteY3" fmla="*/ 9763 h 10000"/>
                <a:gd name="connsiteX4" fmla="*/ 7889 w 10000"/>
                <a:gd name="connsiteY4" fmla="*/ 9763 h 10000"/>
                <a:gd name="connsiteX5" fmla="*/ 8609 w 10000"/>
                <a:gd name="connsiteY5" fmla="*/ 10000 h 10000"/>
                <a:gd name="connsiteX6" fmla="*/ 9121 w 10000"/>
                <a:gd name="connsiteY6" fmla="*/ 9763 h 10000"/>
                <a:gd name="connsiteX7" fmla="*/ 9736 w 10000"/>
                <a:gd name="connsiteY7" fmla="*/ 9763 h 10000"/>
                <a:gd name="connsiteX8" fmla="*/ 10000 w 10000"/>
                <a:gd name="connsiteY8" fmla="*/ 9193 h 10000"/>
                <a:gd name="connsiteX9" fmla="*/ 10000 w 10000"/>
                <a:gd name="connsiteY9" fmla="*/ 570 h 10000"/>
                <a:gd name="connsiteX10" fmla="*/ 9736 w 10000"/>
                <a:gd name="connsiteY10" fmla="*/ 0 h 10000"/>
                <a:gd name="connsiteX11" fmla="*/ 262 w 10000"/>
                <a:gd name="connsiteY11" fmla="*/ 0 h 10000"/>
                <a:gd name="connsiteX0" fmla="*/ 262 w 10000"/>
                <a:gd name="connsiteY0" fmla="*/ 0 h 9820"/>
                <a:gd name="connsiteX1" fmla="*/ 0 w 10000"/>
                <a:gd name="connsiteY1" fmla="*/ 570 h 9820"/>
                <a:gd name="connsiteX2" fmla="*/ 0 w 10000"/>
                <a:gd name="connsiteY2" fmla="*/ 9193 h 9820"/>
                <a:gd name="connsiteX3" fmla="*/ 262 w 10000"/>
                <a:gd name="connsiteY3" fmla="*/ 9763 h 9820"/>
                <a:gd name="connsiteX4" fmla="*/ 7889 w 10000"/>
                <a:gd name="connsiteY4" fmla="*/ 9763 h 9820"/>
                <a:gd name="connsiteX5" fmla="*/ 8609 w 10000"/>
                <a:gd name="connsiteY5" fmla="*/ 9820 h 9820"/>
                <a:gd name="connsiteX6" fmla="*/ 9121 w 10000"/>
                <a:gd name="connsiteY6" fmla="*/ 9763 h 9820"/>
                <a:gd name="connsiteX7" fmla="*/ 9736 w 10000"/>
                <a:gd name="connsiteY7" fmla="*/ 9763 h 9820"/>
                <a:gd name="connsiteX8" fmla="*/ 10000 w 10000"/>
                <a:gd name="connsiteY8" fmla="*/ 9193 h 9820"/>
                <a:gd name="connsiteX9" fmla="*/ 10000 w 10000"/>
                <a:gd name="connsiteY9" fmla="*/ 570 h 9820"/>
                <a:gd name="connsiteX10" fmla="*/ 9736 w 10000"/>
                <a:gd name="connsiteY10" fmla="*/ 0 h 9820"/>
                <a:gd name="connsiteX11" fmla="*/ 262 w 10000"/>
                <a:gd name="connsiteY11" fmla="*/ 0 h 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00" h="9820" extrusionOk="0">
                  <a:moveTo>
                    <a:pt x="262" y="0"/>
                  </a:moveTo>
                  <a:cubicBezTo>
                    <a:pt x="118" y="0"/>
                    <a:pt x="0" y="255"/>
                    <a:pt x="0" y="570"/>
                  </a:cubicBezTo>
                  <a:lnTo>
                    <a:pt x="0" y="9193"/>
                  </a:lnTo>
                  <a:cubicBezTo>
                    <a:pt x="0" y="9507"/>
                    <a:pt x="118" y="9763"/>
                    <a:pt x="262" y="9763"/>
                  </a:cubicBezTo>
                  <a:lnTo>
                    <a:pt x="7889" y="9763"/>
                  </a:lnTo>
                  <a:lnTo>
                    <a:pt x="8609" y="9820"/>
                  </a:lnTo>
                  <a:lnTo>
                    <a:pt x="9121" y="9763"/>
                  </a:lnTo>
                  <a:lnTo>
                    <a:pt x="9736" y="9763"/>
                  </a:lnTo>
                  <a:cubicBezTo>
                    <a:pt x="9881" y="9763"/>
                    <a:pt x="10000" y="9509"/>
                    <a:pt x="10000" y="9193"/>
                  </a:cubicBezTo>
                  <a:lnTo>
                    <a:pt x="10000" y="570"/>
                  </a:lnTo>
                  <a:cubicBezTo>
                    <a:pt x="9999" y="255"/>
                    <a:pt x="9881" y="0"/>
                    <a:pt x="9736" y="0"/>
                  </a:cubicBezTo>
                  <a:lnTo>
                    <a:pt x="262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983;p78">
              <a:extLst>
                <a:ext uri="{FF2B5EF4-FFF2-40B4-BE49-F238E27FC236}">
                  <a16:creationId xmlns:a16="http://schemas.microsoft.com/office/drawing/2014/main" id="{24FF9CD6-DBE9-4404-B194-8BA526F4A074}"/>
                </a:ext>
              </a:extLst>
            </p:cNvPr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" name="그룹 6">
            <a:extLst>
              <a:ext uri="{FF2B5EF4-FFF2-40B4-BE49-F238E27FC236}">
                <a16:creationId xmlns:a16="http://schemas.microsoft.com/office/drawing/2014/main" id="{E9BB991D-D6C6-4B9D-BD11-8AC49278F912}"/>
              </a:ext>
            </a:extLst>
          </p:cNvPr>
          <p:cNvGrpSpPr/>
          <p:nvPr/>
        </p:nvGrpSpPr>
        <p:grpSpPr>
          <a:xfrm>
            <a:off x="1464075" y="2272314"/>
            <a:ext cx="2007837" cy="741231"/>
            <a:chOff x="2022221" y="3259901"/>
            <a:chExt cx="2007837" cy="7412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3FCB31-61CF-43C8-AFEF-1494C4F438FD}"/>
                </a:ext>
              </a:extLst>
            </p:cNvPr>
            <p:cNvSpPr txBox="1"/>
            <p:nvPr/>
          </p:nvSpPr>
          <p:spPr>
            <a:xfrm>
              <a:off x="2022222" y="3540757"/>
              <a:ext cx="200783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200" dirty="0">
                  <a:solidFill>
                    <a:schemeClr val="bg1"/>
                  </a:solidFill>
                  <a:latin typeface="Libre Franklin" panose="020B0604020202020204" charset="0"/>
                </a:rPr>
                <a:t>CLONE AND MAKE IT PRIVATE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3D237C-6C40-4FDA-B479-3EEF19ED6F54}"/>
                </a:ext>
              </a:extLst>
            </p:cNvPr>
            <p:cNvSpPr txBox="1"/>
            <p:nvPr/>
          </p:nvSpPr>
          <p:spPr>
            <a:xfrm>
              <a:off x="2022221" y="3259901"/>
              <a:ext cx="200783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400" b="1" dirty="0">
                  <a:solidFill>
                    <a:schemeClr val="bg1"/>
                  </a:solidFill>
                  <a:latin typeface="Libre Franklin" panose="020B0604020202020204" charset="0"/>
                </a:rPr>
                <a:t>DUPLICATE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2219E3-7B6D-49A1-9077-145ED7D3E1FD}"/>
              </a:ext>
            </a:extLst>
          </p:cNvPr>
          <p:cNvSpPr txBox="1"/>
          <p:nvPr/>
        </p:nvSpPr>
        <p:spPr>
          <a:xfrm>
            <a:off x="536581" y="2234277"/>
            <a:ext cx="764403" cy="5847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Righteous" panose="020B060402020202020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latin typeface="Righteous" panose="020B0604020202020204" charset="0"/>
            </a:endParaRPr>
          </a:p>
        </p:txBody>
      </p:sp>
      <p:grpSp>
        <p:nvGrpSpPr>
          <p:cNvPr id="13" name="Google Shape;981;p78">
            <a:extLst>
              <a:ext uri="{FF2B5EF4-FFF2-40B4-BE49-F238E27FC236}">
                <a16:creationId xmlns:a16="http://schemas.microsoft.com/office/drawing/2014/main" id="{A3EC2A42-DE42-4C5D-A564-467BD03DCF95}"/>
              </a:ext>
            </a:extLst>
          </p:cNvPr>
          <p:cNvGrpSpPr/>
          <p:nvPr/>
        </p:nvGrpSpPr>
        <p:grpSpPr>
          <a:xfrm>
            <a:off x="5494360" y="2113143"/>
            <a:ext cx="3055979" cy="1107466"/>
            <a:chOff x="4411970" y="1801825"/>
            <a:chExt cx="734586" cy="332810"/>
          </a:xfrm>
        </p:grpSpPr>
        <p:sp>
          <p:nvSpPr>
            <p:cNvPr id="14" name="Google Shape;982;p78">
              <a:extLst>
                <a:ext uri="{FF2B5EF4-FFF2-40B4-BE49-F238E27FC236}">
                  <a16:creationId xmlns:a16="http://schemas.microsoft.com/office/drawing/2014/main" id="{45AC97EC-D93B-4FA2-85C9-758A0F154BDD}"/>
                </a:ext>
              </a:extLst>
            </p:cNvPr>
            <p:cNvSpPr/>
            <p:nvPr/>
          </p:nvSpPr>
          <p:spPr>
            <a:xfrm>
              <a:off x="4412043" y="1801825"/>
              <a:ext cx="734513" cy="332810"/>
            </a:xfrm>
            <a:custGeom>
              <a:avLst/>
              <a:gdLst>
                <a:gd name="connsiteX0" fmla="*/ 262 w 9999"/>
                <a:gd name="connsiteY0" fmla="*/ 0 h 8281"/>
                <a:gd name="connsiteX1" fmla="*/ 0 w 9999"/>
                <a:gd name="connsiteY1" fmla="*/ 472 h 8281"/>
                <a:gd name="connsiteX2" fmla="*/ 0 w 9999"/>
                <a:gd name="connsiteY2" fmla="*/ 7613 h 8281"/>
                <a:gd name="connsiteX3" fmla="*/ 262 w 9999"/>
                <a:gd name="connsiteY3" fmla="*/ 8085 h 8281"/>
                <a:gd name="connsiteX4" fmla="*/ 7888 w 9999"/>
                <a:gd name="connsiteY4" fmla="*/ 8085 h 8281"/>
                <a:gd name="connsiteX5" fmla="*/ 8608 w 9999"/>
                <a:gd name="connsiteY5" fmla="*/ 8281 h 8281"/>
                <a:gd name="connsiteX6" fmla="*/ 9120 w 9999"/>
                <a:gd name="connsiteY6" fmla="*/ 8085 h 8281"/>
                <a:gd name="connsiteX7" fmla="*/ 9735 w 9999"/>
                <a:gd name="connsiteY7" fmla="*/ 8085 h 8281"/>
                <a:gd name="connsiteX8" fmla="*/ 9999 w 9999"/>
                <a:gd name="connsiteY8" fmla="*/ 7613 h 8281"/>
                <a:gd name="connsiteX9" fmla="*/ 9999 w 9999"/>
                <a:gd name="connsiteY9" fmla="*/ 472 h 8281"/>
                <a:gd name="connsiteX10" fmla="*/ 9735 w 9999"/>
                <a:gd name="connsiteY10" fmla="*/ 0 h 8281"/>
                <a:gd name="connsiteX11" fmla="*/ 262 w 9999"/>
                <a:gd name="connsiteY11" fmla="*/ 0 h 8281"/>
                <a:gd name="connsiteX0" fmla="*/ 262 w 10000"/>
                <a:gd name="connsiteY0" fmla="*/ 0 h 10000"/>
                <a:gd name="connsiteX1" fmla="*/ 0 w 10000"/>
                <a:gd name="connsiteY1" fmla="*/ 570 h 10000"/>
                <a:gd name="connsiteX2" fmla="*/ 0 w 10000"/>
                <a:gd name="connsiteY2" fmla="*/ 9193 h 10000"/>
                <a:gd name="connsiteX3" fmla="*/ 262 w 10000"/>
                <a:gd name="connsiteY3" fmla="*/ 9763 h 10000"/>
                <a:gd name="connsiteX4" fmla="*/ 7889 w 10000"/>
                <a:gd name="connsiteY4" fmla="*/ 9763 h 10000"/>
                <a:gd name="connsiteX5" fmla="*/ 8609 w 10000"/>
                <a:gd name="connsiteY5" fmla="*/ 10000 h 10000"/>
                <a:gd name="connsiteX6" fmla="*/ 9121 w 10000"/>
                <a:gd name="connsiteY6" fmla="*/ 9763 h 10000"/>
                <a:gd name="connsiteX7" fmla="*/ 9736 w 10000"/>
                <a:gd name="connsiteY7" fmla="*/ 9763 h 10000"/>
                <a:gd name="connsiteX8" fmla="*/ 10000 w 10000"/>
                <a:gd name="connsiteY8" fmla="*/ 9193 h 10000"/>
                <a:gd name="connsiteX9" fmla="*/ 10000 w 10000"/>
                <a:gd name="connsiteY9" fmla="*/ 570 h 10000"/>
                <a:gd name="connsiteX10" fmla="*/ 9736 w 10000"/>
                <a:gd name="connsiteY10" fmla="*/ 0 h 10000"/>
                <a:gd name="connsiteX11" fmla="*/ 262 w 10000"/>
                <a:gd name="connsiteY11" fmla="*/ 0 h 10000"/>
                <a:gd name="connsiteX0" fmla="*/ 262 w 10000"/>
                <a:gd name="connsiteY0" fmla="*/ 0 h 9820"/>
                <a:gd name="connsiteX1" fmla="*/ 0 w 10000"/>
                <a:gd name="connsiteY1" fmla="*/ 570 h 9820"/>
                <a:gd name="connsiteX2" fmla="*/ 0 w 10000"/>
                <a:gd name="connsiteY2" fmla="*/ 9193 h 9820"/>
                <a:gd name="connsiteX3" fmla="*/ 262 w 10000"/>
                <a:gd name="connsiteY3" fmla="*/ 9763 h 9820"/>
                <a:gd name="connsiteX4" fmla="*/ 7889 w 10000"/>
                <a:gd name="connsiteY4" fmla="*/ 9763 h 9820"/>
                <a:gd name="connsiteX5" fmla="*/ 8609 w 10000"/>
                <a:gd name="connsiteY5" fmla="*/ 9820 h 9820"/>
                <a:gd name="connsiteX6" fmla="*/ 9121 w 10000"/>
                <a:gd name="connsiteY6" fmla="*/ 9763 h 9820"/>
                <a:gd name="connsiteX7" fmla="*/ 9736 w 10000"/>
                <a:gd name="connsiteY7" fmla="*/ 9763 h 9820"/>
                <a:gd name="connsiteX8" fmla="*/ 10000 w 10000"/>
                <a:gd name="connsiteY8" fmla="*/ 9193 h 9820"/>
                <a:gd name="connsiteX9" fmla="*/ 10000 w 10000"/>
                <a:gd name="connsiteY9" fmla="*/ 570 h 9820"/>
                <a:gd name="connsiteX10" fmla="*/ 9736 w 10000"/>
                <a:gd name="connsiteY10" fmla="*/ 0 h 9820"/>
                <a:gd name="connsiteX11" fmla="*/ 262 w 10000"/>
                <a:gd name="connsiteY11" fmla="*/ 0 h 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00" h="9820" extrusionOk="0">
                  <a:moveTo>
                    <a:pt x="262" y="0"/>
                  </a:moveTo>
                  <a:cubicBezTo>
                    <a:pt x="118" y="0"/>
                    <a:pt x="0" y="255"/>
                    <a:pt x="0" y="570"/>
                  </a:cubicBezTo>
                  <a:lnTo>
                    <a:pt x="0" y="9193"/>
                  </a:lnTo>
                  <a:cubicBezTo>
                    <a:pt x="0" y="9507"/>
                    <a:pt x="118" y="9763"/>
                    <a:pt x="262" y="9763"/>
                  </a:cubicBezTo>
                  <a:lnTo>
                    <a:pt x="7889" y="9763"/>
                  </a:lnTo>
                  <a:lnTo>
                    <a:pt x="8609" y="9820"/>
                  </a:lnTo>
                  <a:lnTo>
                    <a:pt x="9121" y="9763"/>
                  </a:lnTo>
                  <a:lnTo>
                    <a:pt x="9736" y="9763"/>
                  </a:lnTo>
                  <a:cubicBezTo>
                    <a:pt x="9881" y="9763"/>
                    <a:pt x="10000" y="9509"/>
                    <a:pt x="10000" y="9193"/>
                  </a:cubicBezTo>
                  <a:lnTo>
                    <a:pt x="10000" y="570"/>
                  </a:lnTo>
                  <a:cubicBezTo>
                    <a:pt x="9999" y="255"/>
                    <a:pt x="9881" y="0"/>
                    <a:pt x="9736" y="0"/>
                  </a:cubicBezTo>
                  <a:lnTo>
                    <a:pt x="262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983;p78">
              <a:extLst>
                <a:ext uri="{FF2B5EF4-FFF2-40B4-BE49-F238E27FC236}">
                  <a16:creationId xmlns:a16="http://schemas.microsoft.com/office/drawing/2014/main" id="{8462E229-498F-480E-B7E7-C638A9C18887}"/>
                </a:ext>
              </a:extLst>
            </p:cNvPr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27013E4-A218-4103-8C9F-04AC459D833E}"/>
              </a:ext>
            </a:extLst>
          </p:cNvPr>
          <p:cNvSpPr txBox="1"/>
          <p:nvPr/>
        </p:nvSpPr>
        <p:spPr>
          <a:xfrm>
            <a:off x="5451918" y="2234277"/>
            <a:ext cx="764403" cy="5847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Righteous" panose="020B060402020202020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latin typeface="Righteous" panose="020B0604020202020204" charset="0"/>
            </a:endParaRPr>
          </a:p>
        </p:txBody>
      </p:sp>
      <p:grpSp>
        <p:nvGrpSpPr>
          <p:cNvPr id="21" name="그룹 7">
            <a:extLst>
              <a:ext uri="{FF2B5EF4-FFF2-40B4-BE49-F238E27FC236}">
                <a16:creationId xmlns:a16="http://schemas.microsoft.com/office/drawing/2014/main" id="{A3A23206-1678-4E7F-BA33-818CC6EA5A17}"/>
              </a:ext>
            </a:extLst>
          </p:cNvPr>
          <p:cNvGrpSpPr/>
          <p:nvPr/>
        </p:nvGrpSpPr>
        <p:grpSpPr>
          <a:xfrm>
            <a:off x="6363454" y="2255576"/>
            <a:ext cx="2068113" cy="799714"/>
            <a:chOff x="8273497" y="3259901"/>
            <a:chExt cx="1940023" cy="6644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0B3284-C4DF-40A2-A9F3-60765C5931B2}"/>
                </a:ext>
              </a:extLst>
            </p:cNvPr>
            <p:cNvSpPr txBox="1"/>
            <p:nvPr/>
          </p:nvSpPr>
          <p:spPr>
            <a:xfrm>
              <a:off x="8273498" y="3540757"/>
              <a:ext cx="1940022" cy="383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200" dirty="0">
                  <a:solidFill>
                    <a:schemeClr val="bg1"/>
                  </a:solidFill>
                  <a:latin typeface="Libre Franklin" panose="020B0604020202020204" charset="0"/>
                </a:rPr>
                <a:t>ADD DEPLOYMENT AND PRODUCTION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377CDE-8324-4B84-B163-F33F4D82A84E}"/>
                </a:ext>
              </a:extLst>
            </p:cNvPr>
            <p:cNvSpPr txBox="1"/>
            <p:nvPr/>
          </p:nvSpPr>
          <p:spPr>
            <a:xfrm>
              <a:off x="8273497" y="3259901"/>
              <a:ext cx="1940022" cy="25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1400" b="1" dirty="0">
                  <a:solidFill>
                    <a:schemeClr val="bg1"/>
                  </a:solidFill>
                  <a:latin typeface="Libre Franklin" panose="020B0604020202020204" charset="0"/>
                </a:rPr>
                <a:t>ADD NEW BRANCH</a:t>
              </a:r>
            </a:p>
          </p:txBody>
        </p:sp>
      </p:grpSp>
      <p:sp>
        <p:nvSpPr>
          <p:cNvPr id="24" name="Left-Right Arrow 24">
            <a:extLst>
              <a:ext uri="{FF2B5EF4-FFF2-40B4-BE49-F238E27FC236}">
                <a16:creationId xmlns:a16="http://schemas.microsoft.com/office/drawing/2014/main" id="{E1B49DC9-84C7-489C-835B-E4831C5367C9}"/>
              </a:ext>
            </a:extLst>
          </p:cNvPr>
          <p:cNvSpPr/>
          <p:nvPr/>
        </p:nvSpPr>
        <p:spPr>
          <a:xfrm>
            <a:off x="3771648" y="2421348"/>
            <a:ext cx="1586066" cy="592197"/>
          </a:xfrm>
          <a:prstGeom prst="leftRightArrow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3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/>
          <p:nvPr/>
        </p:nvSpPr>
        <p:spPr>
          <a:xfrm>
            <a:off x="3866701" y="1389888"/>
            <a:ext cx="1410600" cy="1410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"/>
          <p:cNvSpPr txBox="1">
            <a:spLocks noGrp="1"/>
          </p:cNvSpPr>
          <p:nvPr>
            <p:ph type="title" idx="2"/>
          </p:nvPr>
        </p:nvSpPr>
        <p:spPr>
          <a:xfrm>
            <a:off x="2549400" y="16742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8" name="Google Shape;378;p44"/>
          <p:cNvSpPr/>
          <p:nvPr/>
        </p:nvSpPr>
        <p:spPr>
          <a:xfrm>
            <a:off x="1881888" y="4762175"/>
            <a:ext cx="191400" cy="191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549400" y="3122488"/>
            <a:ext cx="4045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86461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nal-flow">
            <a:extLst>
              <a:ext uri="{FF2B5EF4-FFF2-40B4-BE49-F238E27FC236}">
                <a16:creationId xmlns:a16="http://schemas.microsoft.com/office/drawing/2014/main" id="{FEEAB06C-C7B0-4FC7-9FE5-A2EC84E62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45" y="1380623"/>
            <a:ext cx="7223110" cy="26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4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842F-95D2-44D7-B1B4-A3AEE71AE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550" y="312756"/>
            <a:ext cx="3483000" cy="577582"/>
          </a:xfrm>
        </p:spPr>
        <p:txBody>
          <a:bodyPr/>
          <a:lstStyle/>
          <a:p>
            <a:r>
              <a:rPr lang="en-US" dirty="0"/>
              <a:t>NAT INSTANCE</a:t>
            </a:r>
            <a:endParaRPr lang="en-ID" dirty="0"/>
          </a:p>
        </p:txBody>
      </p:sp>
      <p:grpSp>
        <p:nvGrpSpPr>
          <p:cNvPr id="3" name="Google Shape;7797;p80">
            <a:extLst>
              <a:ext uri="{FF2B5EF4-FFF2-40B4-BE49-F238E27FC236}">
                <a16:creationId xmlns:a16="http://schemas.microsoft.com/office/drawing/2014/main" id="{6554DA8D-02BC-43C6-B9E7-68D6D92AF54E}"/>
              </a:ext>
            </a:extLst>
          </p:cNvPr>
          <p:cNvGrpSpPr/>
          <p:nvPr/>
        </p:nvGrpSpPr>
        <p:grpSpPr>
          <a:xfrm rot="16200000">
            <a:off x="-411554" y="2606880"/>
            <a:ext cx="3267315" cy="611817"/>
            <a:chOff x="998425" y="1182125"/>
            <a:chExt cx="1065400" cy="199500"/>
          </a:xfrm>
        </p:grpSpPr>
        <p:sp>
          <p:nvSpPr>
            <p:cNvPr id="4" name="Google Shape;7798;p80">
              <a:extLst>
                <a:ext uri="{FF2B5EF4-FFF2-40B4-BE49-F238E27FC236}">
                  <a16:creationId xmlns:a16="http://schemas.microsoft.com/office/drawing/2014/main" id="{86D7EC05-4138-42E2-B31A-6603CE293D34}"/>
                </a:ext>
              </a:extLst>
            </p:cNvPr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799;p80">
              <a:extLst>
                <a:ext uri="{FF2B5EF4-FFF2-40B4-BE49-F238E27FC236}">
                  <a16:creationId xmlns:a16="http://schemas.microsoft.com/office/drawing/2014/main" id="{B9F2DF58-3067-44A4-B418-6C0B71FCC33E}"/>
                </a:ext>
              </a:extLst>
            </p:cNvPr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00;p80">
              <a:extLst>
                <a:ext uri="{FF2B5EF4-FFF2-40B4-BE49-F238E27FC236}">
                  <a16:creationId xmlns:a16="http://schemas.microsoft.com/office/drawing/2014/main" id="{62CD262B-8468-4DFC-96B9-115BB6D15C36}"/>
                </a:ext>
              </a:extLst>
            </p:cNvPr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01;p80">
              <a:extLst>
                <a:ext uri="{FF2B5EF4-FFF2-40B4-BE49-F238E27FC236}">
                  <a16:creationId xmlns:a16="http://schemas.microsoft.com/office/drawing/2014/main" id="{2CF5DFED-CDF2-45B7-9025-A305F3ECE45B}"/>
                </a:ext>
              </a:extLst>
            </p:cNvPr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02;p80">
              <a:extLst>
                <a:ext uri="{FF2B5EF4-FFF2-40B4-BE49-F238E27FC236}">
                  <a16:creationId xmlns:a16="http://schemas.microsoft.com/office/drawing/2014/main" id="{D25E7CEE-0892-4126-ADE0-B2E597FF0D07}"/>
                </a:ext>
              </a:extLst>
            </p:cNvPr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B72B88A-9F6D-4ADB-B923-832CA7A80F6B}"/>
              </a:ext>
            </a:extLst>
          </p:cNvPr>
          <p:cNvSpPr txBox="1"/>
          <p:nvPr/>
        </p:nvSpPr>
        <p:spPr>
          <a:xfrm>
            <a:off x="1655433" y="1313171"/>
            <a:ext cx="2194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chemeClr val="bg1"/>
                </a:solidFill>
                <a:latin typeface="Libre Franklin" panose="020B0604020202020204" charset="0"/>
              </a:rPr>
              <a:t>CREATE PUBLIC AND PRIVATE SUBNET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845D5-9070-4320-ABCC-985CB02F93EE}"/>
              </a:ext>
            </a:extLst>
          </p:cNvPr>
          <p:cNvSpPr txBox="1"/>
          <p:nvPr/>
        </p:nvSpPr>
        <p:spPr>
          <a:xfrm>
            <a:off x="1655433" y="2362016"/>
            <a:ext cx="2194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chemeClr val="bg1"/>
                </a:solidFill>
                <a:latin typeface="Libre Franklin" panose="020B0604020202020204" charset="0"/>
                <a:cs typeface="Arial" panose="020B0604020202020204" pitchFamily="34" charset="0"/>
              </a:rPr>
              <a:t>CREATE VPC NAT HVM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51F0E-20D2-4F9C-A3CA-8E7EFF24D521}"/>
              </a:ext>
            </a:extLst>
          </p:cNvPr>
          <p:cNvSpPr txBox="1"/>
          <p:nvPr/>
        </p:nvSpPr>
        <p:spPr>
          <a:xfrm>
            <a:off x="1655433" y="3195418"/>
            <a:ext cx="21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chemeClr val="bg1"/>
                </a:solidFill>
                <a:latin typeface="Libre Franklin" panose="020B0604020202020204" charset="0"/>
              </a:rPr>
              <a:t>ADD ROUTE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AF843-A1FF-4E13-B7AA-746EFB5176C0}"/>
              </a:ext>
            </a:extLst>
          </p:cNvPr>
          <p:cNvSpPr txBox="1"/>
          <p:nvPr/>
        </p:nvSpPr>
        <p:spPr>
          <a:xfrm>
            <a:off x="1655433" y="4095059"/>
            <a:ext cx="21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chemeClr val="bg1"/>
                </a:solidFill>
                <a:latin typeface="Libre Franklin" panose="020B0604020202020204" charset="0"/>
              </a:rPr>
              <a:t>IMPLEMENT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8051C-134C-481F-9483-529E68061012}"/>
              </a:ext>
            </a:extLst>
          </p:cNvPr>
          <p:cNvSpPr txBox="1"/>
          <p:nvPr/>
        </p:nvSpPr>
        <p:spPr>
          <a:xfrm>
            <a:off x="916194" y="1354551"/>
            <a:ext cx="61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ighteous" panose="020B0604020202020204" charset="0"/>
              </a:rPr>
              <a:t>1</a:t>
            </a:r>
            <a:endParaRPr lang="en-ID" sz="2400" b="1" dirty="0">
              <a:solidFill>
                <a:schemeClr val="bg1"/>
              </a:solidFill>
              <a:latin typeface="Righteous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B17533-453C-44A7-AB1E-9E737AE8B105}"/>
              </a:ext>
            </a:extLst>
          </p:cNvPr>
          <p:cNvSpPr txBox="1"/>
          <p:nvPr/>
        </p:nvSpPr>
        <p:spPr>
          <a:xfrm>
            <a:off x="916194" y="2272868"/>
            <a:ext cx="61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ighteous" panose="020B0604020202020204" charset="0"/>
              </a:rPr>
              <a:t>2</a:t>
            </a:r>
            <a:endParaRPr lang="en-ID" sz="2400" b="1" dirty="0">
              <a:solidFill>
                <a:schemeClr val="bg1"/>
              </a:solidFill>
              <a:latin typeface="Righteous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41C2A-2B54-43D0-BE64-4D7E116A31CD}"/>
              </a:ext>
            </a:extLst>
          </p:cNvPr>
          <p:cNvSpPr txBox="1"/>
          <p:nvPr/>
        </p:nvSpPr>
        <p:spPr>
          <a:xfrm>
            <a:off x="916194" y="3123326"/>
            <a:ext cx="61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ighteous" panose="020B0604020202020204" charset="0"/>
              </a:rPr>
              <a:t>3</a:t>
            </a:r>
            <a:endParaRPr lang="en-ID" sz="2400" b="1" dirty="0">
              <a:solidFill>
                <a:schemeClr val="bg1"/>
              </a:solidFill>
              <a:latin typeface="Righteous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0F89D-366D-4649-B148-14D97867A2D9}"/>
              </a:ext>
            </a:extLst>
          </p:cNvPr>
          <p:cNvSpPr txBox="1"/>
          <p:nvPr/>
        </p:nvSpPr>
        <p:spPr>
          <a:xfrm>
            <a:off x="916194" y="4000416"/>
            <a:ext cx="61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ighteous" panose="020B0604020202020204" charset="0"/>
              </a:rPr>
              <a:t>4</a:t>
            </a:r>
            <a:endParaRPr lang="en-ID" sz="2400" b="1" dirty="0">
              <a:solidFill>
                <a:schemeClr val="bg1"/>
              </a:solidFill>
              <a:latin typeface="Righteous" panose="020B060402020202020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DFC459-A6E8-4D2C-8D30-91931591B89F}"/>
              </a:ext>
            </a:extLst>
          </p:cNvPr>
          <p:cNvGrpSpPr/>
          <p:nvPr/>
        </p:nvGrpSpPr>
        <p:grpSpPr>
          <a:xfrm>
            <a:off x="4718769" y="1052934"/>
            <a:ext cx="3509037" cy="3493512"/>
            <a:chOff x="6867738" y="1778672"/>
            <a:chExt cx="4305686" cy="428663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F6BBC0-4DE7-4CDA-AA97-83245B1EDF7F}"/>
                </a:ext>
              </a:extLst>
            </p:cNvPr>
            <p:cNvGrpSpPr/>
            <p:nvPr/>
          </p:nvGrpSpPr>
          <p:grpSpPr>
            <a:xfrm>
              <a:off x="6867738" y="1778672"/>
              <a:ext cx="4305686" cy="4286637"/>
              <a:chOff x="4583464" y="1539036"/>
              <a:chExt cx="3595720" cy="3579812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F6556B4-83D9-4A34-B971-71AF30153794}"/>
                  </a:ext>
                </a:extLst>
              </p:cNvPr>
              <p:cNvSpPr/>
              <p:nvPr/>
            </p:nvSpPr>
            <p:spPr>
              <a:xfrm>
                <a:off x="6138174" y="1539036"/>
                <a:ext cx="504056" cy="504056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16E0689-1CAB-425A-A01A-C6299EF213CE}"/>
                  </a:ext>
                </a:extLst>
              </p:cNvPr>
              <p:cNvGrpSpPr/>
              <p:nvPr/>
            </p:nvGrpSpPr>
            <p:grpSpPr>
              <a:xfrm>
                <a:off x="5634118" y="2564904"/>
                <a:ext cx="1512168" cy="1512168"/>
                <a:chOff x="5634118" y="2834934"/>
                <a:chExt cx="1512168" cy="1512168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8DDA239B-22E6-4457-8BBF-824F0C2DABDF}"/>
                    </a:ext>
                  </a:extLst>
                </p:cNvPr>
                <p:cNvSpPr/>
                <p:nvPr/>
              </p:nvSpPr>
              <p:spPr>
                <a:xfrm>
                  <a:off x="5724127" y="2924944"/>
                  <a:ext cx="1332148" cy="133214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  <a:effectLst>
                  <a:glow rad="76200">
                    <a:schemeClr val="bg1">
                      <a:alpha val="1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54B79D4-1E24-4251-AE98-0829FFECC6C3}"/>
                    </a:ext>
                  </a:extLst>
                </p:cNvPr>
                <p:cNvSpPr/>
                <p:nvPr/>
              </p:nvSpPr>
              <p:spPr>
                <a:xfrm>
                  <a:off x="5634118" y="2834934"/>
                  <a:ext cx="1512168" cy="1512168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5F7F1F0-992F-4F6C-90F4-C05DDA96F3DE}"/>
                  </a:ext>
                </a:extLst>
              </p:cNvPr>
              <p:cNvSpPr/>
              <p:nvPr/>
            </p:nvSpPr>
            <p:spPr>
              <a:xfrm>
                <a:off x="6138174" y="4614792"/>
                <a:ext cx="504056" cy="504056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7BC8890-CFA1-403A-AAAB-58CD57410CE9}"/>
                  </a:ext>
                </a:extLst>
              </p:cNvPr>
              <p:cNvSpPr/>
              <p:nvPr/>
            </p:nvSpPr>
            <p:spPr>
              <a:xfrm>
                <a:off x="5086533" y="1988840"/>
                <a:ext cx="504056" cy="504056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05B1480-915B-4B26-A962-627E3039B5B2}"/>
                  </a:ext>
                </a:extLst>
              </p:cNvPr>
              <p:cNvSpPr/>
              <p:nvPr/>
            </p:nvSpPr>
            <p:spPr>
              <a:xfrm>
                <a:off x="7227551" y="4119614"/>
                <a:ext cx="504056" cy="504056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74A3E68-4A31-4A20-B5B9-2862D82F2D6C}"/>
                  </a:ext>
                </a:extLst>
              </p:cNvPr>
              <p:cNvSpPr/>
              <p:nvPr/>
            </p:nvSpPr>
            <p:spPr>
              <a:xfrm>
                <a:off x="7675128" y="3068960"/>
                <a:ext cx="504056" cy="504056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84F7963-6FB6-49FD-910B-E567BD996520}"/>
                  </a:ext>
                </a:extLst>
              </p:cNvPr>
              <p:cNvSpPr/>
              <p:nvPr/>
            </p:nvSpPr>
            <p:spPr>
              <a:xfrm>
                <a:off x="4583464" y="3068960"/>
                <a:ext cx="504056" cy="504056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EF56B3A-5FD6-45DC-BE81-71FB7426A13F}"/>
                  </a:ext>
                </a:extLst>
              </p:cNvPr>
              <p:cNvSpPr/>
              <p:nvPr/>
            </p:nvSpPr>
            <p:spPr>
              <a:xfrm>
                <a:off x="7308304" y="2043092"/>
                <a:ext cx="504056" cy="504056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20F4C73-A734-46A4-B5EF-33D9B4C27A27}"/>
                  </a:ext>
                </a:extLst>
              </p:cNvPr>
              <p:cNvSpPr/>
              <p:nvPr/>
            </p:nvSpPr>
            <p:spPr>
              <a:xfrm>
                <a:off x="5059910" y="4221088"/>
                <a:ext cx="504056" cy="504056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6D6BB07-B95E-4626-81ED-2CC154511BBB}"/>
                  </a:ext>
                </a:extLst>
              </p:cNvPr>
              <p:cNvCxnSpPr>
                <a:stCxn id="52" idx="5"/>
                <a:endCxn id="68" idx="1"/>
              </p:cNvCxnSpPr>
              <p:nvPr/>
            </p:nvCxnSpPr>
            <p:spPr>
              <a:xfrm>
                <a:off x="5516771" y="2419079"/>
                <a:ext cx="338799" cy="367277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4DDA20E-F276-4E65-BDB4-E6EACAE7A5AA}"/>
                  </a:ext>
                </a:extLst>
              </p:cNvPr>
              <p:cNvCxnSpPr>
                <a:stCxn id="55" idx="6"/>
                <a:endCxn id="68" idx="2"/>
              </p:cNvCxnSpPr>
              <p:nvPr/>
            </p:nvCxnSpPr>
            <p:spPr>
              <a:xfrm>
                <a:off x="5087520" y="3320988"/>
                <a:ext cx="54659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33FC486-65FD-4F0E-99E9-50FF07A31C81}"/>
                  </a:ext>
                </a:extLst>
              </p:cNvPr>
              <p:cNvCxnSpPr>
                <a:stCxn id="57" idx="7"/>
                <a:endCxn id="68" idx="3"/>
              </p:cNvCxnSpPr>
              <p:nvPr/>
            </p:nvCxnSpPr>
            <p:spPr>
              <a:xfrm flipV="1">
                <a:off x="5490149" y="3855620"/>
                <a:ext cx="365421" cy="439285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A5FA742-0059-455E-BD6A-0DE288AE27F9}"/>
                  </a:ext>
                </a:extLst>
              </p:cNvPr>
              <p:cNvCxnSpPr>
                <a:stCxn id="51" idx="0"/>
                <a:endCxn id="68" idx="4"/>
              </p:cNvCxnSpPr>
              <p:nvPr/>
            </p:nvCxnSpPr>
            <p:spPr>
              <a:xfrm flipV="1">
                <a:off x="6390202" y="4077072"/>
                <a:ext cx="0" cy="53772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7AD0B97-AE27-40D6-AF79-2BE95FDDE39D}"/>
                  </a:ext>
                </a:extLst>
              </p:cNvPr>
              <p:cNvCxnSpPr>
                <a:stCxn id="53" idx="1"/>
                <a:endCxn id="68" idx="5"/>
              </p:cNvCxnSpPr>
              <p:nvPr/>
            </p:nvCxnSpPr>
            <p:spPr>
              <a:xfrm flipH="1" flipV="1">
                <a:off x="6924834" y="3855620"/>
                <a:ext cx="376534" cy="33781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C003A1C-74B3-4B59-A5E1-DD2A3EEB2F09}"/>
                  </a:ext>
                </a:extLst>
              </p:cNvPr>
              <p:cNvCxnSpPr>
                <a:stCxn id="54" idx="2"/>
                <a:endCxn id="68" idx="6"/>
              </p:cNvCxnSpPr>
              <p:nvPr/>
            </p:nvCxnSpPr>
            <p:spPr>
              <a:xfrm flipH="1">
                <a:off x="7146286" y="3320988"/>
                <a:ext cx="52884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04B0C7A-65E7-4541-BD41-A2B169BE6870}"/>
                  </a:ext>
                </a:extLst>
              </p:cNvPr>
              <p:cNvCxnSpPr>
                <a:stCxn id="49" idx="4"/>
                <a:endCxn id="68" idx="0"/>
              </p:cNvCxnSpPr>
              <p:nvPr/>
            </p:nvCxnSpPr>
            <p:spPr>
              <a:xfrm>
                <a:off x="6390202" y="2043092"/>
                <a:ext cx="0" cy="52181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35">
                <a:extLst>
                  <a:ext uri="{FF2B5EF4-FFF2-40B4-BE49-F238E27FC236}">
                    <a16:creationId xmlns:a16="http://schemas.microsoft.com/office/drawing/2014/main" id="{895497EA-5FDE-4D0D-89BC-C8DFD2290B0A}"/>
                  </a:ext>
                </a:extLst>
              </p:cNvPr>
              <p:cNvCxnSpPr/>
              <p:nvPr/>
            </p:nvCxnSpPr>
            <p:spPr>
              <a:xfrm flipH="1">
                <a:off x="7007129" y="2453519"/>
                <a:ext cx="338798" cy="367277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AA244E-BB0C-4A85-AE70-BA9B709B9CEA}"/>
                </a:ext>
              </a:extLst>
            </p:cNvPr>
            <p:cNvSpPr txBox="1"/>
            <p:nvPr/>
          </p:nvSpPr>
          <p:spPr>
            <a:xfrm>
              <a:off x="8321748" y="3683279"/>
              <a:ext cx="139766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" altLang="en-US" sz="24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  <p:sp>
          <p:nvSpPr>
            <p:cNvPr id="41" name="Parallelogram 15">
              <a:extLst>
                <a:ext uri="{FF2B5EF4-FFF2-40B4-BE49-F238E27FC236}">
                  <a16:creationId xmlns:a16="http://schemas.microsoft.com/office/drawing/2014/main" id="{182232B4-D3B6-4BA8-86CA-72686CC168F3}"/>
                </a:ext>
              </a:extLst>
            </p:cNvPr>
            <p:cNvSpPr/>
            <p:nvPr/>
          </p:nvSpPr>
          <p:spPr>
            <a:xfrm flipH="1">
              <a:off x="7046741" y="3809239"/>
              <a:ext cx="249172" cy="249172"/>
            </a:xfrm>
            <a:custGeom>
              <a:avLst/>
              <a:gdLst/>
              <a:ahLst/>
              <a:cxnLst/>
              <a:rect l="l" t="t" r="r" b="b"/>
              <a:pathLst>
                <a:path w="3242753" h="3227814">
                  <a:moveTo>
                    <a:pt x="1621376" y="1043635"/>
                  </a:moveTo>
                  <a:cubicBezTo>
                    <a:pt x="1557188" y="1043635"/>
                    <a:pt x="1505154" y="1095669"/>
                    <a:pt x="1505154" y="1159857"/>
                  </a:cubicBezTo>
                  <a:lnTo>
                    <a:pt x="1505154" y="1625483"/>
                  </a:lnTo>
                  <a:lnTo>
                    <a:pt x="1033577" y="1625483"/>
                  </a:lnTo>
                  <a:cubicBezTo>
                    <a:pt x="969389" y="1625483"/>
                    <a:pt x="917355" y="1677517"/>
                    <a:pt x="917355" y="1741705"/>
                  </a:cubicBezTo>
                  <a:cubicBezTo>
                    <a:pt x="917355" y="1805893"/>
                    <a:pt x="969389" y="1857927"/>
                    <a:pt x="1033577" y="1857927"/>
                  </a:cubicBezTo>
                  <a:lnTo>
                    <a:pt x="1614688" y="1857927"/>
                  </a:lnTo>
                  <a:lnTo>
                    <a:pt x="1619859" y="1856884"/>
                  </a:lnTo>
                  <a:cubicBezTo>
                    <a:pt x="1620361" y="1857187"/>
                    <a:pt x="1620868" y="1857190"/>
                    <a:pt x="1621376" y="1857190"/>
                  </a:cubicBezTo>
                  <a:cubicBezTo>
                    <a:pt x="1685564" y="1857190"/>
                    <a:pt x="1737598" y="1805156"/>
                    <a:pt x="1737598" y="1740968"/>
                  </a:cubicBezTo>
                  <a:lnTo>
                    <a:pt x="1737598" y="1159857"/>
                  </a:lnTo>
                  <a:cubicBezTo>
                    <a:pt x="1737598" y="1095669"/>
                    <a:pt x="1685564" y="1043635"/>
                    <a:pt x="1621376" y="1043635"/>
                  </a:cubicBezTo>
                  <a:close/>
                  <a:moveTo>
                    <a:pt x="1621376" y="628818"/>
                  </a:moveTo>
                  <a:cubicBezTo>
                    <a:pt x="2206882" y="628818"/>
                    <a:pt x="2681529" y="1103464"/>
                    <a:pt x="2681529" y="1688970"/>
                  </a:cubicBezTo>
                  <a:cubicBezTo>
                    <a:pt x="2681529" y="2274476"/>
                    <a:pt x="2206882" y="2749122"/>
                    <a:pt x="1621376" y="2749122"/>
                  </a:cubicBezTo>
                  <a:cubicBezTo>
                    <a:pt x="1035870" y="2749122"/>
                    <a:pt x="561223" y="2274476"/>
                    <a:pt x="561223" y="1688970"/>
                  </a:cubicBezTo>
                  <a:cubicBezTo>
                    <a:pt x="561223" y="1103464"/>
                    <a:pt x="1035870" y="628818"/>
                    <a:pt x="1621376" y="628818"/>
                  </a:cubicBezTo>
                  <a:close/>
                  <a:moveTo>
                    <a:pt x="1621376" y="424596"/>
                  </a:moveTo>
                  <a:cubicBezTo>
                    <a:pt x="923081" y="424596"/>
                    <a:pt x="357001" y="990676"/>
                    <a:pt x="357001" y="1688970"/>
                  </a:cubicBezTo>
                  <a:cubicBezTo>
                    <a:pt x="357001" y="2128645"/>
                    <a:pt x="581423" y="2515905"/>
                    <a:pt x="922189" y="2742109"/>
                  </a:cubicBezTo>
                  <a:lnTo>
                    <a:pt x="652992" y="3227814"/>
                  </a:lnTo>
                  <a:lnTo>
                    <a:pt x="911997" y="3227814"/>
                  </a:lnTo>
                  <a:lnTo>
                    <a:pt x="1121304" y="2850168"/>
                  </a:lnTo>
                  <a:cubicBezTo>
                    <a:pt x="1274563" y="2916691"/>
                    <a:pt x="1443689" y="2953344"/>
                    <a:pt x="1621376" y="2953344"/>
                  </a:cubicBezTo>
                  <a:cubicBezTo>
                    <a:pt x="1799063" y="2953344"/>
                    <a:pt x="1968189" y="2916691"/>
                    <a:pt x="2121449" y="2850168"/>
                  </a:cubicBezTo>
                  <a:lnTo>
                    <a:pt x="2330755" y="3227814"/>
                  </a:lnTo>
                  <a:lnTo>
                    <a:pt x="2589760" y="3227814"/>
                  </a:lnTo>
                  <a:lnTo>
                    <a:pt x="2320563" y="2742109"/>
                  </a:lnTo>
                  <a:cubicBezTo>
                    <a:pt x="2661329" y="2515905"/>
                    <a:pt x="2885751" y="2128645"/>
                    <a:pt x="2885751" y="1688970"/>
                  </a:cubicBezTo>
                  <a:cubicBezTo>
                    <a:pt x="2885751" y="990676"/>
                    <a:pt x="2319671" y="424596"/>
                    <a:pt x="1621376" y="424596"/>
                  </a:cubicBezTo>
                  <a:close/>
                  <a:moveTo>
                    <a:pt x="2599800" y="123238"/>
                  </a:moveTo>
                  <a:cubicBezTo>
                    <a:pt x="2434609" y="120698"/>
                    <a:pt x="2268460" y="180476"/>
                    <a:pt x="2139563" y="303161"/>
                  </a:cubicBezTo>
                  <a:lnTo>
                    <a:pt x="3057258" y="1232053"/>
                  </a:lnTo>
                  <a:cubicBezTo>
                    <a:pt x="3305736" y="977255"/>
                    <a:pt x="3304415" y="570405"/>
                    <a:pt x="3054287" y="317226"/>
                  </a:cubicBezTo>
                  <a:cubicBezTo>
                    <a:pt x="2929224" y="190636"/>
                    <a:pt x="2764991" y="125778"/>
                    <a:pt x="2599800" y="123238"/>
                  </a:cubicBezTo>
                  <a:close/>
                  <a:moveTo>
                    <a:pt x="642953" y="123238"/>
                  </a:moveTo>
                  <a:cubicBezTo>
                    <a:pt x="477762" y="125778"/>
                    <a:pt x="313529" y="190636"/>
                    <a:pt x="188466" y="317226"/>
                  </a:cubicBezTo>
                  <a:cubicBezTo>
                    <a:pt x="-61662" y="570405"/>
                    <a:pt x="-62983" y="977255"/>
                    <a:pt x="185495" y="1232053"/>
                  </a:cubicBezTo>
                  <a:lnTo>
                    <a:pt x="1103190" y="303161"/>
                  </a:lnTo>
                  <a:cubicBezTo>
                    <a:pt x="974294" y="180476"/>
                    <a:pt x="808144" y="120698"/>
                    <a:pt x="642953" y="123238"/>
                  </a:cubicBezTo>
                  <a:close/>
                  <a:moveTo>
                    <a:pt x="1722692" y="0"/>
                  </a:moveTo>
                  <a:lnTo>
                    <a:pt x="1520061" y="0"/>
                  </a:lnTo>
                  <a:cubicBezTo>
                    <a:pt x="1440152" y="0"/>
                    <a:pt x="1375373" y="64779"/>
                    <a:pt x="1375373" y="144688"/>
                  </a:cubicBezTo>
                  <a:lnTo>
                    <a:pt x="1375373" y="289376"/>
                  </a:lnTo>
                  <a:lnTo>
                    <a:pt x="1867380" y="289376"/>
                  </a:lnTo>
                  <a:lnTo>
                    <a:pt x="1867380" y="144688"/>
                  </a:lnTo>
                  <a:cubicBezTo>
                    <a:pt x="1867380" y="64779"/>
                    <a:pt x="1802601" y="0"/>
                    <a:pt x="17226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" name="Rounded Rectangle 10">
              <a:extLst>
                <a:ext uri="{FF2B5EF4-FFF2-40B4-BE49-F238E27FC236}">
                  <a16:creationId xmlns:a16="http://schemas.microsoft.com/office/drawing/2014/main" id="{AE2B8A26-2038-4887-8933-B25C985124AE}"/>
                </a:ext>
              </a:extLst>
            </p:cNvPr>
            <p:cNvSpPr/>
            <p:nvPr/>
          </p:nvSpPr>
          <p:spPr>
            <a:xfrm>
              <a:off x="10783103" y="3795305"/>
              <a:ext cx="177060" cy="234319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" name="Rounded Rectangle 6">
              <a:extLst>
                <a:ext uri="{FF2B5EF4-FFF2-40B4-BE49-F238E27FC236}">
                  <a16:creationId xmlns:a16="http://schemas.microsoft.com/office/drawing/2014/main" id="{7995230D-2CDE-4B33-876E-8ED502F0BD55}"/>
                </a:ext>
              </a:extLst>
            </p:cNvPr>
            <p:cNvSpPr/>
            <p:nvPr/>
          </p:nvSpPr>
          <p:spPr>
            <a:xfrm>
              <a:off x="8899316" y="5666393"/>
              <a:ext cx="241039" cy="245061"/>
            </a:xfrm>
            <a:custGeom>
              <a:avLst/>
              <a:gdLst/>
              <a:ahLst/>
              <a:cxnLst/>
              <a:rect l="l" t="t" r="r" b="b"/>
              <a:pathLst>
                <a:path w="3186824" h="3060919">
                  <a:moveTo>
                    <a:pt x="1045874" y="2696689"/>
                  </a:moveTo>
                  <a:lnTo>
                    <a:pt x="2125874" y="2696689"/>
                  </a:lnTo>
                  <a:lnTo>
                    <a:pt x="2125874" y="2804689"/>
                  </a:lnTo>
                  <a:lnTo>
                    <a:pt x="1045874" y="2804689"/>
                  </a:lnTo>
                  <a:close/>
                  <a:moveTo>
                    <a:pt x="1045874" y="2410468"/>
                  </a:moveTo>
                  <a:lnTo>
                    <a:pt x="2125874" y="2410468"/>
                  </a:lnTo>
                  <a:lnTo>
                    <a:pt x="2125874" y="2518468"/>
                  </a:lnTo>
                  <a:lnTo>
                    <a:pt x="1045874" y="2518468"/>
                  </a:lnTo>
                  <a:close/>
                  <a:moveTo>
                    <a:pt x="1045874" y="2124247"/>
                  </a:moveTo>
                  <a:lnTo>
                    <a:pt x="2125874" y="2124247"/>
                  </a:lnTo>
                  <a:lnTo>
                    <a:pt x="2125874" y="2232247"/>
                  </a:lnTo>
                  <a:lnTo>
                    <a:pt x="1045874" y="2232247"/>
                  </a:lnTo>
                  <a:close/>
                  <a:moveTo>
                    <a:pt x="902547" y="1956791"/>
                  </a:moveTo>
                  <a:lnTo>
                    <a:pt x="902547" y="2109191"/>
                  </a:lnTo>
                  <a:lnTo>
                    <a:pt x="902547" y="2185391"/>
                  </a:lnTo>
                  <a:lnTo>
                    <a:pt x="902547" y="2376263"/>
                  </a:lnTo>
                  <a:lnTo>
                    <a:pt x="902547" y="2973921"/>
                  </a:lnTo>
                  <a:lnTo>
                    <a:pt x="2284277" y="2973921"/>
                  </a:lnTo>
                  <a:lnTo>
                    <a:pt x="2284277" y="2376263"/>
                  </a:lnTo>
                  <a:lnTo>
                    <a:pt x="2284277" y="2185391"/>
                  </a:lnTo>
                  <a:lnTo>
                    <a:pt x="2284277" y="2109191"/>
                  </a:lnTo>
                  <a:lnTo>
                    <a:pt x="2284277" y="1956791"/>
                  </a:lnTo>
                  <a:close/>
                  <a:moveTo>
                    <a:pt x="469172" y="1728191"/>
                  </a:moveTo>
                  <a:lnTo>
                    <a:pt x="469172" y="2185391"/>
                  </a:lnTo>
                  <a:lnTo>
                    <a:pt x="767127" y="2185391"/>
                  </a:lnTo>
                  <a:lnTo>
                    <a:pt x="767127" y="2109191"/>
                  </a:lnTo>
                  <a:lnTo>
                    <a:pt x="545372" y="2109191"/>
                  </a:lnTo>
                  <a:lnTo>
                    <a:pt x="545372" y="1804391"/>
                  </a:lnTo>
                  <a:lnTo>
                    <a:pt x="2641452" y="1804391"/>
                  </a:lnTo>
                  <a:lnTo>
                    <a:pt x="2641452" y="2109191"/>
                  </a:lnTo>
                  <a:lnTo>
                    <a:pt x="2419697" y="2109191"/>
                  </a:lnTo>
                  <a:lnTo>
                    <a:pt x="2419697" y="2185391"/>
                  </a:lnTo>
                  <a:lnTo>
                    <a:pt x="2717652" y="2185391"/>
                  </a:lnTo>
                  <a:lnTo>
                    <a:pt x="2717652" y="1728191"/>
                  </a:lnTo>
                  <a:close/>
                  <a:moveTo>
                    <a:pt x="2819005" y="1350909"/>
                  </a:moveTo>
                  <a:cubicBezTo>
                    <a:pt x="2769294" y="1350909"/>
                    <a:pt x="2728995" y="1391208"/>
                    <a:pt x="2728995" y="1440919"/>
                  </a:cubicBezTo>
                  <a:cubicBezTo>
                    <a:pt x="2728995" y="1490630"/>
                    <a:pt x="2769294" y="1530929"/>
                    <a:pt x="2819005" y="1530929"/>
                  </a:cubicBezTo>
                  <a:cubicBezTo>
                    <a:pt x="2868716" y="1530929"/>
                    <a:pt x="2909015" y="1490630"/>
                    <a:pt x="2909015" y="1440919"/>
                  </a:cubicBezTo>
                  <a:cubicBezTo>
                    <a:pt x="2909015" y="1391208"/>
                    <a:pt x="2868716" y="1350909"/>
                    <a:pt x="2819005" y="1350909"/>
                  </a:cubicBezTo>
                  <a:close/>
                  <a:moveTo>
                    <a:pt x="2509707" y="1350909"/>
                  </a:moveTo>
                  <a:cubicBezTo>
                    <a:pt x="2459996" y="1350909"/>
                    <a:pt x="2419697" y="1391208"/>
                    <a:pt x="2419697" y="1440919"/>
                  </a:cubicBezTo>
                  <a:cubicBezTo>
                    <a:pt x="2419697" y="1490630"/>
                    <a:pt x="2459996" y="1530929"/>
                    <a:pt x="2509707" y="1530929"/>
                  </a:cubicBezTo>
                  <a:cubicBezTo>
                    <a:pt x="2559418" y="1530929"/>
                    <a:pt x="2599717" y="1490630"/>
                    <a:pt x="2599717" y="1440919"/>
                  </a:cubicBezTo>
                  <a:cubicBezTo>
                    <a:pt x="2599717" y="1391208"/>
                    <a:pt x="2559418" y="1350909"/>
                    <a:pt x="2509707" y="1350909"/>
                  </a:cubicBezTo>
                  <a:close/>
                  <a:moveTo>
                    <a:pt x="195993" y="1200328"/>
                  </a:moveTo>
                  <a:lnTo>
                    <a:pt x="2990831" y="1200328"/>
                  </a:lnTo>
                  <a:cubicBezTo>
                    <a:pt x="3099075" y="1200328"/>
                    <a:pt x="3186824" y="1288077"/>
                    <a:pt x="3186824" y="1396321"/>
                  </a:cubicBezTo>
                  <a:lnTo>
                    <a:pt x="3186824" y="2180270"/>
                  </a:lnTo>
                  <a:cubicBezTo>
                    <a:pt x="3186824" y="2288514"/>
                    <a:pt x="3099075" y="2376263"/>
                    <a:pt x="2990831" y="2376263"/>
                  </a:cubicBezTo>
                  <a:lnTo>
                    <a:pt x="2419697" y="2376263"/>
                  </a:lnTo>
                  <a:lnTo>
                    <a:pt x="2419697" y="3060919"/>
                  </a:lnTo>
                  <a:lnTo>
                    <a:pt x="767127" y="3060919"/>
                  </a:lnTo>
                  <a:lnTo>
                    <a:pt x="767127" y="2376263"/>
                  </a:lnTo>
                  <a:lnTo>
                    <a:pt x="195993" y="2376263"/>
                  </a:lnTo>
                  <a:cubicBezTo>
                    <a:pt x="87749" y="2376263"/>
                    <a:pt x="0" y="2288514"/>
                    <a:pt x="0" y="2180270"/>
                  </a:cubicBezTo>
                  <a:lnTo>
                    <a:pt x="0" y="1396321"/>
                  </a:lnTo>
                  <a:cubicBezTo>
                    <a:pt x="0" y="1288077"/>
                    <a:pt x="87749" y="1200328"/>
                    <a:pt x="195993" y="1200328"/>
                  </a:cubicBezTo>
                  <a:close/>
                  <a:moveTo>
                    <a:pt x="767127" y="0"/>
                  </a:moveTo>
                  <a:lnTo>
                    <a:pt x="2419697" y="0"/>
                  </a:lnTo>
                  <a:lnTo>
                    <a:pt x="2419697" y="190589"/>
                  </a:lnTo>
                  <a:lnTo>
                    <a:pt x="2565249" y="190589"/>
                  </a:lnTo>
                  <a:cubicBezTo>
                    <a:pt x="2649419" y="190589"/>
                    <a:pt x="2717652" y="258822"/>
                    <a:pt x="2717652" y="342992"/>
                  </a:cubicBezTo>
                  <a:lnTo>
                    <a:pt x="2717652" y="1104989"/>
                  </a:lnTo>
                  <a:lnTo>
                    <a:pt x="2284277" y="1104989"/>
                  </a:lnTo>
                  <a:lnTo>
                    <a:pt x="2284277" y="1104128"/>
                  </a:lnTo>
                  <a:lnTo>
                    <a:pt x="2284277" y="190589"/>
                  </a:lnTo>
                  <a:lnTo>
                    <a:pt x="2284277" y="96523"/>
                  </a:lnTo>
                  <a:lnTo>
                    <a:pt x="902547" y="96523"/>
                  </a:lnTo>
                  <a:lnTo>
                    <a:pt x="902547" y="190589"/>
                  </a:lnTo>
                  <a:lnTo>
                    <a:pt x="902547" y="1104128"/>
                  </a:lnTo>
                  <a:lnTo>
                    <a:pt x="902547" y="1104989"/>
                  </a:lnTo>
                  <a:lnTo>
                    <a:pt x="469172" y="1104989"/>
                  </a:lnTo>
                  <a:lnTo>
                    <a:pt x="469172" y="342992"/>
                  </a:lnTo>
                  <a:cubicBezTo>
                    <a:pt x="469172" y="258822"/>
                    <a:pt x="537405" y="190589"/>
                    <a:pt x="621575" y="190589"/>
                  </a:cubicBezTo>
                  <a:lnTo>
                    <a:pt x="767127" y="1905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" name="Rectangle 16">
              <a:extLst>
                <a:ext uri="{FF2B5EF4-FFF2-40B4-BE49-F238E27FC236}">
                  <a16:creationId xmlns:a16="http://schemas.microsoft.com/office/drawing/2014/main" id="{F6C37EEB-B924-4E84-BBDD-0D3E2AE724DF}"/>
                </a:ext>
              </a:extLst>
            </p:cNvPr>
            <p:cNvSpPr/>
            <p:nvPr/>
          </p:nvSpPr>
          <p:spPr>
            <a:xfrm rot="2700000">
              <a:off x="7672838" y="2458365"/>
              <a:ext cx="185253" cy="332124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" name="Rounded Rectangle 5">
              <a:extLst>
                <a:ext uri="{FF2B5EF4-FFF2-40B4-BE49-F238E27FC236}">
                  <a16:creationId xmlns:a16="http://schemas.microsoft.com/office/drawing/2014/main" id="{D6D1CCCF-2C82-4360-8647-B8B8DADDC37A}"/>
                </a:ext>
              </a:extLst>
            </p:cNvPr>
            <p:cNvSpPr/>
            <p:nvPr/>
          </p:nvSpPr>
          <p:spPr>
            <a:xfrm flipH="1">
              <a:off x="8892718" y="1972264"/>
              <a:ext cx="272865" cy="225097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-1" fmla="*/ 1384251 w 3217557"/>
                <a:gd name="connsiteY0-2" fmla="*/ 661544 h 2702049"/>
                <a:gd name="connsiteX1-3" fmla="*/ 1574067 w 3217557"/>
                <a:gd name="connsiteY1-4" fmla="*/ 851360 h 2702049"/>
                <a:gd name="connsiteX2-5" fmla="*/ 1384251 w 3217557"/>
                <a:gd name="connsiteY2-6" fmla="*/ 1041176 h 2702049"/>
                <a:gd name="connsiteX3-7" fmla="*/ 1194435 w 3217557"/>
                <a:gd name="connsiteY3-8" fmla="*/ 851360 h 2702049"/>
                <a:gd name="connsiteX4-9" fmla="*/ 1384251 w 3217557"/>
                <a:gd name="connsiteY4-10" fmla="*/ 661544 h 2702049"/>
                <a:gd name="connsiteX5-11" fmla="*/ 1993421 w 3217557"/>
                <a:gd name="connsiteY5-12" fmla="*/ 661544 h 2702049"/>
                <a:gd name="connsiteX6-13" fmla="*/ 2183237 w 3217557"/>
                <a:gd name="connsiteY6-14" fmla="*/ 851360 h 2702049"/>
                <a:gd name="connsiteX7-15" fmla="*/ 1993421 w 3217557"/>
                <a:gd name="connsiteY7-16" fmla="*/ 1041176 h 2702049"/>
                <a:gd name="connsiteX8-17" fmla="*/ 1803605 w 3217557"/>
                <a:gd name="connsiteY8-18" fmla="*/ 851360 h 2702049"/>
                <a:gd name="connsiteX9-19" fmla="*/ 1993421 w 3217557"/>
                <a:gd name="connsiteY9-20" fmla="*/ 661544 h 2702049"/>
                <a:gd name="connsiteX10-21" fmla="*/ 2602591 w 3217557"/>
                <a:gd name="connsiteY10-22" fmla="*/ 661544 h 2702049"/>
                <a:gd name="connsiteX11-23" fmla="*/ 2792407 w 3217557"/>
                <a:gd name="connsiteY11-24" fmla="*/ 851360 h 2702049"/>
                <a:gd name="connsiteX12-25" fmla="*/ 2602591 w 3217557"/>
                <a:gd name="connsiteY12-26" fmla="*/ 1041176 h 2702049"/>
                <a:gd name="connsiteX13-27" fmla="*/ 2412775 w 3217557"/>
                <a:gd name="connsiteY13-28" fmla="*/ 851360 h 2702049"/>
                <a:gd name="connsiteX14-29" fmla="*/ 2602591 w 3217557"/>
                <a:gd name="connsiteY14-30" fmla="*/ 661544 h 2702049"/>
                <a:gd name="connsiteX15-31" fmla="*/ 677114 w 3217557"/>
                <a:gd name="connsiteY15-32" fmla="*/ 569491 h 2702049"/>
                <a:gd name="connsiteX16-33" fmla="*/ 330916 w 3217557"/>
                <a:gd name="connsiteY16-34" fmla="*/ 569491 h 2702049"/>
                <a:gd name="connsiteX17-35" fmla="*/ 0 w 3217557"/>
                <a:gd name="connsiteY17-36" fmla="*/ 900407 h 2702049"/>
                <a:gd name="connsiteX18-37" fmla="*/ 0 w 3217557"/>
                <a:gd name="connsiteY18-38" fmla="*/ 1952009 h 2702049"/>
                <a:gd name="connsiteX19-39" fmla="*/ 330916 w 3217557"/>
                <a:gd name="connsiteY19-40" fmla="*/ 2282925 h 2702049"/>
                <a:gd name="connsiteX20-41" fmla="*/ 711670 w 3217557"/>
                <a:gd name="connsiteY20-42" fmla="*/ 2282925 h 2702049"/>
                <a:gd name="connsiteX21-43" fmla="*/ 15770 w 3217557"/>
                <a:gd name="connsiteY21-44" fmla="*/ 2702049 h 2702049"/>
                <a:gd name="connsiteX22-45" fmla="*/ 1294529 w 3217557"/>
                <a:gd name="connsiteY22-46" fmla="*/ 2282925 h 2702049"/>
                <a:gd name="connsiteX23-47" fmla="*/ 2117356 w 3217557"/>
                <a:gd name="connsiteY23-48" fmla="*/ 2282925 h 2702049"/>
                <a:gd name="connsiteX24-49" fmla="*/ 2418395 w 3217557"/>
                <a:gd name="connsiteY24-50" fmla="*/ 2087951 h 2702049"/>
                <a:gd name="connsiteX25-51" fmla="*/ 1830857 w 3217557"/>
                <a:gd name="connsiteY25-52" fmla="*/ 1799347 h 2702049"/>
                <a:gd name="connsiteX26-53" fmla="*/ 1008030 w 3217557"/>
                <a:gd name="connsiteY26-54" fmla="*/ 1799347 h 2702049"/>
                <a:gd name="connsiteX27-55" fmla="*/ 677114 w 3217557"/>
                <a:gd name="connsiteY27-56" fmla="*/ 1468431 h 2702049"/>
                <a:gd name="connsiteX28-57" fmla="*/ 677114 w 3217557"/>
                <a:gd name="connsiteY28-58" fmla="*/ 569491 h 2702049"/>
                <a:gd name="connsiteX29-59" fmla="*/ 2886641 w 3217557"/>
                <a:gd name="connsiteY29-60" fmla="*/ 0 h 2702049"/>
                <a:gd name="connsiteX30-61" fmla="*/ 1100201 w 3217557"/>
                <a:gd name="connsiteY30-62" fmla="*/ 0 h 2702049"/>
                <a:gd name="connsiteX31-63" fmla="*/ 769285 w 3217557"/>
                <a:gd name="connsiteY31-64" fmla="*/ 330916 h 2702049"/>
                <a:gd name="connsiteX32-65" fmla="*/ 769285 w 3217557"/>
                <a:gd name="connsiteY32-66" fmla="*/ 1382518 h 2702049"/>
                <a:gd name="connsiteX33-67" fmla="*/ 1100201 w 3217557"/>
                <a:gd name="connsiteY33-68" fmla="*/ 1713434 h 2702049"/>
                <a:gd name="connsiteX34-69" fmla="*/ 1923028 w 3217557"/>
                <a:gd name="connsiteY34-70" fmla="*/ 1713434 h 2702049"/>
                <a:gd name="connsiteX35-71" fmla="*/ 3078958 w 3217557"/>
                <a:gd name="connsiteY35-72" fmla="*/ 2077967 h 2702049"/>
                <a:gd name="connsiteX36-73" fmla="*/ 2505887 w 3217557"/>
                <a:gd name="connsiteY36-74" fmla="*/ 1713434 h 2702049"/>
                <a:gd name="connsiteX37-75" fmla="*/ 2886641 w 3217557"/>
                <a:gd name="connsiteY37-76" fmla="*/ 1713434 h 2702049"/>
                <a:gd name="connsiteX38-77" fmla="*/ 3217557 w 3217557"/>
                <a:gd name="connsiteY38-78" fmla="*/ 1382518 h 2702049"/>
                <a:gd name="connsiteX39-79" fmla="*/ 3217557 w 3217557"/>
                <a:gd name="connsiteY39-80" fmla="*/ 330916 h 2702049"/>
                <a:gd name="connsiteX40-81" fmla="*/ 2886641 w 3217557"/>
                <a:gd name="connsiteY40-82" fmla="*/ 0 h 2702049"/>
                <a:gd name="connsiteX0-83" fmla="*/ 1384251 w 3217557"/>
                <a:gd name="connsiteY0-84" fmla="*/ 661544 h 2633810"/>
                <a:gd name="connsiteX1-85" fmla="*/ 1574067 w 3217557"/>
                <a:gd name="connsiteY1-86" fmla="*/ 851360 h 2633810"/>
                <a:gd name="connsiteX2-87" fmla="*/ 1384251 w 3217557"/>
                <a:gd name="connsiteY2-88" fmla="*/ 1041176 h 2633810"/>
                <a:gd name="connsiteX3-89" fmla="*/ 1194435 w 3217557"/>
                <a:gd name="connsiteY3-90" fmla="*/ 851360 h 2633810"/>
                <a:gd name="connsiteX4-91" fmla="*/ 1384251 w 3217557"/>
                <a:gd name="connsiteY4-92" fmla="*/ 661544 h 2633810"/>
                <a:gd name="connsiteX5-93" fmla="*/ 1993421 w 3217557"/>
                <a:gd name="connsiteY5-94" fmla="*/ 661544 h 2633810"/>
                <a:gd name="connsiteX6-95" fmla="*/ 2183237 w 3217557"/>
                <a:gd name="connsiteY6-96" fmla="*/ 851360 h 2633810"/>
                <a:gd name="connsiteX7-97" fmla="*/ 1993421 w 3217557"/>
                <a:gd name="connsiteY7-98" fmla="*/ 1041176 h 2633810"/>
                <a:gd name="connsiteX8-99" fmla="*/ 1803605 w 3217557"/>
                <a:gd name="connsiteY8-100" fmla="*/ 851360 h 2633810"/>
                <a:gd name="connsiteX9-101" fmla="*/ 1993421 w 3217557"/>
                <a:gd name="connsiteY9-102" fmla="*/ 661544 h 2633810"/>
                <a:gd name="connsiteX10-103" fmla="*/ 2602591 w 3217557"/>
                <a:gd name="connsiteY10-104" fmla="*/ 661544 h 2633810"/>
                <a:gd name="connsiteX11-105" fmla="*/ 2792407 w 3217557"/>
                <a:gd name="connsiteY11-106" fmla="*/ 851360 h 2633810"/>
                <a:gd name="connsiteX12-107" fmla="*/ 2602591 w 3217557"/>
                <a:gd name="connsiteY12-108" fmla="*/ 1041176 h 2633810"/>
                <a:gd name="connsiteX13-109" fmla="*/ 2412775 w 3217557"/>
                <a:gd name="connsiteY13-110" fmla="*/ 851360 h 2633810"/>
                <a:gd name="connsiteX14-111" fmla="*/ 2602591 w 3217557"/>
                <a:gd name="connsiteY14-112" fmla="*/ 661544 h 2633810"/>
                <a:gd name="connsiteX15-113" fmla="*/ 677114 w 3217557"/>
                <a:gd name="connsiteY15-114" fmla="*/ 569491 h 2633810"/>
                <a:gd name="connsiteX16-115" fmla="*/ 330916 w 3217557"/>
                <a:gd name="connsiteY16-116" fmla="*/ 569491 h 2633810"/>
                <a:gd name="connsiteX17-117" fmla="*/ 0 w 3217557"/>
                <a:gd name="connsiteY17-118" fmla="*/ 900407 h 2633810"/>
                <a:gd name="connsiteX18-119" fmla="*/ 0 w 3217557"/>
                <a:gd name="connsiteY18-120" fmla="*/ 1952009 h 2633810"/>
                <a:gd name="connsiteX19-121" fmla="*/ 330916 w 3217557"/>
                <a:gd name="connsiteY19-122" fmla="*/ 2282925 h 2633810"/>
                <a:gd name="connsiteX20-123" fmla="*/ 711670 w 3217557"/>
                <a:gd name="connsiteY20-124" fmla="*/ 2282925 h 2633810"/>
                <a:gd name="connsiteX21-125" fmla="*/ 165895 w 3217557"/>
                <a:gd name="connsiteY21-126" fmla="*/ 2633810 h 2633810"/>
                <a:gd name="connsiteX22-127" fmla="*/ 1294529 w 3217557"/>
                <a:gd name="connsiteY22-128" fmla="*/ 2282925 h 2633810"/>
                <a:gd name="connsiteX23-129" fmla="*/ 2117356 w 3217557"/>
                <a:gd name="connsiteY23-130" fmla="*/ 2282925 h 2633810"/>
                <a:gd name="connsiteX24-131" fmla="*/ 2418395 w 3217557"/>
                <a:gd name="connsiteY24-132" fmla="*/ 2087951 h 2633810"/>
                <a:gd name="connsiteX25-133" fmla="*/ 1830857 w 3217557"/>
                <a:gd name="connsiteY25-134" fmla="*/ 1799347 h 2633810"/>
                <a:gd name="connsiteX26-135" fmla="*/ 1008030 w 3217557"/>
                <a:gd name="connsiteY26-136" fmla="*/ 1799347 h 2633810"/>
                <a:gd name="connsiteX27-137" fmla="*/ 677114 w 3217557"/>
                <a:gd name="connsiteY27-138" fmla="*/ 1468431 h 2633810"/>
                <a:gd name="connsiteX28-139" fmla="*/ 677114 w 3217557"/>
                <a:gd name="connsiteY28-140" fmla="*/ 569491 h 2633810"/>
                <a:gd name="connsiteX29-141" fmla="*/ 2886641 w 3217557"/>
                <a:gd name="connsiteY29-142" fmla="*/ 0 h 2633810"/>
                <a:gd name="connsiteX30-143" fmla="*/ 1100201 w 3217557"/>
                <a:gd name="connsiteY30-144" fmla="*/ 0 h 2633810"/>
                <a:gd name="connsiteX31-145" fmla="*/ 769285 w 3217557"/>
                <a:gd name="connsiteY31-146" fmla="*/ 330916 h 2633810"/>
                <a:gd name="connsiteX32-147" fmla="*/ 769285 w 3217557"/>
                <a:gd name="connsiteY32-148" fmla="*/ 1382518 h 2633810"/>
                <a:gd name="connsiteX33-149" fmla="*/ 1100201 w 3217557"/>
                <a:gd name="connsiteY33-150" fmla="*/ 1713434 h 2633810"/>
                <a:gd name="connsiteX34-151" fmla="*/ 1923028 w 3217557"/>
                <a:gd name="connsiteY34-152" fmla="*/ 1713434 h 2633810"/>
                <a:gd name="connsiteX35-153" fmla="*/ 3078958 w 3217557"/>
                <a:gd name="connsiteY35-154" fmla="*/ 2077967 h 2633810"/>
                <a:gd name="connsiteX36-155" fmla="*/ 2505887 w 3217557"/>
                <a:gd name="connsiteY36-156" fmla="*/ 1713434 h 2633810"/>
                <a:gd name="connsiteX37-157" fmla="*/ 2886641 w 3217557"/>
                <a:gd name="connsiteY37-158" fmla="*/ 1713434 h 2633810"/>
                <a:gd name="connsiteX38-159" fmla="*/ 3217557 w 3217557"/>
                <a:gd name="connsiteY38-160" fmla="*/ 1382518 h 2633810"/>
                <a:gd name="connsiteX39-161" fmla="*/ 3217557 w 3217557"/>
                <a:gd name="connsiteY39-162" fmla="*/ 330916 h 2633810"/>
                <a:gd name="connsiteX40-163" fmla="*/ 2886641 w 3217557"/>
                <a:gd name="connsiteY40-164" fmla="*/ 0 h 2633810"/>
                <a:gd name="connsiteX0-165" fmla="*/ 1384251 w 3217557"/>
                <a:gd name="connsiteY0-166" fmla="*/ 661544 h 2633810"/>
                <a:gd name="connsiteX1-167" fmla="*/ 1574067 w 3217557"/>
                <a:gd name="connsiteY1-168" fmla="*/ 851360 h 2633810"/>
                <a:gd name="connsiteX2-169" fmla="*/ 1384251 w 3217557"/>
                <a:gd name="connsiteY2-170" fmla="*/ 1041176 h 2633810"/>
                <a:gd name="connsiteX3-171" fmla="*/ 1194435 w 3217557"/>
                <a:gd name="connsiteY3-172" fmla="*/ 851360 h 2633810"/>
                <a:gd name="connsiteX4-173" fmla="*/ 1384251 w 3217557"/>
                <a:gd name="connsiteY4-174" fmla="*/ 661544 h 2633810"/>
                <a:gd name="connsiteX5-175" fmla="*/ 1993421 w 3217557"/>
                <a:gd name="connsiteY5-176" fmla="*/ 661544 h 2633810"/>
                <a:gd name="connsiteX6-177" fmla="*/ 2183237 w 3217557"/>
                <a:gd name="connsiteY6-178" fmla="*/ 851360 h 2633810"/>
                <a:gd name="connsiteX7-179" fmla="*/ 1993421 w 3217557"/>
                <a:gd name="connsiteY7-180" fmla="*/ 1041176 h 2633810"/>
                <a:gd name="connsiteX8-181" fmla="*/ 1803605 w 3217557"/>
                <a:gd name="connsiteY8-182" fmla="*/ 851360 h 2633810"/>
                <a:gd name="connsiteX9-183" fmla="*/ 1993421 w 3217557"/>
                <a:gd name="connsiteY9-184" fmla="*/ 661544 h 2633810"/>
                <a:gd name="connsiteX10-185" fmla="*/ 2602591 w 3217557"/>
                <a:gd name="connsiteY10-186" fmla="*/ 661544 h 2633810"/>
                <a:gd name="connsiteX11-187" fmla="*/ 2792407 w 3217557"/>
                <a:gd name="connsiteY11-188" fmla="*/ 851360 h 2633810"/>
                <a:gd name="connsiteX12-189" fmla="*/ 2602591 w 3217557"/>
                <a:gd name="connsiteY12-190" fmla="*/ 1041176 h 2633810"/>
                <a:gd name="connsiteX13-191" fmla="*/ 2412775 w 3217557"/>
                <a:gd name="connsiteY13-192" fmla="*/ 851360 h 2633810"/>
                <a:gd name="connsiteX14-193" fmla="*/ 2602591 w 3217557"/>
                <a:gd name="connsiteY14-194" fmla="*/ 661544 h 2633810"/>
                <a:gd name="connsiteX15-195" fmla="*/ 677114 w 3217557"/>
                <a:gd name="connsiteY15-196" fmla="*/ 569491 h 2633810"/>
                <a:gd name="connsiteX16-197" fmla="*/ 330916 w 3217557"/>
                <a:gd name="connsiteY16-198" fmla="*/ 569491 h 2633810"/>
                <a:gd name="connsiteX17-199" fmla="*/ 0 w 3217557"/>
                <a:gd name="connsiteY17-200" fmla="*/ 900407 h 2633810"/>
                <a:gd name="connsiteX18-201" fmla="*/ 0 w 3217557"/>
                <a:gd name="connsiteY18-202" fmla="*/ 1952009 h 2633810"/>
                <a:gd name="connsiteX19-203" fmla="*/ 330916 w 3217557"/>
                <a:gd name="connsiteY19-204" fmla="*/ 2282925 h 2633810"/>
                <a:gd name="connsiteX20-205" fmla="*/ 711670 w 3217557"/>
                <a:gd name="connsiteY20-206" fmla="*/ 2282925 h 2633810"/>
                <a:gd name="connsiteX21-207" fmla="*/ 165895 w 3217557"/>
                <a:gd name="connsiteY21-208" fmla="*/ 2633810 h 2633810"/>
                <a:gd name="connsiteX22-209" fmla="*/ 1294529 w 3217557"/>
                <a:gd name="connsiteY22-210" fmla="*/ 2282925 h 2633810"/>
                <a:gd name="connsiteX23-211" fmla="*/ 2117356 w 3217557"/>
                <a:gd name="connsiteY23-212" fmla="*/ 2282925 h 2633810"/>
                <a:gd name="connsiteX24-213" fmla="*/ 2418395 w 3217557"/>
                <a:gd name="connsiteY24-214" fmla="*/ 2087951 h 2633810"/>
                <a:gd name="connsiteX25-215" fmla="*/ 1830857 w 3217557"/>
                <a:gd name="connsiteY25-216" fmla="*/ 1799347 h 2633810"/>
                <a:gd name="connsiteX26-217" fmla="*/ 1008030 w 3217557"/>
                <a:gd name="connsiteY26-218" fmla="*/ 1799347 h 2633810"/>
                <a:gd name="connsiteX27-219" fmla="*/ 677114 w 3217557"/>
                <a:gd name="connsiteY27-220" fmla="*/ 1468431 h 2633810"/>
                <a:gd name="connsiteX28-221" fmla="*/ 677114 w 3217557"/>
                <a:gd name="connsiteY28-222" fmla="*/ 569491 h 2633810"/>
                <a:gd name="connsiteX29-223" fmla="*/ 2886641 w 3217557"/>
                <a:gd name="connsiteY29-224" fmla="*/ 0 h 2633810"/>
                <a:gd name="connsiteX30-225" fmla="*/ 1100201 w 3217557"/>
                <a:gd name="connsiteY30-226" fmla="*/ 0 h 2633810"/>
                <a:gd name="connsiteX31-227" fmla="*/ 769285 w 3217557"/>
                <a:gd name="connsiteY31-228" fmla="*/ 330916 h 2633810"/>
                <a:gd name="connsiteX32-229" fmla="*/ 769285 w 3217557"/>
                <a:gd name="connsiteY32-230" fmla="*/ 1382518 h 2633810"/>
                <a:gd name="connsiteX33-231" fmla="*/ 1100201 w 3217557"/>
                <a:gd name="connsiteY33-232" fmla="*/ 1713434 h 2633810"/>
                <a:gd name="connsiteX34-233" fmla="*/ 1923028 w 3217557"/>
                <a:gd name="connsiteY34-234" fmla="*/ 1713434 h 2633810"/>
                <a:gd name="connsiteX35-235" fmla="*/ 3078958 w 3217557"/>
                <a:gd name="connsiteY35-236" fmla="*/ 2077967 h 2633810"/>
                <a:gd name="connsiteX36-237" fmla="*/ 2505887 w 3217557"/>
                <a:gd name="connsiteY36-238" fmla="*/ 1713434 h 2633810"/>
                <a:gd name="connsiteX37-239" fmla="*/ 2886641 w 3217557"/>
                <a:gd name="connsiteY37-240" fmla="*/ 1713434 h 2633810"/>
                <a:gd name="connsiteX38-241" fmla="*/ 3217557 w 3217557"/>
                <a:gd name="connsiteY38-242" fmla="*/ 1382518 h 2633810"/>
                <a:gd name="connsiteX39-243" fmla="*/ 3217557 w 3217557"/>
                <a:gd name="connsiteY39-244" fmla="*/ 330916 h 2633810"/>
                <a:gd name="connsiteX40-245" fmla="*/ 2886641 w 3217557"/>
                <a:gd name="connsiteY40-246" fmla="*/ 0 h 2633810"/>
                <a:gd name="connsiteX0-247" fmla="*/ 1384251 w 3217557"/>
                <a:gd name="connsiteY0-248" fmla="*/ 661544 h 2633810"/>
                <a:gd name="connsiteX1-249" fmla="*/ 1574067 w 3217557"/>
                <a:gd name="connsiteY1-250" fmla="*/ 851360 h 2633810"/>
                <a:gd name="connsiteX2-251" fmla="*/ 1384251 w 3217557"/>
                <a:gd name="connsiteY2-252" fmla="*/ 1041176 h 2633810"/>
                <a:gd name="connsiteX3-253" fmla="*/ 1194435 w 3217557"/>
                <a:gd name="connsiteY3-254" fmla="*/ 851360 h 2633810"/>
                <a:gd name="connsiteX4-255" fmla="*/ 1384251 w 3217557"/>
                <a:gd name="connsiteY4-256" fmla="*/ 661544 h 2633810"/>
                <a:gd name="connsiteX5-257" fmla="*/ 1993421 w 3217557"/>
                <a:gd name="connsiteY5-258" fmla="*/ 661544 h 2633810"/>
                <a:gd name="connsiteX6-259" fmla="*/ 2183237 w 3217557"/>
                <a:gd name="connsiteY6-260" fmla="*/ 851360 h 2633810"/>
                <a:gd name="connsiteX7-261" fmla="*/ 1993421 w 3217557"/>
                <a:gd name="connsiteY7-262" fmla="*/ 1041176 h 2633810"/>
                <a:gd name="connsiteX8-263" fmla="*/ 1803605 w 3217557"/>
                <a:gd name="connsiteY8-264" fmla="*/ 851360 h 2633810"/>
                <a:gd name="connsiteX9-265" fmla="*/ 1993421 w 3217557"/>
                <a:gd name="connsiteY9-266" fmla="*/ 661544 h 2633810"/>
                <a:gd name="connsiteX10-267" fmla="*/ 2602591 w 3217557"/>
                <a:gd name="connsiteY10-268" fmla="*/ 661544 h 2633810"/>
                <a:gd name="connsiteX11-269" fmla="*/ 2792407 w 3217557"/>
                <a:gd name="connsiteY11-270" fmla="*/ 851360 h 2633810"/>
                <a:gd name="connsiteX12-271" fmla="*/ 2602591 w 3217557"/>
                <a:gd name="connsiteY12-272" fmla="*/ 1041176 h 2633810"/>
                <a:gd name="connsiteX13-273" fmla="*/ 2412775 w 3217557"/>
                <a:gd name="connsiteY13-274" fmla="*/ 851360 h 2633810"/>
                <a:gd name="connsiteX14-275" fmla="*/ 2602591 w 3217557"/>
                <a:gd name="connsiteY14-276" fmla="*/ 661544 h 2633810"/>
                <a:gd name="connsiteX15-277" fmla="*/ 677114 w 3217557"/>
                <a:gd name="connsiteY15-278" fmla="*/ 569491 h 2633810"/>
                <a:gd name="connsiteX16-279" fmla="*/ 330916 w 3217557"/>
                <a:gd name="connsiteY16-280" fmla="*/ 569491 h 2633810"/>
                <a:gd name="connsiteX17-281" fmla="*/ 0 w 3217557"/>
                <a:gd name="connsiteY17-282" fmla="*/ 900407 h 2633810"/>
                <a:gd name="connsiteX18-283" fmla="*/ 0 w 3217557"/>
                <a:gd name="connsiteY18-284" fmla="*/ 1952009 h 2633810"/>
                <a:gd name="connsiteX19-285" fmla="*/ 330916 w 3217557"/>
                <a:gd name="connsiteY19-286" fmla="*/ 2282925 h 2633810"/>
                <a:gd name="connsiteX20-287" fmla="*/ 711670 w 3217557"/>
                <a:gd name="connsiteY20-288" fmla="*/ 2282925 h 2633810"/>
                <a:gd name="connsiteX21-289" fmla="*/ 165895 w 3217557"/>
                <a:gd name="connsiteY21-290" fmla="*/ 2633810 h 2633810"/>
                <a:gd name="connsiteX22-291" fmla="*/ 1294529 w 3217557"/>
                <a:gd name="connsiteY22-292" fmla="*/ 2282925 h 2633810"/>
                <a:gd name="connsiteX23-293" fmla="*/ 2117356 w 3217557"/>
                <a:gd name="connsiteY23-294" fmla="*/ 2282925 h 2633810"/>
                <a:gd name="connsiteX24-295" fmla="*/ 2418395 w 3217557"/>
                <a:gd name="connsiteY24-296" fmla="*/ 2087951 h 2633810"/>
                <a:gd name="connsiteX25-297" fmla="*/ 1830857 w 3217557"/>
                <a:gd name="connsiteY25-298" fmla="*/ 1799347 h 2633810"/>
                <a:gd name="connsiteX26-299" fmla="*/ 1008030 w 3217557"/>
                <a:gd name="connsiteY26-300" fmla="*/ 1799347 h 2633810"/>
                <a:gd name="connsiteX27-301" fmla="*/ 677114 w 3217557"/>
                <a:gd name="connsiteY27-302" fmla="*/ 1468431 h 2633810"/>
                <a:gd name="connsiteX28-303" fmla="*/ 677114 w 3217557"/>
                <a:gd name="connsiteY28-304" fmla="*/ 569491 h 2633810"/>
                <a:gd name="connsiteX29-305" fmla="*/ 2886641 w 3217557"/>
                <a:gd name="connsiteY29-306" fmla="*/ 0 h 2633810"/>
                <a:gd name="connsiteX30-307" fmla="*/ 1100201 w 3217557"/>
                <a:gd name="connsiteY30-308" fmla="*/ 0 h 2633810"/>
                <a:gd name="connsiteX31-309" fmla="*/ 769285 w 3217557"/>
                <a:gd name="connsiteY31-310" fmla="*/ 330916 h 2633810"/>
                <a:gd name="connsiteX32-311" fmla="*/ 769285 w 3217557"/>
                <a:gd name="connsiteY32-312" fmla="*/ 1382518 h 2633810"/>
                <a:gd name="connsiteX33-313" fmla="*/ 1100201 w 3217557"/>
                <a:gd name="connsiteY33-314" fmla="*/ 1713434 h 2633810"/>
                <a:gd name="connsiteX34-315" fmla="*/ 1923028 w 3217557"/>
                <a:gd name="connsiteY34-316" fmla="*/ 1713434 h 2633810"/>
                <a:gd name="connsiteX35-317" fmla="*/ 3078958 w 3217557"/>
                <a:gd name="connsiteY35-318" fmla="*/ 2077967 h 2633810"/>
                <a:gd name="connsiteX36-319" fmla="*/ 2505887 w 3217557"/>
                <a:gd name="connsiteY36-320" fmla="*/ 1713434 h 2633810"/>
                <a:gd name="connsiteX37-321" fmla="*/ 2886641 w 3217557"/>
                <a:gd name="connsiteY37-322" fmla="*/ 1713434 h 2633810"/>
                <a:gd name="connsiteX38-323" fmla="*/ 3217557 w 3217557"/>
                <a:gd name="connsiteY38-324" fmla="*/ 1382518 h 2633810"/>
                <a:gd name="connsiteX39-325" fmla="*/ 3217557 w 3217557"/>
                <a:gd name="connsiteY39-326" fmla="*/ 330916 h 2633810"/>
                <a:gd name="connsiteX40-327" fmla="*/ 2886641 w 3217557"/>
                <a:gd name="connsiteY40-328" fmla="*/ 0 h 2633810"/>
                <a:gd name="connsiteX0-329" fmla="*/ 1384251 w 3217557"/>
                <a:gd name="connsiteY0-330" fmla="*/ 661544 h 2654282"/>
                <a:gd name="connsiteX1-331" fmla="*/ 1574067 w 3217557"/>
                <a:gd name="connsiteY1-332" fmla="*/ 851360 h 2654282"/>
                <a:gd name="connsiteX2-333" fmla="*/ 1384251 w 3217557"/>
                <a:gd name="connsiteY2-334" fmla="*/ 1041176 h 2654282"/>
                <a:gd name="connsiteX3-335" fmla="*/ 1194435 w 3217557"/>
                <a:gd name="connsiteY3-336" fmla="*/ 851360 h 2654282"/>
                <a:gd name="connsiteX4-337" fmla="*/ 1384251 w 3217557"/>
                <a:gd name="connsiteY4-338" fmla="*/ 661544 h 2654282"/>
                <a:gd name="connsiteX5-339" fmla="*/ 1993421 w 3217557"/>
                <a:gd name="connsiteY5-340" fmla="*/ 661544 h 2654282"/>
                <a:gd name="connsiteX6-341" fmla="*/ 2183237 w 3217557"/>
                <a:gd name="connsiteY6-342" fmla="*/ 851360 h 2654282"/>
                <a:gd name="connsiteX7-343" fmla="*/ 1993421 w 3217557"/>
                <a:gd name="connsiteY7-344" fmla="*/ 1041176 h 2654282"/>
                <a:gd name="connsiteX8-345" fmla="*/ 1803605 w 3217557"/>
                <a:gd name="connsiteY8-346" fmla="*/ 851360 h 2654282"/>
                <a:gd name="connsiteX9-347" fmla="*/ 1993421 w 3217557"/>
                <a:gd name="connsiteY9-348" fmla="*/ 661544 h 2654282"/>
                <a:gd name="connsiteX10-349" fmla="*/ 2602591 w 3217557"/>
                <a:gd name="connsiteY10-350" fmla="*/ 661544 h 2654282"/>
                <a:gd name="connsiteX11-351" fmla="*/ 2792407 w 3217557"/>
                <a:gd name="connsiteY11-352" fmla="*/ 851360 h 2654282"/>
                <a:gd name="connsiteX12-353" fmla="*/ 2602591 w 3217557"/>
                <a:gd name="connsiteY12-354" fmla="*/ 1041176 h 2654282"/>
                <a:gd name="connsiteX13-355" fmla="*/ 2412775 w 3217557"/>
                <a:gd name="connsiteY13-356" fmla="*/ 851360 h 2654282"/>
                <a:gd name="connsiteX14-357" fmla="*/ 2602591 w 3217557"/>
                <a:gd name="connsiteY14-358" fmla="*/ 661544 h 2654282"/>
                <a:gd name="connsiteX15-359" fmla="*/ 677114 w 3217557"/>
                <a:gd name="connsiteY15-360" fmla="*/ 569491 h 2654282"/>
                <a:gd name="connsiteX16-361" fmla="*/ 330916 w 3217557"/>
                <a:gd name="connsiteY16-362" fmla="*/ 569491 h 2654282"/>
                <a:gd name="connsiteX17-363" fmla="*/ 0 w 3217557"/>
                <a:gd name="connsiteY17-364" fmla="*/ 900407 h 2654282"/>
                <a:gd name="connsiteX18-365" fmla="*/ 0 w 3217557"/>
                <a:gd name="connsiteY18-366" fmla="*/ 1952009 h 2654282"/>
                <a:gd name="connsiteX19-367" fmla="*/ 330916 w 3217557"/>
                <a:gd name="connsiteY19-368" fmla="*/ 2282925 h 2654282"/>
                <a:gd name="connsiteX20-369" fmla="*/ 711670 w 3217557"/>
                <a:gd name="connsiteY20-370" fmla="*/ 2282925 h 2654282"/>
                <a:gd name="connsiteX21-371" fmla="*/ 275077 w 3217557"/>
                <a:gd name="connsiteY21-372" fmla="*/ 2654282 h 2654282"/>
                <a:gd name="connsiteX22-373" fmla="*/ 1294529 w 3217557"/>
                <a:gd name="connsiteY22-374" fmla="*/ 2282925 h 2654282"/>
                <a:gd name="connsiteX23-375" fmla="*/ 2117356 w 3217557"/>
                <a:gd name="connsiteY23-376" fmla="*/ 2282925 h 2654282"/>
                <a:gd name="connsiteX24-377" fmla="*/ 2418395 w 3217557"/>
                <a:gd name="connsiteY24-378" fmla="*/ 2087951 h 2654282"/>
                <a:gd name="connsiteX25-379" fmla="*/ 1830857 w 3217557"/>
                <a:gd name="connsiteY25-380" fmla="*/ 1799347 h 2654282"/>
                <a:gd name="connsiteX26-381" fmla="*/ 1008030 w 3217557"/>
                <a:gd name="connsiteY26-382" fmla="*/ 1799347 h 2654282"/>
                <a:gd name="connsiteX27-383" fmla="*/ 677114 w 3217557"/>
                <a:gd name="connsiteY27-384" fmla="*/ 1468431 h 2654282"/>
                <a:gd name="connsiteX28-385" fmla="*/ 677114 w 3217557"/>
                <a:gd name="connsiteY28-386" fmla="*/ 569491 h 2654282"/>
                <a:gd name="connsiteX29-387" fmla="*/ 2886641 w 3217557"/>
                <a:gd name="connsiteY29-388" fmla="*/ 0 h 2654282"/>
                <a:gd name="connsiteX30-389" fmla="*/ 1100201 w 3217557"/>
                <a:gd name="connsiteY30-390" fmla="*/ 0 h 2654282"/>
                <a:gd name="connsiteX31-391" fmla="*/ 769285 w 3217557"/>
                <a:gd name="connsiteY31-392" fmla="*/ 330916 h 2654282"/>
                <a:gd name="connsiteX32-393" fmla="*/ 769285 w 3217557"/>
                <a:gd name="connsiteY32-394" fmla="*/ 1382518 h 2654282"/>
                <a:gd name="connsiteX33-395" fmla="*/ 1100201 w 3217557"/>
                <a:gd name="connsiteY33-396" fmla="*/ 1713434 h 2654282"/>
                <a:gd name="connsiteX34-397" fmla="*/ 1923028 w 3217557"/>
                <a:gd name="connsiteY34-398" fmla="*/ 1713434 h 2654282"/>
                <a:gd name="connsiteX35-399" fmla="*/ 3078958 w 3217557"/>
                <a:gd name="connsiteY35-400" fmla="*/ 2077967 h 2654282"/>
                <a:gd name="connsiteX36-401" fmla="*/ 2505887 w 3217557"/>
                <a:gd name="connsiteY36-402" fmla="*/ 1713434 h 2654282"/>
                <a:gd name="connsiteX37-403" fmla="*/ 2886641 w 3217557"/>
                <a:gd name="connsiteY37-404" fmla="*/ 1713434 h 2654282"/>
                <a:gd name="connsiteX38-405" fmla="*/ 3217557 w 3217557"/>
                <a:gd name="connsiteY38-406" fmla="*/ 1382518 h 2654282"/>
                <a:gd name="connsiteX39-407" fmla="*/ 3217557 w 3217557"/>
                <a:gd name="connsiteY39-408" fmla="*/ 330916 h 2654282"/>
                <a:gd name="connsiteX40-409" fmla="*/ 2886641 w 3217557"/>
                <a:gd name="connsiteY40-410" fmla="*/ 0 h 2654282"/>
                <a:gd name="connsiteX0-411" fmla="*/ 1384251 w 3217557"/>
                <a:gd name="connsiteY0-412" fmla="*/ 661544 h 2654282"/>
                <a:gd name="connsiteX1-413" fmla="*/ 1574067 w 3217557"/>
                <a:gd name="connsiteY1-414" fmla="*/ 851360 h 2654282"/>
                <a:gd name="connsiteX2-415" fmla="*/ 1384251 w 3217557"/>
                <a:gd name="connsiteY2-416" fmla="*/ 1041176 h 2654282"/>
                <a:gd name="connsiteX3-417" fmla="*/ 1194435 w 3217557"/>
                <a:gd name="connsiteY3-418" fmla="*/ 851360 h 2654282"/>
                <a:gd name="connsiteX4-419" fmla="*/ 1384251 w 3217557"/>
                <a:gd name="connsiteY4-420" fmla="*/ 661544 h 2654282"/>
                <a:gd name="connsiteX5-421" fmla="*/ 1993421 w 3217557"/>
                <a:gd name="connsiteY5-422" fmla="*/ 661544 h 2654282"/>
                <a:gd name="connsiteX6-423" fmla="*/ 2183237 w 3217557"/>
                <a:gd name="connsiteY6-424" fmla="*/ 851360 h 2654282"/>
                <a:gd name="connsiteX7-425" fmla="*/ 1993421 w 3217557"/>
                <a:gd name="connsiteY7-426" fmla="*/ 1041176 h 2654282"/>
                <a:gd name="connsiteX8-427" fmla="*/ 1803605 w 3217557"/>
                <a:gd name="connsiteY8-428" fmla="*/ 851360 h 2654282"/>
                <a:gd name="connsiteX9-429" fmla="*/ 1993421 w 3217557"/>
                <a:gd name="connsiteY9-430" fmla="*/ 661544 h 2654282"/>
                <a:gd name="connsiteX10-431" fmla="*/ 2602591 w 3217557"/>
                <a:gd name="connsiteY10-432" fmla="*/ 661544 h 2654282"/>
                <a:gd name="connsiteX11-433" fmla="*/ 2792407 w 3217557"/>
                <a:gd name="connsiteY11-434" fmla="*/ 851360 h 2654282"/>
                <a:gd name="connsiteX12-435" fmla="*/ 2602591 w 3217557"/>
                <a:gd name="connsiteY12-436" fmla="*/ 1041176 h 2654282"/>
                <a:gd name="connsiteX13-437" fmla="*/ 2412775 w 3217557"/>
                <a:gd name="connsiteY13-438" fmla="*/ 851360 h 2654282"/>
                <a:gd name="connsiteX14-439" fmla="*/ 2602591 w 3217557"/>
                <a:gd name="connsiteY14-440" fmla="*/ 661544 h 2654282"/>
                <a:gd name="connsiteX15-441" fmla="*/ 677114 w 3217557"/>
                <a:gd name="connsiteY15-442" fmla="*/ 569491 h 2654282"/>
                <a:gd name="connsiteX16-443" fmla="*/ 330916 w 3217557"/>
                <a:gd name="connsiteY16-444" fmla="*/ 569491 h 2654282"/>
                <a:gd name="connsiteX17-445" fmla="*/ 0 w 3217557"/>
                <a:gd name="connsiteY17-446" fmla="*/ 900407 h 2654282"/>
                <a:gd name="connsiteX18-447" fmla="*/ 0 w 3217557"/>
                <a:gd name="connsiteY18-448" fmla="*/ 1952009 h 2654282"/>
                <a:gd name="connsiteX19-449" fmla="*/ 330916 w 3217557"/>
                <a:gd name="connsiteY19-450" fmla="*/ 2282925 h 2654282"/>
                <a:gd name="connsiteX20-451" fmla="*/ 711670 w 3217557"/>
                <a:gd name="connsiteY20-452" fmla="*/ 2282925 h 2654282"/>
                <a:gd name="connsiteX21-453" fmla="*/ 275077 w 3217557"/>
                <a:gd name="connsiteY21-454" fmla="*/ 2654282 h 2654282"/>
                <a:gd name="connsiteX22-455" fmla="*/ 1294529 w 3217557"/>
                <a:gd name="connsiteY22-456" fmla="*/ 2282925 h 2654282"/>
                <a:gd name="connsiteX23-457" fmla="*/ 2117356 w 3217557"/>
                <a:gd name="connsiteY23-458" fmla="*/ 2282925 h 2654282"/>
                <a:gd name="connsiteX24-459" fmla="*/ 2418395 w 3217557"/>
                <a:gd name="connsiteY24-460" fmla="*/ 2087951 h 2654282"/>
                <a:gd name="connsiteX25-461" fmla="*/ 1830857 w 3217557"/>
                <a:gd name="connsiteY25-462" fmla="*/ 1799347 h 2654282"/>
                <a:gd name="connsiteX26-463" fmla="*/ 1008030 w 3217557"/>
                <a:gd name="connsiteY26-464" fmla="*/ 1799347 h 2654282"/>
                <a:gd name="connsiteX27-465" fmla="*/ 677114 w 3217557"/>
                <a:gd name="connsiteY27-466" fmla="*/ 1468431 h 2654282"/>
                <a:gd name="connsiteX28-467" fmla="*/ 677114 w 3217557"/>
                <a:gd name="connsiteY28-468" fmla="*/ 569491 h 2654282"/>
                <a:gd name="connsiteX29-469" fmla="*/ 2886641 w 3217557"/>
                <a:gd name="connsiteY29-470" fmla="*/ 0 h 2654282"/>
                <a:gd name="connsiteX30-471" fmla="*/ 1100201 w 3217557"/>
                <a:gd name="connsiteY30-472" fmla="*/ 0 h 2654282"/>
                <a:gd name="connsiteX31-473" fmla="*/ 769285 w 3217557"/>
                <a:gd name="connsiteY31-474" fmla="*/ 330916 h 2654282"/>
                <a:gd name="connsiteX32-475" fmla="*/ 769285 w 3217557"/>
                <a:gd name="connsiteY32-476" fmla="*/ 1382518 h 2654282"/>
                <a:gd name="connsiteX33-477" fmla="*/ 1100201 w 3217557"/>
                <a:gd name="connsiteY33-478" fmla="*/ 1713434 h 2654282"/>
                <a:gd name="connsiteX34-479" fmla="*/ 1923028 w 3217557"/>
                <a:gd name="connsiteY34-480" fmla="*/ 1713434 h 2654282"/>
                <a:gd name="connsiteX35-481" fmla="*/ 3078958 w 3217557"/>
                <a:gd name="connsiteY35-482" fmla="*/ 2077967 h 2654282"/>
                <a:gd name="connsiteX36-483" fmla="*/ 2505887 w 3217557"/>
                <a:gd name="connsiteY36-484" fmla="*/ 1713434 h 2654282"/>
                <a:gd name="connsiteX37-485" fmla="*/ 2886641 w 3217557"/>
                <a:gd name="connsiteY37-486" fmla="*/ 1713434 h 2654282"/>
                <a:gd name="connsiteX38-487" fmla="*/ 3217557 w 3217557"/>
                <a:gd name="connsiteY38-488" fmla="*/ 1382518 h 2654282"/>
                <a:gd name="connsiteX39-489" fmla="*/ 3217557 w 3217557"/>
                <a:gd name="connsiteY39-490" fmla="*/ 330916 h 2654282"/>
                <a:gd name="connsiteX40-491" fmla="*/ 2886641 w 3217557"/>
                <a:gd name="connsiteY40-492" fmla="*/ 0 h 2654282"/>
                <a:gd name="connsiteX0-493" fmla="*/ 1384251 w 3217557"/>
                <a:gd name="connsiteY0-494" fmla="*/ 661544 h 2654282"/>
                <a:gd name="connsiteX1-495" fmla="*/ 1574067 w 3217557"/>
                <a:gd name="connsiteY1-496" fmla="*/ 851360 h 2654282"/>
                <a:gd name="connsiteX2-497" fmla="*/ 1384251 w 3217557"/>
                <a:gd name="connsiteY2-498" fmla="*/ 1041176 h 2654282"/>
                <a:gd name="connsiteX3-499" fmla="*/ 1194435 w 3217557"/>
                <a:gd name="connsiteY3-500" fmla="*/ 851360 h 2654282"/>
                <a:gd name="connsiteX4-501" fmla="*/ 1384251 w 3217557"/>
                <a:gd name="connsiteY4-502" fmla="*/ 661544 h 2654282"/>
                <a:gd name="connsiteX5-503" fmla="*/ 1993421 w 3217557"/>
                <a:gd name="connsiteY5-504" fmla="*/ 661544 h 2654282"/>
                <a:gd name="connsiteX6-505" fmla="*/ 2183237 w 3217557"/>
                <a:gd name="connsiteY6-506" fmla="*/ 851360 h 2654282"/>
                <a:gd name="connsiteX7-507" fmla="*/ 1993421 w 3217557"/>
                <a:gd name="connsiteY7-508" fmla="*/ 1041176 h 2654282"/>
                <a:gd name="connsiteX8-509" fmla="*/ 1803605 w 3217557"/>
                <a:gd name="connsiteY8-510" fmla="*/ 851360 h 2654282"/>
                <a:gd name="connsiteX9-511" fmla="*/ 1993421 w 3217557"/>
                <a:gd name="connsiteY9-512" fmla="*/ 661544 h 2654282"/>
                <a:gd name="connsiteX10-513" fmla="*/ 2602591 w 3217557"/>
                <a:gd name="connsiteY10-514" fmla="*/ 661544 h 2654282"/>
                <a:gd name="connsiteX11-515" fmla="*/ 2792407 w 3217557"/>
                <a:gd name="connsiteY11-516" fmla="*/ 851360 h 2654282"/>
                <a:gd name="connsiteX12-517" fmla="*/ 2602591 w 3217557"/>
                <a:gd name="connsiteY12-518" fmla="*/ 1041176 h 2654282"/>
                <a:gd name="connsiteX13-519" fmla="*/ 2412775 w 3217557"/>
                <a:gd name="connsiteY13-520" fmla="*/ 851360 h 2654282"/>
                <a:gd name="connsiteX14-521" fmla="*/ 2602591 w 3217557"/>
                <a:gd name="connsiteY14-522" fmla="*/ 661544 h 2654282"/>
                <a:gd name="connsiteX15-523" fmla="*/ 677114 w 3217557"/>
                <a:gd name="connsiteY15-524" fmla="*/ 569491 h 2654282"/>
                <a:gd name="connsiteX16-525" fmla="*/ 330916 w 3217557"/>
                <a:gd name="connsiteY16-526" fmla="*/ 569491 h 2654282"/>
                <a:gd name="connsiteX17-527" fmla="*/ 0 w 3217557"/>
                <a:gd name="connsiteY17-528" fmla="*/ 900407 h 2654282"/>
                <a:gd name="connsiteX18-529" fmla="*/ 0 w 3217557"/>
                <a:gd name="connsiteY18-530" fmla="*/ 1952009 h 2654282"/>
                <a:gd name="connsiteX19-531" fmla="*/ 330916 w 3217557"/>
                <a:gd name="connsiteY19-532" fmla="*/ 2282925 h 2654282"/>
                <a:gd name="connsiteX20-533" fmla="*/ 711670 w 3217557"/>
                <a:gd name="connsiteY20-534" fmla="*/ 2282925 h 2654282"/>
                <a:gd name="connsiteX21-535" fmla="*/ 275077 w 3217557"/>
                <a:gd name="connsiteY21-536" fmla="*/ 2654282 h 2654282"/>
                <a:gd name="connsiteX22-537" fmla="*/ 1294529 w 3217557"/>
                <a:gd name="connsiteY22-538" fmla="*/ 2282925 h 2654282"/>
                <a:gd name="connsiteX23-539" fmla="*/ 2117356 w 3217557"/>
                <a:gd name="connsiteY23-540" fmla="*/ 2282925 h 2654282"/>
                <a:gd name="connsiteX24-541" fmla="*/ 2418395 w 3217557"/>
                <a:gd name="connsiteY24-542" fmla="*/ 2087951 h 2654282"/>
                <a:gd name="connsiteX25-543" fmla="*/ 1830857 w 3217557"/>
                <a:gd name="connsiteY25-544" fmla="*/ 1799347 h 2654282"/>
                <a:gd name="connsiteX26-545" fmla="*/ 1008030 w 3217557"/>
                <a:gd name="connsiteY26-546" fmla="*/ 1799347 h 2654282"/>
                <a:gd name="connsiteX27-547" fmla="*/ 677114 w 3217557"/>
                <a:gd name="connsiteY27-548" fmla="*/ 1468431 h 2654282"/>
                <a:gd name="connsiteX28-549" fmla="*/ 677114 w 3217557"/>
                <a:gd name="connsiteY28-550" fmla="*/ 569491 h 2654282"/>
                <a:gd name="connsiteX29-551" fmla="*/ 2886641 w 3217557"/>
                <a:gd name="connsiteY29-552" fmla="*/ 0 h 2654282"/>
                <a:gd name="connsiteX30-553" fmla="*/ 1100201 w 3217557"/>
                <a:gd name="connsiteY30-554" fmla="*/ 0 h 2654282"/>
                <a:gd name="connsiteX31-555" fmla="*/ 769285 w 3217557"/>
                <a:gd name="connsiteY31-556" fmla="*/ 330916 h 2654282"/>
                <a:gd name="connsiteX32-557" fmla="*/ 769285 w 3217557"/>
                <a:gd name="connsiteY32-558" fmla="*/ 1382518 h 2654282"/>
                <a:gd name="connsiteX33-559" fmla="*/ 1100201 w 3217557"/>
                <a:gd name="connsiteY33-560" fmla="*/ 1713434 h 2654282"/>
                <a:gd name="connsiteX34-561" fmla="*/ 1923028 w 3217557"/>
                <a:gd name="connsiteY34-562" fmla="*/ 1713434 h 2654282"/>
                <a:gd name="connsiteX35-563" fmla="*/ 3078958 w 3217557"/>
                <a:gd name="connsiteY35-564" fmla="*/ 2077967 h 2654282"/>
                <a:gd name="connsiteX36-565" fmla="*/ 2505887 w 3217557"/>
                <a:gd name="connsiteY36-566" fmla="*/ 1713434 h 2654282"/>
                <a:gd name="connsiteX37-567" fmla="*/ 2886641 w 3217557"/>
                <a:gd name="connsiteY37-568" fmla="*/ 1713434 h 2654282"/>
                <a:gd name="connsiteX38-569" fmla="*/ 3217557 w 3217557"/>
                <a:gd name="connsiteY38-570" fmla="*/ 1382518 h 2654282"/>
                <a:gd name="connsiteX39-571" fmla="*/ 3217557 w 3217557"/>
                <a:gd name="connsiteY39-572" fmla="*/ 330916 h 2654282"/>
                <a:gd name="connsiteX40-573" fmla="*/ 2886641 w 3217557"/>
                <a:gd name="connsiteY40-574" fmla="*/ 0 h 2654282"/>
                <a:gd name="connsiteX0-575" fmla="*/ 1384251 w 3217557"/>
                <a:gd name="connsiteY0-576" fmla="*/ 661544 h 2654282"/>
                <a:gd name="connsiteX1-577" fmla="*/ 1574067 w 3217557"/>
                <a:gd name="connsiteY1-578" fmla="*/ 851360 h 2654282"/>
                <a:gd name="connsiteX2-579" fmla="*/ 1384251 w 3217557"/>
                <a:gd name="connsiteY2-580" fmla="*/ 1041176 h 2654282"/>
                <a:gd name="connsiteX3-581" fmla="*/ 1194435 w 3217557"/>
                <a:gd name="connsiteY3-582" fmla="*/ 851360 h 2654282"/>
                <a:gd name="connsiteX4-583" fmla="*/ 1384251 w 3217557"/>
                <a:gd name="connsiteY4-584" fmla="*/ 661544 h 2654282"/>
                <a:gd name="connsiteX5-585" fmla="*/ 1993421 w 3217557"/>
                <a:gd name="connsiteY5-586" fmla="*/ 661544 h 2654282"/>
                <a:gd name="connsiteX6-587" fmla="*/ 2183237 w 3217557"/>
                <a:gd name="connsiteY6-588" fmla="*/ 851360 h 2654282"/>
                <a:gd name="connsiteX7-589" fmla="*/ 1993421 w 3217557"/>
                <a:gd name="connsiteY7-590" fmla="*/ 1041176 h 2654282"/>
                <a:gd name="connsiteX8-591" fmla="*/ 1803605 w 3217557"/>
                <a:gd name="connsiteY8-592" fmla="*/ 851360 h 2654282"/>
                <a:gd name="connsiteX9-593" fmla="*/ 1993421 w 3217557"/>
                <a:gd name="connsiteY9-594" fmla="*/ 661544 h 2654282"/>
                <a:gd name="connsiteX10-595" fmla="*/ 2602591 w 3217557"/>
                <a:gd name="connsiteY10-596" fmla="*/ 661544 h 2654282"/>
                <a:gd name="connsiteX11-597" fmla="*/ 2792407 w 3217557"/>
                <a:gd name="connsiteY11-598" fmla="*/ 851360 h 2654282"/>
                <a:gd name="connsiteX12-599" fmla="*/ 2602591 w 3217557"/>
                <a:gd name="connsiteY12-600" fmla="*/ 1041176 h 2654282"/>
                <a:gd name="connsiteX13-601" fmla="*/ 2412775 w 3217557"/>
                <a:gd name="connsiteY13-602" fmla="*/ 851360 h 2654282"/>
                <a:gd name="connsiteX14-603" fmla="*/ 2602591 w 3217557"/>
                <a:gd name="connsiteY14-604" fmla="*/ 661544 h 2654282"/>
                <a:gd name="connsiteX15-605" fmla="*/ 677114 w 3217557"/>
                <a:gd name="connsiteY15-606" fmla="*/ 569491 h 2654282"/>
                <a:gd name="connsiteX16-607" fmla="*/ 330916 w 3217557"/>
                <a:gd name="connsiteY16-608" fmla="*/ 569491 h 2654282"/>
                <a:gd name="connsiteX17-609" fmla="*/ 0 w 3217557"/>
                <a:gd name="connsiteY17-610" fmla="*/ 900407 h 2654282"/>
                <a:gd name="connsiteX18-611" fmla="*/ 0 w 3217557"/>
                <a:gd name="connsiteY18-612" fmla="*/ 1952009 h 2654282"/>
                <a:gd name="connsiteX19-613" fmla="*/ 330916 w 3217557"/>
                <a:gd name="connsiteY19-614" fmla="*/ 2282925 h 2654282"/>
                <a:gd name="connsiteX20-615" fmla="*/ 711670 w 3217557"/>
                <a:gd name="connsiteY20-616" fmla="*/ 2282925 h 2654282"/>
                <a:gd name="connsiteX21-617" fmla="*/ 275077 w 3217557"/>
                <a:gd name="connsiteY21-618" fmla="*/ 2654282 h 2654282"/>
                <a:gd name="connsiteX22-619" fmla="*/ 1294529 w 3217557"/>
                <a:gd name="connsiteY22-620" fmla="*/ 2282925 h 2654282"/>
                <a:gd name="connsiteX23-621" fmla="*/ 2117356 w 3217557"/>
                <a:gd name="connsiteY23-622" fmla="*/ 2282925 h 2654282"/>
                <a:gd name="connsiteX24-623" fmla="*/ 2418395 w 3217557"/>
                <a:gd name="connsiteY24-624" fmla="*/ 2087951 h 2654282"/>
                <a:gd name="connsiteX25-625" fmla="*/ 1830857 w 3217557"/>
                <a:gd name="connsiteY25-626" fmla="*/ 1799347 h 2654282"/>
                <a:gd name="connsiteX26-627" fmla="*/ 1008030 w 3217557"/>
                <a:gd name="connsiteY26-628" fmla="*/ 1799347 h 2654282"/>
                <a:gd name="connsiteX27-629" fmla="*/ 677114 w 3217557"/>
                <a:gd name="connsiteY27-630" fmla="*/ 1468431 h 2654282"/>
                <a:gd name="connsiteX28-631" fmla="*/ 677114 w 3217557"/>
                <a:gd name="connsiteY28-632" fmla="*/ 569491 h 2654282"/>
                <a:gd name="connsiteX29-633" fmla="*/ 2886641 w 3217557"/>
                <a:gd name="connsiteY29-634" fmla="*/ 0 h 2654282"/>
                <a:gd name="connsiteX30-635" fmla="*/ 1100201 w 3217557"/>
                <a:gd name="connsiteY30-636" fmla="*/ 0 h 2654282"/>
                <a:gd name="connsiteX31-637" fmla="*/ 769285 w 3217557"/>
                <a:gd name="connsiteY31-638" fmla="*/ 330916 h 2654282"/>
                <a:gd name="connsiteX32-639" fmla="*/ 769285 w 3217557"/>
                <a:gd name="connsiteY32-640" fmla="*/ 1382518 h 2654282"/>
                <a:gd name="connsiteX33-641" fmla="*/ 1100201 w 3217557"/>
                <a:gd name="connsiteY33-642" fmla="*/ 1713434 h 2654282"/>
                <a:gd name="connsiteX34-643" fmla="*/ 1923028 w 3217557"/>
                <a:gd name="connsiteY34-644" fmla="*/ 1713434 h 2654282"/>
                <a:gd name="connsiteX35-645" fmla="*/ 3078958 w 3217557"/>
                <a:gd name="connsiteY35-646" fmla="*/ 2077967 h 2654282"/>
                <a:gd name="connsiteX36-647" fmla="*/ 2505887 w 3217557"/>
                <a:gd name="connsiteY36-648" fmla="*/ 1713434 h 2654282"/>
                <a:gd name="connsiteX37-649" fmla="*/ 2886641 w 3217557"/>
                <a:gd name="connsiteY37-650" fmla="*/ 1713434 h 2654282"/>
                <a:gd name="connsiteX38-651" fmla="*/ 3217557 w 3217557"/>
                <a:gd name="connsiteY38-652" fmla="*/ 1382518 h 2654282"/>
                <a:gd name="connsiteX39-653" fmla="*/ 3217557 w 3217557"/>
                <a:gd name="connsiteY39-654" fmla="*/ 330916 h 2654282"/>
                <a:gd name="connsiteX40-655" fmla="*/ 2886641 w 3217557"/>
                <a:gd name="connsiteY40-656" fmla="*/ 0 h 2654282"/>
                <a:gd name="connsiteX0-657" fmla="*/ 1384251 w 3217557"/>
                <a:gd name="connsiteY0-658" fmla="*/ 661544 h 2654282"/>
                <a:gd name="connsiteX1-659" fmla="*/ 1574067 w 3217557"/>
                <a:gd name="connsiteY1-660" fmla="*/ 851360 h 2654282"/>
                <a:gd name="connsiteX2-661" fmla="*/ 1384251 w 3217557"/>
                <a:gd name="connsiteY2-662" fmla="*/ 1041176 h 2654282"/>
                <a:gd name="connsiteX3-663" fmla="*/ 1194435 w 3217557"/>
                <a:gd name="connsiteY3-664" fmla="*/ 851360 h 2654282"/>
                <a:gd name="connsiteX4-665" fmla="*/ 1384251 w 3217557"/>
                <a:gd name="connsiteY4-666" fmla="*/ 661544 h 2654282"/>
                <a:gd name="connsiteX5-667" fmla="*/ 1993421 w 3217557"/>
                <a:gd name="connsiteY5-668" fmla="*/ 661544 h 2654282"/>
                <a:gd name="connsiteX6-669" fmla="*/ 2183237 w 3217557"/>
                <a:gd name="connsiteY6-670" fmla="*/ 851360 h 2654282"/>
                <a:gd name="connsiteX7-671" fmla="*/ 1993421 w 3217557"/>
                <a:gd name="connsiteY7-672" fmla="*/ 1041176 h 2654282"/>
                <a:gd name="connsiteX8-673" fmla="*/ 1803605 w 3217557"/>
                <a:gd name="connsiteY8-674" fmla="*/ 851360 h 2654282"/>
                <a:gd name="connsiteX9-675" fmla="*/ 1993421 w 3217557"/>
                <a:gd name="connsiteY9-676" fmla="*/ 661544 h 2654282"/>
                <a:gd name="connsiteX10-677" fmla="*/ 2602591 w 3217557"/>
                <a:gd name="connsiteY10-678" fmla="*/ 661544 h 2654282"/>
                <a:gd name="connsiteX11-679" fmla="*/ 2792407 w 3217557"/>
                <a:gd name="connsiteY11-680" fmla="*/ 851360 h 2654282"/>
                <a:gd name="connsiteX12-681" fmla="*/ 2602591 w 3217557"/>
                <a:gd name="connsiteY12-682" fmla="*/ 1041176 h 2654282"/>
                <a:gd name="connsiteX13-683" fmla="*/ 2412775 w 3217557"/>
                <a:gd name="connsiteY13-684" fmla="*/ 851360 h 2654282"/>
                <a:gd name="connsiteX14-685" fmla="*/ 2602591 w 3217557"/>
                <a:gd name="connsiteY14-686" fmla="*/ 661544 h 2654282"/>
                <a:gd name="connsiteX15-687" fmla="*/ 677114 w 3217557"/>
                <a:gd name="connsiteY15-688" fmla="*/ 569491 h 2654282"/>
                <a:gd name="connsiteX16-689" fmla="*/ 330916 w 3217557"/>
                <a:gd name="connsiteY16-690" fmla="*/ 569491 h 2654282"/>
                <a:gd name="connsiteX17-691" fmla="*/ 0 w 3217557"/>
                <a:gd name="connsiteY17-692" fmla="*/ 900407 h 2654282"/>
                <a:gd name="connsiteX18-693" fmla="*/ 0 w 3217557"/>
                <a:gd name="connsiteY18-694" fmla="*/ 1952009 h 2654282"/>
                <a:gd name="connsiteX19-695" fmla="*/ 330916 w 3217557"/>
                <a:gd name="connsiteY19-696" fmla="*/ 2282925 h 2654282"/>
                <a:gd name="connsiteX20-697" fmla="*/ 711670 w 3217557"/>
                <a:gd name="connsiteY20-698" fmla="*/ 2282925 h 2654282"/>
                <a:gd name="connsiteX21-699" fmla="*/ 275077 w 3217557"/>
                <a:gd name="connsiteY21-700" fmla="*/ 2654282 h 2654282"/>
                <a:gd name="connsiteX22-701" fmla="*/ 1294529 w 3217557"/>
                <a:gd name="connsiteY22-702" fmla="*/ 2282925 h 2654282"/>
                <a:gd name="connsiteX23-703" fmla="*/ 2117356 w 3217557"/>
                <a:gd name="connsiteY23-704" fmla="*/ 2282925 h 2654282"/>
                <a:gd name="connsiteX24-705" fmla="*/ 2418395 w 3217557"/>
                <a:gd name="connsiteY24-706" fmla="*/ 2087951 h 2654282"/>
                <a:gd name="connsiteX25-707" fmla="*/ 1830857 w 3217557"/>
                <a:gd name="connsiteY25-708" fmla="*/ 1799347 h 2654282"/>
                <a:gd name="connsiteX26-709" fmla="*/ 1008030 w 3217557"/>
                <a:gd name="connsiteY26-710" fmla="*/ 1799347 h 2654282"/>
                <a:gd name="connsiteX27-711" fmla="*/ 677114 w 3217557"/>
                <a:gd name="connsiteY27-712" fmla="*/ 1468431 h 2654282"/>
                <a:gd name="connsiteX28-713" fmla="*/ 677114 w 3217557"/>
                <a:gd name="connsiteY28-714" fmla="*/ 569491 h 2654282"/>
                <a:gd name="connsiteX29-715" fmla="*/ 2886641 w 3217557"/>
                <a:gd name="connsiteY29-716" fmla="*/ 0 h 2654282"/>
                <a:gd name="connsiteX30-717" fmla="*/ 1100201 w 3217557"/>
                <a:gd name="connsiteY30-718" fmla="*/ 0 h 2654282"/>
                <a:gd name="connsiteX31-719" fmla="*/ 769285 w 3217557"/>
                <a:gd name="connsiteY31-720" fmla="*/ 330916 h 2654282"/>
                <a:gd name="connsiteX32-721" fmla="*/ 769285 w 3217557"/>
                <a:gd name="connsiteY32-722" fmla="*/ 1382518 h 2654282"/>
                <a:gd name="connsiteX33-723" fmla="*/ 1100201 w 3217557"/>
                <a:gd name="connsiteY33-724" fmla="*/ 1713434 h 2654282"/>
                <a:gd name="connsiteX34-725" fmla="*/ 1923028 w 3217557"/>
                <a:gd name="connsiteY34-726" fmla="*/ 1713434 h 2654282"/>
                <a:gd name="connsiteX35-727" fmla="*/ 3078958 w 3217557"/>
                <a:gd name="connsiteY35-728" fmla="*/ 2077967 h 2654282"/>
                <a:gd name="connsiteX36-729" fmla="*/ 2505887 w 3217557"/>
                <a:gd name="connsiteY36-730" fmla="*/ 1713434 h 2654282"/>
                <a:gd name="connsiteX37-731" fmla="*/ 2886641 w 3217557"/>
                <a:gd name="connsiteY37-732" fmla="*/ 1713434 h 2654282"/>
                <a:gd name="connsiteX38-733" fmla="*/ 3217557 w 3217557"/>
                <a:gd name="connsiteY38-734" fmla="*/ 1382518 h 2654282"/>
                <a:gd name="connsiteX39-735" fmla="*/ 3217557 w 3217557"/>
                <a:gd name="connsiteY39-736" fmla="*/ 330916 h 2654282"/>
                <a:gd name="connsiteX40-737" fmla="*/ 2886641 w 3217557"/>
                <a:gd name="connsiteY40-738" fmla="*/ 0 h 26542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" name="Teardrop 1">
              <a:extLst>
                <a:ext uri="{FF2B5EF4-FFF2-40B4-BE49-F238E27FC236}">
                  <a16:creationId xmlns:a16="http://schemas.microsoft.com/office/drawing/2014/main" id="{83373F92-5088-46E8-B23D-1F2BD361386D}"/>
                </a:ext>
              </a:extLst>
            </p:cNvPr>
            <p:cNvSpPr/>
            <p:nvPr/>
          </p:nvSpPr>
          <p:spPr>
            <a:xfrm rot="18805991">
              <a:off x="10191775" y="5050721"/>
              <a:ext cx="262540" cy="259801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D5F7EC68-F92E-4BE1-96CA-06761AF6D170}"/>
                </a:ext>
              </a:extLst>
            </p:cNvPr>
            <p:cNvSpPr/>
            <p:nvPr/>
          </p:nvSpPr>
          <p:spPr>
            <a:xfrm>
              <a:off x="10290496" y="2567247"/>
              <a:ext cx="271254" cy="226747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" name="Chord 15">
              <a:extLst>
                <a:ext uri="{FF2B5EF4-FFF2-40B4-BE49-F238E27FC236}">
                  <a16:creationId xmlns:a16="http://schemas.microsoft.com/office/drawing/2014/main" id="{2A3E3FEB-0B53-4214-BAD5-265AF9FF69BC}"/>
                </a:ext>
              </a:extLst>
            </p:cNvPr>
            <p:cNvSpPr/>
            <p:nvPr/>
          </p:nvSpPr>
          <p:spPr>
            <a:xfrm>
              <a:off x="7681242" y="5125765"/>
              <a:ext cx="138720" cy="302447"/>
            </a:xfrm>
            <a:custGeom>
              <a:avLst/>
              <a:gdLst/>
              <a:ahLst/>
              <a:cxnLst/>
              <a:rect l="l" t="t" r="r" b="b"/>
              <a:pathLst>
                <a:path w="1492970" h="3255081">
                  <a:moveTo>
                    <a:pt x="1492970" y="1569688"/>
                  </a:moveTo>
                  <a:cubicBezTo>
                    <a:pt x="1492970" y="1957118"/>
                    <a:pt x="1197680" y="2277765"/>
                    <a:pt x="816277" y="2310957"/>
                  </a:cubicBezTo>
                  <a:lnTo>
                    <a:pt x="816277" y="2787043"/>
                  </a:lnTo>
                  <a:cubicBezTo>
                    <a:pt x="873982" y="2789209"/>
                    <a:pt x="931009" y="2798017"/>
                    <a:pt x="986081" y="2811674"/>
                  </a:cubicBezTo>
                  <a:cubicBezTo>
                    <a:pt x="1252919" y="2877847"/>
                    <a:pt x="1430830" y="3046369"/>
                    <a:pt x="1433593" y="3235566"/>
                  </a:cubicBezTo>
                  <a:lnTo>
                    <a:pt x="57488" y="3255081"/>
                  </a:lnTo>
                  <a:cubicBezTo>
                    <a:pt x="47920" y="3062506"/>
                    <a:pt x="221127" y="2886615"/>
                    <a:pt x="490574" y="2815284"/>
                  </a:cubicBezTo>
                  <a:cubicBezTo>
                    <a:pt x="549928" y="2799571"/>
                    <a:pt x="611777" y="2789553"/>
                    <a:pt x="674460" y="2787163"/>
                  </a:cubicBezTo>
                  <a:lnTo>
                    <a:pt x="674460" y="2310809"/>
                  </a:lnTo>
                  <a:cubicBezTo>
                    <a:pt x="317470" y="2280245"/>
                    <a:pt x="28405" y="1994114"/>
                    <a:pt x="0" y="1627428"/>
                  </a:cubicBezTo>
                  <a:lnTo>
                    <a:pt x="142201" y="1616413"/>
                  </a:lnTo>
                  <a:cubicBezTo>
                    <a:pt x="167304" y="1940464"/>
                    <a:pt x="443969" y="2186771"/>
                    <a:pt x="768748" y="2174211"/>
                  </a:cubicBezTo>
                  <a:cubicBezTo>
                    <a:pt x="1093527" y="2161650"/>
                    <a:pt x="1350342" y="1894710"/>
                    <a:pt x="1350342" y="1569689"/>
                  </a:cubicBezTo>
                  <a:close/>
                  <a:moveTo>
                    <a:pt x="745368" y="0"/>
                  </a:moveTo>
                  <a:cubicBezTo>
                    <a:pt x="989132" y="0"/>
                    <a:pt x="1186742" y="197610"/>
                    <a:pt x="1186742" y="441374"/>
                  </a:cubicBezTo>
                  <a:lnTo>
                    <a:pt x="1186742" y="1575353"/>
                  </a:lnTo>
                  <a:cubicBezTo>
                    <a:pt x="1186742" y="1819117"/>
                    <a:pt x="989132" y="2016727"/>
                    <a:pt x="745368" y="2016727"/>
                  </a:cubicBezTo>
                  <a:cubicBezTo>
                    <a:pt x="501604" y="2016727"/>
                    <a:pt x="303994" y="1819117"/>
                    <a:pt x="303994" y="1575353"/>
                  </a:cubicBezTo>
                  <a:lnTo>
                    <a:pt x="303994" y="441374"/>
                  </a:lnTo>
                  <a:cubicBezTo>
                    <a:pt x="303994" y="197610"/>
                    <a:pt x="501604" y="0"/>
                    <a:pt x="7453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3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C375-7BE3-4A47-AAE4-2CC21E361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</a:t>
            </a:r>
            <a:endParaRPr lang="en-ID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89B3AB-73D4-474A-AF96-B765B9FDF302}"/>
              </a:ext>
            </a:extLst>
          </p:cNvPr>
          <p:cNvGrpSpPr/>
          <p:nvPr/>
        </p:nvGrpSpPr>
        <p:grpSpPr>
          <a:xfrm>
            <a:off x="825841" y="990640"/>
            <a:ext cx="7525609" cy="3617731"/>
            <a:chOff x="1862231" y="1825769"/>
            <a:chExt cx="8612239" cy="4140099"/>
          </a:xfrm>
        </p:grpSpPr>
        <p:sp>
          <p:nvSpPr>
            <p:cNvPr id="30" name="Rounded Rectangle 38">
              <a:extLst>
                <a:ext uri="{FF2B5EF4-FFF2-40B4-BE49-F238E27FC236}">
                  <a16:creationId xmlns:a16="http://schemas.microsoft.com/office/drawing/2014/main" id="{C958032A-BF20-4F59-81AB-20BF00B21E5F}"/>
                </a:ext>
              </a:extLst>
            </p:cNvPr>
            <p:cNvSpPr/>
            <p:nvPr/>
          </p:nvSpPr>
          <p:spPr>
            <a:xfrm rot="16200000">
              <a:off x="2887321" y="3649844"/>
              <a:ext cx="1260000" cy="2628000"/>
            </a:xfrm>
            <a:prstGeom prst="roundRect">
              <a:avLst>
                <a:gd name="adj" fmla="val 10715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Rounded Rectangle 39">
              <a:extLst>
                <a:ext uri="{FF2B5EF4-FFF2-40B4-BE49-F238E27FC236}">
                  <a16:creationId xmlns:a16="http://schemas.microsoft.com/office/drawing/2014/main" id="{6D434651-38C4-4461-9C3A-2C6E9AAF358B}"/>
                </a:ext>
              </a:extLst>
            </p:cNvPr>
            <p:cNvSpPr/>
            <p:nvPr/>
          </p:nvSpPr>
          <p:spPr>
            <a:xfrm rot="16200000">
              <a:off x="5523616" y="2573323"/>
              <a:ext cx="1260000" cy="2628000"/>
            </a:xfrm>
            <a:prstGeom prst="roundRect">
              <a:avLst>
                <a:gd name="adj" fmla="val 10715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Rounded Rectangle 40">
              <a:extLst>
                <a:ext uri="{FF2B5EF4-FFF2-40B4-BE49-F238E27FC236}">
                  <a16:creationId xmlns:a16="http://schemas.microsoft.com/office/drawing/2014/main" id="{29103FF4-89F7-4C23-B8E9-510103A8BE83}"/>
                </a:ext>
              </a:extLst>
            </p:cNvPr>
            <p:cNvSpPr/>
            <p:nvPr/>
          </p:nvSpPr>
          <p:spPr>
            <a:xfrm rot="16200000">
              <a:off x="8159911" y="1496802"/>
              <a:ext cx="1260000" cy="2628000"/>
            </a:xfrm>
            <a:prstGeom prst="roundRect">
              <a:avLst>
                <a:gd name="adj" fmla="val 10715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타원 2">
              <a:extLst>
                <a:ext uri="{FF2B5EF4-FFF2-40B4-BE49-F238E27FC236}">
                  <a16:creationId xmlns:a16="http://schemas.microsoft.com/office/drawing/2014/main" id="{E7BB1372-A9FA-4D5C-8D32-1478D5000051}"/>
                </a:ext>
              </a:extLst>
            </p:cNvPr>
            <p:cNvSpPr/>
            <p:nvPr/>
          </p:nvSpPr>
          <p:spPr>
            <a:xfrm>
              <a:off x="1862231" y="5224753"/>
              <a:ext cx="741115" cy="7411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타원 53">
              <a:extLst>
                <a:ext uri="{FF2B5EF4-FFF2-40B4-BE49-F238E27FC236}">
                  <a16:creationId xmlns:a16="http://schemas.microsoft.com/office/drawing/2014/main" id="{C8A5B648-56B4-4570-822B-9DABE8A7F613}"/>
                </a:ext>
              </a:extLst>
            </p:cNvPr>
            <p:cNvSpPr/>
            <p:nvPr/>
          </p:nvSpPr>
          <p:spPr>
            <a:xfrm>
              <a:off x="4485939" y="4091759"/>
              <a:ext cx="741115" cy="7411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타원 54">
              <a:extLst>
                <a:ext uri="{FF2B5EF4-FFF2-40B4-BE49-F238E27FC236}">
                  <a16:creationId xmlns:a16="http://schemas.microsoft.com/office/drawing/2014/main" id="{E1E7B545-5CE3-427E-974B-D908A870C1F1}"/>
                </a:ext>
              </a:extLst>
            </p:cNvPr>
            <p:cNvSpPr/>
            <p:nvPr/>
          </p:nvSpPr>
          <p:spPr>
            <a:xfrm>
              <a:off x="7109647" y="2958764"/>
              <a:ext cx="741115" cy="7411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타원 55">
              <a:extLst>
                <a:ext uri="{FF2B5EF4-FFF2-40B4-BE49-F238E27FC236}">
                  <a16:creationId xmlns:a16="http://schemas.microsoft.com/office/drawing/2014/main" id="{8471A496-BA31-47B4-B8CB-79959298E5F8}"/>
                </a:ext>
              </a:extLst>
            </p:cNvPr>
            <p:cNvSpPr/>
            <p:nvPr/>
          </p:nvSpPr>
          <p:spPr>
            <a:xfrm>
              <a:off x="9733355" y="1825769"/>
              <a:ext cx="741115" cy="7411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8C78114-D067-492F-8130-4C6F9CCF5613}"/>
                </a:ext>
              </a:extLst>
            </p:cNvPr>
            <p:cNvGrpSpPr/>
            <p:nvPr/>
          </p:nvGrpSpPr>
          <p:grpSpPr>
            <a:xfrm>
              <a:off x="5083339" y="3480528"/>
              <a:ext cx="2159998" cy="805144"/>
              <a:chOff x="3775798" y="3330651"/>
              <a:chExt cx="1606866" cy="805144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FB6D82-5589-4891-BCC3-D28EF4358021}"/>
                  </a:ext>
                </a:extLst>
              </p:cNvPr>
              <p:cNvSpPr txBox="1"/>
              <p:nvPr/>
            </p:nvSpPr>
            <p:spPr>
              <a:xfrm>
                <a:off x="3775798" y="3607470"/>
                <a:ext cx="1606866" cy="528325"/>
              </a:xfrm>
              <a:prstGeom prst="rect">
                <a:avLst/>
              </a:prstGeom>
              <a:noFill/>
            </p:spPr>
            <p:txBody>
              <a:bodyPr wrap="square" lIns="144000" rtlCol="0">
                <a:spAutoFit/>
              </a:bodyPr>
              <a:lstStyle/>
              <a:p>
                <a:pPr algn="ctr"/>
                <a:r>
                  <a:rPr lang="" altLang="en-US" sz="1200" dirty="0">
                    <a:solidFill>
                      <a:schemeClr val="bg1"/>
                    </a:solidFill>
                    <a:latin typeface="Libre Franklin" panose="020B0604020202020204" charset="0"/>
                    <a:cs typeface="Arial" panose="020B0604020202020204" pitchFamily="34" charset="0"/>
                  </a:rPr>
                  <a:t>INSTANCE WITH INTERNET GATEWAY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4EE5843-E556-49E1-BFA3-311C35BBFB84}"/>
                  </a:ext>
                </a:extLst>
              </p:cNvPr>
              <p:cNvSpPr txBox="1"/>
              <p:nvPr/>
            </p:nvSpPr>
            <p:spPr>
              <a:xfrm>
                <a:off x="3942643" y="3330651"/>
                <a:ext cx="1258713" cy="352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" altLang="en-US" sz="1400" b="1" dirty="0">
                    <a:solidFill>
                      <a:schemeClr val="bg1"/>
                    </a:solidFill>
                    <a:latin typeface="Libre Franklin" panose="020B0604020202020204" charset="0"/>
                    <a:cs typeface="Arial" panose="020B0604020202020204" pitchFamily="34" charset="0"/>
                  </a:rPr>
                  <a:t>NAT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9E5C7B7-8555-40BF-8546-1C7D393E78A2}"/>
                </a:ext>
              </a:extLst>
            </p:cNvPr>
            <p:cNvGrpSpPr/>
            <p:nvPr/>
          </p:nvGrpSpPr>
          <p:grpSpPr>
            <a:xfrm>
              <a:off x="5307616" y="4777991"/>
              <a:ext cx="3384000" cy="1016655"/>
              <a:chOff x="2551705" y="4283314"/>
              <a:chExt cx="2357003" cy="101665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49AEB2-84DD-4565-B151-2ECCC8970856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73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" sz="1200" dirty="0">
                    <a:solidFill>
                      <a:schemeClr val="bg1"/>
                    </a:solidFill>
                    <a:latin typeface="Libre Franklin" panose="020B0604020202020204" charset="0"/>
                    <a:cs typeface="Arial" panose="020B0604020202020204" pitchFamily="34" charset="0"/>
                  </a:rPr>
                  <a:t>Terbatas hanya bisa diakses oleh server public dengan security yang berbeda - beda 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115BFE-20FE-47F8-988F-17FD2CD26990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1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" altLang="en-US" sz="1200" b="1" dirty="0">
                    <a:solidFill>
                      <a:schemeClr val="bg1"/>
                    </a:solidFill>
                    <a:latin typeface="Libre Franklin" panose="020B0604020202020204" charset="0"/>
                    <a:cs typeface="Arial" panose="020B0604020202020204" pitchFamily="34" charset="0"/>
                  </a:rPr>
                  <a:t>SERVER PRIVATE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2C7A27D-EAEC-476C-A9EF-F1258BE49D6D}"/>
                </a:ext>
              </a:extLst>
            </p:cNvPr>
            <p:cNvGrpSpPr/>
            <p:nvPr/>
          </p:nvGrpSpPr>
          <p:grpSpPr>
            <a:xfrm>
              <a:off x="3615616" y="2121032"/>
              <a:ext cx="3384000" cy="1016655"/>
              <a:chOff x="2551705" y="4283314"/>
              <a:chExt cx="2357003" cy="101665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719FC96-68C6-463A-8912-2F15537ED403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73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" sz="1200" dirty="0">
                    <a:solidFill>
                      <a:schemeClr val="bg1"/>
                    </a:solidFill>
                    <a:latin typeface="Libre Franklin" panose="020B0604020202020204" charset="0"/>
                    <a:cs typeface="Arial" panose="020B0604020202020204" pitchFamily="34" charset="0"/>
                  </a:rPr>
                  <a:t>Bisa diakses oleh siapa saja dan akan terisi web server NGINX untuk Reverse-Proxy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7DF880-D344-4B4E-BD90-38DC518867E6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31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" altLang="en-US" sz="1200" b="1" dirty="0">
                    <a:solidFill>
                      <a:schemeClr val="bg1"/>
                    </a:solidFill>
                    <a:latin typeface="Libre Franklin" panose="020B0604020202020204" charset="0"/>
                    <a:cs typeface="Arial" panose="020B0604020202020204" pitchFamily="34" charset="0"/>
                  </a:rPr>
                  <a:t>SERVER PUBLIC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A76C57C-0A55-4B9F-8E90-2A94863D6C90}"/>
                </a:ext>
              </a:extLst>
            </p:cNvPr>
            <p:cNvGrpSpPr/>
            <p:nvPr/>
          </p:nvGrpSpPr>
          <p:grpSpPr>
            <a:xfrm>
              <a:off x="2671321" y="4594514"/>
              <a:ext cx="1692000" cy="805325"/>
              <a:chOff x="3942643" y="3330651"/>
              <a:chExt cx="1258713" cy="80532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BEEA64-06A5-455B-BE90-6D8B1C9CECC3}"/>
                  </a:ext>
                </a:extLst>
              </p:cNvPr>
              <p:cNvSpPr txBox="1"/>
              <p:nvPr/>
            </p:nvSpPr>
            <p:spPr>
              <a:xfrm>
                <a:off x="3942644" y="3607650"/>
                <a:ext cx="1258712" cy="528326"/>
              </a:xfrm>
              <a:prstGeom prst="rect">
                <a:avLst/>
              </a:prstGeom>
              <a:noFill/>
            </p:spPr>
            <p:txBody>
              <a:bodyPr wrap="square" lIns="144000" rtlCol="0">
                <a:spAutoFit/>
              </a:bodyPr>
              <a:lstStyle/>
              <a:p>
                <a:pPr algn="ctr"/>
                <a:r>
                  <a:rPr lang="" altLang="en-US" sz="1200" dirty="0">
                    <a:solidFill>
                      <a:schemeClr val="bg1"/>
                    </a:solidFill>
                    <a:latin typeface="Libre Franklin" panose="020B0604020202020204" charset="0"/>
                    <a:cs typeface="Arial" panose="020B0604020202020204" pitchFamily="34" charset="0"/>
                  </a:rPr>
                  <a:t>CONNECT TO NAT INSTANCE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2816F51-5A8B-41E4-8011-27AC740C26EF}"/>
                  </a:ext>
                </a:extLst>
              </p:cNvPr>
              <p:cNvSpPr txBox="1"/>
              <p:nvPr/>
            </p:nvSpPr>
            <p:spPr>
              <a:xfrm>
                <a:off x="3942643" y="3330651"/>
                <a:ext cx="1258713" cy="352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" altLang="en-US" sz="1400" b="1" dirty="0">
                    <a:solidFill>
                      <a:schemeClr val="bg1"/>
                    </a:solidFill>
                    <a:latin typeface="Libre Franklin" panose="020B0604020202020204" charset="0"/>
                    <a:cs typeface="Arial" panose="020B0604020202020204" pitchFamily="34" charset="0"/>
                  </a:rPr>
                  <a:t>PRIVATE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D32965-C454-44AB-B47A-0116F30E7737}"/>
                </a:ext>
              </a:extLst>
            </p:cNvPr>
            <p:cNvGrpSpPr/>
            <p:nvPr/>
          </p:nvGrpSpPr>
          <p:grpSpPr>
            <a:xfrm>
              <a:off x="7943911" y="2441473"/>
              <a:ext cx="1692000" cy="805325"/>
              <a:chOff x="3942643" y="3330651"/>
              <a:chExt cx="1258713" cy="80532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288AC4D-C193-4651-9442-504BCA647B3A}"/>
                  </a:ext>
                </a:extLst>
              </p:cNvPr>
              <p:cNvSpPr txBox="1"/>
              <p:nvPr/>
            </p:nvSpPr>
            <p:spPr>
              <a:xfrm>
                <a:off x="3942644" y="3607650"/>
                <a:ext cx="1258712" cy="528326"/>
              </a:xfrm>
              <a:prstGeom prst="rect">
                <a:avLst/>
              </a:prstGeom>
              <a:noFill/>
            </p:spPr>
            <p:txBody>
              <a:bodyPr wrap="square" lIns="144000" rtlCol="0">
                <a:spAutoFit/>
              </a:bodyPr>
              <a:lstStyle/>
              <a:p>
                <a:pPr algn="ctr"/>
                <a:r>
                  <a:rPr lang="" sz="1200" dirty="0">
                    <a:solidFill>
                      <a:schemeClr val="bg1"/>
                    </a:solidFill>
                    <a:latin typeface="Libre Franklin" panose="020B0604020202020204" charset="0"/>
                    <a:cs typeface="Arial" panose="020B0604020202020204" pitchFamily="34" charset="0"/>
                  </a:rPr>
                  <a:t>SERVER WITH ELASTIC IP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CC9103B-0DBF-4642-B97F-80C5D84847C5}"/>
                  </a:ext>
                </a:extLst>
              </p:cNvPr>
              <p:cNvSpPr txBox="1"/>
              <p:nvPr/>
            </p:nvSpPr>
            <p:spPr>
              <a:xfrm>
                <a:off x="3942643" y="3330651"/>
                <a:ext cx="1258713" cy="352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" altLang="en-US" sz="1400" b="1" dirty="0">
                    <a:solidFill>
                      <a:schemeClr val="bg1"/>
                    </a:solidFill>
                    <a:latin typeface="Libre Franklin" panose="020B0604020202020204" charset="0"/>
                    <a:cs typeface="Arial" panose="020B0604020202020204" pitchFamily="34" charset="0"/>
                  </a:rPr>
                  <a:t>PUBLIC</a:t>
                </a:r>
              </a:p>
            </p:txBody>
          </p:sp>
        </p:grpSp>
        <p:sp>
          <p:nvSpPr>
            <p:cNvPr id="42" name="Rectangle 30">
              <a:extLst>
                <a:ext uri="{FF2B5EF4-FFF2-40B4-BE49-F238E27FC236}">
                  <a16:creationId xmlns:a16="http://schemas.microsoft.com/office/drawing/2014/main" id="{3C58820D-2FF0-41CC-89DA-963AE57BDA3A}"/>
                </a:ext>
              </a:extLst>
            </p:cNvPr>
            <p:cNvSpPr/>
            <p:nvPr/>
          </p:nvSpPr>
          <p:spPr>
            <a:xfrm>
              <a:off x="4697891" y="4304174"/>
              <a:ext cx="317209" cy="316282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" name="Rounded Rectangle 32">
              <a:extLst>
                <a:ext uri="{FF2B5EF4-FFF2-40B4-BE49-F238E27FC236}">
                  <a16:creationId xmlns:a16="http://schemas.microsoft.com/office/drawing/2014/main" id="{11869EC3-DC3D-48B1-831E-C97FCBBEA3CB}"/>
                </a:ext>
              </a:extLst>
            </p:cNvPr>
            <p:cNvSpPr/>
            <p:nvPr/>
          </p:nvSpPr>
          <p:spPr>
            <a:xfrm>
              <a:off x="2071469" y="5444914"/>
              <a:ext cx="322637" cy="32263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2019696" y="2510955"/>
                  </a:moveTo>
                  <a:lnTo>
                    <a:pt x="2019696" y="2797359"/>
                  </a:lnTo>
                  <a:lnTo>
                    <a:pt x="2914589" y="2797359"/>
                  </a:lnTo>
                  <a:lnTo>
                    <a:pt x="2914589" y="2510955"/>
                  </a:lnTo>
                  <a:close/>
                  <a:moveTo>
                    <a:pt x="2019696" y="2081348"/>
                  </a:moveTo>
                  <a:lnTo>
                    <a:pt x="2019696" y="2367752"/>
                  </a:lnTo>
                  <a:lnTo>
                    <a:pt x="2914589" y="2367752"/>
                  </a:lnTo>
                  <a:lnTo>
                    <a:pt x="2914589" y="2081348"/>
                  </a:lnTo>
                  <a:close/>
                  <a:moveTo>
                    <a:pt x="580710" y="2021703"/>
                  </a:moveTo>
                  <a:lnTo>
                    <a:pt x="378191" y="2224222"/>
                  </a:lnTo>
                  <a:lnTo>
                    <a:pt x="593323" y="2439354"/>
                  </a:lnTo>
                  <a:lnTo>
                    <a:pt x="378191" y="2654485"/>
                  </a:lnTo>
                  <a:lnTo>
                    <a:pt x="580710" y="2857004"/>
                  </a:lnTo>
                  <a:lnTo>
                    <a:pt x="795842" y="2641872"/>
                  </a:lnTo>
                  <a:lnTo>
                    <a:pt x="1010973" y="2857004"/>
                  </a:lnTo>
                  <a:lnTo>
                    <a:pt x="1213492" y="2654485"/>
                  </a:lnTo>
                  <a:lnTo>
                    <a:pt x="998360" y="2439354"/>
                  </a:lnTo>
                  <a:lnTo>
                    <a:pt x="1213492" y="2224222"/>
                  </a:lnTo>
                  <a:lnTo>
                    <a:pt x="1010973" y="2021703"/>
                  </a:lnTo>
                  <a:lnTo>
                    <a:pt x="795842" y="2236835"/>
                  </a:lnTo>
                  <a:close/>
                  <a:moveTo>
                    <a:pt x="1656000" y="1656001"/>
                  </a:moveTo>
                  <a:lnTo>
                    <a:pt x="3240000" y="1656001"/>
                  </a:lnTo>
                  <a:lnTo>
                    <a:pt x="3240000" y="2699989"/>
                  </a:lnTo>
                  <a:cubicBezTo>
                    <a:pt x="3240000" y="2998229"/>
                    <a:pt x="2998229" y="3240000"/>
                    <a:pt x="2699989" y="3240000"/>
                  </a:cubicBezTo>
                  <a:lnTo>
                    <a:pt x="1656000" y="3240000"/>
                  </a:lnTo>
                  <a:close/>
                  <a:moveTo>
                    <a:pt x="0" y="1656001"/>
                  </a:moveTo>
                  <a:lnTo>
                    <a:pt x="1584000" y="1656001"/>
                  </a:lnTo>
                  <a:lnTo>
                    <a:pt x="1584000" y="3240000"/>
                  </a:lnTo>
                  <a:lnTo>
                    <a:pt x="540011" y="3240000"/>
                  </a:lnTo>
                  <a:cubicBezTo>
                    <a:pt x="241771" y="3240000"/>
                    <a:pt x="0" y="2998229"/>
                    <a:pt x="0" y="2699989"/>
                  </a:cubicBezTo>
                  <a:close/>
                  <a:moveTo>
                    <a:pt x="2467143" y="957859"/>
                  </a:moveTo>
                  <a:cubicBezTo>
                    <a:pt x="2388055" y="957859"/>
                    <a:pt x="2323941" y="1021973"/>
                    <a:pt x="2323941" y="1101061"/>
                  </a:cubicBezTo>
                  <a:cubicBezTo>
                    <a:pt x="2323941" y="1180149"/>
                    <a:pt x="2388055" y="1244263"/>
                    <a:pt x="2467143" y="1244263"/>
                  </a:cubicBezTo>
                  <a:cubicBezTo>
                    <a:pt x="2546231" y="1244263"/>
                    <a:pt x="2610345" y="1180149"/>
                    <a:pt x="2610345" y="1101061"/>
                  </a:cubicBezTo>
                  <a:cubicBezTo>
                    <a:pt x="2610345" y="1021973"/>
                    <a:pt x="2546231" y="957859"/>
                    <a:pt x="2467143" y="957859"/>
                  </a:cubicBezTo>
                  <a:close/>
                  <a:moveTo>
                    <a:pt x="2019696" y="635775"/>
                  </a:moveTo>
                  <a:lnTo>
                    <a:pt x="2019696" y="922180"/>
                  </a:lnTo>
                  <a:lnTo>
                    <a:pt x="2914589" y="922180"/>
                  </a:lnTo>
                  <a:lnTo>
                    <a:pt x="2914589" y="635775"/>
                  </a:lnTo>
                  <a:close/>
                  <a:moveTo>
                    <a:pt x="652639" y="331531"/>
                  </a:moveTo>
                  <a:lnTo>
                    <a:pt x="652639" y="635775"/>
                  </a:lnTo>
                  <a:lnTo>
                    <a:pt x="348395" y="635775"/>
                  </a:lnTo>
                  <a:lnTo>
                    <a:pt x="348395" y="922180"/>
                  </a:lnTo>
                  <a:lnTo>
                    <a:pt x="652639" y="922180"/>
                  </a:lnTo>
                  <a:lnTo>
                    <a:pt x="652639" y="1226424"/>
                  </a:lnTo>
                  <a:lnTo>
                    <a:pt x="939044" y="1226424"/>
                  </a:lnTo>
                  <a:lnTo>
                    <a:pt x="939044" y="922180"/>
                  </a:lnTo>
                  <a:lnTo>
                    <a:pt x="1243288" y="922180"/>
                  </a:lnTo>
                  <a:lnTo>
                    <a:pt x="1243288" y="635775"/>
                  </a:lnTo>
                  <a:lnTo>
                    <a:pt x="939044" y="635775"/>
                  </a:lnTo>
                  <a:lnTo>
                    <a:pt x="939044" y="331531"/>
                  </a:lnTo>
                  <a:close/>
                  <a:moveTo>
                    <a:pt x="2467143" y="313692"/>
                  </a:moveTo>
                  <a:cubicBezTo>
                    <a:pt x="2388055" y="313692"/>
                    <a:pt x="2323941" y="377806"/>
                    <a:pt x="2323941" y="456894"/>
                  </a:cubicBezTo>
                  <a:cubicBezTo>
                    <a:pt x="2323941" y="535982"/>
                    <a:pt x="2388055" y="600096"/>
                    <a:pt x="2467143" y="600096"/>
                  </a:cubicBezTo>
                  <a:cubicBezTo>
                    <a:pt x="2546231" y="600096"/>
                    <a:pt x="2610345" y="535982"/>
                    <a:pt x="2610345" y="456894"/>
                  </a:cubicBezTo>
                  <a:cubicBezTo>
                    <a:pt x="2610345" y="377806"/>
                    <a:pt x="2546231" y="313692"/>
                    <a:pt x="2467143" y="313692"/>
                  </a:cubicBezTo>
                  <a:close/>
                  <a:moveTo>
                    <a:pt x="540011" y="0"/>
                  </a:moveTo>
                  <a:lnTo>
                    <a:pt x="2699989" y="0"/>
                  </a:lnTo>
                  <a:cubicBezTo>
                    <a:pt x="2998229" y="0"/>
                    <a:pt x="3240000" y="241771"/>
                    <a:pt x="3240000" y="540011"/>
                  </a:cubicBezTo>
                  <a:lnTo>
                    <a:pt x="3240000" y="1584001"/>
                  </a:lnTo>
                  <a:lnTo>
                    <a:pt x="1656000" y="1584001"/>
                  </a:lnTo>
                  <a:lnTo>
                    <a:pt x="1656000" y="1"/>
                  </a:lnTo>
                  <a:lnTo>
                    <a:pt x="1584000" y="1"/>
                  </a:lnTo>
                  <a:lnTo>
                    <a:pt x="1584000" y="1584001"/>
                  </a:lnTo>
                  <a:lnTo>
                    <a:pt x="0" y="1584001"/>
                  </a:lnTo>
                  <a:lnTo>
                    <a:pt x="0" y="540011"/>
                  </a:lnTo>
                  <a:cubicBezTo>
                    <a:pt x="0" y="241771"/>
                    <a:pt x="241771" y="0"/>
                    <a:pt x="540011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" name="Rounded Rectangle 25">
              <a:extLst>
                <a:ext uri="{FF2B5EF4-FFF2-40B4-BE49-F238E27FC236}">
                  <a16:creationId xmlns:a16="http://schemas.microsoft.com/office/drawing/2014/main" id="{089DFA80-8FD7-4214-8AD4-61A1DA56765D}"/>
                </a:ext>
              </a:extLst>
            </p:cNvPr>
            <p:cNvSpPr/>
            <p:nvPr/>
          </p:nvSpPr>
          <p:spPr>
            <a:xfrm>
              <a:off x="7269827" y="3178294"/>
              <a:ext cx="412168" cy="302054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" name="Donut 24">
              <a:extLst>
                <a:ext uri="{FF2B5EF4-FFF2-40B4-BE49-F238E27FC236}">
                  <a16:creationId xmlns:a16="http://schemas.microsoft.com/office/drawing/2014/main" id="{B7C0DF48-3806-478A-992A-80403D18BFCF}"/>
                </a:ext>
              </a:extLst>
            </p:cNvPr>
            <p:cNvSpPr/>
            <p:nvPr/>
          </p:nvSpPr>
          <p:spPr>
            <a:xfrm>
              <a:off x="9914598" y="2006400"/>
              <a:ext cx="395217" cy="398434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92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221F82-6E24-4E07-8639-157D3AB41DA7}"/>
              </a:ext>
            </a:extLst>
          </p:cNvPr>
          <p:cNvGrpSpPr/>
          <p:nvPr/>
        </p:nvGrpSpPr>
        <p:grpSpPr>
          <a:xfrm>
            <a:off x="6701553" y="687158"/>
            <a:ext cx="2095396" cy="738810"/>
            <a:chOff x="6689979" y="664009"/>
            <a:chExt cx="2095396" cy="738810"/>
          </a:xfrm>
        </p:grpSpPr>
        <p:sp>
          <p:nvSpPr>
            <p:cNvPr id="3" name="Google Shape;8385;p82">
              <a:extLst>
                <a:ext uri="{FF2B5EF4-FFF2-40B4-BE49-F238E27FC236}">
                  <a16:creationId xmlns:a16="http://schemas.microsoft.com/office/drawing/2014/main" id="{5F15CA80-4D76-4F34-AFBD-2166CB36F7F7}"/>
                </a:ext>
              </a:extLst>
            </p:cNvPr>
            <p:cNvSpPr/>
            <p:nvPr/>
          </p:nvSpPr>
          <p:spPr>
            <a:xfrm rot="16200000" flipH="1">
              <a:off x="7362484" y="-8496"/>
              <a:ext cx="738810" cy="2083820"/>
            </a:xfrm>
            <a:custGeom>
              <a:avLst/>
              <a:gdLst/>
              <a:ahLst/>
              <a:cxnLst/>
              <a:rect l="l" t="t" r="r" b="b"/>
              <a:pathLst>
                <a:path w="14910" h="22743" extrusionOk="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7D5F84-584A-4BA4-B4E1-E84710634D49}"/>
                </a:ext>
              </a:extLst>
            </p:cNvPr>
            <p:cNvSpPr txBox="1"/>
            <p:nvPr/>
          </p:nvSpPr>
          <p:spPr>
            <a:xfrm>
              <a:off x="7072319" y="879525"/>
              <a:ext cx="171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ibre Franklin" panose="020B0604020202020204" charset="0"/>
                </a:rPr>
                <a:t>NAT INSTANCE</a:t>
              </a:r>
              <a:endParaRPr lang="en-ID" b="1" dirty="0">
                <a:solidFill>
                  <a:schemeClr val="bg1"/>
                </a:solidFill>
                <a:latin typeface="Libre Franklin" panose="020B060402020202020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6D4B44-69BE-4CF3-B9EE-7D8660846D89}"/>
              </a:ext>
            </a:extLst>
          </p:cNvPr>
          <p:cNvGrpSpPr/>
          <p:nvPr/>
        </p:nvGrpSpPr>
        <p:grpSpPr>
          <a:xfrm>
            <a:off x="6597755" y="4086937"/>
            <a:ext cx="2199194" cy="738810"/>
            <a:chOff x="5648068" y="603851"/>
            <a:chExt cx="2199194" cy="738810"/>
          </a:xfrm>
        </p:grpSpPr>
        <p:sp>
          <p:nvSpPr>
            <p:cNvPr id="7" name="Google Shape;8385;p82">
              <a:extLst>
                <a:ext uri="{FF2B5EF4-FFF2-40B4-BE49-F238E27FC236}">
                  <a16:creationId xmlns:a16="http://schemas.microsoft.com/office/drawing/2014/main" id="{92EB8384-AB15-4A66-AA2B-EC5FA17F03AB}"/>
                </a:ext>
              </a:extLst>
            </p:cNvPr>
            <p:cNvSpPr/>
            <p:nvPr/>
          </p:nvSpPr>
          <p:spPr>
            <a:xfrm rot="16200000" flipH="1">
              <a:off x="6372472" y="-120553"/>
              <a:ext cx="738810" cy="2187617"/>
            </a:xfrm>
            <a:custGeom>
              <a:avLst/>
              <a:gdLst/>
              <a:ahLst/>
              <a:cxnLst/>
              <a:rect l="l" t="t" r="r" b="b"/>
              <a:pathLst>
                <a:path w="14910" h="22743" extrusionOk="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EBB00E-59B2-4D3B-B6F6-0DB9D9755318}"/>
                </a:ext>
              </a:extLst>
            </p:cNvPr>
            <p:cNvSpPr txBox="1"/>
            <p:nvPr/>
          </p:nvSpPr>
          <p:spPr>
            <a:xfrm>
              <a:off x="5994935" y="819366"/>
              <a:ext cx="18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ibre Franklin" panose="020B0604020202020204" charset="0"/>
                </a:rPr>
                <a:t>PRIVATE SERVER</a:t>
              </a:r>
              <a:endParaRPr lang="en-ID" b="1" dirty="0">
                <a:solidFill>
                  <a:schemeClr val="bg1"/>
                </a:solidFill>
                <a:latin typeface="Libre Franklin" panose="020B060402020202020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D7AC241-687F-43A7-BE0B-3737342A6D8D}"/>
              </a:ext>
            </a:extLst>
          </p:cNvPr>
          <p:cNvGrpSpPr/>
          <p:nvPr/>
        </p:nvGrpSpPr>
        <p:grpSpPr>
          <a:xfrm>
            <a:off x="702956" y="2202345"/>
            <a:ext cx="2187617" cy="738810"/>
            <a:chOff x="5648068" y="603851"/>
            <a:chExt cx="2187617" cy="738810"/>
          </a:xfrm>
        </p:grpSpPr>
        <p:sp>
          <p:nvSpPr>
            <p:cNvPr id="10" name="Google Shape;8385;p82">
              <a:extLst>
                <a:ext uri="{FF2B5EF4-FFF2-40B4-BE49-F238E27FC236}">
                  <a16:creationId xmlns:a16="http://schemas.microsoft.com/office/drawing/2014/main" id="{6E7143D4-48B4-493D-9127-4D870FD65982}"/>
                </a:ext>
              </a:extLst>
            </p:cNvPr>
            <p:cNvSpPr/>
            <p:nvPr/>
          </p:nvSpPr>
          <p:spPr>
            <a:xfrm rot="5400000">
              <a:off x="6372472" y="-120553"/>
              <a:ext cx="738810" cy="2187617"/>
            </a:xfrm>
            <a:custGeom>
              <a:avLst/>
              <a:gdLst/>
              <a:ahLst/>
              <a:cxnLst/>
              <a:rect l="l" t="t" r="r" b="b"/>
              <a:pathLst>
                <a:path w="14910" h="22743" extrusionOk="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79B2D8-7C36-49DA-AF73-2722A6BA3AE0}"/>
                </a:ext>
              </a:extLst>
            </p:cNvPr>
            <p:cNvSpPr txBox="1"/>
            <p:nvPr/>
          </p:nvSpPr>
          <p:spPr>
            <a:xfrm>
              <a:off x="5815713" y="819366"/>
              <a:ext cx="18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ibre Franklin" panose="020B0604020202020204" charset="0"/>
                </a:rPr>
                <a:t>PUBLIC SERVER</a:t>
              </a:r>
              <a:endParaRPr lang="en-ID" b="1" dirty="0">
                <a:solidFill>
                  <a:schemeClr val="bg1"/>
                </a:solidFill>
                <a:latin typeface="Libre Franklin" panose="020B060402020202020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50E6E5D-5162-4456-8C67-D967382E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15" t="43876" r="34724" b="37748"/>
          <a:stretch>
            <a:fillRect/>
          </a:stretch>
        </p:blipFill>
        <p:spPr>
          <a:xfrm>
            <a:off x="250826" y="556895"/>
            <a:ext cx="6306386" cy="11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94718"/>
      </p:ext>
    </p:extLst>
  </p:cSld>
  <p:clrMapOvr>
    <a:masterClrMapping/>
  </p:clrMapOvr>
</p:sld>
</file>

<file path=ppt/theme/theme1.xml><?xml version="1.0" encoding="utf-8"?>
<a:theme xmlns:a="http://schemas.openxmlformats.org/drawingml/2006/main" name="Doctello Health by Slidesgo">
  <a:themeElements>
    <a:clrScheme name="Simple Light">
      <a:dk1>
        <a:srgbClr val="FF0082"/>
      </a:dk1>
      <a:lt1>
        <a:srgbClr val="FFFFFF"/>
      </a:lt1>
      <a:dk2>
        <a:srgbClr val="4B1BB9"/>
      </a:dk2>
      <a:lt2>
        <a:srgbClr val="FFFFFF"/>
      </a:lt2>
      <a:accent1>
        <a:srgbClr val="4B1BB9"/>
      </a:accent1>
      <a:accent2>
        <a:srgbClr val="FF0082"/>
      </a:accent2>
      <a:accent3>
        <a:srgbClr val="B55CD5"/>
      </a:accent3>
      <a:accent4>
        <a:srgbClr val="52B8D8"/>
      </a:accent4>
      <a:accent5>
        <a:srgbClr val="FFFFFF"/>
      </a:accent5>
      <a:accent6>
        <a:srgbClr val="4B1BB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438</Words>
  <Application>Microsoft Office PowerPoint</Application>
  <PresentationFormat>On-screen Show (16:9)</PresentationFormat>
  <Paragraphs>160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Libre Franklin</vt:lpstr>
      <vt:lpstr>Righteous</vt:lpstr>
      <vt:lpstr>Libre Franklin Thin</vt:lpstr>
      <vt:lpstr>Arial</vt:lpstr>
      <vt:lpstr>Calibri</vt:lpstr>
      <vt:lpstr>Doctello Health by Slidesgo</vt:lpstr>
      <vt:lpstr>DUMBWAYS FINAL TASK</vt:lpstr>
      <vt:lpstr>Agenda</vt:lpstr>
      <vt:lpstr>01</vt:lpstr>
      <vt:lpstr>Repository</vt:lpstr>
      <vt:lpstr>02</vt:lpstr>
      <vt:lpstr>PowerPoint Presentation</vt:lpstr>
      <vt:lpstr>NAT INSTANCE</vt:lpstr>
      <vt:lpstr>Server</vt:lpstr>
      <vt:lpstr>PowerPoint Presentation</vt:lpstr>
      <vt:lpstr>03</vt:lpstr>
      <vt:lpstr>User</vt:lpstr>
      <vt:lpstr>04</vt:lpstr>
      <vt:lpstr>SSH</vt:lpstr>
      <vt:lpstr>05</vt:lpstr>
      <vt:lpstr>Database</vt:lpstr>
      <vt:lpstr>06</vt:lpstr>
      <vt:lpstr>Web Server</vt:lpstr>
      <vt:lpstr>07</vt:lpstr>
      <vt:lpstr>Deployment</vt:lpstr>
      <vt:lpstr>08</vt:lpstr>
      <vt:lpstr>CI/CD CREDENTIALS </vt:lpstr>
      <vt:lpstr>PowerPoint Presentation</vt:lpstr>
      <vt:lpstr>09</vt:lpstr>
      <vt:lpstr>Monitoring</vt:lpstr>
      <vt:lpstr>10</vt:lpstr>
      <vt:lpstr>AUTH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DUMBWAYS FINAL TASK</dc:title>
  <dc:creator>Dinda</dc:creator>
  <cp:lastModifiedBy>Dinda Pratiwi</cp:lastModifiedBy>
  <cp:revision>18</cp:revision>
  <dcterms:modified xsi:type="dcterms:W3CDTF">2021-01-11T16:55:32Z</dcterms:modified>
</cp:coreProperties>
</file>