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9" r:id="rId3"/>
    <p:sldId id="257" r:id="rId4"/>
    <p:sldId id="261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85" r:id="rId13"/>
  </p:sldIdLst>
  <p:sldSz cx="9144000" cy="5143500" type="screen16x9"/>
  <p:notesSz cx="6858000" cy="9144000"/>
  <p:embeddedFontLst>
    <p:embeddedFont>
      <p:font typeface="Arvo" panose="020B0604020202020204" charset="0"/>
      <p:regular r:id="rId15"/>
      <p:bold r:id="rId16"/>
      <p:italic r:id="rId17"/>
      <p:boldItalic r:id="rId18"/>
    </p:embeddedFont>
    <p:embeddedFont>
      <p:font typeface="Ubuntu" panose="020B0604020202020204" charset="0"/>
      <p:regular r:id="rId19"/>
      <p:bold r:id="rId20"/>
      <p:italic r:id="rId21"/>
      <p:boldItalic r:id="rId22"/>
    </p:embeddedFont>
    <p:embeddedFont>
      <p:font typeface="Ubuntu Ligh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1AB669-4682-4077-9DBC-9CC208DC8D4F}">
  <a:tblStyle styleId="{C81AB669-4682-4077-9DBC-9CC208DC8D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754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42eb61d9d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42eb61d9d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USTOM_7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2" r:id="rId4"/>
    <p:sldLayoutId id="2147483664" r:id="rId5"/>
    <p:sldLayoutId id="2147483665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ctrTitle"/>
          </p:nvPr>
        </p:nvSpPr>
        <p:spPr>
          <a:xfrm>
            <a:off x="1610650" y="1878500"/>
            <a:ext cx="6157800" cy="1455336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Perpustakaan</a:t>
            </a:r>
            <a:endParaRPr i="1" dirty="0"/>
          </a:p>
        </p:txBody>
      </p:sp>
      <p:sp>
        <p:nvSpPr>
          <p:cNvPr id="190" name="Google Shape;190;p30"/>
          <p:cNvSpPr txBox="1"/>
          <p:nvPr/>
        </p:nvSpPr>
        <p:spPr>
          <a:xfrm>
            <a:off x="5679753" y="3618042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it-IT" sz="1800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I Gusti Bagus Dharma Putra</a:t>
            </a:r>
          </a:p>
          <a:p>
            <a:pPr lvl="0">
              <a:lnSpc>
                <a:spcPct val="115000"/>
              </a:lnSpc>
            </a:pPr>
            <a:r>
              <a:rPr lang="it-IT" sz="1800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1708561010</a:t>
            </a:r>
            <a:endParaRPr sz="1800" dirty="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3;p35">
            <a:extLst>
              <a:ext uri="{FF2B5EF4-FFF2-40B4-BE49-F238E27FC236}">
                <a16:creationId xmlns:a16="http://schemas.microsoft.com/office/drawing/2014/main" id="{1AFBECA4-90B2-4461-86DA-3D848CC400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2090" y="107742"/>
            <a:ext cx="3593700" cy="680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Transaksi</a:t>
            </a:r>
            <a:endParaRPr dirty="0"/>
          </a:p>
        </p:txBody>
      </p:sp>
      <p:sp>
        <p:nvSpPr>
          <p:cNvPr id="5" name="Google Shape;234;p35">
            <a:extLst>
              <a:ext uri="{FF2B5EF4-FFF2-40B4-BE49-F238E27FC236}">
                <a16:creationId xmlns:a16="http://schemas.microsoft.com/office/drawing/2014/main" id="{1ABF3D8E-F422-4CD6-8DE8-3FACE78843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02090" y="660137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 this is the subtitle that makes it comprehensible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0906D-B431-4487-92A5-3034951FFF18}"/>
              </a:ext>
            </a:extLst>
          </p:cNvPr>
          <p:cNvSpPr/>
          <p:nvPr/>
        </p:nvSpPr>
        <p:spPr>
          <a:xfrm>
            <a:off x="4744995" y="2534579"/>
            <a:ext cx="753762" cy="369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4278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3;p35">
            <a:extLst>
              <a:ext uri="{FF2B5EF4-FFF2-40B4-BE49-F238E27FC236}">
                <a16:creationId xmlns:a16="http://schemas.microsoft.com/office/drawing/2014/main" id="{1AFBECA4-90B2-4461-86DA-3D848CC400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2090" y="107742"/>
            <a:ext cx="3593700" cy="680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Data User</a:t>
            </a:r>
            <a:endParaRPr dirty="0"/>
          </a:p>
        </p:txBody>
      </p:sp>
      <p:sp>
        <p:nvSpPr>
          <p:cNvPr id="5" name="Google Shape;234;p35">
            <a:extLst>
              <a:ext uri="{FF2B5EF4-FFF2-40B4-BE49-F238E27FC236}">
                <a16:creationId xmlns:a16="http://schemas.microsoft.com/office/drawing/2014/main" id="{1ABF3D8E-F422-4CD6-8DE8-3FACE78843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98757" y="981750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 this is the subtitle that makes it comprehensible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0906D-B431-4487-92A5-3034951FFF18}"/>
              </a:ext>
            </a:extLst>
          </p:cNvPr>
          <p:cNvSpPr/>
          <p:nvPr/>
        </p:nvSpPr>
        <p:spPr>
          <a:xfrm>
            <a:off x="4744995" y="2534579"/>
            <a:ext cx="753762" cy="369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2861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9"/>
          <p:cNvSpPr/>
          <p:nvPr/>
        </p:nvSpPr>
        <p:spPr>
          <a:xfrm>
            <a:off x="676300" y="321200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59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4" name="Google Shape;914;p59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5" name="Google Shape;915;p59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12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16" name="Google Shape;916;p59"/>
          <p:cNvSpPr txBox="1">
            <a:spLocks noGrp="1"/>
          </p:cNvSpPr>
          <p:nvPr>
            <p:ph type="ctrTitle"/>
          </p:nvPr>
        </p:nvSpPr>
        <p:spPr>
          <a:xfrm>
            <a:off x="3094000" y="2118200"/>
            <a:ext cx="2955900" cy="853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 dirty="0"/>
              <a:t>T</a:t>
            </a:r>
            <a:r>
              <a:rPr lang="es" dirty="0"/>
              <a:t>hanks</a:t>
            </a:r>
            <a:r>
              <a:rPr lang="es" sz="3600" dirty="0"/>
              <a:t>!</a:t>
            </a:r>
            <a:endParaRPr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subTitle" idx="1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perpustakaan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dikembangkan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dan </a:t>
            </a:r>
            <a:r>
              <a:rPr lang="en-ID" dirty="0" err="1"/>
              <a:t>pengelolaan</a:t>
            </a:r>
            <a:r>
              <a:rPr lang="en-ID" dirty="0"/>
              <a:t> </a:t>
            </a:r>
            <a:r>
              <a:rPr lang="en-ID" dirty="0" err="1"/>
              <a:t>perpustakaan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2675900" y="1220010"/>
            <a:ext cx="3926100" cy="12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3600" dirty="0" err="1">
                <a:solidFill>
                  <a:schemeClr val="dk2"/>
                </a:solidFill>
              </a:rPr>
              <a:t>Sistem</a:t>
            </a:r>
            <a:r>
              <a:rPr lang="en-ID" sz="3600" dirty="0">
                <a:solidFill>
                  <a:schemeClr val="dk2"/>
                </a:solidFill>
              </a:rPr>
              <a:t> </a:t>
            </a:r>
            <a:r>
              <a:rPr lang="en-ID" sz="3600" dirty="0" err="1">
                <a:solidFill>
                  <a:schemeClr val="dk2"/>
                </a:solidFill>
              </a:rPr>
              <a:t>Informasi</a:t>
            </a:r>
            <a:r>
              <a:rPr lang="en-ID" sz="3600" dirty="0">
                <a:solidFill>
                  <a:schemeClr val="dk2"/>
                </a:solidFill>
              </a:rPr>
              <a:t> </a:t>
            </a:r>
            <a:r>
              <a:rPr lang="en-ID" sz="3600" dirty="0" err="1">
                <a:solidFill>
                  <a:schemeClr val="dk2"/>
                </a:solidFill>
              </a:rPr>
              <a:t>Perpustakaan</a:t>
            </a:r>
            <a:endParaRPr sz="3600" b="1" dirty="0">
              <a:solidFill>
                <a:schemeClr val="dk2"/>
              </a:solidFill>
            </a:endParaRPr>
          </a:p>
        </p:txBody>
      </p:sp>
      <p:sp>
        <p:nvSpPr>
          <p:cNvPr id="221" name="Google Shape;221;p33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572000" y="158708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Sistem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696225" y="1081221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Super Admin</a:t>
            </a:r>
            <a:endParaRPr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3"/>
          </p:nvPr>
        </p:nvSpPr>
        <p:spPr>
          <a:xfrm>
            <a:off x="4696224" y="2653791"/>
            <a:ext cx="4003639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Memasukkan</a:t>
            </a:r>
            <a:r>
              <a:rPr lang="en-ID" dirty="0"/>
              <a:t> </a:t>
            </a:r>
            <a:r>
              <a:rPr lang="en-ID" dirty="0" err="1"/>
              <a:t>stok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 yang </a:t>
            </a:r>
            <a:r>
              <a:rPr lang="en-ID" dirty="0" err="1"/>
              <a:t>tersedia</a:t>
            </a:r>
            <a:r>
              <a:rPr lang="en-ID" dirty="0"/>
              <a:t>,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, </a:t>
            </a:r>
            <a:r>
              <a:rPr lang="en-ID" dirty="0" err="1"/>
              <a:t>memverifikasi</a:t>
            </a:r>
            <a:r>
              <a:rPr lang="en-ID" dirty="0"/>
              <a:t> status </a:t>
            </a:r>
            <a:r>
              <a:rPr lang="en-ID" dirty="0" err="1"/>
              <a:t>buku</a:t>
            </a:r>
            <a:r>
              <a:rPr lang="en-ID" dirty="0"/>
              <a:t>, </a:t>
            </a:r>
            <a:r>
              <a:rPr lang="en-ID" dirty="0" err="1"/>
              <a:t>melakukan</a:t>
            </a:r>
            <a:r>
              <a:rPr lang="en-ID" dirty="0"/>
              <a:t> approve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menolak</a:t>
            </a:r>
            <a:r>
              <a:rPr lang="en-ID" dirty="0"/>
              <a:t> </a:t>
            </a:r>
            <a:r>
              <a:rPr lang="en-ID" dirty="0" err="1"/>
              <a:t>pengajuan</a:t>
            </a:r>
            <a:r>
              <a:rPr lang="en-ID" dirty="0"/>
              <a:t> </a:t>
            </a:r>
            <a:r>
              <a:rPr lang="en-ID" dirty="0" err="1"/>
              <a:t>peminjaman</a:t>
            </a:r>
            <a:r>
              <a:rPr lang="en-ID" dirty="0"/>
              <a:t>, </a:t>
            </a:r>
            <a:r>
              <a:rPr lang="en-ID" dirty="0" err="1"/>
              <a:t>melihat</a:t>
            </a:r>
            <a:r>
              <a:rPr lang="en-ID" dirty="0"/>
              <a:t> daftar </a:t>
            </a:r>
            <a:r>
              <a:rPr lang="en-ID" dirty="0" err="1"/>
              <a:t>permohonan</a:t>
            </a:r>
            <a:r>
              <a:rPr lang="en-ID" dirty="0"/>
              <a:t> </a:t>
            </a:r>
            <a:r>
              <a:rPr lang="en-ID" dirty="0" err="1"/>
              <a:t>peminjaman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4"/>
          </p:nvPr>
        </p:nvSpPr>
        <p:spPr>
          <a:xfrm>
            <a:off x="4696225" y="2143132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Admin</a:t>
            </a: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4696223" y="1591875"/>
            <a:ext cx="3852435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Mendaftarkan</a:t>
            </a:r>
            <a:r>
              <a:rPr lang="en-ID" dirty="0"/>
              <a:t> admin, </a:t>
            </a:r>
            <a:r>
              <a:rPr lang="en-ID" dirty="0" err="1"/>
              <a:t>melihat</a:t>
            </a:r>
            <a:r>
              <a:rPr lang="en-ID" dirty="0"/>
              <a:t> user dan admin yang </a:t>
            </a:r>
            <a:r>
              <a:rPr lang="en-ID" dirty="0" err="1"/>
              <a:t>terdaftar</a:t>
            </a:r>
            <a:r>
              <a:rPr lang="en-ID" dirty="0"/>
              <a:t>,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mencabut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admin, </a:t>
            </a:r>
            <a:r>
              <a:rPr lang="en-ID" dirty="0" err="1"/>
              <a:t>meliihat</a:t>
            </a:r>
            <a:r>
              <a:rPr lang="en-ID" dirty="0"/>
              <a:t> </a:t>
            </a:r>
            <a:r>
              <a:rPr lang="en-ID" dirty="0" err="1"/>
              <a:t>stok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5"/>
          </p:nvPr>
        </p:nvSpPr>
        <p:spPr>
          <a:xfrm>
            <a:off x="4696224" y="3889112"/>
            <a:ext cx="3852434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perpustakaan</a:t>
            </a:r>
            <a:r>
              <a:rPr lang="en-ID" dirty="0"/>
              <a:t>, </a:t>
            </a:r>
            <a:r>
              <a:rPr lang="en-ID" dirty="0" err="1"/>
              <a:t>katalog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,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,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pengajuan</a:t>
            </a:r>
            <a:r>
              <a:rPr lang="en-ID" dirty="0"/>
              <a:t> </a:t>
            </a:r>
            <a:r>
              <a:rPr lang="en-ID" dirty="0" err="1"/>
              <a:t>peminjaman</a:t>
            </a:r>
            <a:endParaRPr dirty="0"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6"/>
          </p:nvPr>
        </p:nvSpPr>
        <p:spPr>
          <a:xfrm>
            <a:off x="4696225" y="3374876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User</a:t>
            </a:r>
            <a:endParaRPr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5402090" y="107742"/>
            <a:ext cx="3593700" cy="680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dirty="0" err="1"/>
              <a:t>Tampilan</a:t>
            </a:r>
            <a:r>
              <a:rPr lang="en-ID" dirty="0"/>
              <a:t> Utama</a:t>
            </a:r>
            <a:endParaRPr dirty="0"/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5402090" y="660137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 this is the subtitle that makes it comprehensible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CE3181-BFEF-41D0-BE1D-409456368376}"/>
              </a:ext>
            </a:extLst>
          </p:cNvPr>
          <p:cNvSpPr/>
          <p:nvPr/>
        </p:nvSpPr>
        <p:spPr>
          <a:xfrm>
            <a:off x="4744995" y="2534579"/>
            <a:ext cx="753762" cy="369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3;p35">
            <a:extLst>
              <a:ext uri="{FF2B5EF4-FFF2-40B4-BE49-F238E27FC236}">
                <a16:creationId xmlns:a16="http://schemas.microsoft.com/office/drawing/2014/main" id="{1AFBECA4-90B2-4461-86DA-3D848CC400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2090" y="107742"/>
            <a:ext cx="3593700" cy="680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dirty="0" err="1"/>
              <a:t>Tampilan</a:t>
            </a:r>
            <a:r>
              <a:rPr lang="en-ID" dirty="0"/>
              <a:t> Login</a:t>
            </a:r>
            <a:endParaRPr dirty="0"/>
          </a:p>
        </p:txBody>
      </p:sp>
      <p:sp>
        <p:nvSpPr>
          <p:cNvPr id="5" name="Google Shape;234;p35">
            <a:extLst>
              <a:ext uri="{FF2B5EF4-FFF2-40B4-BE49-F238E27FC236}">
                <a16:creationId xmlns:a16="http://schemas.microsoft.com/office/drawing/2014/main" id="{1ABF3D8E-F422-4CD6-8DE8-3FACE78843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02090" y="660137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 this is the subtitle that makes it comprehensible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0906D-B431-4487-92A5-3034951FFF18}"/>
              </a:ext>
            </a:extLst>
          </p:cNvPr>
          <p:cNvSpPr/>
          <p:nvPr/>
        </p:nvSpPr>
        <p:spPr>
          <a:xfrm>
            <a:off x="4744995" y="2534579"/>
            <a:ext cx="753762" cy="369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603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3;p35">
            <a:extLst>
              <a:ext uri="{FF2B5EF4-FFF2-40B4-BE49-F238E27FC236}">
                <a16:creationId xmlns:a16="http://schemas.microsoft.com/office/drawing/2014/main" id="{1AFBECA4-90B2-4461-86DA-3D848CC400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2090" y="107742"/>
            <a:ext cx="3593700" cy="680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dirty="0" err="1"/>
              <a:t>Tampilan</a:t>
            </a:r>
            <a:r>
              <a:rPr lang="en-ID" dirty="0"/>
              <a:t> Register</a:t>
            </a:r>
            <a:endParaRPr dirty="0"/>
          </a:p>
        </p:txBody>
      </p:sp>
      <p:sp>
        <p:nvSpPr>
          <p:cNvPr id="5" name="Google Shape;234;p35">
            <a:extLst>
              <a:ext uri="{FF2B5EF4-FFF2-40B4-BE49-F238E27FC236}">
                <a16:creationId xmlns:a16="http://schemas.microsoft.com/office/drawing/2014/main" id="{1ABF3D8E-F422-4CD6-8DE8-3FACE78843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02090" y="660137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 this is the subtitle that makes it comprehensible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0906D-B431-4487-92A5-3034951FFF18}"/>
              </a:ext>
            </a:extLst>
          </p:cNvPr>
          <p:cNvSpPr/>
          <p:nvPr/>
        </p:nvSpPr>
        <p:spPr>
          <a:xfrm>
            <a:off x="4744995" y="2534579"/>
            <a:ext cx="753762" cy="369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513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3;p35">
            <a:extLst>
              <a:ext uri="{FF2B5EF4-FFF2-40B4-BE49-F238E27FC236}">
                <a16:creationId xmlns:a16="http://schemas.microsoft.com/office/drawing/2014/main" id="{1AFBECA4-90B2-4461-86DA-3D848CC400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2090" y="107742"/>
            <a:ext cx="3593700" cy="680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dirty="0" err="1"/>
              <a:t>Tampilan</a:t>
            </a:r>
            <a:r>
              <a:rPr lang="en-ID" dirty="0"/>
              <a:t> List </a:t>
            </a:r>
            <a:r>
              <a:rPr lang="en-ID" dirty="0" err="1"/>
              <a:t>Buku</a:t>
            </a:r>
            <a:endParaRPr dirty="0"/>
          </a:p>
        </p:txBody>
      </p:sp>
      <p:sp>
        <p:nvSpPr>
          <p:cNvPr id="5" name="Google Shape;234;p35">
            <a:extLst>
              <a:ext uri="{FF2B5EF4-FFF2-40B4-BE49-F238E27FC236}">
                <a16:creationId xmlns:a16="http://schemas.microsoft.com/office/drawing/2014/main" id="{1ABF3D8E-F422-4CD6-8DE8-3FACE78843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02090" y="660137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 this is the subtitle that makes it comprehensible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0906D-B431-4487-92A5-3034951FFF18}"/>
              </a:ext>
            </a:extLst>
          </p:cNvPr>
          <p:cNvSpPr/>
          <p:nvPr/>
        </p:nvSpPr>
        <p:spPr>
          <a:xfrm>
            <a:off x="4744995" y="2534579"/>
            <a:ext cx="753762" cy="369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012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3;p35">
            <a:extLst>
              <a:ext uri="{FF2B5EF4-FFF2-40B4-BE49-F238E27FC236}">
                <a16:creationId xmlns:a16="http://schemas.microsoft.com/office/drawing/2014/main" id="{1AFBECA4-90B2-4461-86DA-3D848CC400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2090" y="107742"/>
            <a:ext cx="3593700" cy="680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Transaksi</a:t>
            </a:r>
            <a:endParaRPr dirty="0"/>
          </a:p>
        </p:txBody>
      </p:sp>
      <p:sp>
        <p:nvSpPr>
          <p:cNvPr id="5" name="Google Shape;234;p35">
            <a:extLst>
              <a:ext uri="{FF2B5EF4-FFF2-40B4-BE49-F238E27FC236}">
                <a16:creationId xmlns:a16="http://schemas.microsoft.com/office/drawing/2014/main" id="{1ABF3D8E-F422-4CD6-8DE8-3FACE78843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02090" y="660137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 this is the subtitle that makes it comprehensible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0906D-B431-4487-92A5-3034951FFF18}"/>
              </a:ext>
            </a:extLst>
          </p:cNvPr>
          <p:cNvSpPr/>
          <p:nvPr/>
        </p:nvSpPr>
        <p:spPr>
          <a:xfrm>
            <a:off x="4744995" y="2534579"/>
            <a:ext cx="753762" cy="369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477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3;p35">
            <a:extLst>
              <a:ext uri="{FF2B5EF4-FFF2-40B4-BE49-F238E27FC236}">
                <a16:creationId xmlns:a16="http://schemas.microsoft.com/office/drawing/2014/main" id="{1AFBECA4-90B2-4461-86DA-3D848CC400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2090" y="107742"/>
            <a:ext cx="3593700" cy="680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Buku</a:t>
            </a:r>
            <a:endParaRPr dirty="0"/>
          </a:p>
        </p:txBody>
      </p:sp>
      <p:sp>
        <p:nvSpPr>
          <p:cNvPr id="5" name="Google Shape;234;p35">
            <a:extLst>
              <a:ext uri="{FF2B5EF4-FFF2-40B4-BE49-F238E27FC236}">
                <a16:creationId xmlns:a16="http://schemas.microsoft.com/office/drawing/2014/main" id="{1ABF3D8E-F422-4CD6-8DE8-3FACE78843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02090" y="981750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 this is the subtitle that makes it comprehensible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0906D-B431-4487-92A5-3034951FFF18}"/>
              </a:ext>
            </a:extLst>
          </p:cNvPr>
          <p:cNvSpPr/>
          <p:nvPr/>
        </p:nvSpPr>
        <p:spPr>
          <a:xfrm>
            <a:off x="4744995" y="2534579"/>
            <a:ext cx="753762" cy="369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998180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FF737D"/>
      </a:accent1>
      <a:accent2>
        <a:srgbClr val="FDA9AF"/>
      </a:accent2>
      <a:accent3>
        <a:srgbClr val="B8141F"/>
      </a:accent3>
      <a:accent4>
        <a:srgbClr val="8A1E26"/>
      </a:accent4>
      <a:accent5>
        <a:srgbClr val="DF1927"/>
      </a:accent5>
      <a:accent6>
        <a:srgbClr val="F1B5B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194</Words>
  <Application>Microsoft Office PowerPoint</Application>
  <PresentationFormat>On-screen Show (16:9)</PresentationFormat>
  <Paragraphs>34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Arvo</vt:lpstr>
      <vt:lpstr>Arial</vt:lpstr>
      <vt:lpstr>Ubuntu Light</vt:lpstr>
      <vt:lpstr>Ubuntu</vt:lpstr>
      <vt:lpstr>Minimal Charm</vt:lpstr>
      <vt:lpstr>Sistem Informasi Perpustakaan</vt:lpstr>
      <vt:lpstr>Sistem Informasi Perpustakaan</vt:lpstr>
      <vt:lpstr>Pengguna Sistem</vt:lpstr>
      <vt:lpstr>Tampilan Utama</vt:lpstr>
      <vt:lpstr>Tampilan Login</vt:lpstr>
      <vt:lpstr>Tampilan Register</vt:lpstr>
      <vt:lpstr>Tampilan List Buku</vt:lpstr>
      <vt:lpstr>Tampilan Transaksi</vt:lpstr>
      <vt:lpstr>Tampilan Manajemen Buku</vt:lpstr>
      <vt:lpstr>Tampilan Transaksi</vt:lpstr>
      <vt:lpstr>Tampilan Manajemen Data User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Perpustakaan</dc:title>
  <cp:lastModifiedBy>Dinda</cp:lastModifiedBy>
  <cp:revision>10</cp:revision>
  <dcterms:modified xsi:type="dcterms:W3CDTF">2020-05-29T12:18:39Z</dcterms:modified>
</cp:coreProperties>
</file>