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13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6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58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21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89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44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6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5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54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42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53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16EE-9E7E-4418-9DC7-EF472B3C9B04}" type="datetimeFigureOut">
              <a:rPr kumimoji="1" lang="ja-JP" altLang="en-US" smtClean="0"/>
              <a:t>2017/2/22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D45C-B5F8-48A7-BA2F-A369873FEB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24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1" y="980727"/>
            <a:ext cx="8892480" cy="4960589"/>
            <a:chOff x="3854220" y="3492361"/>
            <a:chExt cx="5231827" cy="2378730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3854220" y="3492361"/>
              <a:ext cx="5231827" cy="2378730"/>
              <a:chOff x="3188802" y="4195954"/>
              <a:chExt cx="5486835" cy="2305330"/>
            </a:xfrm>
          </p:grpSpPr>
          <p:grpSp>
            <p:nvGrpSpPr>
              <p:cNvPr id="12" name="グループ化 11"/>
              <p:cNvGrpSpPr/>
              <p:nvPr/>
            </p:nvGrpSpPr>
            <p:grpSpPr>
              <a:xfrm>
                <a:off x="3188802" y="4195954"/>
                <a:ext cx="5486835" cy="2305330"/>
                <a:chOff x="822959" y="1857463"/>
                <a:chExt cx="7888313" cy="3368315"/>
              </a:xfrm>
            </p:grpSpPr>
            <p:sp>
              <p:nvSpPr>
                <p:cNvPr id="14" name="CustomShape 2"/>
                <p:cNvSpPr/>
                <p:nvPr/>
              </p:nvSpPr>
              <p:spPr>
                <a:xfrm>
                  <a:off x="822959" y="2208798"/>
                  <a:ext cx="7543260" cy="30169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15" name="グループ化 14"/>
                <p:cNvGrpSpPr/>
                <p:nvPr/>
              </p:nvGrpSpPr>
              <p:grpSpPr>
                <a:xfrm>
                  <a:off x="1495980" y="2353057"/>
                  <a:ext cx="7215292" cy="2559058"/>
                  <a:chOff x="1475515" y="2477532"/>
                  <a:chExt cx="3743688" cy="1197199"/>
                </a:xfrm>
              </p:grpSpPr>
              <p:sp>
                <p:nvSpPr>
                  <p:cNvPr id="21" name="CustomShape 5"/>
                  <p:cNvSpPr/>
                  <p:nvPr/>
                </p:nvSpPr>
                <p:spPr>
                  <a:xfrm>
                    <a:off x="4320759" y="2482002"/>
                    <a:ext cx="167867" cy="849626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22" name="CustomShape 6"/>
                  <p:cNvSpPr/>
                  <p:nvPr/>
                </p:nvSpPr>
                <p:spPr>
                  <a:xfrm>
                    <a:off x="1475515" y="2540563"/>
                    <a:ext cx="910355" cy="73439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67500" tIns="33750" rIns="67500" bIns="33750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sz="2400" spc="-1" dirty="0"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  <a:latin typeface="Calibri"/>
                      <a:ea typeface="DejaVu Sans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2400" spc="-1" dirty="0" err="1" smtClean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DejaVu Sans"/>
                      </a:rPr>
                      <a:t>電磁石</a:t>
                    </a:r>
                    <a:endParaRPr lang="en-US" sz="2400" spc="-1" dirty="0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lang="en-US" sz="2400" spc="-1" dirty="0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</a:pPr>
                    <a:endParaRPr lang="en-US" sz="2400" spc="-1" dirty="0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/>
                    </a:endParaRPr>
                  </a:p>
                </p:txBody>
              </p:sp>
              <p:sp>
                <p:nvSpPr>
                  <p:cNvPr id="23" name="CustomShape 7"/>
                  <p:cNvSpPr/>
                  <p:nvPr/>
                </p:nvSpPr>
                <p:spPr>
                  <a:xfrm>
                    <a:off x="1930769" y="2920026"/>
                    <a:ext cx="1531871" cy="103743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67500" tIns="33750" rIns="67500" bIns="3375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2400" spc="-1" dirty="0" err="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DejaVu Sans"/>
                      </a:rPr>
                      <a:t>支柱</a:t>
                    </a:r>
                    <a:endParaRPr lang="en-US" sz="2400" spc="-1" dirty="0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/>
                    </a:endParaRPr>
                  </a:p>
                </p:txBody>
              </p:sp>
              <p:sp>
                <p:nvSpPr>
                  <p:cNvPr id="24" name="CustomShape 8"/>
                  <p:cNvSpPr/>
                  <p:nvPr/>
                </p:nvSpPr>
                <p:spPr>
                  <a:xfrm>
                    <a:off x="2907452" y="2641023"/>
                    <a:ext cx="577046" cy="27405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67500" tIns="33750" rIns="67500" bIns="3375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2400" spc="-1" dirty="0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DejaVu Sans"/>
                      </a:rPr>
                      <a:t>PMT</a:t>
                    </a:r>
                    <a:endParaRPr lang="en-US" sz="2400" spc="-1" dirty="0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/>
                    </a:endParaRPr>
                  </a:p>
                </p:txBody>
              </p:sp>
              <p:sp>
                <p:nvSpPr>
                  <p:cNvPr id="25" name="CustomShape 9"/>
                  <p:cNvSpPr/>
                  <p:nvPr/>
                </p:nvSpPr>
                <p:spPr>
                  <a:xfrm>
                    <a:off x="3612248" y="2481061"/>
                    <a:ext cx="496260" cy="822727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67500" tIns="33750" rIns="67500" bIns="3375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2400" spc="-1" dirty="0" err="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DejaVu Sans"/>
                      </a:rPr>
                      <a:t>電磁石</a:t>
                    </a:r>
                    <a:endParaRPr lang="en-US" sz="2400" spc="-1" dirty="0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/>
                    </a:endParaRPr>
                  </a:p>
                </p:txBody>
              </p:sp>
              <p:sp>
                <p:nvSpPr>
                  <p:cNvPr id="26" name="CustomShape 10"/>
                  <p:cNvSpPr/>
                  <p:nvPr/>
                </p:nvSpPr>
                <p:spPr>
                  <a:xfrm rot="5400000">
                    <a:off x="4203927" y="3278178"/>
                    <a:ext cx="432063" cy="36104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67500" tIns="33750" rIns="67500" bIns="3375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altLang="ja-JP" sz="2400" spc="-1" dirty="0" smtClean="0">
                        <a:solidFill>
                          <a:schemeClr val="bg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rPr>
                      <a:t>PMT</a:t>
                    </a:r>
                    <a:endParaRPr lang="en-US" sz="2400" spc="-1" dirty="0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/>
                    </a:endParaRPr>
                  </a:p>
                </p:txBody>
              </p:sp>
              <p:sp>
                <p:nvSpPr>
                  <p:cNvPr id="27" name="CustomShape 11"/>
                  <p:cNvSpPr/>
                  <p:nvPr/>
                </p:nvSpPr>
                <p:spPr>
                  <a:xfrm>
                    <a:off x="4722943" y="2477532"/>
                    <a:ext cx="496260" cy="832368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67500" tIns="33750" rIns="67500" bIns="3375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sz="2400" spc="-1" dirty="0" err="1">
                        <a:solidFill>
                          <a:srgbClr val="FFFF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  <a:ea typeface="DejaVu Sans"/>
                      </a:rPr>
                      <a:t>電磁石</a:t>
                    </a:r>
                    <a:endParaRPr lang="en-US" sz="2400" spc="-1" dirty="0">
                      <a:solidFill>
                        <a:srgbClr val="000000"/>
                      </a:solidFill>
                      <a:uFill>
                        <a:solidFill>
                          <a:srgbClr val="FFFFFF"/>
                        </a:solidFill>
                      </a:uFill>
                      <a:latin typeface="Arial"/>
                    </a:endParaRPr>
                  </a:p>
                </p:txBody>
              </p:sp>
            </p:grpSp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1495979" y="1886101"/>
                  <a:ext cx="3522397" cy="438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3600" dirty="0" smtClean="0"/>
                    <a:t>横から見た</a:t>
                  </a:r>
                  <a:r>
                    <a:rPr lang="ja-JP" altLang="en-US" sz="3600" dirty="0" smtClean="0"/>
                    <a:t>装置</a:t>
                  </a:r>
                  <a:r>
                    <a:rPr lang="ja-JP" altLang="en-US" sz="3600" dirty="0"/>
                    <a:t>図</a:t>
                  </a:r>
                  <a:endParaRPr kumimoji="1" lang="ja-JP" altLang="en-US" sz="3600" dirty="0"/>
                </a:p>
              </p:txBody>
            </p:sp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5157141" y="1857463"/>
                  <a:ext cx="3554131" cy="438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3600" dirty="0" smtClean="0"/>
                    <a:t>上から見た</a:t>
                  </a:r>
                  <a:r>
                    <a:rPr lang="ja-JP" altLang="en-US" sz="3600" dirty="0" smtClean="0"/>
                    <a:t>装置</a:t>
                  </a:r>
                  <a:r>
                    <a:rPr lang="ja-JP" altLang="en-US" sz="3600" dirty="0"/>
                    <a:t>図</a:t>
                  </a:r>
                  <a:endParaRPr kumimoji="1" lang="ja-JP" altLang="en-US" sz="3600" dirty="0"/>
                </a:p>
              </p:txBody>
            </p:sp>
            <p:sp>
              <p:nvSpPr>
                <p:cNvPr id="18" name="CustomShape 7"/>
                <p:cNvSpPr/>
                <p:nvPr/>
              </p:nvSpPr>
              <p:spPr>
                <a:xfrm>
                  <a:off x="3536512" y="2694619"/>
                  <a:ext cx="704741" cy="58579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67500" tIns="33750" rIns="67500" bIns="3375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spc="-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uFill>
                        <a:solidFill>
                          <a:srgbClr val="FFFFFF"/>
                        </a:solidFill>
                      </a:uFill>
                      <a:latin typeface="Calibri"/>
                      <a:ea typeface="DejaVu Sans"/>
                    </a:rPr>
                    <a:t>NaI</a:t>
                  </a:r>
                  <a:endParaRPr lang="en-US" sz="1200" spc="-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r>
                    <a:rPr lang="en-US" sz="1200" spc="-1" dirty="0" err="1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uFill>
                        <a:solidFill>
                          <a:srgbClr val="FFFFFF"/>
                        </a:solidFill>
                      </a:uFill>
                      <a:latin typeface="Calibri"/>
                      <a:ea typeface="DejaVu Sans"/>
                    </a:rPr>
                    <a:t>シンチ</a:t>
                  </a:r>
                  <a:endParaRPr lang="en-US" sz="1200" spc="-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endParaRPr>
                </a:p>
              </p:txBody>
            </p:sp>
            <p:sp>
              <p:nvSpPr>
                <p:cNvPr id="19" name="CustomShape 13"/>
                <p:cNvSpPr/>
                <p:nvPr/>
              </p:nvSpPr>
              <p:spPr>
                <a:xfrm>
                  <a:off x="2768913" y="2852034"/>
                  <a:ext cx="672546" cy="43026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67500" tIns="33750" rIns="67500" bIns="3375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2400" spc="-1" baseline="30000" dirty="0" smtClean="0">
                      <a:uFill>
                        <a:solidFill>
                          <a:srgbClr val="FFFFFF"/>
                        </a:solidFill>
                      </a:uFill>
                      <a:latin typeface="Arial"/>
                    </a:rPr>
                    <a:t>60</a:t>
                  </a:r>
                  <a:r>
                    <a:rPr lang="en-US" altLang="ja-JP" sz="2400" spc="-1" baseline="-25000" dirty="0" smtClean="0">
                      <a:uFill>
                        <a:solidFill>
                          <a:srgbClr val="FFFFFF"/>
                        </a:solidFill>
                      </a:uFill>
                      <a:latin typeface="Arial"/>
                    </a:rPr>
                    <a:t>Co</a:t>
                  </a:r>
                  <a:endParaRPr lang="en-US" sz="2400" spc="-1" baseline="30000" dirty="0">
                    <a:uFill>
                      <a:solidFill>
                        <a:srgbClr val="FFFFFF"/>
                      </a:solidFill>
                    </a:uFill>
                    <a:latin typeface="Arial"/>
                  </a:endParaRPr>
                </a:p>
              </p:txBody>
            </p:sp>
            <p:sp>
              <p:nvSpPr>
                <p:cNvPr id="20" name="CustomShape 7"/>
                <p:cNvSpPr/>
                <p:nvPr/>
              </p:nvSpPr>
              <p:spPr>
                <a:xfrm>
                  <a:off x="6834196" y="3565997"/>
                  <a:ext cx="667878" cy="44282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20000"/>
                      <a:lumOff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67500" tIns="33750" rIns="67500" bIns="3375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sz="1200" spc="-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uFill>
                        <a:solidFill>
                          <a:srgbClr val="FFFFFF"/>
                        </a:solidFill>
                      </a:uFill>
                      <a:latin typeface="Calibri"/>
                      <a:ea typeface="DejaVu Sans"/>
                    </a:rPr>
                    <a:t>NaI</a:t>
                  </a:r>
                  <a:endParaRPr lang="en-US" sz="1200" spc="-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</a:pPr>
                  <a:r>
                    <a:rPr lang="en-US" sz="1200" spc="-1" dirty="0" err="1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uFill>
                        <a:solidFill>
                          <a:srgbClr val="FFFFFF"/>
                        </a:solidFill>
                      </a:uFill>
                      <a:latin typeface="Calibri"/>
                      <a:ea typeface="DejaVu Sans"/>
                    </a:rPr>
                    <a:t>シンチ</a:t>
                  </a:r>
                  <a:endParaRPr lang="en-US" sz="1200" spc="-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endParaRPr>
                </a:p>
              </p:txBody>
            </p:sp>
          </p:grpSp>
          <p:sp>
            <p:nvSpPr>
              <p:cNvPr id="13" name="CustomShape 13"/>
              <p:cNvSpPr/>
              <p:nvPr/>
            </p:nvSpPr>
            <p:spPr>
              <a:xfrm>
                <a:off x="7375498" y="4902274"/>
                <a:ext cx="446605" cy="3333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7500" tIns="33750" rIns="67500" bIns="3375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spc="-1" baseline="30000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60</a:t>
                </a:r>
                <a:r>
                  <a:rPr lang="en-US" altLang="ja-JP" sz="2400" spc="-1" baseline="-25000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Co</a:t>
                </a:r>
                <a:endParaRPr lang="en-US" sz="2400" spc="-1" baseline="30000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p:grpSp>
        <p:cxnSp>
          <p:nvCxnSpPr>
            <p:cNvPr id="9" name="直線コネクタ 8"/>
            <p:cNvCxnSpPr/>
            <p:nvPr/>
          </p:nvCxnSpPr>
          <p:spPr>
            <a:xfrm>
              <a:off x="4882434" y="4470601"/>
              <a:ext cx="0" cy="854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>
              <a:stCxn id="24" idx="1"/>
              <a:endCxn id="11" idx="3"/>
            </p:cNvCxnSpPr>
            <p:nvPr/>
          </p:nvCxnSpPr>
          <p:spPr>
            <a:xfrm>
              <a:off x="6131000" y="4295996"/>
              <a:ext cx="10984" cy="1001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右矢印 10"/>
            <p:cNvSpPr/>
            <p:nvPr/>
          </p:nvSpPr>
          <p:spPr>
            <a:xfrm>
              <a:off x="4882434" y="5092972"/>
              <a:ext cx="1259550" cy="40832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距離　</a:t>
              </a:r>
              <a:r>
                <a:rPr lang="en-US" altLang="ja-JP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</a:t>
              </a:r>
              <a:r>
                <a:rPr kumimoji="1" lang="en-US" altLang="ja-JP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51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井口条蒔</dc:creator>
  <cp:lastModifiedBy>井口条蒔</cp:lastModifiedBy>
  <cp:revision>4</cp:revision>
  <dcterms:created xsi:type="dcterms:W3CDTF">2017-02-22T08:42:53Z</dcterms:created>
  <dcterms:modified xsi:type="dcterms:W3CDTF">2017-02-22T13:51:53Z</dcterms:modified>
</cp:coreProperties>
</file>