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16EE-9E7E-4418-9DC7-EF472B3C9B04}" type="datetimeFigureOut">
              <a:rPr kumimoji="1" lang="ja-JP" altLang="en-US" smtClean="0"/>
              <a:t>2017/2/22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D45C-B5F8-48A7-BA2F-A369873FEB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13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16EE-9E7E-4418-9DC7-EF472B3C9B04}" type="datetimeFigureOut">
              <a:rPr kumimoji="1" lang="ja-JP" altLang="en-US" smtClean="0"/>
              <a:t>2017/2/22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D45C-B5F8-48A7-BA2F-A369873FEB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06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16EE-9E7E-4418-9DC7-EF472B3C9B04}" type="datetimeFigureOut">
              <a:rPr kumimoji="1" lang="ja-JP" altLang="en-US" smtClean="0"/>
              <a:t>2017/2/22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D45C-B5F8-48A7-BA2F-A369873FEB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58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16EE-9E7E-4418-9DC7-EF472B3C9B04}" type="datetimeFigureOut">
              <a:rPr kumimoji="1" lang="ja-JP" altLang="en-US" smtClean="0"/>
              <a:t>2017/2/22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D45C-B5F8-48A7-BA2F-A369873FEB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21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16EE-9E7E-4418-9DC7-EF472B3C9B04}" type="datetimeFigureOut">
              <a:rPr kumimoji="1" lang="ja-JP" altLang="en-US" smtClean="0"/>
              <a:t>2017/2/22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D45C-B5F8-48A7-BA2F-A369873FEB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89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16EE-9E7E-4418-9DC7-EF472B3C9B04}" type="datetimeFigureOut">
              <a:rPr kumimoji="1" lang="ja-JP" altLang="en-US" smtClean="0"/>
              <a:t>2017/2/22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D45C-B5F8-48A7-BA2F-A369873FEB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440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16EE-9E7E-4418-9DC7-EF472B3C9B04}" type="datetimeFigureOut">
              <a:rPr kumimoji="1" lang="ja-JP" altLang="en-US" smtClean="0"/>
              <a:t>2017/2/22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D45C-B5F8-48A7-BA2F-A369873FEB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06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16EE-9E7E-4418-9DC7-EF472B3C9B04}" type="datetimeFigureOut">
              <a:rPr kumimoji="1" lang="ja-JP" altLang="en-US" smtClean="0"/>
              <a:t>2017/2/22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D45C-B5F8-48A7-BA2F-A369873FEB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57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16EE-9E7E-4418-9DC7-EF472B3C9B04}" type="datetimeFigureOut">
              <a:rPr kumimoji="1" lang="ja-JP" altLang="en-US" smtClean="0"/>
              <a:t>2017/2/22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D45C-B5F8-48A7-BA2F-A369873FEB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54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16EE-9E7E-4418-9DC7-EF472B3C9B04}" type="datetimeFigureOut">
              <a:rPr kumimoji="1" lang="ja-JP" altLang="en-US" smtClean="0"/>
              <a:t>2017/2/22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D45C-B5F8-48A7-BA2F-A369873FEB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42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16EE-9E7E-4418-9DC7-EF472B3C9B04}" type="datetimeFigureOut">
              <a:rPr kumimoji="1" lang="ja-JP" altLang="en-US" smtClean="0"/>
              <a:t>2017/2/22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D45C-B5F8-48A7-BA2F-A369873FEB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553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F16EE-9E7E-4418-9DC7-EF472B3C9B04}" type="datetimeFigureOut">
              <a:rPr kumimoji="1" lang="ja-JP" altLang="en-US" smtClean="0"/>
              <a:t>2017/2/22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2D45C-B5F8-48A7-BA2F-A369873FEB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24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251519" y="836713"/>
            <a:ext cx="8604448" cy="5544616"/>
            <a:chOff x="684805" y="1351985"/>
            <a:chExt cx="3043767" cy="2103711"/>
          </a:xfrm>
        </p:grpSpPr>
        <p:pic>
          <p:nvPicPr>
            <p:cNvPr id="5" name="コンテンツ プレースホルダー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93" t="25374" r="19539" b="8345"/>
            <a:stretch/>
          </p:blipFill>
          <p:spPr>
            <a:xfrm>
              <a:off x="684805" y="1351985"/>
              <a:ext cx="3043767" cy="2103711"/>
            </a:xfrm>
            <a:prstGeom prst="rect">
              <a:avLst/>
            </a:prstGeom>
          </p:spPr>
        </p:pic>
        <p:grpSp>
          <p:nvGrpSpPr>
            <p:cNvPr id="6" name="グループ化 5"/>
            <p:cNvGrpSpPr/>
            <p:nvPr/>
          </p:nvGrpSpPr>
          <p:grpSpPr>
            <a:xfrm>
              <a:off x="1883256" y="1625194"/>
              <a:ext cx="966700" cy="1272182"/>
              <a:chOff x="1681526" y="1567601"/>
              <a:chExt cx="966700" cy="1272182"/>
            </a:xfrm>
          </p:grpSpPr>
          <p:sp>
            <p:nvSpPr>
              <p:cNvPr id="7" name="右矢印 6"/>
              <p:cNvSpPr/>
              <p:nvPr/>
            </p:nvSpPr>
            <p:spPr>
              <a:xfrm rot="5706459">
                <a:off x="1480044" y="2169381"/>
                <a:ext cx="871884" cy="468919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36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ｒ</a:t>
                </a:r>
                <a:r>
                  <a:rPr kumimoji="1" lang="ja-JP" altLang="en-US" sz="3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方向</a:t>
                </a:r>
                <a:r>
                  <a:rPr kumimoji="1" lang="en-US" altLang="ja-JP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8" name="右矢印 7"/>
              <p:cNvSpPr/>
              <p:nvPr/>
            </p:nvSpPr>
            <p:spPr>
              <a:xfrm>
                <a:off x="1837443" y="1567601"/>
                <a:ext cx="810783" cy="426942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3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Ｚ</a:t>
                </a:r>
                <a:r>
                  <a:rPr kumimoji="1" lang="ja-JP" altLang="en-US" sz="3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方向</a:t>
                </a:r>
                <a:r>
                  <a:rPr kumimoji="1" lang="en-US" altLang="ja-JP" sz="3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7515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井口条蒔</dc:creator>
  <cp:lastModifiedBy>井口条蒔</cp:lastModifiedBy>
  <cp:revision>1</cp:revision>
  <dcterms:created xsi:type="dcterms:W3CDTF">2017-02-22T08:42:53Z</dcterms:created>
  <dcterms:modified xsi:type="dcterms:W3CDTF">2017-02-22T08:44:37Z</dcterms:modified>
</cp:coreProperties>
</file>