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0FFC3-D375-4819-8E91-61EB6B13B900}" v="5" dt="2024-10-21T23:07:28.753"/>
    <p1510:client id="{B06E4590-19C6-4150-9AEC-97C18837FB59}" v="638" dt="2024-10-21T22:24:21.104"/>
    <p1510:client id="{E6C498F7-1951-CAC9-2B93-37B341DD3B72}" v="102" dt="2024-10-22T19:36:4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BB988-CF8D-45CB-BAC7-829C0127B8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0651B-7465-4477-B67D-AC215030EBED}">
      <dgm:prSet/>
      <dgm:spPr/>
      <dgm:t>
        <a:bodyPr/>
        <a:lstStyle/>
        <a:p>
          <a:r>
            <a:rPr lang="pl-PL" dirty="0"/>
            <a:t>Zwykli ludzie, którzy chcą zorganizować podróż</a:t>
          </a:r>
          <a:endParaRPr lang="en-US" dirty="0"/>
        </a:p>
      </dgm:t>
    </dgm:pt>
    <dgm:pt modelId="{46CC725F-1E1E-4955-91DA-9B1D416DDE44}" type="parTrans" cxnId="{E0524AFA-B017-427C-9389-6E5BEBD18DF8}">
      <dgm:prSet/>
      <dgm:spPr/>
      <dgm:t>
        <a:bodyPr/>
        <a:lstStyle/>
        <a:p>
          <a:endParaRPr lang="en-US"/>
        </a:p>
      </dgm:t>
    </dgm:pt>
    <dgm:pt modelId="{CBC4A4FA-2A49-4BAB-B6EA-CD232C309EAC}" type="sibTrans" cxnId="{E0524AFA-B017-427C-9389-6E5BEBD18DF8}">
      <dgm:prSet/>
      <dgm:spPr/>
      <dgm:t>
        <a:bodyPr/>
        <a:lstStyle/>
        <a:p>
          <a:endParaRPr lang="en-US"/>
        </a:p>
      </dgm:t>
    </dgm:pt>
    <dgm:pt modelId="{DA0E1B6D-ED57-407C-A23A-108F08752117}">
      <dgm:prSet/>
      <dgm:spPr/>
      <dgm:t>
        <a:bodyPr/>
        <a:lstStyle/>
        <a:p>
          <a:r>
            <a:rPr lang="pl-PL" dirty="0"/>
            <a:t>Biura </a:t>
          </a:r>
          <a:r>
            <a:rPr lang="pl-PL" dirty="0">
              <a:latin typeface="Trebuchet MS" panose="020B0603020202020204"/>
            </a:rPr>
            <a:t>podróży</a:t>
          </a:r>
          <a:endParaRPr lang="en-US" dirty="0"/>
        </a:p>
      </dgm:t>
    </dgm:pt>
    <dgm:pt modelId="{981ECBEB-FD2D-4C88-954C-944CC8F7FD1E}" type="parTrans" cxnId="{3CF6746D-265E-4172-ADE6-22F6BB1FEAA5}">
      <dgm:prSet/>
      <dgm:spPr/>
      <dgm:t>
        <a:bodyPr/>
        <a:lstStyle/>
        <a:p>
          <a:endParaRPr lang="en-US"/>
        </a:p>
      </dgm:t>
    </dgm:pt>
    <dgm:pt modelId="{7D7F9AEA-627E-4F6D-B2E4-3B6D3B66EC92}" type="sibTrans" cxnId="{3CF6746D-265E-4172-ADE6-22F6BB1FEAA5}">
      <dgm:prSet/>
      <dgm:spPr/>
      <dgm:t>
        <a:bodyPr/>
        <a:lstStyle/>
        <a:p>
          <a:endParaRPr lang="en-US"/>
        </a:p>
      </dgm:t>
    </dgm:pt>
    <dgm:pt modelId="{3780F95D-E5AD-4880-A377-AD3AE65DFC37}">
      <dgm:prSet/>
      <dgm:spPr/>
      <dgm:t>
        <a:bodyPr/>
        <a:lstStyle/>
        <a:p>
          <a:r>
            <a:rPr lang="pl-PL" dirty="0"/>
            <a:t>Właściciele hoteli, pensjonatów lub innych noclegów</a:t>
          </a:r>
          <a:endParaRPr lang="en-US" dirty="0"/>
        </a:p>
      </dgm:t>
    </dgm:pt>
    <dgm:pt modelId="{0BF2D6E4-0D3F-4F95-B10A-256324CBCE14}" type="parTrans" cxnId="{8F0A7687-E684-4FA6-A579-DADBEDFAF0FF}">
      <dgm:prSet/>
      <dgm:spPr/>
      <dgm:t>
        <a:bodyPr/>
        <a:lstStyle/>
        <a:p>
          <a:endParaRPr lang="en-US"/>
        </a:p>
      </dgm:t>
    </dgm:pt>
    <dgm:pt modelId="{640C1A0D-F7F4-46B7-A473-459431766C1F}" type="sibTrans" cxnId="{8F0A7687-E684-4FA6-A579-DADBEDFAF0FF}">
      <dgm:prSet/>
      <dgm:spPr/>
      <dgm:t>
        <a:bodyPr/>
        <a:lstStyle/>
        <a:p>
          <a:endParaRPr lang="en-US"/>
        </a:p>
      </dgm:t>
    </dgm:pt>
    <dgm:pt modelId="{FDFC476B-0B20-42F1-B459-197CEAC25611}">
      <dgm:prSet/>
      <dgm:spPr/>
      <dgm:t>
        <a:bodyPr/>
        <a:lstStyle/>
        <a:p>
          <a:r>
            <a:rPr lang="pl-PL" dirty="0"/>
            <a:t>Właściciele atrakcji turystycznych</a:t>
          </a:r>
          <a:endParaRPr lang="en-US" dirty="0"/>
        </a:p>
      </dgm:t>
    </dgm:pt>
    <dgm:pt modelId="{8AE1E4E8-9743-47D3-8FDE-94746B650F38}" type="parTrans" cxnId="{D4FFB7BA-1775-4553-AF16-006012BEE3AC}">
      <dgm:prSet/>
      <dgm:spPr/>
      <dgm:t>
        <a:bodyPr/>
        <a:lstStyle/>
        <a:p>
          <a:endParaRPr lang="en-US"/>
        </a:p>
      </dgm:t>
    </dgm:pt>
    <dgm:pt modelId="{845B8B22-F5BC-4DC9-A621-568A74F87A99}" type="sibTrans" cxnId="{D4FFB7BA-1775-4553-AF16-006012BEE3AC}">
      <dgm:prSet/>
      <dgm:spPr/>
      <dgm:t>
        <a:bodyPr/>
        <a:lstStyle/>
        <a:p>
          <a:endParaRPr lang="en-US"/>
        </a:p>
      </dgm:t>
    </dgm:pt>
    <dgm:pt modelId="{2C61F68A-B130-4FB1-B695-141E2444F7E0}">
      <dgm:prSet/>
      <dgm:spPr/>
      <dgm:t>
        <a:bodyPr/>
        <a:lstStyle/>
        <a:p>
          <a:r>
            <a:rPr lang="pl-PL" dirty="0"/>
            <a:t>Przewoźnicy publiczni, koleje państwowe i prywatne, linie lotnicze</a:t>
          </a:r>
          <a:endParaRPr lang="en-US" dirty="0"/>
        </a:p>
      </dgm:t>
    </dgm:pt>
    <dgm:pt modelId="{CFD7218D-D800-4368-8C41-E299993E0BFD}" type="parTrans" cxnId="{30BAD724-E15F-488F-9DBA-FD2B3F1CE302}">
      <dgm:prSet/>
      <dgm:spPr/>
      <dgm:t>
        <a:bodyPr/>
        <a:lstStyle/>
        <a:p>
          <a:endParaRPr lang="en-US"/>
        </a:p>
      </dgm:t>
    </dgm:pt>
    <dgm:pt modelId="{1DFB826F-F1CC-430A-B378-4E96378516DC}" type="sibTrans" cxnId="{30BAD724-E15F-488F-9DBA-FD2B3F1CE302}">
      <dgm:prSet/>
      <dgm:spPr/>
      <dgm:t>
        <a:bodyPr/>
        <a:lstStyle/>
        <a:p>
          <a:endParaRPr lang="en-US"/>
        </a:p>
      </dgm:t>
    </dgm:pt>
    <dgm:pt modelId="{C68DA86C-782F-4267-84AD-6D7C236F587E}" type="pres">
      <dgm:prSet presAssocID="{838BB988-CF8D-45CB-BAC7-829C0127B825}" presName="root" presStyleCnt="0">
        <dgm:presLayoutVars>
          <dgm:dir/>
          <dgm:resizeHandles val="exact"/>
        </dgm:presLayoutVars>
      </dgm:prSet>
      <dgm:spPr/>
    </dgm:pt>
    <dgm:pt modelId="{53F9DD26-EE78-42A5-B16E-3D988AFAE435}" type="pres">
      <dgm:prSet presAssocID="{DFE0651B-7465-4477-B67D-AC215030EBED}" presName="compNode" presStyleCnt="0"/>
      <dgm:spPr/>
    </dgm:pt>
    <dgm:pt modelId="{9B8E4879-3E5D-4200-B76B-668FDC76E847}" type="pres">
      <dgm:prSet presAssocID="{DFE0651B-7465-4477-B67D-AC215030EBED}" presName="bgRect" presStyleLbl="bgShp" presStyleIdx="0" presStyleCnt="5"/>
      <dgm:spPr/>
    </dgm:pt>
    <dgm:pt modelId="{122BC620-17F3-4CB6-B607-D3CEF9A33D62}" type="pres">
      <dgm:prSet presAssocID="{DFE0651B-7465-4477-B67D-AC215030EB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ycieczka z wypełnieniem pełnym"/>
        </a:ext>
      </dgm:extLst>
    </dgm:pt>
    <dgm:pt modelId="{6E832D5B-3B98-4285-BD2D-15260089EEB9}" type="pres">
      <dgm:prSet presAssocID="{DFE0651B-7465-4477-B67D-AC215030EBED}" presName="spaceRect" presStyleCnt="0"/>
      <dgm:spPr/>
    </dgm:pt>
    <dgm:pt modelId="{4D7B9F49-A5E7-415F-A864-15C8F6BDB915}" type="pres">
      <dgm:prSet presAssocID="{DFE0651B-7465-4477-B67D-AC215030EBED}" presName="parTx" presStyleLbl="revTx" presStyleIdx="0" presStyleCnt="5">
        <dgm:presLayoutVars>
          <dgm:chMax val="0"/>
          <dgm:chPref val="0"/>
        </dgm:presLayoutVars>
      </dgm:prSet>
      <dgm:spPr/>
    </dgm:pt>
    <dgm:pt modelId="{698F149B-C926-4BB8-A281-BE123C6B0A9D}" type="pres">
      <dgm:prSet presAssocID="{CBC4A4FA-2A49-4BAB-B6EA-CD232C309EAC}" presName="sibTrans" presStyleCnt="0"/>
      <dgm:spPr/>
    </dgm:pt>
    <dgm:pt modelId="{36B10D98-D662-4B04-958B-F1AC9D5F7234}" type="pres">
      <dgm:prSet presAssocID="{DA0E1B6D-ED57-407C-A23A-108F08752117}" presName="compNode" presStyleCnt="0"/>
      <dgm:spPr/>
    </dgm:pt>
    <dgm:pt modelId="{76A1680F-3A7F-4B80-8350-7B1123976AD1}" type="pres">
      <dgm:prSet presAssocID="{DA0E1B6D-ED57-407C-A23A-108F08752117}" presName="bgRect" presStyleLbl="bgShp" presStyleIdx="1" presStyleCnt="5"/>
      <dgm:spPr/>
    </dgm:pt>
    <dgm:pt modelId="{F328A8FB-BAE9-4474-A2AC-216AA75EBF8B}" type="pres">
      <dgm:prSet presAssocID="{DA0E1B6D-ED57-407C-A23A-108F087521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róż z wypełnieniem pełnym"/>
        </a:ext>
      </dgm:extLst>
    </dgm:pt>
    <dgm:pt modelId="{CB95D187-4146-4180-B968-78984A93CDD3}" type="pres">
      <dgm:prSet presAssocID="{DA0E1B6D-ED57-407C-A23A-108F08752117}" presName="spaceRect" presStyleCnt="0"/>
      <dgm:spPr/>
    </dgm:pt>
    <dgm:pt modelId="{BADC5D23-0779-44F3-88EB-8BED7CDFB413}" type="pres">
      <dgm:prSet presAssocID="{DA0E1B6D-ED57-407C-A23A-108F08752117}" presName="parTx" presStyleLbl="revTx" presStyleIdx="1" presStyleCnt="5">
        <dgm:presLayoutVars>
          <dgm:chMax val="0"/>
          <dgm:chPref val="0"/>
        </dgm:presLayoutVars>
      </dgm:prSet>
      <dgm:spPr/>
    </dgm:pt>
    <dgm:pt modelId="{7AC29633-7133-4D2A-B636-DC004FEF3C70}" type="pres">
      <dgm:prSet presAssocID="{7D7F9AEA-627E-4F6D-B2E4-3B6D3B66EC92}" presName="sibTrans" presStyleCnt="0"/>
      <dgm:spPr/>
    </dgm:pt>
    <dgm:pt modelId="{9ADCB1BF-CBBC-4CF8-A97D-5CB1596EADED}" type="pres">
      <dgm:prSet presAssocID="{3780F95D-E5AD-4880-A377-AD3AE65DFC37}" presName="compNode" presStyleCnt="0"/>
      <dgm:spPr/>
    </dgm:pt>
    <dgm:pt modelId="{C2C7F4C6-803D-43F6-B6BA-AC4EE7D11D96}" type="pres">
      <dgm:prSet presAssocID="{3780F95D-E5AD-4880-A377-AD3AE65DFC37}" presName="bgRect" presStyleLbl="bgShp" presStyleIdx="2" presStyleCnt="5"/>
      <dgm:spPr/>
    </dgm:pt>
    <dgm:pt modelId="{C7300696-DA46-48D3-961A-6E6D4970DFE9}" type="pres">
      <dgm:prSet presAssocID="{3780F95D-E5AD-4880-A377-AD3AE65DFC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B2614B6D-4B3D-44A9-A197-DA797B45F2DE}" type="pres">
      <dgm:prSet presAssocID="{3780F95D-E5AD-4880-A377-AD3AE65DFC37}" presName="spaceRect" presStyleCnt="0"/>
      <dgm:spPr/>
    </dgm:pt>
    <dgm:pt modelId="{1885B3E2-C501-4EC1-97FA-0C0B5F6B144B}" type="pres">
      <dgm:prSet presAssocID="{3780F95D-E5AD-4880-A377-AD3AE65DFC37}" presName="parTx" presStyleLbl="revTx" presStyleIdx="2" presStyleCnt="5">
        <dgm:presLayoutVars>
          <dgm:chMax val="0"/>
          <dgm:chPref val="0"/>
        </dgm:presLayoutVars>
      </dgm:prSet>
      <dgm:spPr/>
    </dgm:pt>
    <dgm:pt modelId="{CF5C12B1-52D4-4E43-9029-B710B04A8335}" type="pres">
      <dgm:prSet presAssocID="{640C1A0D-F7F4-46B7-A473-459431766C1F}" presName="sibTrans" presStyleCnt="0"/>
      <dgm:spPr/>
    </dgm:pt>
    <dgm:pt modelId="{5970269C-4E50-4251-9173-9FFC0EE1F650}" type="pres">
      <dgm:prSet presAssocID="{FDFC476B-0B20-42F1-B459-197CEAC25611}" presName="compNode" presStyleCnt="0"/>
      <dgm:spPr/>
    </dgm:pt>
    <dgm:pt modelId="{D530FC41-7F78-47ED-B307-0A52CAB00323}" type="pres">
      <dgm:prSet presAssocID="{FDFC476B-0B20-42F1-B459-197CEAC25611}" presName="bgRect" presStyleLbl="bgShp" presStyleIdx="3" presStyleCnt="5"/>
      <dgm:spPr/>
    </dgm:pt>
    <dgm:pt modelId="{2F3F1F6F-EEFE-4BC1-B9DF-9010EF80F83D}" type="pres">
      <dgm:prSet presAssocID="{FDFC476B-0B20-42F1-B459-197CEAC256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zjatycka świątynia z wypełnieniem pełnym"/>
        </a:ext>
      </dgm:extLst>
    </dgm:pt>
    <dgm:pt modelId="{BCB61F85-C44E-42EC-9ABA-ABB6C8C59FAC}" type="pres">
      <dgm:prSet presAssocID="{FDFC476B-0B20-42F1-B459-197CEAC25611}" presName="spaceRect" presStyleCnt="0"/>
      <dgm:spPr/>
    </dgm:pt>
    <dgm:pt modelId="{D5BC51C4-05C6-495D-8065-26021B02E956}" type="pres">
      <dgm:prSet presAssocID="{FDFC476B-0B20-42F1-B459-197CEAC25611}" presName="parTx" presStyleLbl="revTx" presStyleIdx="3" presStyleCnt="5">
        <dgm:presLayoutVars>
          <dgm:chMax val="0"/>
          <dgm:chPref val="0"/>
        </dgm:presLayoutVars>
      </dgm:prSet>
      <dgm:spPr/>
    </dgm:pt>
    <dgm:pt modelId="{1945C435-E537-48C6-AC41-890B139361B1}" type="pres">
      <dgm:prSet presAssocID="{845B8B22-F5BC-4DC9-A621-568A74F87A99}" presName="sibTrans" presStyleCnt="0"/>
      <dgm:spPr/>
    </dgm:pt>
    <dgm:pt modelId="{6D8245DF-F45B-4878-B25F-C3FE70BF0490}" type="pres">
      <dgm:prSet presAssocID="{2C61F68A-B130-4FB1-B695-141E2444F7E0}" presName="compNode" presStyleCnt="0"/>
      <dgm:spPr/>
    </dgm:pt>
    <dgm:pt modelId="{D6344138-38A3-488C-B665-840D34CEDAFF}" type="pres">
      <dgm:prSet presAssocID="{2C61F68A-B130-4FB1-B695-141E2444F7E0}" presName="bgRect" presStyleLbl="bgShp" presStyleIdx="4" presStyleCnt="5"/>
      <dgm:spPr/>
    </dgm:pt>
    <dgm:pt modelId="{FCDEFE85-E952-4282-89AE-0779B0958419}" type="pres">
      <dgm:prSet presAssocID="{2C61F68A-B130-4FB1-B695-141E2444F7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zeszkol"/>
        </a:ext>
      </dgm:extLst>
    </dgm:pt>
    <dgm:pt modelId="{82EE052F-40D9-4BB5-BB67-E07E8CCC0225}" type="pres">
      <dgm:prSet presAssocID="{2C61F68A-B130-4FB1-B695-141E2444F7E0}" presName="spaceRect" presStyleCnt="0"/>
      <dgm:spPr/>
    </dgm:pt>
    <dgm:pt modelId="{C6B2B48A-5CC7-404D-B2B4-E693A8442DEE}" type="pres">
      <dgm:prSet presAssocID="{2C61F68A-B130-4FB1-B695-141E2444F7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E04408-2B6D-47F1-AD67-C871DF49C362}" type="presOf" srcId="{2C61F68A-B130-4FB1-B695-141E2444F7E0}" destId="{C6B2B48A-5CC7-404D-B2B4-E693A8442DEE}" srcOrd="0" destOrd="0" presId="urn:microsoft.com/office/officeart/2018/2/layout/IconVerticalSolidList"/>
    <dgm:cxn modelId="{30BAD724-E15F-488F-9DBA-FD2B3F1CE302}" srcId="{838BB988-CF8D-45CB-BAC7-829C0127B825}" destId="{2C61F68A-B130-4FB1-B695-141E2444F7E0}" srcOrd="4" destOrd="0" parTransId="{CFD7218D-D800-4368-8C41-E299993E0BFD}" sibTransId="{1DFB826F-F1CC-430A-B378-4E96378516DC}"/>
    <dgm:cxn modelId="{3CF6746D-265E-4172-ADE6-22F6BB1FEAA5}" srcId="{838BB988-CF8D-45CB-BAC7-829C0127B825}" destId="{DA0E1B6D-ED57-407C-A23A-108F08752117}" srcOrd="1" destOrd="0" parTransId="{981ECBEB-FD2D-4C88-954C-944CC8F7FD1E}" sibTransId="{7D7F9AEA-627E-4F6D-B2E4-3B6D3B66EC92}"/>
    <dgm:cxn modelId="{EB5CE67A-0DE7-4CA4-A549-AD60CFD95BD2}" type="presOf" srcId="{3780F95D-E5AD-4880-A377-AD3AE65DFC37}" destId="{1885B3E2-C501-4EC1-97FA-0C0B5F6B144B}" srcOrd="0" destOrd="0" presId="urn:microsoft.com/office/officeart/2018/2/layout/IconVerticalSolidList"/>
    <dgm:cxn modelId="{8F0A7687-E684-4FA6-A579-DADBEDFAF0FF}" srcId="{838BB988-CF8D-45CB-BAC7-829C0127B825}" destId="{3780F95D-E5AD-4880-A377-AD3AE65DFC37}" srcOrd="2" destOrd="0" parTransId="{0BF2D6E4-0D3F-4F95-B10A-256324CBCE14}" sibTransId="{640C1A0D-F7F4-46B7-A473-459431766C1F}"/>
    <dgm:cxn modelId="{EE490A88-DEB3-4DB1-9953-EF7146758AA8}" type="presOf" srcId="{FDFC476B-0B20-42F1-B459-197CEAC25611}" destId="{D5BC51C4-05C6-495D-8065-26021B02E956}" srcOrd="0" destOrd="0" presId="urn:microsoft.com/office/officeart/2018/2/layout/IconVerticalSolidList"/>
    <dgm:cxn modelId="{6E2130B1-7922-4910-A70A-E67A14E93823}" type="presOf" srcId="{DFE0651B-7465-4477-B67D-AC215030EBED}" destId="{4D7B9F49-A5E7-415F-A864-15C8F6BDB915}" srcOrd="0" destOrd="0" presId="urn:microsoft.com/office/officeart/2018/2/layout/IconVerticalSolidList"/>
    <dgm:cxn modelId="{D4FFB7BA-1775-4553-AF16-006012BEE3AC}" srcId="{838BB988-CF8D-45CB-BAC7-829C0127B825}" destId="{FDFC476B-0B20-42F1-B459-197CEAC25611}" srcOrd="3" destOrd="0" parTransId="{8AE1E4E8-9743-47D3-8FDE-94746B650F38}" sibTransId="{845B8B22-F5BC-4DC9-A621-568A74F87A99}"/>
    <dgm:cxn modelId="{F8BF07E2-2CC1-4DEE-9781-C7A18B9B2B1C}" type="presOf" srcId="{838BB988-CF8D-45CB-BAC7-829C0127B825}" destId="{C68DA86C-782F-4267-84AD-6D7C236F587E}" srcOrd="0" destOrd="0" presId="urn:microsoft.com/office/officeart/2018/2/layout/IconVerticalSolidList"/>
    <dgm:cxn modelId="{1564E4EC-FD0F-47DF-B16C-1529A9F48C57}" type="presOf" srcId="{DA0E1B6D-ED57-407C-A23A-108F08752117}" destId="{BADC5D23-0779-44F3-88EB-8BED7CDFB413}" srcOrd="0" destOrd="0" presId="urn:microsoft.com/office/officeart/2018/2/layout/IconVerticalSolidList"/>
    <dgm:cxn modelId="{E0524AFA-B017-427C-9389-6E5BEBD18DF8}" srcId="{838BB988-CF8D-45CB-BAC7-829C0127B825}" destId="{DFE0651B-7465-4477-B67D-AC215030EBED}" srcOrd="0" destOrd="0" parTransId="{46CC725F-1E1E-4955-91DA-9B1D416DDE44}" sibTransId="{CBC4A4FA-2A49-4BAB-B6EA-CD232C309EAC}"/>
    <dgm:cxn modelId="{53F49977-1135-4E53-8D1B-DB5371B2C2D4}" type="presParOf" srcId="{C68DA86C-782F-4267-84AD-6D7C236F587E}" destId="{53F9DD26-EE78-42A5-B16E-3D988AFAE435}" srcOrd="0" destOrd="0" presId="urn:microsoft.com/office/officeart/2018/2/layout/IconVerticalSolidList"/>
    <dgm:cxn modelId="{547C595E-9770-4EE1-A586-3463C6F4CD0F}" type="presParOf" srcId="{53F9DD26-EE78-42A5-B16E-3D988AFAE435}" destId="{9B8E4879-3E5D-4200-B76B-668FDC76E847}" srcOrd="0" destOrd="0" presId="urn:microsoft.com/office/officeart/2018/2/layout/IconVerticalSolidList"/>
    <dgm:cxn modelId="{F8DC9232-7BF0-41FD-91DE-272691682B45}" type="presParOf" srcId="{53F9DD26-EE78-42A5-B16E-3D988AFAE435}" destId="{122BC620-17F3-4CB6-B607-D3CEF9A33D62}" srcOrd="1" destOrd="0" presId="urn:microsoft.com/office/officeart/2018/2/layout/IconVerticalSolidList"/>
    <dgm:cxn modelId="{93E2E1A4-6132-442E-BC18-0570499EE4F8}" type="presParOf" srcId="{53F9DD26-EE78-42A5-B16E-3D988AFAE435}" destId="{6E832D5B-3B98-4285-BD2D-15260089EEB9}" srcOrd="2" destOrd="0" presId="urn:microsoft.com/office/officeart/2018/2/layout/IconVerticalSolidList"/>
    <dgm:cxn modelId="{C7E03D1F-2B77-4091-9989-D31A35CDD2CF}" type="presParOf" srcId="{53F9DD26-EE78-42A5-B16E-3D988AFAE435}" destId="{4D7B9F49-A5E7-415F-A864-15C8F6BDB915}" srcOrd="3" destOrd="0" presId="urn:microsoft.com/office/officeart/2018/2/layout/IconVerticalSolidList"/>
    <dgm:cxn modelId="{4876CD9B-EB9D-44B2-A5FC-8C201DA82A78}" type="presParOf" srcId="{C68DA86C-782F-4267-84AD-6D7C236F587E}" destId="{698F149B-C926-4BB8-A281-BE123C6B0A9D}" srcOrd="1" destOrd="0" presId="urn:microsoft.com/office/officeart/2018/2/layout/IconVerticalSolidList"/>
    <dgm:cxn modelId="{ABE5B106-D718-442B-9D07-9977AB7692EA}" type="presParOf" srcId="{C68DA86C-782F-4267-84AD-6D7C236F587E}" destId="{36B10D98-D662-4B04-958B-F1AC9D5F7234}" srcOrd="2" destOrd="0" presId="urn:microsoft.com/office/officeart/2018/2/layout/IconVerticalSolidList"/>
    <dgm:cxn modelId="{C5D3DEC4-EE38-4C9B-992B-45A14A887131}" type="presParOf" srcId="{36B10D98-D662-4B04-958B-F1AC9D5F7234}" destId="{76A1680F-3A7F-4B80-8350-7B1123976AD1}" srcOrd="0" destOrd="0" presId="urn:microsoft.com/office/officeart/2018/2/layout/IconVerticalSolidList"/>
    <dgm:cxn modelId="{EA97E627-6514-4B69-9B53-C5A541DD697F}" type="presParOf" srcId="{36B10D98-D662-4B04-958B-F1AC9D5F7234}" destId="{F328A8FB-BAE9-4474-A2AC-216AA75EBF8B}" srcOrd="1" destOrd="0" presId="urn:microsoft.com/office/officeart/2018/2/layout/IconVerticalSolidList"/>
    <dgm:cxn modelId="{CCAF112C-1569-4B4C-9E71-79BBA53BDB34}" type="presParOf" srcId="{36B10D98-D662-4B04-958B-F1AC9D5F7234}" destId="{CB95D187-4146-4180-B968-78984A93CDD3}" srcOrd="2" destOrd="0" presId="urn:microsoft.com/office/officeart/2018/2/layout/IconVerticalSolidList"/>
    <dgm:cxn modelId="{63738FC2-C46B-4321-99D4-9E66A7CFA24B}" type="presParOf" srcId="{36B10D98-D662-4B04-958B-F1AC9D5F7234}" destId="{BADC5D23-0779-44F3-88EB-8BED7CDFB413}" srcOrd="3" destOrd="0" presId="urn:microsoft.com/office/officeart/2018/2/layout/IconVerticalSolidList"/>
    <dgm:cxn modelId="{194DD3F4-72F6-4511-AC5C-6D965E9EE8A4}" type="presParOf" srcId="{C68DA86C-782F-4267-84AD-6D7C236F587E}" destId="{7AC29633-7133-4D2A-B636-DC004FEF3C70}" srcOrd="3" destOrd="0" presId="urn:microsoft.com/office/officeart/2018/2/layout/IconVerticalSolidList"/>
    <dgm:cxn modelId="{E254FC1B-7EC7-4383-A278-732DE5F2D7DF}" type="presParOf" srcId="{C68DA86C-782F-4267-84AD-6D7C236F587E}" destId="{9ADCB1BF-CBBC-4CF8-A97D-5CB1596EADED}" srcOrd="4" destOrd="0" presId="urn:microsoft.com/office/officeart/2018/2/layout/IconVerticalSolidList"/>
    <dgm:cxn modelId="{2C77A155-AB51-463C-A74A-9D62A435D3E9}" type="presParOf" srcId="{9ADCB1BF-CBBC-4CF8-A97D-5CB1596EADED}" destId="{C2C7F4C6-803D-43F6-B6BA-AC4EE7D11D96}" srcOrd="0" destOrd="0" presId="urn:microsoft.com/office/officeart/2018/2/layout/IconVerticalSolidList"/>
    <dgm:cxn modelId="{A6AF92F5-864C-478B-A564-F71BCEB681B4}" type="presParOf" srcId="{9ADCB1BF-CBBC-4CF8-A97D-5CB1596EADED}" destId="{C7300696-DA46-48D3-961A-6E6D4970DFE9}" srcOrd="1" destOrd="0" presId="urn:microsoft.com/office/officeart/2018/2/layout/IconVerticalSolidList"/>
    <dgm:cxn modelId="{AC246B32-5567-4C1C-AB34-A37A1C0BF72A}" type="presParOf" srcId="{9ADCB1BF-CBBC-4CF8-A97D-5CB1596EADED}" destId="{B2614B6D-4B3D-44A9-A197-DA797B45F2DE}" srcOrd="2" destOrd="0" presId="urn:microsoft.com/office/officeart/2018/2/layout/IconVerticalSolidList"/>
    <dgm:cxn modelId="{35DDE11B-8028-4C42-B7FE-27D292478B04}" type="presParOf" srcId="{9ADCB1BF-CBBC-4CF8-A97D-5CB1596EADED}" destId="{1885B3E2-C501-4EC1-97FA-0C0B5F6B144B}" srcOrd="3" destOrd="0" presId="urn:microsoft.com/office/officeart/2018/2/layout/IconVerticalSolidList"/>
    <dgm:cxn modelId="{82F3F543-959D-4BB8-ABC8-4F70D0BEE98F}" type="presParOf" srcId="{C68DA86C-782F-4267-84AD-6D7C236F587E}" destId="{CF5C12B1-52D4-4E43-9029-B710B04A8335}" srcOrd="5" destOrd="0" presId="urn:microsoft.com/office/officeart/2018/2/layout/IconVerticalSolidList"/>
    <dgm:cxn modelId="{9CB36A21-2C65-4C73-BFC5-BE90C65932F3}" type="presParOf" srcId="{C68DA86C-782F-4267-84AD-6D7C236F587E}" destId="{5970269C-4E50-4251-9173-9FFC0EE1F650}" srcOrd="6" destOrd="0" presId="urn:microsoft.com/office/officeart/2018/2/layout/IconVerticalSolidList"/>
    <dgm:cxn modelId="{22E2E992-97A5-4F4A-9274-8E6629B86C0C}" type="presParOf" srcId="{5970269C-4E50-4251-9173-9FFC0EE1F650}" destId="{D530FC41-7F78-47ED-B307-0A52CAB00323}" srcOrd="0" destOrd="0" presId="urn:microsoft.com/office/officeart/2018/2/layout/IconVerticalSolidList"/>
    <dgm:cxn modelId="{ED620DA3-A7B4-4616-A198-1BD21CB48F89}" type="presParOf" srcId="{5970269C-4E50-4251-9173-9FFC0EE1F650}" destId="{2F3F1F6F-EEFE-4BC1-B9DF-9010EF80F83D}" srcOrd="1" destOrd="0" presId="urn:microsoft.com/office/officeart/2018/2/layout/IconVerticalSolidList"/>
    <dgm:cxn modelId="{7844636C-21DF-43EE-B113-191DDA85A351}" type="presParOf" srcId="{5970269C-4E50-4251-9173-9FFC0EE1F650}" destId="{BCB61F85-C44E-42EC-9ABA-ABB6C8C59FAC}" srcOrd="2" destOrd="0" presId="urn:microsoft.com/office/officeart/2018/2/layout/IconVerticalSolidList"/>
    <dgm:cxn modelId="{FFBFCDA9-0B39-4187-9B04-A4E21D5AF9BB}" type="presParOf" srcId="{5970269C-4E50-4251-9173-9FFC0EE1F650}" destId="{D5BC51C4-05C6-495D-8065-26021B02E956}" srcOrd="3" destOrd="0" presId="urn:microsoft.com/office/officeart/2018/2/layout/IconVerticalSolidList"/>
    <dgm:cxn modelId="{CFDF91ED-E5F4-4DBE-BD68-3EDFD1E280A4}" type="presParOf" srcId="{C68DA86C-782F-4267-84AD-6D7C236F587E}" destId="{1945C435-E537-48C6-AC41-890B139361B1}" srcOrd="7" destOrd="0" presId="urn:microsoft.com/office/officeart/2018/2/layout/IconVerticalSolidList"/>
    <dgm:cxn modelId="{71AC6334-F39C-47E2-9A16-B7183BAB6463}" type="presParOf" srcId="{C68DA86C-782F-4267-84AD-6D7C236F587E}" destId="{6D8245DF-F45B-4878-B25F-C3FE70BF0490}" srcOrd="8" destOrd="0" presId="urn:microsoft.com/office/officeart/2018/2/layout/IconVerticalSolidList"/>
    <dgm:cxn modelId="{69CB6CBF-2DD7-4917-92A6-04F278607A6E}" type="presParOf" srcId="{6D8245DF-F45B-4878-B25F-C3FE70BF0490}" destId="{D6344138-38A3-488C-B665-840D34CEDAFF}" srcOrd="0" destOrd="0" presId="urn:microsoft.com/office/officeart/2018/2/layout/IconVerticalSolidList"/>
    <dgm:cxn modelId="{3FB36440-76CB-4C7A-B874-2836EA7EEF89}" type="presParOf" srcId="{6D8245DF-F45B-4878-B25F-C3FE70BF0490}" destId="{FCDEFE85-E952-4282-89AE-0779B0958419}" srcOrd="1" destOrd="0" presId="urn:microsoft.com/office/officeart/2018/2/layout/IconVerticalSolidList"/>
    <dgm:cxn modelId="{C64875BF-CF19-463F-A60D-007D52224960}" type="presParOf" srcId="{6D8245DF-F45B-4878-B25F-C3FE70BF0490}" destId="{82EE052F-40D9-4BB5-BB67-E07E8CCC0225}" srcOrd="2" destOrd="0" presId="urn:microsoft.com/office/officeart/2018/2/layout/IconVerticalSolidList"/>
    <dgm:cxn modelId="{F9D1B48C-8B6F-49FC-B0E9-62C7F203FC9D}" type="presParOf" srcId="{6D8245DF-F45B-4878-B25F-C3FE70BF0490}" destId="{C6B2B48A-5CC7-404D-B2B4-E693A8442D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DB1AB-A058-4595-AA28-2F7A63C2B768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B1E13854-FF4E-4558-965E-F194F11295CD}">
      <dgm:prSet phldrT="[Tekst]" phldr="0"/>
      <dgm:spPr/>
      <dgm:t>
        <a:bodyPr/>
        <a:lstStyle/>
        <a:p>
          <a:r>
            <a:rPr lang="pl-PL" dirty="0">
              <a:latin typeface="Trebuchet MS" panose="020B0603020202020204"/>
            </a:rPr>
            <a:t>Dostępu poza granicami Polski</a:t>
          </a:r>
          <a:endParaRPr lang="pl-PL" dirty="0"/>
        </a:p>
      </dgm:t>
    </dgm:pt>
    <dgm:pt modelId="{F727A26E-26A9-47CD-8743-97D22471BA18}" type="parTrans" cxnId="{1AC21BC9-07FE-4A29-9DA0-AD7EE10EA3FA}">
      <dgm:prSet/>
      <dgm:spPr/>
      <dgm:t>
        <a:bodyPr/>
        <a:lstStyle/>
        <a:p>
          <a:endParaRPr lang="pl-PL"/>
        </a:p>
      </dgm:t>
    </dgm:pt>
    <dgm:pt modelId="{0C3C85F6-8913-4B3D-AB65-CAA8552E61B0}" type="sibTrans" cxnId="{1AC21BC9-07FE-4A29-9DA0-AD7EE10EA3FA}">
      <dgm:prSet/>
      <dgm:spPr/>
      <dgm:t>
        <a:bodyPr/>
        <a:lstStyle/>
        <a:p>
          <a:endParaRPr lang="pl-PL"/>
        </a:p>
      </dgm:t>
    </dgm:pt>
    <dgm:pt modelId="{3325DC2D-C44C-4C77-9D10-A46F60D18CC6}">
      <dgm:prSet phldrT="[Tekst]" phldr="0"/>
      <dgm:spPr/>
      <dgm:t>
        <a:bodyPr/>
        <a:lstStyle/>
        <a:p>
          <a:r>
            <a:rPr lang="pl-PL" dirty="0">
              <a:latin typeface="Trebuchet MS" panose="020B0603020202020204"/>
            </a:rPr>
            <a:t>Zakupu usług poza rezerwacją noclegów i kupnem biletów</a:t>
          </a:r>
          <a:endParaRPr lang="pl-PL" dirty="0"/>
        </a:p>
      </dgm:t>
    </dgm:pt>
    <dgm:pt modelId="{47BCDDBE-CCBF-4AA3-B09B-0E6D4B5EF2C9}" type="parTrans" cxnId="{77FD5113-8518-49F2-9F97-5CED33909193}">
      <dgm:prSet/>
      <dgm:spPr/>
      <dgm:t>
        <a:bodyPr/>
        <a:lstStyle/>
        <a:p>
          <a:endParaRPr lang="pl-PL"/>
        </a:p>
      </dgm:t>
    </dgm:pt>
    <dgm:pt modelId="{B897ADB0-D372-4E78-A447-105A6E1431B4}" type="sibTrans" cxnId="{77FD5113-8518-49F2-9F97-5CED33909193}">
      <dgm:prSet/>
      <dgm:spPr/>
      <dgm:t>
        <a:bodyPr/>
        <a:lstStyle/>
        <a:p>
          <a:endParaRPr lang="pl-PL"/>
        </a:p>
      </dgm:t>
    </dgm:pt>
    <dgm:pt modelId="{6ADEE4B0-97C7-4250-B26D-7F0F3A870CA8}">
      <dgm:prSet phldrT="[Tekst]" phldr="0"/>
      <dgm:spPr/>
      <dgm:t>
        <a:bodyPr/>
        <a:lstStyle/>
        <a:p>
          <a:r>
            <a:rPr lang="pl-PL" dirty="0">
              <a:latin typeface="Trebuchet MS" panose="020B0603020202020204"/>
            </a:rPr>
            <a:t>Bezpośredniej komunikacji z obsługą obiektów noclegowych</a:t>
          </a:r>
          <a:endParaRPr lang="pl-PL" dirty="0"/>
        </a:p>
      </dgm:t>
    </dgm:pt>
    <dgm:pt modelId="{ED008321-1EBF-4B72-9C16-B41C9367C162}" type="parTrans" cxnId="{AFA5E0C8-549B-43DC-AD3C-15145400452F}">
      <dgm:prSet/>
      <dgm:spPr/>
      <dgm:t>
        <a:bodyPr/>
        <a:lstStyle/>
        <a:p>
          <a:endParaRPr lang="pl-PL"/>
        </a:p>
      </dgm:t>
    </dgm:pt>
    <dgm:pt modelId="{69E9D7EE-671A-47C4-B522-F3BC6AB74792}" type="sibTrans" cxnId="{AFA5E0C8-549B-43DC-AD3C-15145400452F}">
      <dgm:prSet/>
      <dgm:spPr/>
      <dgm:t>
        <a:bodyPr/>
        <a:lstStyle/>
        <a:p>
          <a:endParaRPr lang="pl-PL"/>
        </a:p>
      </dgm:t>
    </dgm:pt>
    <dgm:pt modelId="{5FD67774-E9A3-4EC5-9027-572634F9F90F}">
      <dgm:prSet phldrT="[Tekst]" phldr="0"/>
      <dgm:spPr/>
      <dgm:t>
        <a:bodyPr/>
        <a:lstStyle/>
        <a:p>
          <a:r>
            <a:rPr lang="pl-PL" dirty="0">
              <a:latin typeface="Trebuchet MS" panose="020B0603020202020204"/>
            </a:rPr>
            <a:t>Działania w trybie offline</a:t>
          </a:r>
          <a:endParaRPr lang="pl-PL" dirty="0"/>
        </a:p>
      </dgm:t>
    </dgm:pt>
    <dgm:pt modelId="{7BD0C685-2F16-4839-B8B1-39775906D866}" type="parTrans" cxnId="{A9625B63-35E7-4D05-89C0-9D926F9A88A3}">
      <dgm:prSet/>
      <dgm:spPr/>
      <dgm:t>
        <a:bodyPr/>
        <a:lstStyle/>
        <a:p>
          <a:endParaRPr lang="pl-PL"/>
        </a:p>
      </dgm:t>
    </dgm:pt>
    <dgm:pt modelId="{C27AF66D-D0B0-42EA-9CF0-11B40ABA5902}" type="sibTrans" cxnId="{A9625B63-35E7-4D05-89C0-9D926F9A88A3}">
      <dgm:prSet/>
      <dgm:spPr/>
      <dgm:t>
        <a:bodyPr/>
        <a:lstStyle/>
        <a:p>
          <a:endParaRPr lang="pl-PL"/>
        </a:p>
      </dgm:t>
    </dgm:pt>
    <dgm:pt modelId="{7DDA7E64-978B-4EBB-9A58-16F7B7A43E8A}">
      <dgm:prSet phldrT="[Tekst]" phldr="0"/>
      <dgm:spPr/>
      <dgm:t>
        <a:bodyPr/>
        <a:lstStyle/>
        <a:p>
          <a:r>
            <a:rPr lang="pl-PL" dirty="0">
              <a:latin typeface="Trebuchet MS" panose="020B0603020202020204"/>
            </a:rPr>
            <a:t>Obsługi starszych urządzeń</a:t>
          </a:r>
          <a:endParaRPr lang="pl-PL" dirty="0"/>
        </a:p>
      </dgm:t>
    </dgm:pt>
    <dgm:pt modelId="{1B7FB497-84E8-46D1-BEE3-B160F64AF727}" type="parTrans" cxnId="{16D5261E-973F-4EBF-A2AF-6B11CD66A93A}">
      <dgm:prSet/>
      <dgm:spPr/>
      <dgm:t>
        <a:bodyPr/>
        <a:lstStyle/>
        <a:p>
          <a:endParaRPr lang="pl-PL"/>
        </a:p>
      </dgm:t>
    </dgm:pt>
    <dgm:pt modelId="{F7BFA9FB-36FC-421B-9CC0-CEDA7521B696}" type="sibTrans" cxnId="{16D5261E-973F-4EBF-A2AF-6B11CD66A93A}">
      <dgm:prSet/>
      <dgm:spPr/>
      <dgm:t>
        <a:bodyPr/>
        <a:lstStyle/>
        <a:p>
          <a:endParaRPr lang="pl-PL"/>
        </a:p>
      </dgm:t>
    </dgm:pt>
    <dgm:pt modelId="{0D178820-7072-4133-9C97-22D32E846871}" type="pres">
      <dgm:prSet presAssocID="{566DB1AB-A058-4595-AA28-2F7A63C2B768}" presName="outerComposite" presStyleCnt="0">
        <dgm:presLayoutVars>
          <dgm:chMax val="5"/>
          <dgm:dir/>
          <dgm:resizeHandles val="exact"/>
        </dgm:presLayoutVars>
      </dgm:prSet>
      <dgm:spPr/>
    </dgm:pt>
    <dgm:pt modelId="{09537201-EB09-43E3-80C2-07E92CE02BCA}" type="pres">
      <dgm:prSet presAssocID="{566DB1AB-A058-4595-AA28-2F7A63C2B768}" presName="dummyMaxCanvas" presStyleCnt="0">
        <dgm:presLayoutVars/>
      </dgm:prSet>
      <dgm:spPr/>
    </dgm:pt>
    <dgm:pt modelId="{C4BD172B-5EAE-4A91-BC3E-CC42CC1FDA77}" type="pres">
      <dgm:prSet presAssocID="{566DB1AB-A058-4595-AA28-2F7A63C2B768}" presName="FiveNodes_1" presStyleLbl="node1" presStyleIdx="0" presStyleCnt="5">
        <dgm:presLayoutVars>
          <dgm:bulletEnabled val="1"/>
        </dgm:presLayoutVars>
      </dgm:prSet>
      <dgm:spPr/>
    </dgm:pt>
    <dgm:pt modelId="{D9AEE091-4422-4677-8BCE-6482FC71D7A3}" type="pres">
      <dgm:prSet presAssocID="{566DB1AB-A058-4595-AA28-2F7A63C2B768}" presName="FiveNodes_2" presStyleLbl="node1" presStyleIdx="1" presStyleCnt="5">
        <dgm:presLayoutVars>
          <dgm:bulletEnabled val="1"/>
        </dgm:presLayoutVars>
      </dgm:prSet>
      <dgm:spPr/>
    </dgm:pt>
    <dgm:pt modelId="{E60BCE94-D441-4BEC-9AD0-3E6D0E618A94}" type="pres">
      <dgm:prSet presAssocID="{566DB1AB-A058-4595-AA28-2F7A63C2B768}" presName="FiveNodes_3" presStyleLbl="node1" presStyleIdx="2" presStyleCnt="5">
        <dgm:presLayoutVars>
          <dgm:bulletEnabled val="1"/>
        </dgm:presLayoutVars>
      </dgm:prSet>
      <dgm:spPr/>
    </dgm:pt>
    <dgm:pt modelId="{7FCA24E2-EC82-4977-B992-78E344930560}" type="pres">
      <dgm:prSet presAssocID="{566DB1AB-A058-4595-AA28-2F7A63C2B768}" presName="FiveNodes_4" presStyleLbl="node1" presStyleIdx="3" presStyleCnt="5">
        <dgm:presLayoutVars>
          <dgm:bulletEnabled val="1"/>
        </dgm:presLayoutVars>
      </dgm:prSet>
      <dgm:spPr/>
    </dgm:pt>
    <dgm:pt modelId="{832B00F2-AF33-4ADB-BC20-04EC147E8E7E}" type="pres">
      <dgm:prSet presAssocID="{566DB1AB-A058-4595-AA28-2F7A63C2B768}" presName="FiveNodes_5" presStyleLbl="node1" presStyleIdx="4" presStyleCnt="5">
        <dgm:presLayoutVars>
          <dgm:bulletEnabled val="1"/>
        </dgm:presLayoutVars>
      </dgm:prSet>
      <dgm:spPr/>
    </dgm:pt>
    <dgm:pt modelId="{AEBE3D15-FACF-4810-A49E-83BAD471BDD3}" type="pres">
      <dgm:prSet presAssocID="{566DB1AB-A058-4595-AA28-2F7A63C2B768}" presName="FiveConn_1-2" presStyleLbl="fgAccFollowNode1" presStyleIdx="0" presStyleCnt="4">
        <dgm:presLayoutVars>
          <dgm:bulletEnabled val="1"/>
        </dgm:presLayoutVars>
      </dgm:prSet>
      <dgm:spPr/>
    </dgm:pt>
    <dgm:pt modelId="{3B448BF8-FDD5-4393-B4E1-2A65BD8CAD87}" type="pres">
      <dgm:prSet presAssocID="{566DB1AB-A058-4595-AA28-2F7A63C2B768}" presName="FiveConn_2-3" presStyleLbl="fgAccFollowNode1" presStyleIdx="1" presStyleCnt="4">
        <dgm:presLayoutVars>
          <dgm:bulletEnabled val="1"/>
        </dgm:presLayoutVars>
      </dgm:prSet>
      <dgm:spPr/>
    </dgm:pt>
    <dgm:pt modelId="{71EA0F47-5334-4096-A5AB-F06541C93A1B}" type="pres">
      <dgm:prSet presAssocID="{566DB1AB-A058-4595-AA28-2F7A63C2B768}" presName="FiveConn_3-4" presStyleLbl="fgAccFollowNode1" presStyleIdx="2" presStyleCnt="4">
        <dgm:presLayoutVars>
          <dgm:bulletEnabled val="1"/>
        </dgm:presLayoutVars>
      </dgm:prSet>
      <dgm:spPr/>
    </dgm:pt>
    <dgm:pt modelId="{4DF68C7A-A017-427C-B8C6-42BD04EAE668}" type="pres">
      <dgm:prSet presAssocID="{566DB1AB-A058-4595-AA28-2F7A63C2B768}" presName="FiveConn_4-5" presStyleLbl="fgAccFollowNode1" presStyleIdx="3" presStyleCnt="4">
        <dgm:presLayoutVars>
          <dgm:bulletEnabled val="1"/>
        </dgm:presLayoutVars>
      </dgm:prSet>
      <dgm:spPr/>
    </dgm:pt>
    <dgm:pt modelId="{FB6D7320-CA77-4928-A6ED-BB63EECF5F48}" type="pres">
      <dgm:prSet presAssocID="{566DB1AB-A058-4595-AA28-2F7A63C2B768}" presName="FiveNodes_1_text" presStyleLbl="node1" presStyleIdx="4" presStyleCnt="5">
        <dgm:presLayoutVars>
          <dgm:bulletEnabled val="1"/>
        </dgm:presLayoutVars>
      </dgm:prSet>
      <dgm:spPr/>
    </dgm:pt>
    <dgm:pt modelId="{39D87D7A-046A-45DE-954A-5784296874C6}" type="pres">
      <dgm:prSet presAssocID="{566DB1AB-A058-4595-AA28-2F7A63C2B768}" presName="FiveNodes_2_text" presStyleLbl="node1" presStyleIdx="4" presStyleCnt="5">
        <dgm:presLayoutVars>
          <dgm:bulletEnabled val="1"/>
        </dgm:presLayoutVars>
      </dgm:prSet>
      <dgm:spPr/>
    </dgm:pt>
    <dgm:pt modelId="{9CA1547F-5B77-44EB-926D-5079DFC00093}" type="pres">
      <dgm:prSet presAssocID="{566DB1AB-A058-4595-AA28-2F7A63C2B768}" presName="FiveNodes_3_text" presStyleLbl="node1" presStyleIdx="4" presStyleCnt="5">
        <dgm:presLayoutVars>
          <dgm:bulletEnabled val="1"/>
        </dgm:presLayoutVars>
      </dgm:prSet>
      <dgm:spPr/>
    </dgm:pt>
    <dgm:pt modelId="{6FC7BFF5-6309-4926-A113-784D30F9AAC5}" type="pres">
      <dgm:prSet presAssocID="{566DB1AB-A058-4595-AA28-2F7A63C2B768}" presName="FiveNodes_4_text" presStyleLbl="node1" presStyleIdx="4" presStyleCnt="5">
        <dgm:presLayoutVars>
          <dgm:bulletEnabled val="1"/>
        </dgm:presLayoutVars>
      </dgm:prSet>
      <dgm:spPr/>
    </dgm:pt>
    <dgm:pt modelId="{B17D3150-2CC6-4291-A1E1-79D79D715A3A}" type="pres">
      <dgm:prSet presAssocID="{566DB1AB-A058-4595-AA28-2F7A63C2B76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7FD5113-8518-49F2-9F97-5CED33909193}" srcId="{566DB1AB-A058-4595-AA28-2F7A63C2B768}" destId="{3325DC2D-C44C-4C77-9D10-A46F60D18CC6}" srcOrd="1" destOrd="0" parTransId="{47BCDDBE-CCBF-4AA3-B09B-0E6D4B5EF2C9}" sibTransId="{B897ADB0-D372-4E78-A447-105A6E1431B4}"/>
    <dgm:cxn modelId="{16D5261E-973F-4EBF-A2AF-6B11CD66A93A}" srcId="{566DB1AB-A058-4595-AA28-2F7A63C2B768}" destId="{7DDA7E64-978B-4EBB-9A58-16F7B7A43E8A}" srcOrd="4" destOrd="0" parTransId="{1B7FB497-84E8-46D1-BEE3-B160F64AF727}" sibTransId="{F7BFA9FB-36FC-421B-9CC0-CEDA7521B696}"/>
    <dgm:cxn modelId="{D009321E-95A2-4128-AC17-3D8E2817599E}" type="presOf" srcId="{C27AF66D-D0B0-42EA-9CF0-11B40ABA5902}" destId="{4DF68C7A-A017-427C-B8C6-42BD04EAE668}" srcOrd="0" destOrd="0" presId="urn:microsoft.com/office/officeart/2005/8/layout/vProcess5"/>
    <dgm:cxn modelId="{8C3BC32F-716E-444C-A7BB-2CD014934B9A}" type="presOf" srcId="{B897ADB0-D372-4E78-A447-105A6E1431B4}" destId="{3B448BF8-FDD5-4393-B4E1-2A65BD8CAD87}" srcOrd="0" destOrd="0" presId="urn:microsoft.com/office/officeart/2005/8/layout/vProcess5"/>
    <dgm:cxn modelId="{5244AF5E-1825-4871-9C11-E8D0EDFB73B0}" type="presOf" srcId="{6ADEE4B0-97C7-4250-B26D-7F0F3A870CA8}" destId="{9CA1547F-5B77-44EB-926D-5079DFC00093}" srcOrd="1" destOrd="0" presId="urn:microsoft.com/office/officeart/2005/8/layout/vProcess5"/>
    <dgm:cxn modelId="{A9625B63-35E7-4D05-89C0-9D926F9A88A3}" srcId="{566DB1AB-A058-4595-AA28-2F7A63C2B768}" destId="{5FD67774-E9A3-4EC5-9027-572634F9F90F}" srcOrd="3" destOrd="0" parTransId="{7BD0C685-2F16-4839-B8B1-39775906D866}" sibTransId="{C27AF66D-D0B0-42EA-9CF0-11B40ABA5902}"/>
    <dgm:cxn modelId="{083A1B4A-D4A0-4CD8-BD57-D68E898CC3EE}" type="presOf" srcId="{7DDA7E64-978B-4EBB-9A58-16F7B7A43E8A}" destId="{B17D3150-2CC6-4291-A1E1-79D79D715A3A}" srcOrd="1" destOrd="0" presId="urn:microsoft.com/office/officeart/2005/8/layout/vProcess5"/>
    <dgm:cxn modelId="{7367B770-4B84-4573-A9EF-0A99AAFBCB69}" type="presOf" srcId="{5FD67774-E9A3-4EC5-9027-572634F9F90F}" destId="{7FCA24E2-EC82-4977-B992-78E344930560}" srcOrd="0" destOrd="0" presId="urn:microsoft.com/office/officeart/2005/8/layout/vProcess5"/>
    <dgm:cxn modelId="{9F16AA52-4CB8-422A-8812-A017C6351893}" type="presOf" srcId="{7DDA7E64-978B-4EBB-9A58-16F7B7A43E8A}" destId="{832B00F2-AF33-4ADB-BC20-04EC147E8E7E}" srcOrd="0" destOrd="0" presId="urn:microsoft.com/office/officeart/2005/8/layout/vProcess5"/>
    <dgm:cxn modelId="{341F6B74-7A5E-4771-95A9-C88DB8790D88}" type="presOf" srcId="{566DB1AB-A058-4595-AA28-2F7A63C2B768}" destId="{0D178820-7072-4133-9C97-22D32E846871}" srcOrd="0" destOrd="0" presId="urn:microsoft.com/office/officeart/2005/8/layout/vProcess5"/>
    <dgm:cxn modelId="{AC86ED98-371F-4771-9B4C-50599756462E}" type="presOf" srcId="{69E9D7EE-671A-47C4-B522-F3BC6AB74792}" destId="{71EA0F47-5334-4096-A5AB-F06541C93A1B}" srcOrd="0" destOrd="0" presId="urn:microsoft.com/office/officeart/2005/8/layout/vProcess5"/>
    <dgm:cxn modelId="{AB80C6C7-3893-4540-B307-C762B7C9258B}" type="presOf" srcId="{6ADEE4B0-97C7-4250-B26D-7F0F3A870CA8}" destId="{E60BCE94-D441-4BEC-9AD0-3E6D0E618A94}" srcOrd="0" destOrd="0" presId="urn:microsoft.com/office/officeart/2005/8/layout/vProcess5"/>
    <dgm:cxn modelId="{AFA5E0C8-549B-43DC-AD3C-15145400452F}" srcId="{566DB1AB-A058-4595-AA28-2F7A63C2B768}" destId="{6ADEE4B0-97C7-4250-B26D-7F0F3A870CA8}" srcOrd="2" destOrd="0" parTransId="{ED008321-1EBF-4B72-9C16-B41C9367C162}" sibTransId="{69E9D7EE-671A-47C4-B522-F3BC6AB74792}"/>
    <dgm:cxn modelId="{1AC21BC9-07FE-4A29-9DA0-AD7EE10EA3FA}" srcId="{566DB1AB-A058-4595-AA28-2F7A63C2B768}" destId="{B1E13854-FF4E-4558-965E-F194F11295CD}" srcOrd="0" destOrd="0" parTransId="{F727A26E-26A9-47CD-8743-97D22471BA18}" sibTransId="{0C3C85F6-8913-4B3D-AB65-CAA8552E61B0}"/>
    <dgm:cxn modelId="{0059B6CB-6028-4632-B25F-0FFFE649FA67}" type="presOf" srcId="{B1E13854-FF4E-4558-965E-F194F11295CD}" destId="{C4BD172B-5EAE-4A91-BC3E-CC42CC1FDA77}" srcOrd="0" destOrd="0" presId="urn:microsoft.com/office/officeart/2005/8/layout/vProcess5"/>
    <dgm:cxn modelId="{BED731D0-78E6-417E-AF04-EF66EE0022B7}" type="presOf" srcId="{0C3C85F6-8913-4B3D-AB65-CAA8552E61B0}" destId="{AEBE3D15-FACF-4810-A49E-83BAD471BDD3}" srcOrd="0" destOrd="0" presId="urn:microsoft.com/office/officeart/2005/8/layout/vProcess5"/>
    <dgm:cxn modelId="{0B6A3DD3-6C94-4219-9EB9-4689DA1E6E63}" type="presOf" srcId="{3325DC2D-C44C-4C77-9D10-A46F60D18CC6}" destId="{D9AEE091-4422-4677-8BCE-6482FC71D7A3}" srcOrd="0" destOrd="0" presId="urn:microsoft.com/office/officeart/2005/8/layout/vProcess5"/>
    <dgm:cxn modelId="{6F99A1DC-8FFD-4EB9-AF58-5E4E9F596DC5}" type="presOf" srcId="{B1E13854-FF4E-4558-965E-F194F11295CD}" destId="{FB6D7320-CA77-4928-A6ED-BB63EECF5F48}" srcOrd="1" destOrd="0" presId="urn:microsoft.com/office/officeart/2005/8/layout/vProcess5"/>
    <dgm:cxn modelId="{FD6D2FE7-E30D-40D3-9AC0-830E3E1C2BC1}" type="presOf" srcId="{5FD67774-E9A3-4EC5-9027-572634F9F90F}" destId="{6FC7BFF5-6309-4926-A113-784D30F9AAC5}" srcOrd="1" destOrd="0" presId="urn:microsoft.com/office/officeart/2005/8/layout/vProcess5"/>
    <dgm:cxn modelId="{E73F87F0-E874-4198-815F-D25339351574}" type="presOf" srcId="{3325DC2D-C44C-4C77-9D10-A46F60D18CC6}" destId="{39D87D7A-046A-45DE-954A-5784296874C6}" srcOrd="1" destOrd="0" presId="urn:microsoft.com/office/officeart/2005/8/layout/vProcess5"/>
    <dgm:cxn modelId="{AAA74EDB-A8D7-4F57-8C7C-874E701BAF70}" type="presParOf" srcId="{0D178820-7072-4133-9C97-22D32E846871}" destId="{09537201-EB09-43E3-80C2-07E92CE02BCA}" srcOrd="0" destOrd="0" presId="urn:microsoft.com/office/officeart/2005/8/layout/vProcess5"/>
    <dgm:cxn modelId="{30013F92-ABC9-4BDD-8F0A-9844BB03F57B}" type="presParOf" srcId="{0D178820-7072-4133-9C97-22D32E846871}" destId="{C4BD172B-5EAE-4A91-BC3E-CC42CC1FDA77}" srcOrd="1" destOrd="0" presId="urn:microsoft.com/office/officeart/2005/8/layout/vProcess5"/>
    <dgm:cxn modelId="{DC6AB9B2-6A7D-425C-B5A8-3734AA7D3098}" type="presParOf" srcId="{0D178820-7072-4133-9C97-22D32E846871}" destId="{D9AEE091-4422-4677-8BCE-6482FC71D7A3}" srcOrd="2" destOrd="0" presId="urn:microsoft.com/office/officeart/2005/8/layout/vProcess5"/>
    <dgm:cxn modelId="{296AEF9D-4B44-408F-9A3B-86D4A50EC071}" type="presParOf" srcId="{0D178820-7072-4133-9C97-22D32E846871}" destId="{E60BCE94-D441-4BEC-9AD0-3E6D0E618A94}" srcOrd="3" destOrd="0" presId="urn:microsoft.com/office/officeart/2005/8/layout/vProcess5"/>
    <dgm:cxn modelId="{67600CF4-97B3-48A7-9317-E695AF47A0E9}" type="presParOf" srcId="{0D178820-7072-4133-9C97-22D32E846871}" destId="{7FCA24E2-EC82-4977-B992-78E344930560}" srcOrd="4" destOrd="0" presId="urn:microsoft.com/office/officeart/2005/8/layout/vProcess5"/>
    <dgm:cxn modelId="{193BBE53-80A3-4570-B272-C9F47444938E}" type="presParOf" srcId="{0D178820-7072-4133-9C97-22D32E846871}" destId="{832B00F2-AF33-4ADB-BC20-04EC147E8E7E}" srcOrd="5" destOrd="0" presId="urn:microsoft.com/office/officeart/2005/8/layout/vProcess5"/>
    <dgm:cxn modelId="{B01BEC8C-5F80-41BE-B5A8-68C3058D4D94}" type="presParOf" srcId="{0D178820-7072-4133-9C97-22D32E846871}" destId="{AEBE3D15-FACF-4810-A49E-83BAD471BDD3}" srcOrd="6" destOrd="0" presId="urn:microsoft.com/office/officeart/2005/8/layout/vProcess5"/>
    <dgm:cxn modelId="{41D9C482-2244-4E8F-8BF3-17BA066F3E7C}" type="presParOf" srcId="{0D178820-7072-4133-9C97-22D32E846871}" destId="{3B448BF8-FDD5-4393-B4E1-2A65BD8CAD87}" srcOrd="7" destOrd="0" presId="urn:microsoft.com/office/officeart/2005/8/layout/vProcess5"/>
    <dgm:cxn modelId="{99B849CC-9CAA-4DB5-A589-F45037AA4E58}" type="presParOf" srcId="{0D178820-7072-4133-9C97-22D32E846871}" destId="{71EA0F47-5334-4096-A5AB-F06541C93A1B}" srcOrd="8" destOrd="0" presId="urn:microsoft.com/office/officeart/2005/8/layout/vProcess5"/>
    <dgm:cxn modelId="{B6363269-84E3-45E5-AD77-EF0D98991894}" type="presParOf" srcId="{0D178820-7072-4133-9C97-22D32E846871}" destId="{4DF68C7A-A017-427C-B8C6-42BD04EAE668}" srcOrd="9" destOrd="0" presId="urn:microsoft.com/office/officeart/2005/8/layout/vProcess5"/>
    <dgm:cxn modelId="{32780230-AA40-4FF3-B963-4889E5DB803F}" type="presParOf" srcId="{0D178820-7072-4133-9C97-22D32E846871}" destId="{FB6D7320-CA77-4928-A6ED-BB63EECF5F48}" srcOrd="10" destOrd="0" presId="urn:microsoft.com/office/officeart/2005/8/layout/vProcess5"/>
    <dgm:cxn modelId="{F0166AE0-1DCB-4F17-A138-D7608FD49300}" type="presParOf" srcId="{0D178820-7072-4133-9C97-22D32E846871}" destId="{39D87D7A-046A-45DE-954A-5784296874C6}" srcOrd="11" destOrd="0" presId="urn:microsoft.com/office/officeart/2005/8/layout/vProcess5"/>
    <dgm:cxn modelId="{00C712B8-9E74-4A01-BDEC-1CABF4BCFB17}" type="presParOf" srcId="{0D178820-7072-4133-9C97-22D32E846871}" destId="{9CA1547F-5B77-44EB-926D-5079DFC00093}" srcOrd="12" destOrd="0" presId="urn:microsoft.com/office/officeart/2005/8/layout/vProcess5"/>
    <dgm:cxn modelId="{FB06C5C1-3B62-4AF1-A1FF-AE9D834290EE}" type="presParOf" srcId="{0D178820-7072-4133-9C97-22D32E846871}" destId="{6FC7BFF5-6309-4926-A113-784D30F9AAC5}" srcOrd="13" destOrd="0" presId="urn:microsoft.com/office/officeart/2005/8/layout/vProcess5"/>
    <dgm:cxn modelId="{B34C9ECB-DCBA-4E18-AD53-3646D5835118}" type="presParOf" srcId="{0D178820-7072-4133-9C97-22D32E846871}" destId="{B17D3150-2CC6-4291-A1E1-79D79D715A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4879-3E5D-4200-B76B-668FDC76E847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BC620-17F3-4CB6-B607-D3CEF9A33D62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B9F49-A5E7-415F-A864-15C8F6BDB915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Zwykli ludzie, którzy chcą zorganizować podróż</a:t>
          </a:r>
          <a:endParaRPr lang="en-US" sz="1900" kern="1200" dirty="0"/>
        </a:p>
      </dsp:txBody>
      <dsp:txXfrm>
        <a:off x="957071" y="3890"/>
        <a:ext cx="5671732" cy="828633"/>
      </dsp:txXfrm>
    </dsp:sp>
    <dsp:sp modelId="{76A1680F-3A7F-4B80-8350-7B1123976AD1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8A8FB-BAE9-4474-A2AC-216AA75EBF8B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C5D23-0779-44F3-88EB-8BED7CDFB413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Biura </a:t>
          </a:r>
          <a:r>
            <a:rPr lang="pl-PL" sz="1900" kern="1200" dirty="0">
              <a:latin typeface="Trebuchet MS" panose="020B0603020202020204"/>
            </a:rPr>
            <a:t>podróży</a:t>
          </a:r>
          <a:endParaRPr lang="en-US" sz="1900" kern="1200" dirty="0"/>
        </a:p>
      </dsp:txBody>
      <dsp:txXfrm>
        <a:off x="957071" y="1039682"/>
        <a:ext cx="5671732" cy="828633"/>
      </dsp:txXfrm>
    </dsp:sp>
    <dsp:sp modelId="{C2C7F4C6-803D-43F6-B6BA-AC4EE7D11D96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00696-DA46-48D3-961A-6E6D4970DFE9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5B3E2-C501-4EC1-97FA-0C0B5F6B144B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Właściciele hoteli, pensjonatów lub innych noclegów</a:t>
          </a:r>
          <a:endParaRPr lang="en-US" sz="1900" kern="1200" dirty="0"/>
        </a:p>
      </dsp:txBody>
      <dsp:txXfrm>
        <a:off x="957071" y="2075473"/>
        <a:ext cx="5671732" cy="828633"/>
      </dsp:txXfrm>
    </dsp:sp>
    <dsp:sp modelId="{D530FC41-7F78-47ED-B307-0A52CAB00323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F1F6F-EEFE-4BC1-B9DF-9010EF80F83D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C51C4-05C6-495D-8065-26021B02E956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Właściciele atrakcji turystycznych</a:t>
          </a:r>
          <a:endParaRPr lang="en-US" sz="1900" kern="1200" dirty="0"/>
        </a:p>
      </dsp:txBody>
      <dsp:txXfrm>
        <a:off x="957071" y="3111265"/>
        <a:ext cx="5671732" cy="828633"/>
      </dsp:txXfrm>
    </dsp:sp>
    <dsp:sp modelId="{D6344138-38A3-488C-B665-840D34CEDAFF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EFE85-E952-4282-89AE-0779B095841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2B48A-5CC7-404D-B2B4-E693A8442DEE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Przewoźnicy publiczni, koleje państwowe i prywatne, linie lotnicze</a:t>
          </a:r>
          <a:endParaRPr lang="en-US" sz="1900" kern="1200" dirty="0"/>
        </a:p>
      </dsp:txBody>
      <dsp:txXfrm>
        <a:off x="957071" y="4147057"/>
        <a:ext cx="5671732" cy="828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D172B-5EAE-4A91-BC3E-CC42CC1FDA77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Trebuchet MS" panose="020B0603020202020204"/>
            </a:rPr>
            <a:t>Dostępu poza granicami Polski</a:t>
          </a:r>
          <a:endParaRPr lang="pl-PL" sz="2000" kern="1200" dirty="0"/>
        </a:p>
      </dsp:txBody>
      <dsp:txXfrm>
        <a:off x="21581" y="21581"/>
        <a:ext cx="6524659" cy="693664"/>
      </dsp:txXfrm>
    </dsp:sp>
    <dsp:sp modelId="{D9AEE091-4422-4677-8BCE-6482FC71D7A3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Trebuchet MS" panose="020B0603020202020204"/>
            </a:rPr>
            <a:t>Zakupu usług poza rezerwacją noclegów i kupnem biletów</a:t>
          </a:r>
          <a:endParaRPr lang="pl-PL" sz="2000" kern="1200" dirty="0"/>
        </a:p>
      </dsp:txBody>
      <dsp:txXfrm>
        <a:off x="574623" y="860744"/>
        <a:ext cx="6330820" cy="693664"/>
      </dsp:txXfrm>
    </dsp:sp>
    <dsp:sp modelId="{E60BCE94-D441-4BEC-9AD0-3E6D0E618A94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Trebuchet MS" panose="020B0603020202020204"/>
            </a:rPr>
            <a:t>Bezpośredniej komunikacji z obsługą obiektów noclegowych</a:t>
          </a:r>
          <a:endParaRPr lang="pl-PL" sz="2000" kern="1200" dirty="0"/>
        </a:p>
      </dsp:txBody>
      <dsp:txXfrm>
        <a:off x="1127666" y="1699908"/>
        <a:ext cx="6330820" cy="693664"/>
      </dsp:txXfrm>
    </dsp:sp>
    <dsp:sp modelId="{7FCA24E2-EC82-4977-B992-78E344930560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Trebuchet MS" panose="020B0603020202020204"/>
            </a:rPr>
            <a:t>Działania w trybie offline</a:t>
          </a:r>
          <a:endParaRPr lang="pl-PL" sz="2000" kern="1200" dirty="0"/>
        </a:p>
      </dsp:txBody>
      <dsp:txXfrm>
        <a:off x="1680708" y="2539072"/>
        <a:ext cx="6330820" cy="693664"/>
      </dsp:txXfrm>
    </dsp:sp>
    <dsp:sp modelId="{832B00F2-AF33-4ADB-BC20-04EC147E8E7E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Trebuchet MS" panose="020B0603020202020204"/>
            </a:rPr>
            <a:t>Obsługi starszych urządzeń</a:t>
          </a:r>
          <a:endParaRPr lang="pl-PL" sz="2000" kern="1200" dirty="0"/>
        </a:p>
      </dsp:txBody>
      <dsp:txXfrm>
        <a:off x="2233751" y="3378236"/>
        <a:ext cx="6330820" cy="693664"/>
      </dsp:txXfrm>
    </dsp:sp>
    <dsp:sp modelId="{AEBE3D15-FACF-4810-A49E-83BAD471BDD3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200" kern="1200"/>
        </a:p>
      </dsp:txBody>
      <dsp:txXfrm>
        <a:off x="7034786" y="538292"/>
        <a:ext cx="263415" cy="360400"/>
      </dsp:txXfrm>
    </dsp:sp>
    <dsp:sp modelId="{3B448BF8-FDD5-4393-B4E1-2A65BD8CAD87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200" kern="1200"/>
        </a:p>
      </dsp:txBody>
      <dsp:txXfrm>
        <a:off x="7587828" y="1377456"/>
        <a:ext cx="263415" cy="360400"/>
      </dsp:txXfrm>
    </dsp:sp>
    <dsp:sp modelId="{71EA0F47-5334-4096-A5AB-F06541C93A1B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200" kern="1200"/>
        </a:p>
      </dsp:txBody>
      <dsp:txXfrm>
        <a:off x="8140871" y="2204340"/>
        <a:ext cx="263415" cy="360400"/>
      </dsp:txXfrm>
    </dsp:sp>
    <dsp:sp modelId="{4DF68C7A-A017-427C-B8C6-42BD04EAE668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200" kern="1200"/>
        </a:p>
      </dsp:txBody>
      <dsp:txXfrm>
        <a:off x="8693913" y="3051690"/>
        <a:ext cx="263415" cy="36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3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9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0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Project </a:t>
            </a:r>
            <a:r>
              <a:rPr lang="pl-PL" dirty="0" err="1"/>
              <a:t>Vision</a:t>
            </a:r>
            <a:r>
              <a:rPr lang="pl-PL" dirty="0"/>
              <a:t> and </a:t>
            </a:r>
            <a:r>
              <a:rPr lang="pl-PL" dirty="0" err="1"/>
              <a:t>Scope</a:t>
            </a:r>
            <a:br>
              <a:rPr lang="en-US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dirty="0"/>
              <a:t>Współczesne zastosowania informatyki – zadanie 1</a:t>
            </a:r>
            <a:endParaRPr lang="pl-PL"/>
          </a:p>
          <a:p>
            <a:pPr algn="ctr"/>
            <a:r>
              <a:rPr lang="pl-PL" dirty="0"/>
              <a:t>Jakub Nadolski, Igor Gula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BEE05-BE3A-BD39-8DB3-17BD8D7F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err="1"/>
              <a:t>Pomysł</a:t>
            </a:r>
            <a:endParaRPr lang="en-US" sz="6000" kern="1200"/>
          </a:p>
        </p:txBody>
      </p:sp>
      <p:pic>
        <p:nvPicPr>
          <p:cNvPr id="72" name="Picture 4" descr="Miniaturowy samolot">
            <a:extLst>
              <a:ext uri="{FF2B5EF4-FFF2-40B4-BE49-F238E27FC236}">
                <a16:creationId xmlns:a16="http://schemas.microsoft.com/office/drawing/2014/main" id="{A5A8C68A-A6DB-F7B8-D56E-5587D290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9" t="6297" r="29087" b="-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3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Podtytuł 2">
            <a:extLst>
              <a:ext uri="{FF2B5EF4-FFF2-40B4-BE49-F238E27FC236}">
                <a16:creationId xmlns:a16="http://schemas.microsoft.com/office/drawing/2014/main" id="{CCE246AF-F2BD-FD11-FD60-89DF3E26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Naszą propozycją jest </a:t>
            </a:r>
            <a:r>
              <a:rPr lang="pl-PL" b="1" dirty="0"/>
              <a:t>aplikacja mobilna do planowania podróży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 tej aplikacji użytkownicy będą mogli:</a:t>
            </a:r>
          </a:p>
          <a:p>
            <a:r>
              <a:rPr lang="pl-PL" dirty="0"/>
              <a:t>Planować swoje podróże</a:t>
            </a:r>
          </a:p>
          <a:p>
            <a:r>
              <a:rPr lang="pl-PL" dirty="0"/>
              <a:t>Rezerwować noclegi</a:t>
            </a:r>
          </a:p>
          <a:p>
            <a:r>
              <a:rPr lang="pl-PL" dirty="0"/>
              <a:t>Kupować bilety do atrakcji turystycznych, bilety do komunikacji miejskiej i międzymiejskiej</a:t>
            </a:r>
          </a:p>
          <a:p>
            <a:r>
              <a:rPr lang="pl-PL" dirty="0"/>
              <a:t>Zarządzać budżetem przeznaczonym na podróż</a:t>
            </a:r>
          </a:p>
          <a:p>
            <a:r>
              <a:rPr lang="pl-PL" dirty="0"/>
              <a:t>Dawać opinie miejsc, które zwiedzili</a:t>
            </a:r>
          </a:p>
          <a:p>
            <a:r>
              <a:rPr lang="pl-PL" dirty="0"/>
              <a:t>Korzystać z ofert wycieczek od biur podróży</a:t>
            </a:r>
          </a:p>
        </p:txBody>
      </p:sp>
    </p:spTree>
    <p:extLst>
      <p:ext uri="{BB962C8B-B14F-4D97-AF65-F5344CB8AC3E}">
        <p14:creationId xmlns:p14="http://schemas.microsoft.com/office/powerpoint/2010/main" val="33283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F20ECE-7B93-BC8F-4604-E9D14AA6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 dirty="0"/>
              <a:t>Grupa docelowa</a:t>
            </a: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Symbol zastępczy zawartości 2">
            <a:extLst>
              <a:ext uri="{FF2B5EF4-FFF2-40B4-BE49-F238E27FC236}">
                <a16:creationId xmlns:a16="http://schemas.microsoft.com/office/drawing/2014/main" id="{3A90E37B-AC65-5513-DFA7-52DFD875C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85355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0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34333D-8E0D-1BF2-36AA-7E3A67DF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sz="4400" dirty="0"/>
              <a:t>Czego nie będzie w tej aplikacji?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8C19861-0664-A303-074C-ABB5289BC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5630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35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FE1252-8D3D-5539-DA73-D6F0CD84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uważamy, że to dobry pomysł?</a:t>
            </a:r>
          </a:p>
        </p:txBody>
      </p:sp>
      <p:pic>
        <p:nvPicPr>
          <p:cNvPr id="7" name="Graphic 6" descr="Samolot">
            <a:extLst>
              <a:ext uri="{FF2B5EF4-FFF2-40B4-BE49-F238E27FC236}">
                <a16:creationId xmlns:a16="http://schemas.microsoft.com/office/drawing/2014/main" id="{EF52222C-B033-354A-85DF-98032E5B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DC50BF-64FD-EC12-AD3D-E192E4B0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Planowanie podróży jest skomplikowane, wymaga dużo czasu aby nawigować po różnych stronach. W tej aplikacji wszystko będzie dostępne w jednym miejscu przez co planowanie podróży stanie się o wiele szybsze i bardziej przystępne. </a:t>
            </a: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47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Facet</vt:lpstr>
      <vt:lpstr>Project Vision and Scope </vt:lpstr>
      <vt:lpstr>Pomysł</vt:lpstr>
      <vt:lpstr>Grupa docelowa</vt:lpstr>
      <vt:lpstr>Czego nie będzie w tej aplikacji?</vt:lpstr>
      <vt:lpstr>Dlaczego uważamy, że to dobry pomysł?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251</cp:revision>
  <dcterms:created xsi:type="dcterms:W3CDTF">2024-10-19T16:15:46Z</dcterms:created>
  <dcterms:modified xsi:type="dcterms:W3CDTF">2024-10-22T19:37:30Z</dcterms:modified>
</cp:coreProperties>
</file>