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5"/>
    <p:restoredTop sz="86375"/>
  </p:normalViewPr>
  <p:slideViewPr>
    <p:cSldViewPr snapToGrid="0">
      <p:cViewPr varScale="1">
        <p:scale>
          <a:sx n="143" d="100"/>
          <a:sy n="143" d="100"/>
        </p:scale>
        <p:origin x="3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Calibri</vt:lpstr>
      <vt:lpstr>Helvetica</vt:lpstr>
      <vt:lpstr>Helvetica Neue</vt:lpstr>
      <vt:lpstr>Arial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66</cp:revision>
  <dcterms:modified xsi:type="dcterms:W3CDTF">2017-12-14T18:32:34Z</dcterms:modified>
</cp:coreProperties>
</file>