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8872"/>
    <p:restoredTop sz="86375"/>
  </p:normalViewPr>
  <p:slideViewPr>
    <p:cSldViewPr snapToGrid="0">
      <p:cViewPr varScale="1">
        <p:scale>
          <a:sx n="138" d="100"/>
          <a:sy n="138" d="100"/>
        </p:scale>
        <p:origin x="3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1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2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1CC36-F4A9-BC45-A389-D7D93F3A36E0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8DE2-EE33-2546-AC82-535BE7FDA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55" y="2254792"/>
            <a:ext cx="8137525" cy="1029600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6100"/>
            </a:lvl1pPr>
          </a:lstStyle>
          <a:p>
            <a:r>
              <a:rPr lang="en-US" dirty="0" err="1" smtClean="0"/>
              <a:t>Titulo_ppt</a:t>
            </a:r>
            <a:endParaRPr lang="en-US" dirty="0"/>
          </a:p>
        </p:txBody>
      </p:sp>
      <p:sp>
        <p:nvSpPr>
          <p:cNvPr id="7" name="Shape 30"/>
          <p:cNvSpPr/>
          <p:nvPr userDrawn="1"/>
        </p:nvSpPr>
        <p:spPr>
          <a:xfrm>
            <a:off x="457055" y="942217"/>
            <a:ext cx="8137525" cy="46039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61817" y="4118411"/>
            <a:ext cx="3528000" cy="540000"/>
          </a:xfrm>
          <a:prstGeom prst="rect">
            <a:avLst/>
          </a:prstGeom>
        </p:spPr>
        <p:txBody>
          <a:bodyPr anchor="ctr" anchorCtr="1"/>
          <a:lstStyle>
            <a:lvl1pPr algn="just">
              <a:defRPr sz="2500" b="1">
                <a:solidFill>
                  <a:srgbClr val="85280E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Fecha_ppt</a:t>
            </a:r>
            <a:endParaRPr lang="en-US" dirty="0"/>
          </a:p>
        </p:txBody>
      </p:sp>
      <p:sp>
        <p:nvSpPr>
          <p:cNvPr id="9" name="Shape 30"/>
          <p:cNvSpPr/>
          <p:nvPr userDrawn="1"/>
        </p:nvSpPr>
        <p:spPr>
          <a:xfrm>
            <a:off x="457055" y="5863503"/>
            <a:ext cx="8137525" cy="46039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1355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r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273200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37800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Primera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rIns="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38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750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20686" y="430372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172748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Salmo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nda Le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93622" y="430372"/>
            <a:ext cx="4055789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400042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Segunda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Lectura</a:t>
            </a: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 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3"/>
            <a:ext cx="3349469" cy="382005"/>
          </a:xfrm>
        </p:spPr>
        <p:txBody>
          <a:bodyPr tIns="36000" bIns="5760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82343" y="6399084"/>
            <a:ext cx="2867069" cy="382005"/>
          </a:xfrm>
        </p:spPr>
        <p:txBody>
          <a:bodyPr lIns="0" tIns="36000" bIns="57600" anchor="t" anchorCtr="0">
            <a:noAutofit/>
          </a:bodyPr>
          <a:lstStyle>
            <a:lvl1pPr algn="r">
              <a:defRPr sz="2500" baseline="0">
                <a:latin typeface="+mj-lt"/>
              </a:defRPr>
            </a:lvl1pPr>
          </a:lstStyle>
          <a:p>
            <a:pPr lvl="0"/>
            <a:r>
              <a:rPr lang="en-US" dirty="0" smtClean="0"/>
              <a:t>(</a:t>
            </a:r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80316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nge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48869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860648" y="430080"/>
            <a:ext cx="4276212" cy="581376"/>
          </a:xfrm>
          <a:prstGeom prst="rect">
            <a:avLst/>
          </a:prstGeom>
        </p:spPr>
        <p:txBody>
          <a:bodyPr anchor="ctr" anchorCtr="0"/>
          <a:lstStyle>
            <a:lvl1pPr>
              <a:defRPr sz="2000" b="1">
                <a:solidFill>
                  <a:srgbClr val="85280E"/>
                </a:solidFill>
                <a:latin typeface="+mj-lt"/>
                <a:ea typeface="Helvetica" charset="0"/>
                <a:cs typeface="Helvetica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direccion-lectura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3200" y="365127"/>
            <a:ext cx="23674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Evangelio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0" y="6399084"/>
            <a:ext cx="3349469" cy="382005"/>
          </a:xfrm>
        </p:spPr>
        <p:txBody>
          <a:bodyPr tIns="36000" bIns="57600" anchor="t" anchorCtr="0">
            <a:noAutofit/>
          </a:bodyPr>
          <a:lstStyle>
            <a:lvl1pPr>
              <a:defRPr sz="2500" baseline="0">
                <a:latin typeface="+mj-lt"/>
              </a:defRPr>
            </a:lvl1pPr>
          </a:lstStyle>
          <a:p>
            <a:pPr lvl="0"/>
            <a:r>
              <a:rPr lang="en-US" dirty="0" err="1" smtClean="0"/>
              <a:t>Poner</a:t>
            </a:r>
            <a:r>
              <a:rPr lang="en-US" dirty="0" smtClean="0"/>
              <a:t> solo al final de la </a:t>
            </a:r>
            <a:r>
              <a:rPr lang="en-US" dirty="0" err="1" smtClean="0"/>
              <a:t>lectura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060430" y="6399084"/>
            <a:ext cx="3488983" cy="382005"/>
          </a:xfrm>
        </p:spPr>
        <p:txBody>
          <a:bodyPr lIns="0" tIns="36000" bIns="57600" anchor="t" anchorCtr="0">
            <a:no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dirty="0" smtClean="0"/>
              <a:t>Gloria a </a:t>
            </a:r>
            <a:r>
              <a:rPr lang="en-US" dirty="0" err="1" smtClean="0"/>
              <a:t>tí</a:t>
            </a:r>
            <a:r>
              <a:rPr lang="en-US" dirty="0" smtClean="0"/>
              <a:t>, </a:t>
            </a:r>
            <a:r>
              <a:rPr lang="en-US" dirty="0" err="1" smtClean="0"/>
              <a:t>Señor</a:t>
            </a:r>
            <a:r>
              <a:rPr lang="en-US" dirty="0" smtClean="0"/>
              <a:t> </a:t>
            </a:r>
            <a:r>
              <a:rPr lang="en-US" dirty="0" err="1" smtClean="0"/>
              <a:t>Jesús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658403" y="6399084"/>
            <a:ext cx="402027" cy="382588"/>
          </a:xfrm>
        </p:spPr>
        <p:txBody>
          <a:bodyPr rIns="0">
            <a:noAutofit/>
          </a:bodyPr>
          <a:lstStyle>
            <a:lvl1pPr>
              <a:defRPr sz="2400" b="1">
                <a:latin typeface="+mj-lt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R.</a:t>
            </a:r>
            <a:endParaRPr 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"/>
          <p:cNvSpPr/>
          <p:nvPr userDrawn="1"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26" name="TextBox 25"/>
          <p:cNvSpPr txBox="1"/>
          <p:nvPr userDrawn="1"/>
        </p:nvSpPr>
        <p:spPr>
          <a:xfrm>
            <a:off x="2768252" y="663879"/>
            <a:ext cx="923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0" y="1411200"/>
            <a:ext cx="8047037" cy="530336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just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2500" baseline="0">
                <a:latin typeface="+mj-lt"/>
                <a:ea typeface="Helvetica" charset="0"/>
                <a:cs typeface="Helvetica" charset="0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93199" y="365127"/>
            <a:ext cx="804703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 smtClean="0">
                <a:ln>
                  <a:noFill/>
                </a:ln>
                <a:solidFill>
                  <a:srgbClr val="85280E"/>
                </a:solidFill>
                <a:effectLst/>
                <a:uFillTx/>
                <a:latin typeface="+mj-lt"/>
                <a:ea typeface="Helvetica" charset="0"/>
                <a:cs typeface="Helvetica" charset="0"/>
                <a:sym typeface="Calibri"/>
              </a:rPr>
              <a:t>Avisos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85280E"/>
              </a:solidFill>
              <a:effectLst/>
              <a:uFillTx/>
              <a:latin typeface="+mj-lt"/>
              <a:ea typeface="Helvetica" charset="0"/>
              <a:cs typeface="Helvetica" charset="0"/>
              <a:sym typeface="Calibri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1589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5" r:id="rId3"/>
    <p:sldLayoutId id="2147483656" r:id="rId4"/>
    <p:sldLayoutId id="2147483657" r:id="rId5"/>
    <p:sldLayoutId id="2147483659" r:id="rId6"/>
    <p:sldLayoutId id="2147483658" r:id="rId7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ln>
            <a:noFill/>
          </a:ln>
          <a:solidFill>
            <a:srgbClr val="85280E"/>
          </a:solidFill>
          <a:uFillTx/>
          <a:latin typeface="+mj-lt"/>
          <a:ea typeface="Helvetica" charset="0"/>
          <a:cs typeface="Helvetica" charset="0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4572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716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2880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Helvetica</vt:lpstr>
      <vt:lpstr>Helvetica Neue</vt:lpstr>
      <vt:lpstr>Tema de Office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</dc:creator>
  <cp:lastModifiedBy>Francisco Guridi</cp:lastModifiedBy>
  <cp:revision>68</cp:revision>
  <dcterms:modified xsi:type="dcterms:W3CDTF">2018-05-21T20:25:49Z</dcterms:modified>
</cp:coreProperties>
</file>