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28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CCCA"/>
          </a:solidFill>
        </a:fill>
      </a:tcStyle>
    </a:wholeTbl>
    <a:band2H>
      <a:tcTxStyle/>
      <a:tcStyle>
        <a:tcBdr/>
        <a:fill>
          <a:solidFill>
            <a:srgbClr val="F0E7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50"/>
    <p:restoredTop sz="86375"/>
  </p:normalViewPr>
  <p:slideViewPr>
    <p:cSldViewPr snapToGrid="0">
      <p:cViewPr varScale="1">
        <p:scale>
          <a:sx n="125" d="100"/>
          <a:sy n="125" d="100"/>
        </p:scale>
        <p:origin x="163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0" d="100"/>
          <a:sy n="110" d="100"/>
        </p:scale>
        <p:origin x="180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1CC36-F4A9-BC45-A389-D7D93F3A36E0}" type="datetimeFigureOut">
              <a:rPr lang="en-US" smtClean="0"/>
              <a:t>5/12/19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D8DE2-EE33-2546-AC82-535BE7FD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60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55" y="2604274"/>
            <a:ext cx="8137525" cy="1029600"/>
          </a:xfrm>
          <a:prstGeom prst="rect">
            <a:avLst/>
          </a:prstGeom>
        </p:spPr>
        <p:txBody>
          <a:bodyPr vert="horz" anchor="ctr" anchorCtr="0"/>
          <a:lstStyle>
            <a:lvl1pPr algn="ctr">
              <a:defRPr sz="6100"/>
            </a:lvl1pPr>
          </a:lstStyle>
          <a:p>
            <a:r>
              <a:rPr lang="en-US" dirty="0" err="1"/>
              <a:t>Titulo_ppt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761817" y="2064274"/>
            <a:ext cx="3528000" cy="540000"/>
          </a:xfrm>
          <a:prstGeom prst="rect">
            <a:avLst/>
          </a:prstGeom>
        </p:spPr>
        <p:txBody>
          <a:bodyPr anchor="ctr" anchorCtr="1"/>
          <a:lstStyle>
            <a:lvl1pPr algn="just">
              <a:defRPr sz="2500" b="1">
                <a:solidFill>
                  <a:srgbClr val="85280E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err="1"/>
              <a:t>Fecha_ppt</a:t>
            </a:r>
            <a:endParaRPr lang="en-US" dirty="0"/>
          </a:p>
        </p:txBody>
      </p:sp>
      <p:sp>
        <p:nvSpPr>
          <p:cNvPr id="9" name="Shape 30"/>
          <p:cNvSpPr/>
          <p:nvPr userDrawn="1"/>
        </p:nvSpPr>
        <p:spPr>
          <a:xfrm>
            <a:off x="457055" y="5863503"/>
            <a:ext cx="8137525" cy="46039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13550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era Le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273200" y="430080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/>
              <a:t>(</a:t>
            </a:r>
            <a:r>
              <a:rPr lang="en-US" dirty="0" err="1"/>
              <a:t>direccion-lectura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378000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Primera</a:t>
            </a: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r>
              <a:rPr kumimoji="0" lang="en-US" sz="3600" b="1" i="0" u="none" strike="noStrike" cap="none" spc="0" normalizeH="0" baseline="0" dirty="0" err="1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Lectura</a:t>
            </a: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0" y="6399083"/>
            <a:ext cx="3349469" cy="382005"/>
          </a:xfrm>
        </p:spPr>
        <p:txBody>
          <a:bodyPr lIns="0" tIns="36000" bIns="5760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err="1"/>
              <a:t>Poner</a:t>
            </a:r>
            <a:r>
              <a:rPr lang="en-US" dirty="0"/>
              <a:t> solo al final de la </a:t>
            </a:r>
            <a:r>
              <a:rPr lang="en-US" dirty="0" err="1"/>
              <a:t>lectura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682343" y="6399084"/>
            <a:ext cx="2867069" cy="382005"/>
          </a:xfrm>
        </p:spPr>
        <p:txBody>
          <a:bodyPr lIns="0" tIns="36000" rIns="0" bIns="57600" anchor="t" anchorCtr="0">
            <a:noAutofit/>
          </a:bodyPr>
          <a:lstStyle>
            <a:lvl1pPr algn="r">
              <a:defRPr sz="2500" baseline="0">
                <a:latin typeface="+mj-lt"/>
              </a:defRPr>
            </a:lvl1pPr>
          </a:lstStyle>
          <a:p>
            <a:pPr lvl="0"/>
            <a:r>
              <a:rPr lang="en-US" dirty="0" err="1"/>
              <a:t>Poner</a:t>
            </a:r>
            <a:r>
              <a:rPr lang="en-US" dirty="0"/>
              <a:t> solo al final de la </a:t>
            </a:r>
            <a:r>
              <a:rPr lang="en-US" dirty="0" err="1"/>
              <a:t>lectura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5181600" y="6399084"/>
            <a:ext cx="500743" cy="382588"/>
          </a:xfrm>
        </p:spPr>
        <p:txBody>
          <a:bodyPr rIns="0">
            <a:noAutofit/>
          </a:bodyPr>
          <a:lstStyle>
            <a:lvl1pPr>
              <a:defRPr sz="2500" b="1"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R.</a:t>
            </a:r>
          </a:p>
        </p:txBody>
      </p:sp>
    </p:spTree>
    <p:extLst>
      <p:ext uri="{BB962C8B-B14F-4D97-AF65-F5344CB8AC3E}">
        <p14:creationId xmlns:p14="http://schemas.microsoft.com/office/powerpoint/2010/main" val="15296382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537508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20686" y="430372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/>
              <a:t>(</a:t>
            </a:r>
            <a:r>
              <a:rPr lang="en-US" dirty="0" err="1"/>
              <a:t>direccion-lectura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172748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Salmo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</p:spTree>
    <p:extLst/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nda Le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93622" y="430372"/>
            <a:ext cx="4055789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/>
              <a:t>(</a:t>
            </a:r>
            <a:r>
              <a:rPr lang="en-US" dirty="0" err="1"/>
              <a:t>direccion-lectura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400042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Segunda</a:t>
            </a: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r>
              <a:rPr kumimoji="0" lang="en-US" sz="3600" b="1" i="0" u="none" strike="noStrike" cap="none" spc="0" normalizeH="0" baseline="0" dirty="0" err="1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Lectura</a:t>
            </a: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0" y="6399083"/>
            <a:ext cx="3349469" cy="382005"/>
          </a:xfrm>
        </p:spPr>
        <p:txBody>
          <a:bodyPr tIns="36000" bIns="5760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/>
              <a:t>(</a:t>
            </a:r>
            <a:r>
              <a:rPr lang="en-US" dirty="0" err="1"/>
              <a:t>Poner</a:t>
            </a:r>
            <a:r>
              <a:rPr lang="en-US" dirty="0"/>
              <a:t> solo al final de la </a:t>
            </a:r>
            <a:r>
              <a:rPr lang="en-US" dirty="0" err="1"/>
              <a:t>lectura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682343" y="6399084"/>
            <a:ext cx="2867069" cy="382005"/>
          </a:xfrm>
        </p:spPr>
        <p:txBody>
          <a:bodyPr lIns="0" tIns="36000" bIns="57600" anchor="t" anchorCtr="0">
            <a:noAutofit/>
          </a:bodyPr>
          <a:lstStyle>
            <a:lvl1pPr algn="r">
              <a:defRPr sz="2500" baseline="0">
                <a:latin typeface="+mj-lt"/>
              </a:defRPr>
            </a:lvl1pPr>
          </a:lstStyle>
          <a:p>
            <a:pPr lvl="0"/>
            <a:r>
              <a:rPr lang="en-US" dirty="0"/>
              <a:t>(</a:t>
            </a:r>
            <a:r>
              <a:rPr lang="en-US" dirty="0" err="1"/>
              <a:t>Poner</a:t>
            </a:r>
            <a:r>
              <a:rPr lang="en-US" dirty="0"/>
              <a:t> solo al final de la </a:t>
            </a:r>
            <a:r>
              <a:rPr lang="en-US" dirty="0" err="1"/>
              <a:t>lectura</a:t>
            </a:r>
            <a:r>
              <a:rPr lang="en-US" dirty="0"/>
              <a:t>)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5222240" y="6399084"/>
            <a:ext cx="460103" cy="382588"/>
          </a:xfrm>
        </p:spPr>
        <p:txBody>
          <a:bodyPr rIns="0">
            <a:noAutofit/>
          </a:bodyPr>
          <a:lstStyle>
            <a:lvl1pPr>
              <a:defRPr sz="2500" b="1"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R.</a:t>
            </a:r>
          </a:p>
        </p:txBody>
      </p:sp>
    </p:spTree>
    <p:extLst/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ange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860648" y="430080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/>
              <a:t>(</a:t>
            </a:r>
            <a:r>
              <a:rPr lang="en-US" dirty="0" err="1"/>
              <a:t>direccion-lectura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236744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Evangelio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0" y="6399084"/>
            <a:ext cx="3349469" cy="382005"/>
          </a:xfrm>
        </p:spPr>
        <p:txBody>
          <a:bodyPr tIns="36000" bIns="57600" anchor="t" anchorCtr="0">
            <a:noAutofit/>
          </a:bodyPr>
          <a:lstStyle>
            <a:lvl1pPr>
              <a:defRPr sz="2500" baseline="0">
                <a:latin typeface="+mj-lt"/>
              </a:defRPr>
            </a:lvl1pPr>
          </a:lstStyle>
          <a:p>
            <a:pPr lvl="0"/>
            <a:r>
              <a:rPr lang="en-US" dirty="0" err="1"/>
              <a:t>Poner</a:t>
            </a:r>
            <a:r>
              <a:rPr lang="en-US" dirty="0"/>
              <a:t> solo al final de la </a:t>
            </a:r>
            <a:r>
              <a:rPr lang="en-US" dirty="0" err="1"/>
              <a:t>lectura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060430" y="6399084"/>
            <a:ext cx="3488983" cy="382005"/>
          </a:xfrm>
        </p:spPr>
        <p:txBody>
          <a:bodyPr lIns="0" tIns="36000" bIns="57600" anchor="t" anchorCtr="0"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/>
              <a:t>Gloria a </a:t>
            </a:r>
            <a:r>
              <a:rPr lang="en-US" dirty="0" err="1"/>
              <a:t>ti</a:t>
            </a:r>
            <a:r>
              <a:rPr lang="en-US" dirty="0"/>
              <a:t>, </a:t>
            </a:r>
            <a:r>
              <a:rPr lang="en-US" dirty="0" err="1"/>
              <a:t>Señor</a:t>
            </a:r>
            <a:r>
              <a:rPr lang="en-US" dirty="0"/>
              <a:t> Jesús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1" y="6399084"/>
            <a:ext cx="488430" cy="382588"/>
          </a:xfrm>
        </p:spPr>
        <p:txBody>
          <a:bodyPr rIns="0">
            <a:noAutofit/>
          </a:bodyPr>
          <a:lstStyle>
            <a:lvl1pPr>
              <a:defRPr sz="2500" b="1"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R.</a:t>
            </a:r>
          </a:p>
        </p:txBody>
      </p:sp>
    </p:spTree>
    <p:extLst/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is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530336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/>
              <a:t>Contenido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93199" y="365127"/>
            <a:ext cx="804703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Avisos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</p:spTree>
    <p:extLst/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15894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5" r:id="rId3"/>
    <p:sldLayoutId id="2147483656" r:id="rId4"/>
    <p:sldLayoutId id="2147483657" r:id="rId5"/>
    <p:sldLayoutId id="2147483659" r:id="rId6"/>
    <p:sldLayoutId id="2147483658" r:id="rId7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85280E"/>
          </a:solidFill>
          <a:uFillTx/>
          <a:latin typeface="+mj-lt"/>
          <a:ea typeface="Helvetica" charset="0"/>
          <a:cs typeface="Helvetica" charset="0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4572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9144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3716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8288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924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496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068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640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5C56-EC72-6244-AD83-9F09D9D6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B9307-1418-3F4C-A87B-378199D2BC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7798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63212"/>
      </a:accent1>
      <a:accent2>
        <a:srgbClr val="E6823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63212"/>
      </a:accent1>
      <a:accent2>
        <a:srgbClr val="E6823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Helvetica</vt:lpstr>
      <vt:lpstr>Helvetica Neue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</dc:creator>
  <cp:lastModifiedBy>ignacio guridi</cp:lastModifiedBy>
  <cp:revision>71</cp:revision>
  <dcterms:modified xsi:type="dcterms:W3CDTF">2019-05-12T19:51:56Z</dcterms:modified>
</cp:coreProperties>
</file>