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5"/>
    <a:srgbClr val="212932"/>
    <a:srgbClr val="ECECED"/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375"/>
  </p:normalViewPr>
  <p:slideViewPr>
    <p:cSldViewPr snapToGrid="0">
      <p:cViewPr varScale="1">
        <p:scale>
          <a:sx n="124" d="100"/>
          <a:sy n="124" d="100"/>
        </p:scale>
        <p:origin x="18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>
                <a:solidFill>
                  <a:srgbClr val="ECECED"/>
                </a:solidFill>
              </a:defRPr>
            </a:lvl1pPr>
          </a:lstStyle>
          <a:p>
            <a:r>
              <a:rPr lang="en-US" dirty="0" err="1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ECECED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 dirty="0">
              <a:solidFill>
                <a:srgbClr val="F2A3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00" y="6399084"/>
            <a:ext cx="50074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2240" y="6399084"/>
            <a:ext cx="460103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>
              <a:solidFill>
                <a:srgbClr val="F2A365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ECECED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Gloria a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Señor</a:t>
            </a:r>
            <a:r>
              <a:rPr lang="en-US" dirty="0"/>
              <a:t> Jesús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1" y="6399084"/>
            <a:ext cx="488430" cy="382588"/>
          </a:xfrm>
        </p:spPr>
        <p:txBody>
          <a:bodyPr rIns="0">
            <a:noAutofit/>
          </a:bodyPr>
          <a:lstStyle>
            <a:lvl1pPr>
              <a:defRPr sz="2500" b="1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rgbClr val="F2A36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solidFill>
                  <a:srgbClr val="ECECED"/>
                </a:solidFill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ECECED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ECECED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ECECED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{78C2A629-C9B4-5F47-913A-4A2959B4C79F}tf10001063</Template>
  <TotalTime>266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75</cp:revision>
  <dcterms:modified xsi:type="dcterms:W3CDTF">2020-04-28T02:59:35Z</dcterms:modified>
</cp:coreProperties>
</file>