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/>
      <a:tcStyle>
        <a:tcBdr/>
        <a:fill>
          <a:solidFill>
            <a:srgbClr val="F0E7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5"/>
    <p:restoredTop sz="86375"/>
  </p:normalViewPr>
  <p:slideViewPr>
    <p:cSldViewPr snapToGrid="0">
      <p:cViewPr varScale="1">
        <p:scale>
          <a:sx n="142" d="100"/>
          <a:sy n="142" d="100"/>
        </p:scale>
        <p:origin x="32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180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2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1CC36-F4A9-BC45-A389-D7D93F3A36E0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D8DE2-EE33-2546-AC82-535BE7FD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2800" y="3675600"/>
            <a:ext cx="8618400" cy="1029600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6100"/>
            </a:lvl1pPr>
          </a:lstStyle>
          <a:p>
            <a:r>
              <a:rPr lang="en-US" dirty="0" err="1" smtClean="0"/>
              <a:t>Titulo_ppt</a:t>
            </a:r>
            <a:endParaRPr lang="en-US" dirty="0"/>
          </a:p>
        </p:txBody>
      </p:sp>
      <p:pic>
        <p:nvPicPr>
          <p:cNvPr id="6" name="banner amarillo.jpg"/>
          <p:cNvPicPr>
            <a:picLocks/>
          </p:cNvPicPr>
          <p:nvPr userDrawn="1"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84841" y="154656"/>
            <a:ext cx="7506114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30"/>
          <p:cNvSpPr/>
          <p:nvPr userDrawn="1"/>
        </p:nvSpPr>
        <p:spPr>
          <a:xfrm>
            <a:off x="546100" y="2690812"/>
            <a:ext cx="8137525" cy="46039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08000" y="5176800"/>
            <a:ext cx="3528000" cy="540000"/>
          </a:xfrm>
          <a:prstGeom prst="rect">
            <a:avLst/>
          </a:prstGeom>
        </p:spPr>
        <p:txBody>
          <a:bodyPr anchor="ctr" anchorCtr="1"/>
          <a:lstStyle>
            <a:lvl1pPr algn="just">
              <a:defRPr sz="2500" b="1">
                <a:solidFill>
                  <a:srgbClr val="85280E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Fecha_ppt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355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273200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37800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Primera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rIns="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38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20686" y="430372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172748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Salmo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nd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93622" y="430372"/>
            <a:ext cx="4055789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400042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Segunda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smtClean="0"/>
              <a:t>(</a:t>
            </a: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60648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236744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Evangelio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4"/>
            <a:ext cx="3349469" cy="382005"/>
          </a:xfrm>
        </p:spPr>
        <p:txBody>
          <a:bodyPr tIns="36000" bIns="57600" anchor="t" anchorCtr="0">
            <a:noAutofit/>
          </a:bodyPr>
          <a:lstStyle>
            <a:lvl1pPr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060430" y="6399084"/>
            <a:ext cx="3488983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Gloria a </a:t>
            </a:r>
            <a:r>
              <a:rPr lang="en-US" dirty="0" err="1" smtClean="0"/>
              <a:t>tí</a:t>
            </a:r>
            <a:r>
              <a:rPr lang="en-US" dirty="0" smtClean="0"/>
              <a:t>, </a:t>
            </a:r>
            <a:r>
              <a:rPr lang="en-US" dirty="0" err="1" smtClean="0"/>
              <a:t>Señor</a:t>
            </a:r>
            <a:r>
              <a:rPr lang="en-US" dirty="0" smtClean="0"/>
              <a:t> </a:t>
            </a:r>
            <a:r>
              <a:rPr lang="en-US" dirty="0" err="1" smtClean="0"/>
              <a:t>Jesús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658403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1589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5" r:id="rId3"/>
    <p:sldLayoutId id="2147483656" r:id="rId4"/>
    <p:sldLayoutId id="2147483657" r:id="rId5"/>
    <p:sldLayoutId id="2147483658" r:id="rId6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85280E"/>
          </a:solidFill>
          <a:uFillTx/>
          <a:latin typeface="+mj-lt"/>
          <a:ea typeface="Helvetica" charset="0"/>
          <a:cs typeface="Helvetica" charset="0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4572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144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716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288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Helvetica</vt:lpstr>
      <vt:lpstr>Helvetica Neue</vt:lpstr>
      <vt:lpstr>Tema de Office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</dc:creator>
  <cp:lastModifiedBy>Francisco Guridi</cp:lastModifiedBy>
  <cp:revision>59</cp:revision>
  <dcterms:modified xsi:type="dcterms:W3CDTF">2017-12-09T13:57:19Z</dcterms:modified>
</cp:coreProperties>
</file>