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/>
    <p:restoredTop sz="86418"/>
  </p:normalViewPr>
  <p:slideViewPr>
    <p:cSldViewPr snapToGrid="0">
      <p:cViewPr varScale="1">
        <p:scale>
          <a:sx n="131" d="100"/>
          <a:sy n="131" d="100"/>
        </p:scale>
        <p:origin x="18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7705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500" baseline="0"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19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7705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500"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Contenido_lectura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27183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63398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7705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500"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Contenido_lectura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17996" y="430080"/>
            <a:ext cx="4122241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92479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7705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500"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Contenido_lectura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2" r:id="rId4"/>
    <p:sldLayoutId id="2147483654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Calibri</vt:lpstr>
      <vt:lpstr>Helvetica</vt:lpstr>
      <vt:lpstr>Helvetica Neue</vt:lpstr>
      <vt:lpstr>Arial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34</cp:revision>
  <dcterms:modified xsi:type="dcterms:W3CDTF">2017-12-05T19:20:48Z</dcterms:modified>
</cp:coreProperties>
</file>