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0" r:id="rId10"/>
    <p:sldId id="268" r:id="rId11"/>
    <p:sldId id="269" r:id="rId12"/>
    <p:sldId id="270" r:id="rId13"/>
    <p:sldId id="261" r:id="rId14"/>
    <p:sldId id="262" r:id="rId15"/>
    <p:sldId id="263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CCA"/>
          </a:solidFill>
        </a:fill>
      </a:tcStyle>
    </a:wholeTbl>
    <a:band2H>
      <a:tcTxStyle/>
      <a:tcStyle>
        <a:tcBdr/>
        <a:fill>
          <a:solidFill>
            <a:srgbClr val="F0E7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400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4572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9144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1828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m.c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263624" y="3675910"/>
            <a:ext cx="8616752" cy="103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1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s-CL" dirty="0" err="1"/>
              <a:t>titulo_ppt</a:t>
            </a:r>
            <a:endParaRPr dirty="0"/>
          </a:p>
        </p:txBody>
      </p:sp>
      <p:sp>
        <p:nvSpPr>
          <p:cNvPr id="30" name="Shape 30"/>
          <p:cNvSpPr/>
          <p:nvPr/>
        </p:nvSpPr>
        <p:spPr>
          <a:xfrm>
            <a:off x="546100" y="2690812"/>
            <a:ext cx="8137525" cy="46039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806700" y="5175250"/>
            <a:ext cx="3530600" cy="543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25000"/>
              </a:lnSpc>
              <a:defRPr sz="2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s-CL" dirty="0" err="1"/>
              <a:t>fecha_ppt</a:t>
            </a:r>
            <a:endParaRPr dirty="0"/>
          </a:p>
        </p:txBody>
      </p:sp>
      <p:pic>
        <p:nvPicPr>
          <p:cNvPr id="32" name="banner amarillo.jp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84841" y="154656"/>
            <a:ext cx="7506114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506412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Evangelio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evangelio_dir</a:t>
            </a:r>
            <a:r>
              <a:rPr sz="2000" dirty="0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x="509587" y="1232535"/>
            <a:ext cx="812482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09587" y="1282701"/>
            <a:ext cx="812482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evangelio2</a:t>
            </a:r>
            <a:endParaRPr dirty="0"/>
          </a:p>
        </p:txBody>
      </p:sp>
      <p:sp>
        <p:nvSpPr>
          <p:cNvPr id="52" name="Shape 52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272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506412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Evangelio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evangelio_dir</a:t>
            </a:r>
            <a:r>
              <a:rPr sz="2000" dirty="0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x="509587" y="1232535"/>
            <a:ext cx="812482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09587" y="1282701"/>
            <a:ext cx="812482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/>
              <a:t>evangelio3</a:t>
            </a:r>
            <a:endParaRPr lang="es-CL" dirty="0"/>
          </a:p>
        </p:txBody>
      </p:sp>
      <p:sp>
        <p:nvSpPr>
          <p:cNvPr id="52" name="Shape 52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246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506412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Evangelio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evangelio_dir</a:t>
            </a:r>
            <a:r>
              <a:rPr sz="2000" dirty="0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x="509587" y="1232535"/>
            <a:ext cx="812482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09587" y="1282701"/>
            <a:ext cx="812482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evangelio4</a:t>
            </a:r>
            <a:endParaRPr dirty="0"/>
          </a:p>
        </p:txBody>
      </p:sp>
      <p:sp>
        <p:nvSpPr>
          <p:cNvPr id="52" name="Shape 52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371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6"/>
          <p:cNvGrpSpPr/>
          <p:nvPr/>
        </p:nvGrpSpPr>
        <p:grpSpPr>
          <a:xfrm>
            <a:off x="1773550" y="112914"/>
            <a:ext cx="5596900" cy="6632172"/>
            <a:chOff x="0" y="0"/>
            <a:chExt cx="5596899" cy="6632171"/>
          </a:xfrm>
        </p:grpSpPr>
        <p:pic>
          <p:nvPicPr>
            <p:cNvPr id="55" name="5cf5259e80a89a0ae785554243a47c58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400" y="25400"/>
              <a:ext cx="5546100" cy="65813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4" name="Picture 53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96900" cy="66321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02085" y="368300"/>
            <a:ext cx="4457701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Avisos</a:t>
            </a:r>
          </a:p>
        </p:txBody>
      </p:sp>
      <p:sp>
        <p:nvSpPr>
          <p:cNvPr id="59" name="Shape 59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79437" y="1410335"/>
            <a:ext cx="7961313" cy="527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457200" indent="-228600" algn="just" defTabSz="449580">
              <a:buSzPct val="100000"/>
              <a:buFont typeface="Symbol"/>
              <a:buChar char="•"/>
              <a:tabLst>
                <a:tab pos="457200" algn="l"/>
              </a:tabLst>
              <a:defRPr sz="2500" u="sng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Horarios de la Parroquia en Enero y Febrero 2017</a:t>
            </a:r>
          </a:p>
          <a:p>
            <a:pPr lvl="1" indent="228600"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lvl="2" indent="457200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Horarios de misa:</a:t>
            </a:r>
          </a:p>
          <a:p>
            <a:pPr lvl="1" indent="228600"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1012657" lvl="2" indent="-250657">
              <a:buSzPct val="100000"/>
              <a:buChar char="-"/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Lunes a sábado a las 20:00 hrs. </a:t>
            </a:r>
          </a:p>
          <a:p>
            <a:pPr lvl="2" indent="762000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(se suspende la misa 8:10 hrs.)</a:t>
            </a:r>
          </a:p>
          <a:p>
            <a:pPr marL="1012657" lvl="2" indent="-250657">
              <a:buSzPct val="100000"/>
              <a:buChar char="-"/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Domingos a las 11:00, 12:30 y 20:00 hrs. </a:t>
            </a:r>
          </a:p>
          <a:p>
            <a:pPr lvl="2" indent="762000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(se suspende misa de 9:30 hrs.)</a:t>
            </a:r>
          </a:p>
          <a:p>
            <a:pPr lvl="1" indent="228600"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b="1"/>
          </a:p>
          <a:p>
            <a:pPr lvl="2" indent="457200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Oficina parroquial:</a:t>
            </a:r>
          </a:p>
          <a:p>
            <a:pPr lvl="2" indent="457200"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lvl="3" indent="685800"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Lunes a Viernes de </a:t>
            </a:r>
            <a:r>
              <a:rPr b="1"/>
              <a:t>10:00 a 13:00</a:t>
            </a:r>
            <a:r>
              <a:t>hrs. </a:t>
            </a:r>
          </a:p>
          <a:p>
            <a:pPr lvl="3" indent="685800"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y de </a:t>
            </a:r>
            <a:r>
              <a:rPr b="1"/>
              <a:t>17:00 a 20:00</a:t>
            </a:r>
            <a:r>
              <a:t>hrs.</a:t>
            </a:r>
          </a:p>
          <a:p>
            <a:pPr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algn="ctr" defTabSz="449580">
              <a:defRPr sz="2500" b="1">
                <a:solidFill>
                  <a:srgbClr val="78240D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uFill>
                  <a:solidFill>
                    <a:srgbClr val="FF0000"/>
                  </a:solidFill>
                </a:uFill>
              </a:rPr>
              <a:t>Cualquier duda consulte la página:   </a:t>
            </a:r>
            <a:r>
              <a:rPr u="sng">
                <a:solidFill>
                  <a:srgbClr val="942408"/>
                </a:solidFill>
                <a:uFill>
                  <a:solidFill>
                    <a:srgbClr val="942408"/>
                  </a:solidFill>
                </a:uFill>
                <a:hlinkClick r:id="rId2"/>
              </a:rPr>
              <a:t>www.stm.cl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5"/>
          <p:cNvGrpSpPr/>
          <p:nvPr/>
        </p:nvGrpSpPr>
        <p:grpSpPr>
          <a:xfrm>
            <a:off x="1773550" y="112914"/>
            <a:ext cx="5596900" cy="6632172"/>
            <a:chOff x="0" y="0"/>
            <a:chExt cx="5596899" cy="6632171"/>
          </a:xfrm>
        </p:grpSpPr>
        <p:pic>
          <p:nvPicPr>
            <p:cNvPr id="64" name="5cf5259e80a89a0ae785554243a47c58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400" y="25400"/>
              <a:ext cx="5546100" cy="658137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3" name="Picture 62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96900" cy="66321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92124" y="368300"/>
            <a:ext cx="81327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Primera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primera_lectura_dir</a:t>
            </a:r>
            <a:r>
              <a:rPr sz="2000" dirty="0"/>
              <a:t>)</a:t>
            </a:r>
          </a:p>
        </p:txBody>
      </p:sp>
      <p:sp>
        <p:nvSpPr>
          <p:cNvPr id="35" name="Shape 35"/>
          <p:cNvSpPr/>
          <p:nvPr/>
        </p:nvSpPr>
        <p:spPr>
          <a:xfrm>
            <a:off x="493712" y="1410335"/>
            <a:ext cx="813117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primera_lectura1</a:t>
            </a: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92124" y="368300"/>
            <a:ext cx="81327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Primera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primera_lectura_dir</a:t>
            </a:r>
            <a:r>
              <a:rPr sz="2000" dirty="0"/>
              <a:t>)</a:t>
            </a:r>
          </a:p>
        </p:txBody>
      </p:sp>
      <p:sp>
        <p:nvSpPr>
          <p:cNvPr id="35" name="Shape 35"/>
          <p:cNvSpPr/>
          <p:nvPr/>
        </p:nvSpPr>
        <p:spPr>
          <a:xfrm>
            <a:off x="493712" y="1410335"/>
            <a:ext cx="813117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primera_lectura2</a:t>
            </a: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9004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92124" y="368300"/>
            <a:ext cx="81327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Primera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primera_lectura_dir</a:t>
            </a:r>
            <a:r>
              <a:rPr sz="2000" dirty="0"/>
              <a:t>)</a:t>
            </a:r>
          </a:p>
        </p:txBody>
      </p:sp>
      <p:sp>
        <p:nvSpPr>
          <p:cNvPr id="35" name="Shape 35"/>
          <p:cNvSpPr/>
          <p:nvPr/>
        </p:nvSpPr>
        <p:spPr>
          <a:xfrm>
            <a:off x="493712" y="1410335"/>
            <a:ext cx="813117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primera_lectura3</a:t>
            </a: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313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74662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Salmo Responsorial </a:t>
            </a:r>
            <a:r>
              <a:rPr sz="2000" dirty="0"/>
              <a:t>(</a:t>
            </a:r>
            <a:r>
              <a:rPr lang="es-CL" sz="2000" dirty="0" err="1"/>
              <a:t>salmo_dir</a:t>
            </a:r>
            <a:r>
              <a:rPr sz="2000" dirty="0"/>
              <a:t>)</a:t>
            </a:r>
          </a:p>
        </p:txBody>
      </p:sp>
      <p:sp>
        <p:nvSpPr>
          <p:cNvPr id="39" name="Shape 39"/>
          <p:cNvSpPr/>
          <p:nvPr/>
        </p:nvSpPr>
        <p:spPr>
          <a:xfrm>
            <a:off x="500062" y="1230312"/>
            <a:ext cx="8121651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salmo1</a:t>
            </a:r>
            <a:endParaRPr dirty="0"/>
          </a:p>
        </p:txBody>
      </p:sp>
      <p:sp>
        <p:nvSpPr>
          <p:cNvPr id="40" name="Shape 4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65137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Segunda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segunda_lectura_dir</a:t>
            </a:r>
            <a:r>
              <a:rPr sz="2000" dirty="0"/>
              <a:t>)</a:t>
            </a:r>
          </a:p>
        </p:txBody>
      </p:sp>
      <p:sp>
        <p:nvSpPr>
          <p:cNvPr id="44" name="Shape 44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84968" y="1410335"/>
            <a:ext cx="8121651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segunda_lectura1</a:t>
            </a:r>
            <a:endParaRPr dirty="0"/>
          </a:p>
        </p:txBody>
      </p:sp>
      <p:sp>
        <p:nvSpPr>
          <p:cNvPr id="46" name="Shape 4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65137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Segunda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segunda_lectura_dir</a:t>
            </a:r>
            <a:r>
              <a:rPr sz="2000" dirty="0"/>
              <a:t>)</a:t>
            </a:r>
          </a:p>
        </p:txBody>
      </p:sp>
      <p:sp>
        <p:nvSpPr>
          <p:cNvPr id="44" name="Shape 44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84968" y="1410335"/>
            <a:ext cx="8121651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segunda_lectura2</a:t>
            </a:r>
            <a:endParaRPr dirty="0"/>
          </a:p>
        </p:txBody>
      </p:sp>
      <p:sp>
        <p:nvSpPr>
          <p:cNvPr id="46" name="Shape 4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3863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65137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Segunda </a:t>
            </a:r>
            <a:r>
              <a:rPr dirty="0" err="1"/>
              <a:t>Lectura</a:t>
            </a:r>
            <a:r>
              <a:rPr lang="es-CL" dirty="0"/>
              <a:t> </a:t>
            </a:r>
            <a:r>
              <a:rPr sz="2000" dirty="0"/>
              <a:t>(</a:t>
            </a:r>
            <a:r>
              <a:rPr lang="es-CL" sz="2000" dirty="0" err="1"/>
              <a:t>segunda_lectura_dir</a:t>
            </a:r>
            <a:r>
              <a:rPr sz="2000" dirty="0"/>
              <a:t>)</a:t>
            </a:r>
          </a:p>
        </p:txBody>
      </p:sp>
      <p:sp>
        <p:nvSpPr>
          <p:cNvPr id="44" name="Shape 44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84968" y="1410335"/>
            <a:ext cx="8121651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segunda_lectura3</a:t>
            </a:r>
            <a:endParaRPr dirty="0"/>
          </a:p>
        </p:txBody>
      </p:sp>
      <p:sp>
        <p:nvSpPr>
          <p:cNvPr id="46" name="Shape 46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032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506412" y="368300"/>
            <a:ext cx="79613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 b="1">
                <a:solidFill>
                  <a:schemeClr val="accent1">
                    <a:lumOff val="-7215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Evangelio </a:t>
            </a:r>
            <a:r>
              <a:rPr sz="2000" dirty="0"/>
              <a:t>(</a:t>
            </a:r>
            <a:r>
              <a:rPr lang="es-CL" sz="2000" dirty="0" err="1"/>
              <a:t>evangelio_dir</a:t>
            </a:r>
            <a:r>
              <a:rPr sz="2000" dirty="0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x="509587" y="1232535"/>
            <a:ext cx="8124826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just">
              <a:defRPr sz="25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509587" y="1282701"/>
            <a:ext cx="812482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rPr lang="es-CL" dirty="0"/>
              <a:t>evangelio1</a:t>
            </a:r>
            <a:endParaRPr dirty="0"/>
          </a:p>
        </p:txBody>
      </p:sp>
      <p:sp>
        <p:nvSpPr>
          <p:cNvPr id="52" name="Shape 52"/>
          <p:cNvSpPr/>
          <p:nvPr/>
        </p:nvSpPr>
        <p:spPr>
          <a:xfrm>
            <a:off x="579437" y="1181100"/>
            <a:ext cx="7961313" cy="53975"/>
          </a:xfrm>
          <a:prstGeom prst="rect">
            <a:avLst/>
          </a:prstGeom>
          <a:solidFill>
            <a:schemeClr val="accent1">
              <a:lumOff val="-72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solidFill>
                  <a:srgbClr val="B22D0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3212"/>
      </a:accent1>
      <a:accent2>
        <a:srgbClr val="E6823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190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Neue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</dc:creator>
  <cp:lastModifiedBy>ignacio guridi</cp:lastModifiedBy>
  <cp:revision>9</cp:revision>
  <dcterms:modified xsi:type="dcterms:W3CDTF">2017-09-28T21:00:52Z</dcterms:modified>
</cp:coreProperties>
</file>