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/>
    <p:restoredTop sz="86375"/>
  </p:normalViewPr>
  <p:slideViewPr>
    <p:cSldViewPr snapToGrid="0">
      <p:cViewPr varScale="1">
        <p:scale>
          <a:sx n="124" d="100"/>
          <a:sy n="124" d="100"/>
        </p:scale>
        <p:origin x="16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55" y="2604274"/>
            <a:ext cx="8137525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/>
              <a:t>Titulo_ppt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61817" y="2064274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Fecha_ppt</a:t>
            </a:r>
            <a:endParaRPr lang="en-US" dirty="0"/>
          </a:p>
        </p:txBody>
      </p:sp>
      <p:sp>
        <p:nvSpPr>
          <p:cNvPr id="9" name="Shape 30"/>
          <p:cNvSpPr/>
          <p:nvPr userDrawn="1"/>
        </p:nvSpPr>
        <p:spPr>
          <a:xfrm>
            <a:off x="457055" y="5863503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181600" y="6399084"/>
            <a:ext cx="500743" cy="382588"/>
          </a:xfrm>
        </p:spPr>
        <p:txBody>
          <a:bodyPr rIns="0">
            <a:noAutofit/>
          </a:bodyPr>
          <a:lstStyle>
            <a:lvl1pPr>
              <a:defRPr sz="25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2240" y="6399084"/>
            <a:ext cx="460103" cy="382588"/>
          </a:xfrm>
        </p:spPr>
        <p:txBody>
          <a:bodyPr rIns="0">
            <a:noAutofit/>
          </a:bodyPr>
          <a:lstStyle>
            <a:lvl1pPr>
              <a:defRPr sz="25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  <p:extLst/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Gloria a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Señor</a:t>
            </a:r>
            <a:r>
              <a:rPr lang="en-US" dirty="0"/>
              <a:t> Jesús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1" y="6399084"/>
            <a:ext cx="488430" cy="382588"/>
          </a:xfrm>
        </p:spPr>
        <p:txBody>
          <a:bodyPr rIns="0">
            <a:noAutofit/>
          </a:bodyPr>
          <a:lstStyle>
            <a:lvl1pPr>
              <a:defRPr sz="25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5C56-EC72-6244-AD83-9F09D9D6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B9307-1418-3F4C-A87B-378199D2B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79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ignacio guridi</cp:lastModifiedBy>
  <cp:revision>71</cp:revision>
  <dcterms:modified xsi:type="dcterms:W3CDTF">2019-05-12T20:00:04Z</dcterms:modified>
</cp:coreProperties>
</file>