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"/>
  </p:notesMasterIdLst>
  <p:handoutMasterIdLst>
    <p:handoutMasterId r:id="rId3"/>
  </p:handoutMaster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28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CCCA"/>
          </a:solidFill>
        </a:fill>
      </a:tcStyle>
    </a:wholeTbl>
    <a:band2H>
      <a:tcTxStyle/>
      <a:tcStyle>
        <a:tcBdr/>
        <a:fill>
          <a:solidFill>
            <a:srgbClr val="F0E7E6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8865"/>
    <p:restoredTop sz="86375"/>
  </p:normalViewPr>
  <p:slideViewPr>
    <p:cSldViewPr snapToGrid="0">
      <p:cViewPr varScale="1">
        <p:scale>
          <a:sx n="143" d="100"/>
          <a:sy n="143" d="100"/>
        </p:scale>
        <p:origin x="320" y="1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10" d="100"/>
          <a:sy n="110" d="100"/>
        </p:scale>
        <p:origin x="1808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22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F1CC36-F4A9-BC45-A389-D7D93F3A36E0}" type="datetimeFigureOut">
              <a:rPr lang="en-US" smtClean="0"/>
              <a:t>12/14/17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4D8DE2-EE33-2546-AC82-535BE7FDA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3600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7" name="Shape 2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>
        <a:latin typeface="+mn-lt"/>
        <a:ea typeface="+mn-ea"/>
        <a:cs typeface="+mn-cs"/>
        <a:sym typeface="Helvetica Neue"/>
      </a:defRPr>
    </a:lvl1pPr>
    <a:lvl2pPr indent="228600" latinLnBrk="0">
      <a:defRPr>
        <a:latin typeface="+mn-lt"/>
        <a:ea typeface="+mn-ea"/>
        <a:cs typeface="+mn-cs"/>
        <a:sym typeface="Helvetica Neue"/>
      </a:defRPr>
    </a:lvl2pPr>
    <a:lvl3pPr indent="457200" latinLnBrk="0">
      <a:defRPr>
        <a:latin typeface="+mn-lt"/>
        <a:ea typeface="+mn-ea"/>
        <a:cs typeface="+mn-cs"/>
        <a:sym typeface="Helvetica Neue"/>
      </a:defRPr>
    </a:lvl3pPr>
    <a:lvl4pPr indent="685800" latinLnBrk="0">
      <a:defRPr>
        <a:latin typeface="+mn-lt"/>
        <a:ea typeface="+mn-ea"/>
        <a:cs typeface="+mn-cs"/>
        <a:sym typeface="Helvetica Neue"/>
      </a:defRPr>
    </a:lvl4pPr>
    <a:lvl5pPr indent="914400" latinLnBrk="0">
      <a:defRPr>
        <a:latin typeface="+mn-lt"/>
        <a:ea typeface="+mn-ea"/>
        <a:cs typeface="+mn-cs"/>
        <a:sym typeface="Helvetica Neue"/>
      </a:defRPr>
    </a:lvl5pPr>
    <a:lvl6pPr indent="1143000" latinLnBrk="0">
      <a:defRPr>
        <a:latin typeface="+mn-lt"/>
        <a:ea typeface="+mn-ea"/>
        <a:cs typeface="+mn-cs"/>
        <a:sym typeface="Helvetica Neue"/>
      </a:defRPr>
    </a:lvl6pPr>
    <a:lvl7pPr indent="1371600" latinLnBrk="0">
      <a:defRPr>
        <a:latin typeface="+mn-lt"/>
        <a:ea typeface="+mn-ea"/>
        <a:cs typeface="+mn-cs"/>
        <a:sym typeface="Helvetica Neue"/>
      </a:defRPr>
    </a:lvl7pPr>
    <a:lvl8pPr indent="1600200" latinLnBrk="0">
      <a:defRPr>
        <a:latin typeface="+mn-lt"/>
        <a:ea typeface="+mn-ea"/>
        <a:cs typeface="+mn-cs"/>
        <a:sym typeface="Helvetica Neue"/>
      </a:defRPr>
    </a:lvl8pPr>
    <a:lvl9pPr indent="1828800" latinLnBrk="0">
      <a:defRPr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2800" y="3675600"/>
            <a:ext cx="8618400" cy="1029600"/>
          </a:xfrm>
          <a:prstGeom prst="rect">
            <a:avLst/>
          </a:prstGeom>
        </p:spPr>
        <p:txBody>
          <a:bodyPr vert="horz" anchor="ctr" anchorCtr="0"/>
          <a:lstStyle>
            <a:lvl1pPr algn="ctr">
              <a:defRPr sz="6100"/>
            </a:lvl1pPr>
          </a:lstStyle>
          <a:p>
            <a:r>
              <a:rPr lang="en-US" dirty="0" err="1" smtClean="0"/>
              <a:t>Titulo_ppt</a:t>
            </a:r>
            <a:endParaRPr lang="en-US" dirty="0"/>
          </a:p>
        </p:txBody>
      </p:sp>
      <p:pic>
        <p:nvPicPr>
          <p:cNvPr id="6" name="banner amarillo.jpg"/>
          <p:cNvPicPr>
            <a:picLocks/>
          </p:cNvPicPr>
          <p:nvPr userDrawn="1"/>
        </p:nvPicPr>
        <p:blipFill>
          <a:blip r:embed="rId2">
            <a:extLst/>
          </a:blip>
          <a:srcRect/>
          <a:stretch>
            <a:fillRect/>
          </a:stretch>
        </p:blipFill>
        <p:spPr>
          <a:xfrm>
            <a:off x="184841" y="154656"/>
            <a:ext cx="7506114" cy="2159001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Shape 30"/>
          <p:cNvSpPr/>
          <p:nvPr userDrawn="1"/>
        </p:nvSpPr>
        <p:spPr>
          <a:xfrm>
            <a:off x="546100" y="2690812"/>
            <a:ext cx="8137525" cy="46039"/>
          </a:xfrm>
          <a:prstGeom prst="rect">
            <a:avLst/>
          </a:prstGeom>
          <a:solidFill>
            <a:schemeClr val="accent1">
              <a:lumOff val="-7215"/>
            </a:schemeClr>
          </a:solidFill>
          <a:ln w="12700">
            <a:miter lim="400000"/>
          </a:ln>
        </p:spPr>
        <p:txBody>
          <a:bodyPr lIns="45719" rIns="45719"/>
          <a:lstStyle/>
          <a:p>
            <a:pPr>
              <a:defRPr sz="1800">
                <a:solidFill>
                  <a:srgbClr val="B22D09"/>
                </a:solidFill>
              </a:defRPr>
            </a:pP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808000" y="5176800"/>
            <a:ext cx="3528000" cy="540000"/>
          </a:xfrm>
          <a:prstGeom prst="rect">
            <a:avLst/>
          </a:prstGeom>
        </p:spPr>
        <p:txBody>
          <a:bodyPr anchor="ctr" anchorCtr="1"/>
          <a:lstStyle>
            <a:lvl1pPr algn="just">
              <a:defRPr sz="2500" b="1">
                <a:solidFill>
                  <a:srgbClr val="85280E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/>
            </a:pPr>
            <a:r>
              <a:rPr lang="en-US" dirty="0" err="1" smtClean="0"/>
              <a:t>Fecha_ppt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135501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era Lectu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36"/>
          <p:cNvSpPr/>
          <p:nvPr userDrawn="1"/>
        </p:nvSpPr>
        <p:spPr>
          <a:xfrm>
            <a:off x="579437" y="1181100"/>
            <a:ext cx="7961313" cy="53975"/>
          </a:xfrm>
          <a:prstGeom prst="rect">
            <a:avLst/>
          </a:prstGeom>
          <a:solidFill>
            <a:schemeClr val="accent1">
              <a:lumOff val="-7215"/>
            </a:schemeClr>
          </a:solidFill>
          <a:ln w="12700">
            <a:miter lim="400000"/>
          </a:ln>
        </p:spPr>
        <p:txBody>
          <a:bodyPr lIns="45719" rIns="45719"/>
          <a:lstStyle/>
          <a:p>
            <a:pPr>
              <a:defRPr sz="1800">
                <a:solidFill>
                  <a:srgbClr val="B22D09"/>
                </a:solidFill>
              </a:defRPr>
            </a:pPr>
            <a:endParaRPr/>
          </a:p>
        </p:txBody>
      </p:sp>
      <p:sp>
        <p:nvSpPr>
          <p:cNvPr id="26" name="TextBox 25"/>
          <p:cNvSpPr txBox="1"/>
          <p:nvPr userDrawn="1"/>
        </p:nvSpPr>
        <p:spPr>
          <a:xfrm>
            <a:off x="2768252" y="663879"/>
            <a:ext cx="92396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93200" y="1411200"/>
            <a:ext cx="8047037" cy="4886963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just" defTabSz="4572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 sz="2500" baseline="0">
                <a:latin typeface="+mj-lt"/>
                <a:ea typeface="Helvetica" charset="0"/>
                <a:cs typeface="Helvetica" charset="0"/>
              </a:defRPr>
            </a:lvl1pPr>
            <a:lvl2pPr marL="457200" marR="0" indent="0" algn="l" defTabSz="4572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/>
            </a:lvl2pPr>
          </a:lstStyle>
          <a:p>
            <a:pPr lvl="0"/>
            <a:r>
              <a:rPr lang="en-US" dirty="0" err="1" smtClean="0"/>
              <a:t>Contenido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4273200" y="430080"/>
            <a:ext cx="4276212" cy="581376"/>
          </a:xfrm>
          <a:prstGeom prst="rect">
            <a:avLst/>
          </a:prstGeom>
        </p:spPr>
        <p:txBody>
          <a:bodyPr anchor="ctr" anchorCtr="0"/>
          <a:lstStyle>
            <a:lvl1pPr>
              <a:defRPr sz="2000" b="1">
                <a:solidFill>
                  <a:srgbClr val="85280E"/>
                </a:solidFill>
                <a:latin typeface="+mj-lt"/>
                <a:ea typeface="Helvetica" charset="0"/>
                <a:cs typeface="Helvetica" charset="0"/>
              </a:defRPr>
            </a:lvl1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/>
            </a:pPr>
            <a:r>
              <a:rPr lang="en-US" dirty="0" smtClean="0"/>
              <a:t>(</a:t>
            </a:r>
            <a:r>
              <a:rPr lang="en-US" dirty="0" err="1" smtClean="0"/>
              <a:t>direccion-lectura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493200" y="365127"/>
            <a:ext cx="3780000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cap="none" spc="0" normalizeH="0" baseline="0" dirty="0" err="1" smtClean="0">
                <a:ln>
                  <a:noFill/>
                </a:ln>
                <a:solidFill>
                  <a:srgbClr val="85280E"/>
                </a:solidFill>
                <a:effectLst/>
                <a:uFillTx/>
                <a:latin typeface="+mj-lt"/>
                <a:ea typeface="Helvetica" charset="0"/>
                <a:cs typeface="Helvetica" charset="0"/>
                <a:sym typeface="Calibri"/>
              </a:rPr>
              <a:t>Primera</a:t>
            </a:r>
            <a:r>
              <a:rPr kumimoji="0" lang="en-US" sz="3600" b="1" i="0" u="none" strike="noStrike" cap="none" spc="0" normalizeH="0" baseline="0" dirty="0" smtClean="0">
                <a:ln>
                  <a:noFill/>
                </a:ln>
                <a:solidFill>
                  <a:srgbClr val="85280E"/>
                </a:solidFill>
                <a:effectLst/>
                <a:uFillTx/>
                <a:latin typeface="+mj-lt"/>
                <a:ea typeface="Helvetica" charset="0"/>
                <a:cs typeface="Helvetica" charset="0"/>
                <a:sym typeface="Calibri"/>
              </a:rPr>
              <a:t> </a:t>
            </a:r>
            <a:r>
              <a:rPr kumimoji="0" lang="en-US" sz="3600" b="1" i="0" u="none" strike="noStrike" cap="none" spc="0" normalizeH="0" baseline="0" dirty="0" err="1" smtClean="0">
                <a:ln>
                  <a:noFill/>
                </a:ln>
                <a:solidFill>
                  <a:srgbClr val="85280E"/>
                </a:solidFill>
                <a:effectLst/>
                <a:uFillTx/>
                <a:latin typeface="+mj-lt"/>
                <a:ea typeface="Helvetica" charset="0"/>
                <a:cs typeface="Helvetica" charset="0"/>
                <a:sym typeface="Calibri"/>
              </a:rPr>
              <a:t>Lectura</a:t>
            </a:r>
            <a:r>
              <a:rPr kumimoji="0" lang="en-US" sz="3600" b="1" i="0" u="none" strike="noStrike" cap="none" spc="0" normalizeH="0" baseline="0" dirty="0" smtClean="0">
                <a:ln>
                  <a:noFill/>
                </a:ln>
                <a:solidFill>
                  <a:srgbClr val="85280E"/>
                </a:solidFill>
                <a:effectLst/>
                <a:uFillTx/>
                <a:latin typeface="+mj-lt"/>
                <a:ea typeface="Helvetica" charset="0"/>
                <a:cs typeface="Helvetica" charset="0"/>
                <a:sym typeface="Calibri"/>
              </a:rPr>
              <a:t> </a:t>
            </a:r>
            <a:endParaRPr kumimoji="0" lang="en-US" sz="3600" b="1" i="0" u="none" strike="noStrike" cap="none" spc="0" normalizeH="0" baseline="0" dirty="0">
              <a:ln>
                <a:noFill/>
              </a:ln>
              <a:solidFill>
                <a:srgbClr val="85280E"/>
              </a:solidFill>
              <a:effectLst/>
              <a:uFillTx/>
              <a:latin typeface="+mj-lt"/>
              <a:ea typeface="Helvetica" charset="0"/>
              <a:cs typeface="Helvetica" charset="0"/>
              <a:sym typeface="Calibri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93200" y="6399083"/>
            <a:ext cx="3349469" cy="382005"/>
          </a:xfrm>
        </p:spPr>
        <p:txBody>
          <a:bodyPr lIns="0" tIns="36000" bIns="57600" anchor="t" anchorCtr="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 sz="2500" baseline="0">
                <a:latin typeface="+mj-lt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/>
            </a:pPr>
            <a:r>
              <a:rPr lang="en-US" dirty="0" err="1" smtClean="0"/>
              <a:t>Poner</a:t>
            </a:r>
            <a:r>
              <a:rPr lang="en-US" dirty="0" smtClean="0"/>
              <a:t> solo al final de la </a:t>
            </a:r>
            <a:r>
              <a:rPr lang="en-US" dirty="0" err="1" smtClean="0"/>
              <a:t>lectura</a:t>
            </a: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5682343" y="6399084"/>
            <a:ext cx="2867069" cy="382005"/>
          </a:xfrm>
        </p:spPr>
        <p:txBody>
          <a:bodyPr lIns="0" tIns="36000" rIns="0" bIns="57600" anchor="t" anchorCtr="0">
            <a:noAutofit/>
          </a:bodyPr>
          <a:lstStyle>
            <a:lvl1pPr algn="r">
              <a:defRPr sz="2500" baseline="0">
                <a:latin typeface="+mj-lt"/>
              </a:defRPr>
            </a:lvl1pPr>
          </a:lstStyle>
          <a:p>
            <a:pPr lvl="0"/>
            <a:r>
              <a:rPr lang="en-US" dirty="0" err="1" smtClean="0"/>
              <a:t>Poner</a:t>
            </a:r>
            <a:r>
              <a:rPr lang="en-US" dirty="0" smtClean="0"/>
              <a:t> solo al final de la </a:t>
            </a:r>
            <a:r>
              <a:rPr lang="en-US" dirty="0" err="1" smtClean="0"/>
              <a:t>lectura</a:t>
            </a:r>
            <a:endParaRPr lang="en-US" dirty="0"/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5280316" y="6399084"/>
            <a:ext cx="402027" cy="382588"/>
          </a:xfrm>
        </p:spPr>
        <p:txBody>
          <a:bodyPr rIns="0">
            <a:noAutofit/>
          </a:bodyPr>
          <a:lstStyle>
            <a:lvl1pPr>
              <a:defRPr sz="2400" b="1">
                <a:latin typeface="+mj-lt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 smtClean="0"/>
              <a:t>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63822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l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36"/>
          <p:cNvSpPr/>
          <p:nvPr userDrawn="1"/>
        </p:nvSpPr>
        <p:spPr>
          <a:xfrm>
            <a:off x="579437" y="1181100"/>
            <a:ext cx="7961313" cy="53975"/>
          </a:xfrm>
          <a:prstGeom prst="rect">
            <a:avLst/>
          </a:prstGeom>
          <a:solidFill>
            <a:schemeClr val="accent1">
              <a:lumOff val="-7215"/>
            </a:schemeClr>
          </a:solidFill>
          <a:ln w="12700">
            <a:miter lim="400000"/>
          </a:ln>
        </p:spPr>
        <p:txBody>
          <a:bodyPr lIns="45719" rIns="45719"/>
          <a:lstStyle/>
          <a:p>
            <a:pPr>
              <a:defRPr sz="1800">
                <a:solidFill>
                  <a:srgbClr val="B22D09"/>
                </a:solidFill>
              </a:defRPr>
            </a:pPr>
            <a:endParaRPr/>
          </a:p>
        </p:txBody>
      </p:sp>
      <p:sp>
        <p:nvSpPr>
          <p:cNvPr id="26" name="TextBox 25"/>
          <p:cNvSpPr txBox="1"/>
          <p:nvPr userDrawn="1"/>
        </p:nvSpPr>
        <p:spPr>
          <a:xfrm>
            <a:off x="2768252" y="663879"/>
            <a:ext cx="92396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93200" y="1411200"/>
            <a:ext cx="8047037" cy="5375082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just" defTabSz="4572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 sz="2500" baseline="0">
                <a:latin typeface="+mj-lt"/>
                <a:ea typeface="Helvetica" charset="0"/>
                <a:cs typeface="Helvetica" charset="0"/>
              </a:defRPr>
            </a:lvl1pPr>
            <a:lvl2pPr marL="457200" marR="0" indent="0" algn="l" defTabSz="4572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/>
            </a:lvl2pPr>
          </a:lstStyle>
          <a:p>
            <a:pPr lvl="0"/>
            <a:r>
              <a:rPr lang="en-US" dirty="0" err="1" smtClean="0"/>
              <a:t>Contenido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2220686" y="430372"/>
            <a:ext cx="4276212" cy="581376"/>
          </a:xfrm>
          <a:prstGeom prst="rect">
            <a:avLst/>
          </a:prstGeom>
        </p:spPr>
        <p:txBody>
          <a:bodyPr anchor="ctr" anchorCtr="0"/>
          <a:lstStyle>
            <a:lvl1pPr>
              <a:defRPr sz="2000" b="1">
                <a:solidFill>
                  <a:srgbClr val="85280E"/>
                </a:solidFill>
                <a:latin typeface="+mj-lt"/>
                <a:ea typeface="Helvetica" charset="0"/>
                <a:cs typeface="Helvetica" charset="0"/>
              </a:defRPr>
            </a:lvl1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/>
            </a:pPr>
            <a:r>
              <a:rPr lang="en-US" dirty="0" smtClean="0"/>
              <a:t>(</a:t>
            </a:r>
            <a:r>
              <a:rPr lang="en-US" dirty="0" err="1" smtClean="0"/>
              <a:t>direccion-lectura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493200" y="365127"/>
            <a:ext cx="1727486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cap="none" spc="0" normalizeH="0" baseline="0" smtClean="0">
                <a:ln>
                  <a:noFill/>
                </a:ln>
                <a:solidFill>
                  <a:srgbClr val="85280E"/>
                </a:solidFill>
                <a:effectLst/>
                <a:uFillTx/>
                <a:latin typeface="+mj-lt"/>
                <a:ea typeface="Helvetica" charset="0"/>
                <a:cs typeface="Helvetica" charset="0"/>
                <a:sym typeface="Calibri"/>
              </a:rPr>
              <a:t>Salmo</a:t>
            </a:r>
            <a:endParaRPr kumimoji="0" lang="en-US" sz="3600" b="1" i="0" u="none" strike="noStrike" cap="none" spc="0" normalizeH="0" baseline="0" dirty="0">
              <a:ln>
                <a:noFill/>
              </a:ln>
              <a:solidFill>
                <a:srgbClr val="85280E"/>
              </a:solidFill>
              <a:effectLst/>
              <a:uFillTx/>
              <a:latin typeface="+mj-lt"/>
              <a:ea typeface="Helvetica" charset="0"/>
              <a:cs typeface="Helvetica" charset="0"/>
              <a:sym typeface="Calibri"/>
            </a:endParaRPr>
          </a:p>
        </p:txBody>
      </p:sp>
    </p:spTree>
    <p:extLst/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nda Lectu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36"/>
          <p:cNvSpPr/>
          <p:nvPr userDrawn="1"/>
        </p:nvSpPr>
        <p:spPr>
          <a:xfrm>
            <a:off x="579437" y="1181100"/>
            <a:ext cx="7961313" cy="53975"/>
          </a:xfrm>
          <a:prstGeom prst="rect">
            <a:avLst/>
          </a:prstGeom>
          <a:solidFill>
            <a:schemeClr val="accent1">
              <a:lumOff val="-7215"/>
            </a:schemeClr>
          </a:solidFill>
          <a:ln w="12700">
            <a:miter lim="400000"/>
          </a:ln>
        </p:spPr>
        <p:txBody>
          <a:bodyPr lIns="45719" rIns="45719"/>
          <a:lstStyle/>
          <a:p>
            <a:pPr>
              <a:defRPr sz="1800">
                <a:solidFill>
                  <a:srgbClr val="B22D09"/>
                </a:solidFill>
              </a:defRPr>
            </a:pPr>
            <a:endParaRPr/>
          </a:p>
        </p:txBody>
      </p:sp>
      <p:sp>
        <p:nvSpPr>
          <p:cNvPr id="26" name="TextBox 25"/>
          <p:cNvSpPr txBox="1"/>
          <p:nvPr userDrawn="1"/>
        </p:nvSpPr>
        <p:spPr>
          <a:xfrm>
            <a:off x="2768252" y="663879"/>
            <a:ext cx="92396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93200" y="1411200"/>
            <a:ext cx="8047037" cy="4886963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just" defTabSz="4572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 sz="2500" baseline="0">
                <a:latin typeface="+mj-lt"/>
                <a:ea typeface="Helvetica" charset="0"/>
                <a:cs typeface="Helvetica" charset="0"/>
              </a:defRPr>
            </a:lvl1pPr>
            <a:lvl2pPr marL="457200" marR="0" indent="0" algn="l" defTabSz="4572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/>
            </a:lvl2pPr>
          </a:lstStyle>
          <a:p>
            <a:pPr lvl="0"/>
            <a:r>
              <a:rPr lang="en-US" dirty="0" err="1" smtClean="0"/>
              <a:t>Contenido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4493622" y="430372"/>
            <a:ext cx="4055789" cy="581376"/>
          </a:xfrm>
          <a:prstGeom prst="rect">
            <a:avLst/>
          </a:prstGeom>
        </p:spPr>
        <p:txBody>
          <a:bodyPr anchor="ctr" anchorCtr="0"/>
          <a:lstStyle>
            <a:lvl1pPr>
              <a:defRPr sz="2000" b="1">
                <a:solidFill>
                  <a:srgbClr val="85280E"/>
                </a:solidFill>
                <a:latin typeface="+mj-lt"/>
                <a:ea typeface="Helvetica" charset="0"/>
                <a:cs typeface="Helvetica" charset="0"/>
              </a:defRPr>
            </a:lvl1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/>
            </a:pPr>
            <a:r>
              <a:rPr lang="en-US" dirty="0" smtClean="0"/>
              <a:t>(</a:t>
            </a:r>
            <a:r>
              <a:rPr lang="en-US" dirty="0" err="1" smtClean="0"/>
              <a:t>direccion-lectura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493200" y="365127"/>
            <a:ext cx="4000422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cap="none" spc="0" normalizeH="0" baseline="0" dirty="0" err="1" smtClean="0">
                <a:ln>
                  <a:noFill/>
                </a:ln>
                <a:solidFill>
                  <a:srgbClr val="85280E"/>
                </a:solidFill>
                <a:effectLst/>
                <a:uFillTx/>
                <a:latin typeface="+mj-lt"/>
                <a:ea typeface="Helvetica" charset="0"/>
                <a:cs typeface="Helvetica" charset="0"/>
                <a:sym typeface="Calibri"/>
              </a:rPr>
              <a:t>Segunda</a:t>
            </a:r>
            <a:r>
              <a:rPr kumimoji="0" lang="en-US" sz="3600" b="1" i="0" u="none" strike="noStrike" cap="none" spc="0" normalizeH="0" baseline="0" dirty="0" smtClean="0">
                <a:ln>
                  <a:noFill/>
                </a:ln>
                <a:solidFill>
                  <a:srgbClr val="85280E"/>
                </a:solidFill>
                <a:effectLst/>
                <a:uFillTx/>
                <a:latin typeface="+mj-lt"/>
                <a:ea typeface="Helvetica" charset="0"/>
                <a:cs typeface="Helvetica" charset="0"/>
                <a:sym typeface="Calibri"/>
              </a:rPr>
              <a:t> </a:t>
            </a:r>
            <a:r>
              <a:rPr kumimoji="0" lang="en-US" sz="3600" b="1" i="0" u="none" strike="noStrike" cap="none" spc="0" normalizeH="0" baseline="0" dirty="0" err="1" smtClean="0">
                <a:ln>
                  <a:noFill/>
                </a:ln>
                <a:solidFill>
                  <a:srgbClr val="85280E"/>
                </a:solidFill>
                <a:effectLst/>
                <a:uFillTx/>
                <a:latin typeface="+mj-lt"/>
                <a:ea typeface="Helvetica" charset="0"/>
                <a:cs typeface="Helvetica" charset="0"/>
                <a:sym typeface="Calibri"/>
              </a:rPr>
              <a:t>Lectura</a:t>
            </a:r>
            <a:r>
              <a:rPr kumimoji="0" lang="en-US" sz="3600" b="1" i="0" u="none" strike="noStrike" cap="none" spc="0" normalizeH="0" baseline="0" dirty="0" smtClean="0">
                <a:ln>
                  <a:noFill/>
                </a:ln>
                <a:solidFill>
                  <a:srgbClr val="85280E"/>
                </a:solidFill>
                <a:effectLst/>
                <a:uFillTx/>
                <a:latin typeface="+mj-lt"/>
                <a:ea typeface="Helvetica" charset="0"/>
                <a:cs typeface="Helvetica" charset="0"/>
                <a:sym typeface="Calibri"/>
              </a:rPr>
              <a:t> </a:t>
            </a:r>
            <a:endParaRPr kumimoji="0" lang="en-US" sz="3600" b="1" i="0" u="none" strike="noStrike" cap="none" spc="0" normalizeH="0" baseline="0" dirty="0">
              <a:ln>
                <a:noFill/>
              </a:ln>
              <a:solidFill>
                <a:srgbClr val="85280E"/>
              </a:solidFill>
              <a:effectLst/>
              <a:uFillTx/>
              <a:latin typeface="+mj-lt"/>
              <a:ea typeface="Helvetica" charset="0"/>
              <a:cs typeface="Helvetica" charset="0"/>
              <a:sym typeface="Calibri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93200" y="6399083"/>
            <a:ext cx="3349469" cy="382005"/>
          </a:xfrm>
        </p:spPr>
        <p:txBody>
          <a:bodyPr tIns="36000" bIns="57600" anchor="t" anchorCtr="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 sz="2500" baseline="0">
                <a:latin typeface="+mj-lt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/>
            </a:pPr>
            <a:r>
              <a:rPr lang="en-US" dirty="0" smtClean="0"/>
              <a:t>(</a:t>
            </a:r>
            <a:r>
              <a:rPr lang="en-US" dirty="0" err="1" smtClean="0"/>
              <a:t>Poner</a:t>
            </a:r>
            <a:r>
              <a:rPr lang="en-US" dirty="0" smtClean="0"/>
              <a:t> solo al final de la </a:t>
            </a:r>
            <a:r>
              <a:rPr lang="en-US" dirty="0" err="1" smtClean="0"/>
              <a:t>lectura</a:t>
            </a:r>
            <a:r>
              <a:rPr lang="en-US" dirty="0" smtClean="0"/>
              <a:t>)</a:t>
            </a:r>
          </a:p>
          <a:p>
            <a:pPr lvl="0"/>
            <a:endParaRPr lang="en-US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5682343" y="6399084"/>
            <a:ext cx="2867069" cy="382005"/>
          </a:xfrm>
        </p:spPr>
        <p:txBody>
          <a:bodyPr lIns="0" tIns="36000" bIns="57600" anchor="t" anchorCtr="0">
            <a:noAutofit/>
          </a:bodyPr>
          <a:lstStyle>
            <a:lvl1pPr algn="r">
              <a:defRPr sz="2500" baseline="0">
                <a:latin typeface="+mj-lt"/>
              </a:defRPr>
            </a:lvl1pPr>
          </a:lstStyle>
          <a:p>
            <a:pPr lvl="0"/>
            <a:r>
              <a:rPr lang="en-US" dirty="0" smtClean="0"/>
              <a:t>(</a:t>
            </a:r>
            <a:r>
              <a:rPr lang="en-US" dirty="0" err="1" smtClean="0"/>
              <a:t>Poner</a:t>
            </a:r>
            <a:r>
              <a:rPr lang="en-US" dirty="0" smtClean="0"/>
              <a:t> solo al final de la </a:t>
            </a:r>
            <a:r>
              <a:rPr lang="en-US" dirty="0" err="1" smtClean="0"/>
              <a:t>lectura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5280316" y="6399084"/>
            <a:ext cx="402027" cy="382588"/>
          </a:xfrm>
        </p:spPr>
        <p:txBody>
          <a:bodyPr rIns="0">
            <a:noAutofit/>
          </a:bodyPr>
          <a:lstStyle>
            <a:lvl1pPr>
              <a:defRPr sz="2400" b="1">
                <a:latin typeface="+mj-lt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 smtClean="0"/>
              <a:t>R.</a:t>
            </a:r>
            <a:endParaRPr lang="en-US" dirty="0"/>
          </a:p>
        </p:txBody>
      </p:sp>
    </p:spTree>
    <p:extLst/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imera Lectu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36"/>
          <p:cNvSpPr/>
          <p:nvPr userDrawn="1"/>
        </p:nvSpPr>
        <p:spPr>
          <a:xfrm>
            <a:off x="579437" y="1181100"/>
            <a:ext cx="7961313" cy="53975"/>
          </a:xfrm>
          <a:prstGeom prst="rect">
            <a:avLst/>
          </a:prstGeom>
          <a:solidFill>
            <a:schemeClr val="accent1">
              <a:lumOff val="-7215"/>
            </a:schemeClr>
          </a:solidFill>
          <a:ln w="12700">
            <a:miter lim="400000"/>
          </a:ln>
        </p:spPr>
        <p:txBody>
          <a:bodyPr lIns="45719" rIns="45719"/>
          <a:lstStyle/>
          <a:p>
            <a:pPr>
              <a:defRPr sz="1800">
                <a:solidFill>
                  <a:srgbClr val="B22D09"/>
                </a:solidFill>
              </a:defRPr>
            </a:pPr>
            <a:endParaRPr/>
          </a:p>
        </p:txBody>
      </p:sp>
      <p:sp>
        <p:nvSpPr>
          <p:cNvPr id="26" name="TextBox 25"/>
          <p:cNvSpPr txBox="1"/>
          <p:nvPr userDrawn="1"/>
        </p:nvSpPr>
        <p:spPr>
          <a:xfrm>
            <a:off x="2768252" y="663879"/>
            <a:ext cx="92396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93200" y="1411200"/>
            <a:ext cx="8047037" cy="4886963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just" defTabSz="4572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 sz="2500" baseline="0">
                <a:latin typeface="+mj-lt"/>
                <a:ea typeface="Helvetica" charset="0"/>
                <a:cs typeface="Helvetica" charset="0"/>
              </a:defRPr>
            </a:lvl1pPr>
            <a:lvl2pPr marL="457200" marR="0" indent="0" algn="l" defTabSz="4572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/>
            </a:lvl2pPr>
          </a:lstStyle>
          <a:p>
            <a:pPr lvl="0"/>
            <a:r>
              <a:rPr lang="en-US" dirty="0" err="1" smtClean="0"/>
              <a:t>Contenido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2860648" y="430080"/>
            <a:ext cx="4276212" cy="581376"/>
          </a:xfrm>
          <a:prstGeom prst="rect">
            <a:avLst/>
          </a:prstGeom>
        </p:spPr>
        <p:txBody>
          <a:bodyPr anchor="ctr" anchorCtr="0"/>
          <a:lstStyle>
            <a:lvl1pPr>
              <a:defRPr sz="2000" b="1">
                <a:solidFill>
                  <a:srgbClr val="85280E"/>
                </a:solidFill>
                <a:latin typeface="+mj-lt"/>
                <a:ea typeface="Helvetica" charset="0"/>
                <a:cs typeface="Helvetica" charset="0"/>
              </a:defRPr>
            </a:lvl1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/>
            </a:pPr>
            <a:r>
              <a:rPr lang="en-US" dirty="0" smtClean="0"/>
              <a:t>(</a:t>
            </a:r>
            <a:r>
              <a:rPr lang="en-US" dirty="0" err="1" smtClean="0"/>
              <a:t>direccion-lectura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493200" y="365127"/>
            <a:ext cx="2367448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cap="none" spc="0" normalizeH="0" baseline="0" smtClean="0">
                <a:ln>
                  <a:noFill/>
                </a:ln>
                <a:solidFill>
                  <a:srgbClr val="85280E"/>
                </a:solidFill>
                <a:effectLst/>
                <a:uFillTx/>
                <a:latin typeface="+mj-lt"/>
                <a:ea typeface="Helvetica" charset="0"/>
                <a:cs typeface="Helvetica" charset="0"/>
                <a:sym typeface="Calibri"/>
              </a:rPr>
              <a:t>Evangelio</a:t>
            </a:r>
            <a:endParaRPr kumimoji="0" lang="en-US" sz="3600" b="1" i="0" u="none" strike="noStrike" cap="none" spc="0" normalizeH="0" baseline="0" dirty="0">
              <a:ln>
                <a:noFill/>
              </a:ln>
              <a:solidFill>
                <a:srgbClr val="85280E"/>
              </a:solidFill>
              <a:effectLst/>
              <a:uFillTx/>
              <a:latin typeface="+mj-lt"/>
              <a:ea typeface="Helvetica" charset="0"/>
              <a:cs typeface="Helvetica" charset="0"/>
              <a:sym typeface="Calibri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93200" y="6399084"/>
            <a:ext cx="3349469" cy="382005"/>
          </a:xfrm>
        </p:spPr>
        <p:txBody>
          <a:bodyPr tIns="36000" bIns="57600" anchor="t" anchorCtr="0">
            <a:noAutofit/>
          </a:bodyPr>
          <a:lstStyle>
            <a:lvl1pPr>
              <a:defRPr sz="2500" baseline="0">
                <a:latin typeface="+mj-lt"/>
              </a:defRPr>
            </a:lvl1pPr>
          </a:lstStyle>
          <a:p>
            <a:pPr lvl="0"/>
            <a:r>
              <a:rPr lang="en-US" dirty="0" err="1" smtClean="0"/>
              <a:t>Poner</a:t>
            </a:r>
            <a:r>
              <a:rPr lang="en-US" dirty="0" smtClean="0"/>
              <a:t> solo al final de la </a:t>
            </a:r>
            <a:r>
              <a:rPr lang="en-US" dirty="0" err="1" smtClean="0"/>
              <a:t>lectura</a:t>
            </a:r>
            <a:endParaRPr lang="en-US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5060430" y="6399084"/>
            <a:ext cx="3488983" cy="382005"/>
          </a:xfrm>
        </p:spPr>
        <p:txBody>
          <a:bodyPr lIns="0" tIns="36000" bIns="57600" anchor="t" anchorCtr="0">
            <a:noAutofit/>
          </a:bodyPr>
          <a:lstStyle>
            <a:lvl1pPr marL="0" marR="0" indent="0" algn="r" defTabSz="4572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 sz="2500" baseline="0">
                <a:latin typeface="+mj-lt"/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/>
            </a:pPr>
            <a:r>
              <a:rPr lang="en-US" dirty="0" smtClean="0"/>
              <a:t>Gloria a </a:t>
            </a:r>
            <a:r>
              <a:rPr lang="en-US" dirty="0" err="1" smtClean="0"/>
              <a:t>tí</a:t>
            </a:r>
            <a:r>
              <a:rPr lang="en-US" dirty="0" smtClean="0"/>
              <a:t>, </a:t>
            </a:r>
            <a:r>
              <a:rPr lang="en-US" dirty="0" err="1" smtClean="0"/>
              <a:t>Señor</a:t>
            </a:r>
            <a:r>
              <a:rPr lang="en-US" dirty="0" smtClean="0"/>
              <a:t> </a:t>
            </a:r>
            <a:r>
              <a:rPr lang="en-US" dirty="0" err="1" smtClean="0"/>
              <a:t>Jesús</a:t>
            </a:r>
            <a:endParaRPr lang="en-US" dirty="0"/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4658403" y="6399084"/>
            <a:ext cx="402027" cy="382588"/>
          </a:xfrm>
        </p:spPr>
        <p:txBody>
          <a:bodyPr rIns="0">
            <a:noAutofit/>
          </a:bodyPr>
          <a:lstStyle>
            <a:lvl1pPr>
              <a:defRPr sz="2400" b="1">
                <a:latin typeface="+mj-lt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 smtClean="0"/>
              <a:t>R.</a:t>
            </a:r>
            <a:endParaRPr lang="en-US" dirty="0"/>
          </a:p>
        </p:txBody>
      </p:sp>
    </p:spTree>
    <p:extLst/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rimera Lectu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36"/>
          <p:cNvSpPr/>
          <p:nvPr userDrawn="1"/>
        </p:nvSpPr>
        <p:spPr>
          <a:xfrm>
            <a:off x="579437" y="1181100"/>
            <a:ext cx="7961313" cy="53975"/>
          </a:xfrm>
          <a:prstGeom prst="rect">
            <a:avLst/>
          </a:prstGeom>
          <a:solidFill>
            <a:schemeClr val="accent1">
              <a:lumOff val="-7215"/>
            </a:schemeClr>
          </a:solidFill>
          <a:ln w="12700">
            <a:miter lim="400000"/>
          </a:ln>
        </p:spPr>
        <p:txBody>
          <a:bodyPr lIns="45719" rIns="45719"/>
          <a:lstStyle/>
          <a:p>
            <a:pPr>
              <a:defRPr sz="1800">
                <a:solidFill>
                  <a:srgbClr val="B22D09"/>
                </a:solidFill>
              </a:defRPr>
            </a:pPr>
            <a:endParaRPr/>
          </a:p>
        </p:txBody>
      </p:sp>
      <p:sp>
        <p:nvSpPr>
          <p:cNvPr id="26" name="TextBox 25"/>
          <p:cNvSpPr txBox="1"/>
          <p:nvPr userDrawn="1"/>
        </p:nvSpPr>
        <p:spPr>
          <a:xfrm>
            <a:off x="2768252" y="663879"/>
            <a:ext cx="92396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93200" y="1411200"/>
            <a:ext cx="8047037" cy="5303365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just" defTabSz="4572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 sz="2500" baseline="0">
                <a:latin typeface="+mj-lt"/>
                <a:ea typeface="Helvetica" charset="0"/>
                <a:cs typeface="Helvetica" charset="0"/>
              </a:defRPr>
            </a:lvl1pPr>
            <a:lvl2pPr marL="457200" marR="0" indent="0" algn="l" defTabSz="4572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/>
            </a:lvl2pPr>
          </a:lstStyle>
          <a:p>
            <a:pPr lvl="0"/>
            <a:r>
              <a:rPr lang="en-US" dirty="0" err="1" smtClean="0"/>
              <a:t>Contenido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493199" y="365127"/>
            <a:ext cx="8047037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cap="none" spc="0" normalizeH="0" baseline="0" dirty="0" err="1" smtClean="0">
                <a:ln>
                  <a:noFill/>
                </a:ln>
                <a:solidFill>
                  <a:srgbClr val="85280E"/>
                </a:solidFill>
                <a:effectLst/>
                <a:uFillTx/>
                <a:latin typeface="+mj-lt"/>
                <a:ea typeface="Helvetica" charset="0"/>
                <a:cs typeface="Helvetica" charset="0"/>
                <a:sym typeface="Calibri"/>
              </a:rPr>
              <a:t>Avisos</a:t>
            </a:r>
            <a:endParaRPr kumimoji="0" lang="en-US" sz="3600" b="1" i="0" u="none" strike="noStrike" cap="none" spc="0" normalizeH="0" baseline="0" dirty="0">
              <a:ln>
                <a:noFill/>
              </a:ln>
              <a:solidFill>
                <a:srgbClr val="85280E"/>
              </a:solidFill>
              <a:effectLst/>
              <a:uFillTx/>
              <a:latin typeface="+mj-lt"/>
              <a:ea typeface="Helvetica" charset="0"/>
              <a:cs typeface="Helvetica" charset="0"/>
              <a:sym typeface="Calibri"/>
            </a:endParaRPr>
          </a:p>
        </p:txBody>
      </p:sp>
    </p:spTree>
    <p:extLst/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9158941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0" r:id="rId2"/>
    <p:sldLayoutId id="2147483655" r:id="rId3"/>
    <p:sldLayoutId id="2147483656" r:id="rId4"/>
    <p:sldLayoutId id="2147483657" r:id="rId5"/>
    <p:sldLayoutId id="2147483659" r:id="rId6"/>
    <p:sldLayoutId id="2147483658" r:id="rId7"/>
  </p:sldLayoutIdLst>
  <p:transition spd="med"/>
  <p:timing>
    <p:tnLst>
      <p:par>
        <p:cTn id="1" dur="indefinite" restart="never" nodeType="tmRoot"/>
      </p:par>
    </p:tnLst>
  </p:timing>
  <p:txStyles>
    <p:titleStyle>
      <a:lvl1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0" baseline="0">
          <a:ln>
            <a:noFill/>
          </a:ln>
          <a:solidFill>
            <a:srgbClr val="85280E"/>
          </a:solidFill>
          <a:uFillTx/>
          <a:latin typeface="+mj-lt"/>
          <a:ea typeface="Helvetica" charset="0"/>
          <a:cs typeface="Helvetica" charset="0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0" marR="0" indent="4572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0" marR="0" indent="9144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0" marR="0" indent="13716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0" marR="0" indent="18288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titleStyle>
    <p:bodyStyle>
      <a:lvl1pPr marL="0" marR="0" indent="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None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457200" marR="0" indent="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None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914400" marR="0" indent="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None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1371600" marR="0" indent="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None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1828800" marR="0" indent="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None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2692400" marR="0" indent="-4064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3149600" marR="0" indent="-4064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3606800" marR="0" indent="-4064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4064000" marR="0" indent="-4064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theme/theme1.xml><?xml version="1.0" encoding="utf-8"?>
<a:theme xmlns:a="http://schemas.openxmlformats.org/drawingml/2006/main" name="Tema de Office">
  <a:themeElements>
    <a:clrScheme name="Tema de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A63212"/>
      </a:accent1>
      <a:accent2>
        <a:srgbClr val="E68230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Tema de Offic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Tema de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A63212"/>
      </a:accent1>
      <a:accent2>
        <a:srgbClr val="E68230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Tema de Offic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5" baseType="lpstr">
      <vt:lpstr>Arial</vt:lpstr>
      <vt:lpstr>Calibri</vt:lpstr>
      <vt:lpstr>Helvetica</vt:lpstr>
      <vt:lpstr>Helvetica Neue</vt:lpstr>
      <vt:lpstr>Tema de Office</vt:lpstr>
    </vt:vector>
  </TitlesOfParts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Ignacio</dc:creator>
  <cp:lastModifiedBy>Francisco Guridi</cp:lastModifiedBy>
  <cp:revision>63</cp:revision>
  <dcterms:modified xsi:type="dcterms:W3CDTF">2017-12-14T18:26:58Z</dcterms:modified>
</cp:coreProperties>
</file>