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5"/>
    <p:restoredTop sz="86375"/>
  </p:normalViewPr>
  <p:slideViewPr>
    <p:cSldViewPr snapToGrid="0">
      <p:cViewPr varScale="1">
        <p:scale>
          <a:sx n="142" d="100"/>
          <a:sy n="142" d="100"/>
        </p:scale>
        <p:origin x="3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7/1/18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55" y="2604274"/>
            <a:ext cx="8137525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/>
            </a:lvl1pPr>
          </a:lstStyle>
          <a:p>
            <a:r>
              <a:rPr lang="en-US" dirty="0" err="1" smtClean="0"/>
              <a:t>Titulo_ppt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61817" y="2064274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85280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Fecha_ppt</a:t>
            </a:r>
            <a:endParaRPr lang="en-US" dirty="0"/>
          </a:p>
        </p:txBody>
      </p:sp>
      <p:sp>
        <p:nvSpPr>
          <p:cNvPr id="9" name="Shape 30"/>
          <p:cNvSpPr/>
          <p:nvPr userDrawn="1"/>
        </p:nvSpPr>
        <p:spPr>
          <a:xfrm>
            <a:off x="457055" y="5863503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750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nge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Gloria a </a:t>
            </a:r>
            <a:r>
              <a:rPr lang="en-US" dirty="0" err="1" smtClean="0"/>
              <a:t>tí</a:t>
            </a:r>
            <a:r>
              <a:rPr lang="en-US" dirty="0" smtClean="0"/>
              <a:t>, </a:t>
            </a:r>
            <a:r>
              <a:rPr lang="en-US" dirty="0" err="1" smtClean="0"/>
              <a:t>Señor</a:t>
            </a:r>
            <a:r>
              <a:rPr lang="en-US" dirty="0" smtClean="0"/>
              <a:t> </a:t>
            </a:r>
            <a:r>
              <a:rPr lang="en-US" dirty="0" err="1" smtClean="0"/>
              <a:t>Jesús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3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0336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93199" y="365127"/>
            <a:ext cx="804703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Avisos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589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5" r:id="rId3"/>
    <p:sldLayoutId id="2147483656" r:id="rId4"/>
    <p:sldLayoutId id="2147483657" r:id="rId5"/>
    <p:sldLayoutId id="2147483659" r:id="rId6"/>
    <p:sldLayoutId id="2147483658" r:id="rId7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Helvetica</vt:lpstr>
      <vt:lpstr>Helvetica Neue</vt:lpstr>
      <vt:lpstr>Tema de Office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Francisco Guridi</cp:lastModifiedBy>
  <cp:revision>70</cp:revision>
  <dcterms:modified xsi:type="dcterms:W3CDTF">2018-07-02T00:40:45Z</dcterms:modified>
</cp:coreProperties>
</file>