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7" r:id="rId2"/>
    <p:sldId id="258" r:id="rId3"/>
    <p:sldId id="271" r:id="rId4"/>
    <p:sldId id="261" r:id="rId5"/>
    <p:sldId id="262" r:id="rId6"/>
    <p:sldId id="265" r:id="rId7"/>
    <p:sldId id="269" r:id="rId8"/>
    <p:sldId id="270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704" autoAdjust="0"/>
  </p:normalViewPr>
  <p:slideViewPr>
    <p:cSldViewPr>
      <p:cViewPr varScale="1">
        <p:scale>
          <a:sx n="86" d="100"/>
          <a:sy n="86" d="100"/>
        </p:scale>
        <p:origin x="11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0BE81-40CE-49A0-B072-D16B963CFEBB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2F147-4398-4049-840D-7960BD8389EA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339A7-2720-4AC0-9B61-ED9F040C2EAC}" type="slidenum">
              <a:rPr lang="hr-HR"/>
              <a:pPr>
                <a:defRPr/>
              </a:pPr>
              <a:t>1</a:t>
            </a:fld>
            <a:endParaRPr lang="hr-HR"/>
          </a:p>
        </p:txBody>
      </p:sp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1">
              <a:spcBef>
                <a:spcPct val="0"/>
              </a:spcBef>
            </a:pPr>
            <a:endParaRPr lang="hr-HR" dirty="0" smtClean="0">
              <a:solidFill>
                <a:srgbClr val="FFFF00"/>
              </a:solidFill>
            </a:endParaRP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fld id="{990F4A52-5AF9-4B63-B833-CA97E4D19CAD}" type="slidenum">
              <a:rPr lang="hr-HR" sz="1200">
                <a:cs typeface="+mn-cs"/>
              </a:rPr>
              <a:pPr algn="r">
                <a:defRPr/>
              </a:pPr>
              <a:t>1</a:t>
            </a:fld>
            <a:endParaRPr lang="hr-HR" sz="120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D495BC-83A6-4BFC-9CD1-C08E4E12A635}" type="datetimeFigureOut">
              <a:rPr lang="sr-Latn-CS" smtClean="0"/>
              <a:pPr/>
              <a:t>22.2.2021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FC1D794-881C-4332-BE21-68832D91987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7B77-7E37-44F4-844D-DADFB5991864}" type="slidenum">
              <a:rPr lang="hr-HR"/>
              <a:pPr/>
              <a:t>1</a:t>
            </a:fld>
            <a:endParaRPr lang="hr-HR" dirty="0"/>
          </a:p>
        </p:txBody>
      </p:sp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2571744"/>
            <a:ext cx="6858000" cy="170973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r-HR" sz="7300" b="1" dirty="0" smtClean="0"/>
              <a:t>SINJSKI PORTAL</a:t>
            </a:r>
            <a:r>
              <a:rPr lang="hr-HR" b="1" dirty="0" smtClean="0"/>
              <a:t/>
            </a:r>
            <a:br>
              <a:rPr lang="hr-HR" b="1" dirty="0" smtClean="0"/>
            </a:br>
            <a:r>
              <a:rPr lang="hr-HR" sz="3100" b="1" dirty="0" smtClean="0"/>
              <a:t>Web aplikacija sa svim novostima u gradu Sinju</a:t>
            </a:r>
            <a:endParaRPr lang="hr-HR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28662" y="285728"/>
            <a:ext cx="7467600" cy="1344612"/>
          </a:xfrm>
        </p:spPr>
        <p:txBody>
          <a:bodyPr anchor="ctr"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hr-HR" sz="1800" dirty="0"/>
              <a:t>SVEUČILIŠTE U SPLITU</a:t>
            </a:r>
          </a:p>
          <a:p>
            <a:pPr marL="0" indent="0" algn="ctr">
              <a:buFont typeface="Wingdings" pitchFamily="2" charset="2"/>
              <a:buNone/>
            </a:pPr>
            <a:r>
              <a:rPr lang="hr-HR" sz="1800" dirty="0" smtClean="0"/>
              <a:t>FAKULTET ELEKTROTEHNIKE, STROJARSTVA I BRODOGRADNJE</a:t>
            </a:r>
            <a:endParaRPr lang="hr-HR" sz="1800" dirty="0">
              <a:solidFill>
                <a:srgbClr val="FFFFF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72066" y="5214950"/>
            <a:ext cx="3619496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spcBef>
                <a:spcPts val="700"/>
              </a:spcBef>
              <a:buClr>
                <a:schemeClr val="accent2"/>
              </a:buClr>
              <a:buSzPct val="60000"/>
              <a:buFont typeface="Arial" charset="0"/>
              <a:buNone/>
            </a:pPr>
            <a:r>
              <a:rPr lang="hr-HR" sz="2400" dirty="0" smtClean="0">
                <a:solidFill>
                  <a:srgbClr val="FFFFFF"/>
                </a:solidFill>
                <a:latin typeface="Tw Cen MT" pitchFamily="34" charset="-18"/>
              </a:rPr>
              <a:t>Student: Ivan Gusić</a:t>
            </a:r>
            <a:endParaRPr lang="hr-HR" sz="2400" dirty="0">
              <a:solidFill>
                <a:srgbClr val="FFFFFF"/>
              </a:solidFill>
              <a:latin typeface="Tw Cen MT" pitchFamily="34" charset="-18"/>
            </a:endParaRPr>
          </a:p>
          <a:p>
            <a:pPr algn="r">
              <a:spcBef>
                <a:spcPts val="700"/>
              </a:spcBef>
              <a:buClr>
                <a:schemeClr val="accent2"/>
              </a:buClr>
              <a:buSzPct val="60000"/>
              <a:buFont typeface="Arial" charset="0"/>
              <a:buNone/>
            </a:pPr>
            <a:r>
              <a:rPr lang="hr-HR" dirty="0" smtClean="0">
                <a:solidFill>
                  <a:srgbClr val="FFFFFF"/>
                </a:solidFill>
              </a:rPr>
              <a:t>Mentor: </a:t>
            </a:r>
            <a:r>
              <a:rPr lang="hr-HR" dirty="0" smtClean="0">
                <a:solidFill>
                  <a:srgbClr val="FFFFFF"/>
                </a:solidFill>
              </a:rPr>
              <a:t>Mario Čagalj</a:t>
            </a:r>
            <a:endParaRPr lang="hr-H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Sinjski portal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Naslovnica</a:t>
            </a:r>
            <a:endParaRPr lang="hr-HR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Vijesti</a:t>
            </a:r>
            <a:endParaRPr lang="hr-HR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Oglasnik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Udruge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Natječaji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hr-HR" dirty="0" smtClean="0"/>
              <a:t>Prijava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8650" y="10968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hr-HR" sz="4050" b="1" dirty="0" smtClean="0">
                <a:solidFill>
                  <a:schemeClr val="tx1"/>
                </a:solidFill>
              </a:rPr>
              <a:t>Razvoj </a:t>
            </a:r>
            <a:r>
              <a:rPr lang="hr-HR" sz="4050" b="1" dirty="0">
                <a:solidFill>
                  <a:schemeClr val="tx1"/>
                </a:solidFill>
              </a:rPr>
              <a:t>projekta</a:t>
            </a:r>
            <a:endParaRPr lang="hr-HR" sz="4050" b="1" dirty="0">
              <a:solidFill>
                <a:schemeClr val="tx1"/>
              </a:solidFill>
            </a:endParaRPr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1822020" y="2671967"/>
            <a:ext cx="6523195" cy="1772925"/>
            <a:chOff x="1633635" y="1755670"/>
            <a:chExt cx="6682781" cy="1816297"/>
          </a:xfrm>
          <a:solidFill>
            <a:sysClr val="window" lastClr="FFFFFF"/>
          </a:solidFill>
        </p:grpSpPr>
        <p:sp>
          <p:nvSpPr>
            <p:cNvPr id="4" name="Block Arc 73">
              <a:extLst>
                <a:ext uri="{FF2B5EF4-FFF2-40B4-BE49-F238E27FC236}">
                  <a16:creationId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15">
                <a:defRPr/>
              </a:pPr>
              <a:endParaRPr lang="ko-KR" altLang="en-US" sz="9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" name="Rectangle 74">
              <a:extLst>
                <a:ext uri="{FF2B5EF4-FFF2-40B4-BE49-F238E27FC236}">
                  <a16:creationId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15">
                <a:defRPr/>
              </a:pPr>
              <a:endParaRPr lang="ko-KR" altLang="en-US" sz="9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" name="Rectangle 75">
              <a:extLst>
                <a:ext uri="{FF2B5EF4-FFF2-40B4-BE49-F238E27FC236}">
                  <a16:creationId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15">
                <a:defRPr/>
              </a:pPr>
              <a:endParaRPr lang="ko-KR" altLang="en-US" sz="9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1804875" y="2441572"/>
            <a:ext cx="567063" cy="567063"/>
          </a:xfrm>
          <a:prstGeom prst="rect">
            <a:avLst/>
          </a:prstGeom>
          <a:solidFill>
            <a:schemeClr val="tx1"/>
          </a:solidFill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kstniOkvir 9"/>
          <p:cNvSpPr txBox="1"/>
          <p:nvPr/>
        </p:nvSpPr>
        <p:spPr>
          <a:xfrm>
            <a:off x="1918155" y="2466052"/>
            <a:ext cx="469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82">
            <a:extLst>
              <a:ext uri="{FF2B5EF4-FFF2-40B4-BE49-F238E27FC236}">
                <a16:creationId xmlns:a16="http://schemas.microsoft.com/office/drawing/2014/main" id="{A8F7D23A-7556-412B-8917-529386805B9C}"/>
              </a:ext>
            </a:extLst>
          </p:cNvPr>
          <p:cNvSpPr/>
          <p:nvPr/>
        </p:nvSpPr>
        <p:spPr>
          <a:xfrm>
            <a:off x="3313376" y="2543954"/>
            <a:ext cx="326308" cy="32630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Chevron 50">
            <a:extLst>
              <a:ext uri="{FF2B5EF4-FFF2-40B4-BE49-F238E27FC236}">
                <a16:creationId xmlns:a16="http://schemas.microsoft.com/office/drawing/2014/main" id="{85B8F83E-C5DD-4653-8B7B-EA3781FD77B7}"/>
              </a:ext>
            </a:extLst>
          </p:cNvPr>
          <p:cNvSpPr/>
          <p:nvPr/>
        </p:nvSpPr>
        <p:spPr>
          <a:xfrm>
            <a:off x="3396738" y="2619263"/>
            <a:ext cx="177390" cy="17739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4400466" y="2425068"/>
            <a:ext cx="567063" cy="567063"/>
          </a:xfrm>
          <a:prstGeom prst="rect">
            <a:avLst/>
          </a:prstGeom>
          <a:solidFill>
            <a:schemeClr val="tx1"/>
          </a:solidFill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6831598" y="2418236"/>
            <a:ext cx="567063" cy="567063"/>
          </a:xfrm>
          <a:prstGeom prst="rect">
            <a:avLst/>
          </a:prstGeom>
          <a:solidFill>
            <a:schemeClr val="tx1"/>
          </a:solidFill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5898721" y="4126220"/>
            <a:ext cx="567063" cy="567063"/>
          </a:xfrm>
          <a:prstGeom prst="rect">
            <a:avLst/>
          </a:prstGeom>
          <a:solidFill>
            <a:schemeClr val="tx1"/>
          </a:solidFill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3177440" y="4120049"/>
            <a:ext cx="567063" cy="567063"/>
          </a:xfrm>
          <a:prstGeom prst="rect">
            <a:avLst/>
          </a:prstGeom>
          <a:solidFill>
            <a:schemeClr val="tx1"/>
          </a:solidFill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Oval 82">
            <a:extLst>
              <a:ext uri="{FF2B5EF4-FFF2-40B4-BE49-F238E27FC236}">
                <a16:creationId xmlns:a16="http://schemas.microsoft.com/office/drawing/2014/main" id="{A8F7D23A-7556-412B-8917-529386805B9C}"/>
              </a:ext>
            </a:extLst>
          </p:cNvPr>
          <p:cNvSpPr/>
          <p:nvPr/>
        </p:nvSpPr>
        <p:spPr>
          <a:xfrm>
            <a:off x="8137091" y="3406518"/>
            <a:ext cx="326308" cy="32630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Oval 82">
            <a:extLst>
              <a:ext uri="{FF2B5EF4-FFF2-40B4-BE49-F238E27FC236}">
                <a16:creationId xmlns:a16="http://schemas.microsoft.com/office/drawing/2014/main" id="{A8F7D23A-7556-412B-8917-529386805B9C}"/>
              </a:ext>
            </a:extLst>
          </p:cNvPr>
          <p:cNvSpPr/>
          <p:nvPr/>
        </p:nvSpPr>
        <p:spPr>
          <a:xfrm>
            <a:off x="5771269" y="2534124"/>
            <a:ext cx="326308" cy="32630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Chevron 50">
            <a:extLst>
              <a:ext uri="{FF2B5EF4-FFF2-40B4-BE49-F238E27FC236}">
                <a16:creationId xmlns:a16="http://schemas.microsoft.com/office/drawing/2014/main" id="{85B8F83E-C5DD-4653-8B7B-EA3781FD77B7}"/>
              </a:ext>
            </a:extLst>
          </p:cNvPr>
          <p:cNvSpPr/>
          <p:nvPr/>
        </p:nvSpPr>
        <p:spPr>
          <a:xfrm>
            <a:off x="5849980" y="2608726"/>
            <a:ext cx="177390" cy="17739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0" name="Oval 82">
            <a:extLst>
              <a:ext uri="{FF2B5EF4-FFF2-40B4-BE49-F238E27FC236}">
                <a16:creationId xmlns:a16="http://schemas.microsoft.com/office/drawing/2014/main" id="{A8F7D23A-7556-412B-8917-529386805B9C}"/>
              </a:ext>
            </a:extLst>
          </p:cNvPr>
          <p:cNvSpPr/>
          <p:nvPr/>
        </p:nvSpPr>
        <p:spPr>
          <a:xfrm>
            <a:off x="4663091" y="4245007"/>
            <a:ext cx="326308" cy="32630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15">
              <a:defRPr/>
            </a:pPr>
            <a:endParaRPr lang="ko-KR" altLang="en-US" sz="9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Chevron 50">
            <a:extLst>
              <a:ext uri="{FF2B5EF4-FFF2-40B4-BE49-F238E27FC236}">
                <a16:creationId xmlns:a16="http://schemas.microsoft.com/office/drawing/2014/main" id="{85B8F83E-C5DD-4653-8B7B-EA3781FD77B7}"/>
              </a:ext>
            </a:extLst>
          </p:cNvPr>
          <p:cNvSpPr/>
          <p:nvPr/>
        </p:nvSpPr>
        <p:spPr>
          <a:xfrm rot="5400000">
            <a:off x="8212799" y="3487523"/>
            <a:ext cx="177390" cy="17739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3" name="Chevron 50">
            <a:extLst>
              <a:ext uri="{FF2B5EF4-FFF2-40B4-BE49-F238E27FC236}">
                <a16:creationId xmlns:a16="http://schemas.microsoft.com/office/drawing/2014/main" id="{85B8F83E-C5DD-4653-8B7B-EA3781FD77B7}"/>
              </a:ext>
            </a:extLst>
          </p:cNvPr>
          <p:cNvSpPr/>
          <p:nvPr/>
        </p:nvSpPr>
        <p:spPr>
          <a:xfrm rot="10800000">
            <a:off x="4729459" y="4321351"/>
            <a:ext cx="177390" cy="17739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TekstniOkvir 24"/>
          <p:cNvSpPr txBox="1"/>
          <p:nvPr/>
        </p:nvSpPr>
        <p:spPr>
          <a:xfrm>
            <a:off x="4522133" y="2430329"/>
            <a:ext cx="596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kstniOkvir 25"/>
          <p:cNvSpPr txBox="1"/>
          <p:nvPr/>
        </p:nvSpPr>
        <p:spPr>
          <a:xfrm>
            <a:off x="6958435" y="2441572"/>
            <a:ext cx="627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>
                <a:solidFill>
                  <a:schemeClr val="bg1"/>
                </a:solidFill>
              </a:rPr>
              <a:t>3</a:t>
            </a:r>
            <a:endParaRPr lang="hr-HR" sz="3000" dirty="0">
              <a:solidFill>
                <a:schemeClr val="bg1"/>
              </a:solidFill>
            </a:endParaRPr>
          </a:p>
        </p:txBody>
      </p:sp>
      <p:sp>
        <p:nvSpPr>
          <p:cNvPr id="27" name="TekstniOkvir 26"/>
          <p:cNvSpPr txBox="1"/>
          <p:nvPr/>
        </p:nvSpPr>
        <p:spPr>
          <a:xfrm>
            <a:off x="6002249" y="4131292"/>
            <a:ext cx="56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>
                <a:solidFill>
                  <a:schemeClr val="bg1"/>
                </a:solidFill>
              </a:rPr>
              <a:t>4</a:t>
            </a:r>
            <a:endParaRPr lang="hr-HR" sz="3000" dirty="0">
              <a:solidFill>
                <a:schemeClr val="bg1"/>
              </a:solidFill>
            </a:endParaRPr>
          </a:p>
        </p:txBody>
      </p:sp>
      <p:sp>
        <p:nvSpPr>
          <p:cNvPr id="28" name="TekstniOkvir 27"/>
          <p:cNvSpPr txBox="1"/>
          <p:nvPr/>
        </p:nvSpPr>
        <p:spPr>
          <a:xfrm>
            <a:off x="3299585" y="4142881"/>
            <a:ext cx="559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000" dirty="0">
                <a:solidFill>
                  <a:schemeClr val="bg1"/>
                </a:solidFill>
              </a:rPr>
              <a:t>5</a:t>
            </a:r>
            <a:endParaRPr lang="hr-HR" sz="3000" dirty="0">
              <a:solidFill>
                <a:schemeClr val="bg1"/>
              </a:solidFill>
            </a:endParaRPr>
          </a:p>
        </p:txBody>
      </p:sp>
      <p:sp>
        <p:nvSpPr>
          <p:cNvPr id="29" name="TekstniOkvir 28"/>
          <p:cNvSpPr txBox="1"/>
          <p:nvPr/>
        </p:nvSpPr>
        <p:spPr>
          <a:xfrm>
            <a:off x="1540241" y="3128260"/>
            <a:ext cx="110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b="1" dirty="0" err="1"/>
              <a:t>Low-fidelity</a:t>
            </a:r>
            <a:r>
              <a:rPr lang="hr-HR" sz="1350" b="1" dirty="0">
                <a:solidFill>
                  <a:schemeClr val="bg1"/>
                </a:solidFill>
              </a:rPr>
              <a:t> prototip</a:t>
            </a:r>
            <a:endParaRPr lang="hr-HR" sz="1350" b="1" dirty="0">
              <a:solidFill>
                <a:schemeClr val="bg1"/>
              </a:solidFill>
            </a:endParaRPr>
          </a:p>
        </p:txBody>
      </p:sp>
      <p:sp>
        <p:nvSpPr>
          <p:cNvPr id="30" name="TekstniOkvir 29"/>
          <p:cNvSpPr txBox="1"/>
          <p:nvPr/>
        </p:nvSpPr>
        <p:spPr>
          <a:xfrm>
            <a:off x="4092315" y="3128260"/>
            <a:ext cx="11827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b="1" dirty="0" err="1"/>
              <a:t>High-fidelity</a:t>
            </a:r>
            <a:r>
              <a:rPr lang="hr-HR" sz="1350" b="1" dirty="0">
                <a:solidFill>
                  <a:schemeClr val="bg1"/>
                </a:solidFill>
              </a:rPr>
              <a:t> </a:t>
            </a:r>
            <a:r>
              <a:rPr lang="hr-HR" sz="1350" b="1" dirty="0">
                <a:solidFill>
                  <a:schemeClr val="bg1"/>
                </a:solidFill>
              </a:rPr>
              <a:t>prototip</a:t>
            </a:r>
            <a:endParaRPr lang="hr-HR" sz="1350" b="1" dirty="0">
              <a:solidFill>
                <a:schemeClr val="bg1"/>
              </a:solidFill>
            </a:endParaRPr>
          </a:p>
        </p:txBody>
      </p:sp>
      <p:sp>
        <p:nvSpPr>
          <p:cNvPr id="31" name="TekstniOkvir 30"/>
          <p:cNvSpPr txBox="1"/>
          <p:nvPr/>
        </p:nvSpPr>
        <p:spPr>
          <a:xfrm>
            <a:off x="6565693" y="3135930"/>
            <a:ext cx="11235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b="1" dirty="0" err="1"/>
              <a:t>Gatsby</a:t>
            </a:r>
            <a:endParaRPr lang="hr-HR" sz="1350" b="1" dirty="0"/>
          </a:p>
        </p:txBody>
      </p:sp>
      <p:sp>
        <p:nvSpPr>
          <p:cNvPr id="32" name="TekstniOkvir 31"/>
          <p:cNvSpPr txBox="1"/>
          <p:nvPr/>
        </p:nvSpPr>
        <p:spPr>
          <a:xfrm>
            <a:off x="5692585" y="4791811"/>
            <a:ext cx="981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b="1" dirty="0" err="1"/>
              <a:t>GitHub</a:t>
            </a:r>
            <a:endParaRPr lang="hr-HR" sz="1350" b="1" dirty="0"/>
          </a:p>
        </p:txBody>
      </p:sp>
      <p:sp>
        <p:nvSpPr>
          <p:cNvPr id="33" name="TekstniOkvir 32"/>
          <p:cNvSpPr txBox="1"/>
          <p:nvPr/>
        </p:nvSpPr>
        <p:spPr>
          <a:xfrm>
            <a:off x="2968054" y="4791811"/>
            <a:ext cx="989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350" b="1" dirty="0" err="1"/>
              <a:t>Netlify</a:t>
            </a:r>
            <a:endParaRPr lang="hr-HR" sz="1350" b="1" dirty="0"/>
          </a:p>
        </p:txBody>
      </p:sp>
    </p:spTree>
    <p:extLst>
      <p:ext uri="{BB962C8B-B14F-4D97-AF65-F5344CB8AC3E}">
        <p14:creationId xmlns:p14="http://schemas.microsoft.com/office/powerpoint/2010/main" val="2993436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703" y="60128"/>
            <a:ext cx="7772400" cy="914400"/>
          </a:xfrm>
        </p:spPr>
        <p:txBody>
          <a:bodyPr/>
          <a:lstStyle/>
          <a:p>
            <a:pPr algn="ctr"/>
            <a:r>
              <a:rPr lang="hr-HR" dirty="0" err="1" smtClean="0"/>
              <a:t>Low</a:t>
            </a:r>
            <a:r>
              <a:rPr lang="hr-HR" dirty="0" smtClean="0"/>
              <a:t> </a:t>
            </a:r>
            <a:r>
              <a:rPr lang="hr-HR" dirty="0" err="1" smtClean="0"/>
              <a:t>fidelity</a:t>
            </a:r>
            <a:r>
              <a:rPr lang="hr-HR" dirty="0" smtClean="0"/>
              <a:t> prototip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9" y="901200"/>
            <a:ext cx="2353592" cy="2700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67" y="3827284"/>
            <a:ext cx="2288466" cy="2700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0" y="3827284"/>
            <a:ext cx="2353592" cy="2700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09" y="908720"/>
            <a:ext cx="2460871" cy="2693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67" y="908720"/>
            <a:ext cx="2288466" cy="26933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04" y="3827284"/>
            <a:ext cx="2450876" cy="2700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114" y="69479"/>
            <a:ext cx="7772400" cy="684688"/>
          </a:xfrm>
        </p:spPr>
        <p:txBody>
          <a:bodyPr/>
          <a:lstStyle/>
          <a:p>
            <a:pPr algn="ctr"/>
            <a:r>
              <a:rPr lang="hr-HR" dirty="0" err="1" smtClean="0"/>
              <a:t>High</a:t>
            </a:r>
            <a:r>
              <a:rPr lang="hr-HR" dirty="0" smtClean="0"/>
              <a:t> </a:t>
            </a:r>
            <a:r>
              <a:rPr lang="hr-HR" dirty="0" err="1" smtClean="0"/>
              <a:t>fidelity</a:t>
            </a:r>
            <a:r>
              <a:rPr lang="hr-HR" dirty="0" smtClean="0"/>
              <a:t> prototip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5" y="877954"/>
            <a:ext cx="2316801" cy="278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877954"/>
            <a:ext cx="2316801" cy="2781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5" y="877954"/>
            <a:ext cx="2316801" cy="2782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14" y="3759386"/>
            <a:ext cx="2316801" cy="2845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5" y="3759386"/>
            <a:ext cx="2316801" cy="2845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5" y="3778002"/>
            <a:ext cx="2316801" cy="2826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304" y="512064"/>
            <a:ext cx="7772400" cy="684688"/>
          </a:xfrm>
        </p:spPr>
        <p:txBody>
          <a:bodyPr/>
          <a:lstStyle/>
          <a:p>
            <a:pPr algn="ctr"/>
            <a:r>
              <a:rPr lang="hr-HR" dirty="0" smtClean="0"/>
              <a:t>Demo</a:t>
            </a:r>
            <a:endParaRPr lang="hr-H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7504" y="6258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1350772" y="2060848"/>
            <a:ext cx="665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dirty="0"/>
              <a:t>https://sinjski-portal.netlify.app/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309447"/>
            <a:ext cx="7772400" cy="914400"/>
          </a:xfrm>
        </p:spPr>
        <p:txBody>
          <a:bodyPr/>
          <a:lstStyle/>
          <a:p>
            <a:r>
              <a:rPr lang="hr-HR" dirty="0" smtClean="0"/>
              <a:t>Performanse</a:t>
            </a:r>
            <a:endParaRPr lang="hr-H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57301"/>
            <a:ext cx="8784976" cy="5412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857232"/>
            <a:ext cx="7772400" cy="2988374"/>
          </a:xfrm>
        </p:spPr>
        <p:txBody>
          <a:bodyPr/>
          <a:lstStyle/>
          <a:p>
            <a:pPr algn="ctr"/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Hvala na pozornosti!!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pPr algn="ctr"/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278</TotalTime>
  <Words>56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Corbel</vt:lpstr>
      <vt:lpstr>Tw Cen MT</vt:lpstr>
      <vt:lpstr>Wingdings</vt:lpstr>
      <vt:lpstr>Wingdings 2</vt:lpstr>
      <vt:lpstr>Wingdings 3</vt:lpstr>
      <vt:lpstr>Metro</vt:lpstr>
      <vt:lpstr>SINJSKI PORTAL Web aplikacija sa svim novostima u gradu Sinju</vt:lpstr>
      <vt:lpstr>Sinjski portal</vt:lpstr>
      <vt:lpstr>Razvoj projekta</vt:lpstr>
      <vt:lpstr>Low fidelity prototip</vt:lpstr>
      <vt:lpstr>High fidelity prototip</vt:lpstr>
      <vt:lpstr>Demo</vt:lpstr>
      <vt:lpstr>Performanse</vt:lpstr>
      <vt:lpstr>   Hvala na pozornosti!!</vt:lpstr>
    </vt:vector>
  </TitlesOfParts>
  <Company>eXPerience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Sinjski-portal</dc:title>
  <dc:creator>Ivan Gusić</dc:creator>
  <cp:lastModifiedBy>Ivan</cp:lastModifiedBy>
  <cp:revision>42</cp:revision>
  <dcterms:created xsi:type="dcterms:W3CDTF">2016-09-28T11:30:34Z</dcterms:created>
  <dcterms:modified xsi:type="dcterms:W3CDTF">2021-02-22T14:50:19Z</dcterms:modified>
</cp:coreProperties>
</file>