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5"/>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2"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263" r:id="rId48"/>
    <p:sldId id="307" r:id="rId49"/>
    <p:sldId id="308" r:id="rId50"/>
    <p:sldId id="309" r:id="rId51"/>
    <p:sldId id="312" r:id="rId52"/>
    <p:sldId id="313" r:id="rId53"/>
    <p:sldId id="314" r:id="rId54"/>
    <p:sldId id="315" r:id="rId55"/>
    <p:sldId id="316" r:id="rId56"/>
    <p:sldId id="317" r:id="rId57"/>
    <p:sldId id="318" r:id="rId58"/>
    <p:sldId id="338" r:id="rId59"/>
    <p:sldId id="339" r:id="rId60"/>
    <p:sldId id="337" r:id="rId61"/>
    <p:sldId id="320" r:id="rId62"/>
    <p:sldId id="321" r:id="rId63"/>
    <p:sldId id="322" r:id="rId64"/>
    <p:sldId id="336" r:id="rId65"/>
    <p:sldId id="323" r:id="rId66"/>
    <p:sldId id="345" r:id="rId67"/>
    <p:sldId id="262" r:id="rId68"/>
    <p:sldId id="319" r:id="rId69"/>
    <p:sldId id="324" r:id="rId70"/>
    <p:sldId id="325" r:id="rId71"/>
    <p:sldId id="326" r:id="rId72"/>
    <p:sldId id="327" r:id="rId73"/>
    <p:sldId id="328" r:id="rId74"/>
    <p:sldId id="332" r:id="rId75"/>
    <p:sldId id="333" r:id="rId76"/>
    <p:sldId id="346" r:id="rId77"/>
    <p:sldId id="334" r:id="rId78"/>
    <p:sldId id="335" r:id="rId79"/>
    <p:sldId id="347" r:id="rId80"/>
    <p:sldId id="330" r:id="rId81"/>
    <p:sldId id="329" r:id="rId82"/>
    <p:sldId id="331" r:id="rId83"/>
    <p:sldId id="340" r:id="rId84"/>
    <p:sldId id="341" r:id="rId85"/>
    <p:sldId id="342" r:id="rId86"/>
    <p:sldId id="343" r:id="rId87"/>
    <p:sldId id="344" r:id="rId88"/>
    <p:sldId id="352" r:id="rId89"/>
    <p:sldId id="348" r:id="rId90"/>
    <p:sldId id="351" r:id="rId91"/>
    <p:sldId id="350" r:id="rId92"/>
    <p:sldId id="357" r:id="rId93"/>
    <p:sldId id="359" r:id="rId94"/>
    <p:sldId id="358" r:id="rId95"/>
    <p:sldId id="360" r:id="rId96"/>
    <p:sldId id="353" r:id="rId97"/>
    <p:sldId id="354" r:id="rId98"/>
    <p:sldId id="355" r:id="rId99"/>
    <p:sldId id="356" r:id="rId100"/>
    <p:sldId id="362" r:id="rId101"/>
    <p:sldId id="363" r:id="rId102"/>
    <p:sldId id="361" r:id="rId103"/>
    <p:sldId id="364" r:id="rId10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415F3-4F8B-417A-B1FD-99C2B8F33728}" type="datetimeFigureOut">
              <a:rPr lang="en-GB" smtClean="0"/>
              <a:t>30/10/2022</a:t>
            </a:fld>
            <a:endParaRPr lang="en-GB"/>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4D977-75F3-41FD-B2D3-8FA3CE5AAF63}" type="slidenum">
              <a:rPr lang="en-GB" smtClean="0"/>
              <a:t>‹#›</a:t>
            </a:fld>
            <a:endParaRPr lang="en-GB"/>
          </a:p>
        </p:txBody>
      </p:sp>
    </p:spTree>
    <p:extLst>
      <p:ext uri="{BB962C8B-B14F-4D97-AF65-F5344CB8AC3E}">
        <p14:creationId xmlns:p14="http://schemas.microsoft.com/office/powerpoint/2010/main" val="337001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4FD744F0-26B9-4010-8EBF-C4F1ABEBB83E}" type="datetime1">
              <a:rPr lang="tr-TR" smtClean="0"/>
              <a:t>30.10.2022</a:t>
            </a:fld>
            <a:endParaRPr lang="tr-TR"/>
          </a:p>
        </p:txBody>
      </p:sp>
      <p:sp>
        <p:nvSpPr>
          <p:cNvPr id="5" name="Altbilgi Yer Tutucusu 4"/>
          <p:cNvSpPr>
            <a:spLocks noGrp="1"/>
          </p:cNvSpPr>
          <p:nvPr>
            <p:ph type="ftr" sz="quarter" idx="11"/>
          </p:nvPr>
        </p:nvSpPr>
        <p:spPr/>
        <p:txBody>
          <a:bodyPr/>
          <a:lstStyle/>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335179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4561C3B-BA18-4C7A-A261-9D114E82FC03}" type="datetime1">
              <a:rPr lang="tr-TR" smtClean="0"/>
              <a:t>30.10.2022</a:t>
            </a:fld>
            <a:endParaRPr lang="tr-TR"/>
          </a:p>
        </p:txBody>
      </p:sp>
      <p:sp>
        <p:nvSpPr>
          <p:cNvPr id="5" name="Altbilgi Yer Tutucusu 4"/>
          <p:cNvSpPr>
            <a:spLocks noGrp="1"/>
          </p:cNvSpPr>
          <p:nvPr>
            <p:ph type="ftr" sz="quarter" idx="11"/>
          </p:nvPr>
        </p:nvSpPr>
        <p:spPr/>
        <p:txBody>
          <a:bodyPr/>
          <a:lstStyle/>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213862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EC7BFB6-11F6-4006-B501-90106D23701F}" type="datetime1">
              <a:rPr lang="tr-TR" smtClean="0"/>
              <a:t>30.10.2022</a:t>
            </a:fld>
            <a:endParaRPr lang="tr-TR"/>
          </a:p>
        </p:txBody>
      </p:sp>
      <p:sp>
        <p:nvSpPr>
          <p:cNvPr id="5" name="Altbilgi Yer Tutucusu 4"/>
          <p:cNvSpPr>
            <a:spLocks noGrp="1"/>
          </p:cNvSpPr>
          <p:nvPr>
            <p:ph type="ftr" sz="quarter" idx="11"/>
          </p:nvPr>
        </p:nvSpPr>
        <p:spPr/>
        <p:txBody>
          <a:bodyPr/>
          <a:lstStyle/>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358174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C5CA4488-80B3-48E7-A98E-BB4EDE4B543E}" type="datetime1">
              <a:rPr lang="tr-TR" smtClean="0"/>
              <a:t>30.10.2022</a:t>
            </a:fld>
            <a:endParaRPr lang="tr-TR"/>
          </a:p>
        </p:txBody>
      </p:sp>
      <p:sp>
        <p:nvSpPr>
          <p:cNvPr id="5" name="Altbilgi Yer Tutucusu 4"/>
          <p:cNvSpPr>
            <a:spLocks noGrp="1"/>
          </p:cNvSpPr>
          <p:nvPr>
            <p:ph type="ftr" sz="quarter" idx="11"/>
          </p:nvPr>
        </p:nvSpPr>
        <p:spPr/>
        <p:txBody>
          <a:bodyPr/>
          <a:lstStyle/>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126639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AA5B46BE-D7C7-447F-8F8D-CF298CC2F3AE}" type="datetime1">
              <a:rPr lang="tr-TR" smtClean="0"/>
              <a:t>30.10.2022</a:t>
            </a:fld>
            <a:endParaRPr lang="tr-TR"/>
          </a:p>
        </p:txBody>
      </p:sp>
      <p:sp>
        <p:nvSpPr>
          <p:cNvPr id="5" name="Altbilgi Yer Tutucusu 4"/>
          <p:cNvSpPr>
            <a:spLocks noGrp="1"/>
          </p:cNvSpPr>
          <p:nvPr>
            <p:ph type="ftr" sz="quarter" idx="11"/>
          </p:nvPr>
        </p:nvSpPr>
        <p:spPr/>
        <p:txBody>
          <a:bodyPr/>
          <a:lstStyle/>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394295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7821E40-DC15-4CCC-A9A1-9C00AA21C809}" type="datetime1">
              <a:rPr lang="tr-TR" smtClean="0"/>
              <a:t>30.10.2022</a:t>
            </a:fld>
            <a:endParaRPr lang="tr-TR"/>
          </a:p>
        </p:txBody>
      </p:sp>
      <p:sp>
        <p:nvSpPr>
          <p:cNvPr id="6" name="Altbilgi Yer Tutucusu 5"/>
          <p:cNvSpPr>
            <a:spLocks noGrp="1"/>
          </p:cNvSpPr>
          <p:nvPr>
            <p:ph type="ftr" sz="quarter" idx="11"/>
          </p:nvPr>
        </p:nvSpPr>
        <p:spPr/>
        <p:txBody>
          <a:bodyPr/>
          <a:lstStyle/>
          <a:p>
            <a:endParaRPr lang="en-GB" dirty="0"/>
          </a:p>
        </p:txBody>
      </p:sp>
      <p:sp>
        <p:nvSpPr>
          <p:cNvPr id="7" name="Slayt Numarası Yer Tutucusu 6"/>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163850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28236CA0-A2C2-4350-8D81-D0CDD57AAFAE}" type="datetime1">
              <a:rPr lang="tr-TR" smtClean="0"/>
              <a:t>30.10.2022</a:t>
            </a:fld>
            <a:endParaRPr lang="tr-TR"/>
          </a:p>
        </p:txBody>
      </p:sp>
      <p:sp>
        <p:nvSpPr>
          <p:cNvPr id="8" name="Altbilgi Yer Tutucusu 7"/>
          <p:cNvSpPr>
            <a:spLocks noGrp="1"/>
          </p:cNvSpPr>
          <p:nvPr>
            <p:ph type="ftr" sz="quarter" idx="11"/>
          </p:nvPr>
        </p:nvSpPr>
        <p:spPr/>
        <p:txBody>
          <a:bodyPr/>
          <a:lstStyle/>
          <a:p>
            <a:endParaRPr lang="en-GB" dirty="0"/>
          </a:p>
        </p:txBody>
      </p:sp>
      <p:sp>
        <p:nvSpPr>
          <p:cNvPr id="9" name="Slayt Numarası Yer Tutucusu 8"/>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105721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3DB67635-1D46-4F79-9807-14CEEF63A55A}" type="datetime1">
              <a:rPr lang="tr-TR" smtClean="0"/>
              <a:t>30.10.2022</a:t>
            </a:fld>
            <a:endParaRPr lang="tr-TR"/>
          </a:p>
        </p:txBody>
      </p:sp>
      <p:sp>
        <p:nvSpPr>
          <p:cNvPr id="4" name="Altbilgi Yer Tutucusu 3"/>
          <p:cNvSpPr>
            <a:spLocks noGrp="1"/>
          </p:cNvSpPr>
          <p:nvPr>
            <p:ph type="ftr" sz="quarter" idx="11"/>
          </p:nvPr>
        </p:nvSpPr>
        <p:spPr/>
        <p:txBody>
          <a:bodyPr/>
          <a:lstStyle/>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72447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3D68603-BBE0-40B8-858E-FF0616994CE0}" type="datetime1">
              <a:rPr lang="tr-TR" smtClean="0"/>
              <a:t>30.10.2022</a:t>
            </a:fld>
            <a:endParaRPr lang="tr-TR"/>
          </a:p>
        </p:txBody>
      </p:sp>
      <p:sp>
        <p:nvSpPr>
          <p:cNvPr id="3" name="Altbilgi Yer Tutucusu 2"/>
          <p:cNvSpPr>
            <a:spLocks noGrp="1"/>
          </p:cNvSpPr>
          <p:nvPr>
            <p:ph type="ftr" sz="quarter" idx="11"/>
          </p:nvPr>
        </p:nvSpPr>
        <p:spPr/>
        <p:txBody>
          <a:bodyPr/>
          <a:lstStyle/>
          <a:p>
            <a:endParaRPr lang="en-GB" dirty="0"/>
          </a:p>
        </p:txBody>
      </p:sp>
      <p:sp>
        <p:nvSpPr>
          <p:cNvPr id="4" name="Slayt Numarası Yer Tutucusu 3"/>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206539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623F36ED-A98A-49FF-A271-ED0EBC6BCE23}" type="datetime1">
              <a:rPr lang="tr-TR" smtClean="0"/>
              <a:t>30.10.2022</a:t>
            </a:fld>
            <a:endParaRPr lang="tr-TR"/>
          </a:p>
        </p:txBody>
      </p:sp>
      <p:sp>
        <p:nvSpPr>
          <p:cNvPr id="6" name="Altbilgi Yer Tutucusu 5"/>
          <p:cNvSpPr>
            <a:spLocks noGrp="1"/>
          </p:cNvSpPr>
          <p:nvPr>
            <p:ph type="ftr" sz="quarter" idx="11"/>
          </p:nvPr>
        </p:nvSpPr>
        <p:spPr/>
        <p:txBody>
          <a:bodyPr/>
          <a:lstStyle/>
          <a:p>
            <a:endParaRPr lang="en-GB" dirty="0"/>
          </a:p>
        </p:txBody>
      </p:sp>
      <p:sp>
        <p:nvSpPr>
          <p:cNvPr id="7" name="Slayt Numarası Yer Tutucusu 6"/>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356766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7B05C4E-2B2C-431D-9DAB-03D463CD0EDE}" type="datetime1">
              <a:rPr lang="tr-TR" smtClean="0"/>
              <a:t>30.10.2022</a:t>
            </a:fld>
            <a:endParaRPr lang="tr-TR"/>
          </a:p>
        </p:txBody>
      </p:sp>
      <p:sp>
        <p:nvSpPr>
          <p:cNvPr id="6" name="Altbilgi Yer Tutucusu 5"/>
          <p:cNvSpPr>
            <a:spLocks noGrp="1"/>
          </p:cNvSpPr>
          <p:nvPr>
            <p:ph type="ftr" sz="quarter" idx="11"/>
          </p:nvPr>
        </p:nvSpPr>
        <p:spPr/>
        <p:txBody>
          <a:bodyPr/>
          <a:lstStyle/>
          <a:p>
            <a:endParaRPr lang="en-GB" dirty="0"/>
          </a:p>
        </p:txBody>
      </p:sp>
      <p:sp>
        <p:nvSpPr>
          <p:cNvPr id="7" name="Slayt Numarası Yer Tutucusu 6"/>
          <p:cNvSpPr>
            <a:spLocks noGrp="1"/>
          </p:cNvSpPr>
          <p:nvPr>
            <p:ph type="sldNum" sz="quarter" idx="12"/>
          </p:nvPr>
        </p:nvSpPr>
        <p:spPr/>
        <p:txBody>
          <a:bodyPr/>
          <a:lstStyle/>
          <a:p>
            <a:fld id="{BD87420C-1E70-483F-8A05-9C7600E4E905}" type="slidenum">
              <a:rPr lang="tr-TR" smtClean="0"/>
              <a:t>‹#›</a:t>
            </a:fld>
            <a:endParaRPr lang="tr-TR"/>
          </a:p>
        </p:txBody>
      </p:sp>
    </p:spTree>
    <p:extLst>
      <p:ext uri="{BB962C8B-B14F-4D97-AF65-F5344CB8AC3E}">
        <p14:creationId xmlns:p14="http://schemas.microsoft.com/office/powerpoint/2010/main" val="409653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17AA6-62B6-4805-A24E-4C0A6452819F}" type="datetime1">
              <a:rPr lang="tr-TR" smtClean="0"/>
              <a:t>30.10.2022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7420C-1E70-483F-8A05-9C7600E4E905}" type="slidenum">
              <a:rPr lang="tr-TR" smtClean="0"/>
              <a:t>‹#›</a:t>
            </a:fld>
            <a:endParaRPr lang="tr-TR"/>
          </a:p>
        </p:txBody>
      </p:sp>
    </p:spTree>
    <p:extLst>
      <p:ext uri="{BB962C8B-B14F-4D97-AF65-F5344CB8AC3E}">
        <p14:creationId xmlns:p14="http://schemas.microsoft.com/office/powerpoint/2010/main" val="230502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www.srdrylmz.com/c-bitarray-sinif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41704" y="3547871"/>
            <a:ext cx="9144000" cy="910953"/>
          </a:xfrm>
        </p:spPr>
        <p:txBody>
          <a:bodyPr>
            <a:normAutofit fontScale="90000"/>
          </a:bodyPr>
          <a:lstStyle/>
          <a:p>
            <a:r>
              <a:rPr lang="tr-TR" b="1" dirty="0"/>
              <a:t>C# Dersleri</a:t>
            </a:r>
          </a:p>
        </p:txBody>
      </p:sp>
      <p:sp>
        <p:nvSpPr>
          <p:cNvPr id="3" name="Alt Başlık 2"/>
          <p:cNvSpPr>
            <a:spLocks noGrp="1"/>
          </p:cNvSpPr>
          <p:nvPr>
            <p:ph type="subTitle" idx="1"/>
          </p:nvPr>
        </p:nvSpPr>
        <p:spPr>
          <a:xfrm>
            <a:off x="1441704" y="4458825"/>
            <a:ext cx="9144000" cy="424071"/>
          </a:xfrm>
        </p:spPr>
        <p:txBody>
          <a:bodyPr/>
          <a:lstStyle/>
          <a:p>
            <a:r>
              <a:rPr lang="tr-TR" dirty="0"/>
              <a:t>İlker Güzelcik</a:t>
            </a:r>
          </a:p>
        </p:txBody>
      </p:sp>
    </p:spTree>
    <p:extLst>
      <p:ext uri="{BB962C8B-B14F-4D97-AF65-F5344CB8AC3E}">
        <p14:creationId xmlns:p14="http://schemas.microsoft.com/office/powerpoint/2010/main" val="333961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GB" sz="4000" i="1" dirty="0"/>
              <a:t>Namespaces and .NET Class Library </a:t>
            </a:r>
            <a:br>
              <a:rPr lang="tr-TR" sz="4000" i="1" dirty="0"/>
            </a:br>
            <a:r>
              <a:rPr lang="en-GB" sz="4000" i="1" dirty="0"/>
              <a:t>(</a:t>
            </a:r>
            <a:r>
              <a:rPr lang="en-GB" sz="4000" i="1" dirty="0" err="1"/>
              <a:t>İsim</a:t>
            </a:r>
            <a:r>
              <a:rPr lang="en-GB" sz="4000" i="1" dirty="0"/>
              <a:t> </a:t>
            </a:r>
            <a:r>
              <a:rPr lang="en-GB" sz="4000" i="1" dirty="0" err="1"/>
              <a:t>Alanları</a:t>
            </a:r>
            <a:r>
              <a:rPr lang="en-GB" sz="4000" i="1" dirty="0"/>
              <a:t> </a:t>
            </a:r>
            <a:r>
              <a:rPr lang="en-GB" sz="4000" i="1" dirty="0" err="1"/>
              <a:t>ve</a:t>
            </a:r>
            <a:r>
              <a:rPr lang="en-GB" sz="4000" i="1" dirty="0"/>
              <a:t> .NET </a:t>
            </a:r>
            <a:r>
              <a:rPr lang="en-GB" sz="4000" i="1" dirty="0" err="1"/>
              <a:t>Sınıf</a:t>
            </a:r>
            <a:r>
              <a:rPr lang="en-GB" sz="4000" i="1" dirty="0"/>
              <a:t> </a:t>
            </a:r>
            <a:r>
              <a:rPr lang="en-GB" sz="4000" i="1" dirty="0" err="1"/>
              <a:t>Kütüphanesi</a:t>
            </a:r>
            <a:r>
              <a:rPr lang="en-GB" sz="4000" i="1" dirty="0"/>
              <a:t> )</a:t>
            </a:r>
            <a:endParaRPr lang="en-GB" sz="4000" dirty="0"/>
          </a:p>
        </p:txBody>
      </p:sp>
      <p:sp>
        <p:nvSpPr>
          <p:cNvPr id="3" name="İçerik Yer Tutucusu 2"/>
          <p:cNvSpPr>
            <a:spLocks noGrp="1"/>
          </p:cNvSpPr>
          <p:nvPr>
            <p:ph idx="1"/>
          </p:nvPr>
        </p:nvSpPr>
        <p:spPr/>
        <p:txBody>
          <a:bodyPr>
            <a:normAutofit fontScale="77500" lnSpcReduction="20000"/>
          </a:bodyPr>
          <a:lstStyle/>
          <a:p>
            <a:pPr marL="0" indent="0">
              <a:lnSpc>
                <a:spcPct val="120000"/>
              </a:lnSpc>
              <a:buNone/>
            </a:pPr>
            <a:r>
              <a:rPr lang="en-GB" i="1" dirty="0"/>
              <a:t>C# </a:t>
            </a:r>
            <a:r>
              <a:rPr lang="en-GB" i="1" dirty="0" err="1"/>
              <a:t>dilinde</a:t>
            </a:r>
            <a:r>
              <a:rPr lang="en-GB" i="1" dirty="0"/>
              <a:t> .NET Framework </a:t>
            </a:r>
            <a:r>
              <a:rPr lang="en-GB" i="1" dirty="0" err="1"/>
              <a:t>sınıf</a:t>
            </a:r>
            <a:r>
              <a:rPr lang="en-GB" i="1" dirty="0"/>
              <a:t> </a:t>
            </a:r>
            <a:r>
              <a:rPr lang="en-GB" i="1" dirty="0" err="1"/>
              <a:t>kütüphanesi</a:t>
            </a:r>
            <a:r>
              <a:rPr lang="en-GB" i="1" dirty="0"/>
              <a:t> </a:t>
            </a:r>
            <a:r>
              <a:rPr lang="en-GB" i="1" dirty="0" err="1"/>
              <a:t>içerisindeki</a:t>
            </a:r>
            <a:r>
              <a:rPr lang="en-GB" i="1" dirty="0"/>
              <a:t> </a:t>
            </a:r>
            <a:r>
              <a:rPr lang="en-GB" b="1" i="1" dirty="0" err="1"/>
              <a:t>veri</a:t>
            </a:r>
            <a:r>
              <a:rPr lang="en-GB" b="1" i="1" dirty="0"/>
              <a:t> </a:t>
            </a:r>
            <a:r>
              <a:rPr lang="en-GB" b="1" i="1" dirty="0" err="1"/>
              <a:t>türleri</a:t>
            </a:r>
            <a:r>
              <a:rPr lang="en-GB" i="1" dirty="0"/>
              <a:t> </a:t>
            </a:r>
            <a:r>
              <a:rPr lang="en-GB" i="1" dirty="0" err="1"/>
              <a:t>ve</a:t>
            </a:r>
            <a:r>
              <a:rPr lang="en-GB" i="1" dirty="0"/>
              <a:t> </a:t>
            </a:r>
            <a:r>
              <a:rPr lang="en-GB" b="1" i="1" dirty="0" err="1"/>
              <a:t>sınıflar</a:t>
            </a:r>
            <a:r>
              <a:rPr lang="en-GB" b="1" i="1" dirty="0"/>
              <a:t> “using</a:t>
            </a:r>
            <a:r>
              <a:rPr lang="en-GB" i="1" dirty="0"/>
              <a:t>” </a:t>
            </a:r>
            <a:r>
              <a:rPr lang="en-GB" i="1" dirty="0" err="1"/>
              <a:t>anahtar</a:t>
            </a:r>
            <a:r>
              <a:rPr lang="en-GB" i="1" dirty="0"/>
              <a:t> </a:t>
            </a:r>
            <a:r>
              <a:rPr lang="en-GB" i="1" dirty="0" err="1"/>
              <a:t>sözcüğü</a:t>
            </a:r>
            <a:r>
              <a:rPr lang="en-GB" i="1" dirty="0"/>
              <a:t> </a:t>
            </a:r>
            <a:r>
              <a:rPr lang="en-GB" i="1" dirty="0" err="1"/>
              <a:t>ile</a:t>
            </a:r>
            <a:r>
              <a:rPr lang="en-GB" i="1" dirty="0"/>
              <a:t> </a:t>
            </a:r>
            <a:r>
              <a:rPr lang="en-GB" i="1" dirty="0" err="1"/>
              <a:t>kullanılır</a:t>
            </a:r>
            <a:r>
              <a:rPr lang="en-GB" i="1" dirty="0"/>
              <a:t>.</a:t>
            </a:r>
            <a:endParaRPr lang="en-GB" dirty="0"/>
          </a:p>
          <a:p>
            <a:pPr marL="0" indent="0">
              <a:lnSpc>
                <a:spcPct val="120000"/>
              </a:lnSpc>
              <a:buNone/>
            </a:pPr>
            <a:r>
              <a:rPr lang="en-GB" i="1" dirty="0"/>
              <a:t>.NET </a:t>
            </a:r>
            <a:r>
              <a:rPr lang="en-GB" i="1" dirty="0" err="1"/>
              <a:t>sınıf</a:t>
            </a:r>
            <a:r>
              <a:rPr lang="en-GB" i="1" dirty="0"/>
              <a:t> </a:t>
            </a:r>
            <a:r>
              <a:rPr lang="en-GB" i="1" dirty="0" err="1"/>
              <a:t>kütüphanesinde</a:t>
            </a:r>
            <a:r>
              <a:rPr lang="en-GB" i="1" dirty="0"/>
              <a:t> </a:t>
            </a:r>
            <a:r>
              <a:rPr lang="en-GB" i="1" dirty="0" err="1"/>
              <a:t>bulunan</a:t>
            </a:r>
            <a:r>
              <a:rPr lang="en-GB" i="1" dirty="0"/>
              <a:t> </a:t>
            </a:r>
            <a:r>
              <a:rPr lang="en-GB" i="1" dirty="0" err="1"/>
              <a:t>ve</a:t>
            </a:r>
            <a:r>
              <a:rPr lang="en-GB" i="1" dirty="0"/>
              <a:t> </a:t>
            </a:r>
            <a:r>
              <a:rPr lang="en-GB" i="1" dirty="0" err="1"/>
              <a:t>en</a:t>
            </a:r>
            <a:r>
              <a:rPr lang="en-GB" i="1" dirty="0"/>
              <a:t> </a:t>
            </a:r>
            <a:r>
              <a:rPr lang="en-GB" i="1" dirty="0" err="1"/>
              <a:t>sık</a:t>
            </a:r>
            <a:r>
              <a:rPr lang="en-GB" i="1" dirty="0"/>
              <a:t> </a:t>
            </a:r>
            <a:r>
              <a:rPr lang="en-GB" i="1" dirty="0" err="1"/>
              <a:t>kullanılan</a:t>
            </a:r>
            <a:r>
              <a:rPr lang="en-GB" i="1" dirty="0"/>
              <a:t> </a:t>
            </a:r>
            <a:r>
              <a:rPr lang="en-GB" i="1" dirty="0" err="1"/>
              <a:t>sınıf</a:t>
            </a:r>
            <a:r>
              <a:rPr lang="en-GB" i="1" dirty="0"/>
              <a:t> </a:t>
            </a:r>
            <a:r>
              <a:rPr lang="en-GB" i="1" dirty="0" err="1"/>
              <a:t>kütüphaneleri</a:t>
            </a:r>
            <a:r>
              <a:rPr lang="en-GB" i="1" dirty="0"/>
              <a:t> </a:t>
            </a:r>
            <a:r>
              <a:rPr lang="en-GB" i="1" dirty="0" err="1"/>
              <a:t>şunlardır</a:t>
            </a:r>
            <a:r>
              <a:rPr lang="en-GB" i="1" dirty="0"/>
              <a:t> :</a:t>
            </a:r>
            <a:br>
              <a:rPr lang="en-GB" i="1" dirty="0"/>
            </a:br>
            <a:r>
              <a:rPr lang="en-GB" i="1" dirty="0"/>
              <a:t>- </a:t>
            </a:r>
            <a:r>
              <a:rPr lang="en-GB" b="1" i="1" dirty="0"/>
              <a:t>System </a:t>
            </a:r>
            <a:r>
              <a:rPr lang="en-GB" i="1" dirty="0"/>
              <a:t>: </a:t>
            </a:r>
            <a:r>
              <a:rPr lang="en-GB" i="1" dirty="0" err="1"/>
              <a:t>temel</a:t>
            </a:r>
            <a:r>
              <a:rPr lang="en-GB" i="1" dirty="0"/>
              <a:t> </a:t>
            </a:r>
            <a:r>
              <a:rPr lang="en-GB" i="1" dirty="0" err="1"/>
              <a:t>sınıfları</a:t>
            </a:r>
            <a:r>
              <a:rPr lang="en-GB" i="1" dirty="0"/>
              <a:t> </a:t>
            </a:r>
            <a:r>
              <a:rPr lang="en-GB" i="1" dirty="0" err="1"/>
              <a:t>içerir</a:t>
            </a:r>
            <a:r>
              <a:rPr lang="en-GB" i="1" dirty="0"/>
              <a:t>. </a:t>
            </a:r>
            <a:r>
              <a:rPr lang="en-GB" i="1" dirty="0" err="1"/>
              <a:t>Tüm</a:t>
            </a:r>
            <a:r>
              <a:rPr lang="en-GB" i="1" dirty="0"/>
              <a:t> </a:t>
            </a:r>
            <a:r>
              <a:rPr lang="en-GB" i="1" dirty="0" err="1"/>
              <a:t>sınıf</a:t>
            </a:r>
            <a:r>
              <a:rPr lang="en-GB" i="1" dirty="0"/>
              <a:t> </a:t>
            </a:r>
            <a:r>
              <a:rPr lang="en-GB" i="1" dirty="0" err="1"/>
              <a:t>kütüphaneleri</a:t>
            </a:r>
            <a:r>
              <a:rPr lang="en-GB" i="1" dirty="0"/>
              <a:t> </a:t>
            </a:r>
            <a:r>
              <a:rPr lang="en-GB" i="1" dirty="0" err="1"/>
              <a:t>bu</a:t>
            </a:r>
            <a:r>
              <a:rPr lang="en-GB" i="1" dirty="0"/>
              <a:t> </a:t>
            </a:r>
            <a:r>
              <a:rPr lang="en-GB" i="1" dirty="0" err="1"/>
              <a:t>isim</a:t>
            </a:r>
            <a:r>
              <a:rPr lang="en-GB" i="1" dirty="0"/>
              <a:t> </a:t>
            </a:r>
            <a:r>
              <a:rPr lang="en-GB" i="1" dirty="0" err="1"/>
              <a:t>alanı</a:t>
            </a:r>
            <a:r>
              <a:rPr lang="en-GB" i="1" dirty="0"/>
              <a:t> </a:t>
            </a:r>
            <a:r>
              <a:rPr lang="en-GB" i="1" dirty="0" err="1"/>
              <a:t>içinde</a:t>
            </a:r>
            <a:r>
              <a:rPr lang="en-GB" i="1" dirty="0"/>
              <a:t> </a:t>
            </a:r>
            <a:r>
              <a:rPr lang="en-GB" i="1" dirty="0" err="1"/>
              <a:t>kümelenmiştir</a:t>
            </a:r>
            <a:r>
              <a:rPr lang="en-GB" i="1" dirty="0"/>
              <a:t>.</a:t>
            </a:r>
            <a:br>
              <a:rPr lang="en-GB" i="1" dirty="0"/>
            </a:br>
            <a:r>
              <a:rPr lang="en-GB" i="1" dirty="0"/>
              <a:t>- </a:t>
            </a:r>
            <a:r>
              <a:rPr lang="en-GB" b="1" i="1" dirty="0" err="1"/>
              <a:t>System.Data</a:t>
            </a:r>
            <a:r>
              <a:rPr lang="en-GB" i="1" dirty="0"/>
              <a:t> : </a:t>
            </a:r>
            <a:r>
              <a:rPr lang="en-GB" i="1" dirty="0" err="1"/>
              <a:t>veritabanı</a:t>
            </a:r>
            <a:r>
              <a:rPr lang="en-GB" i="1" dirty="0"/>
              <a:t> </a:t>
            </a:r>
            <a:r>
              <a:rPr lang="en-GB" i="1" dirty="0" err="1"/>
              <a:t>işlemlerinin</a:t>
            </a:r>
            <a:r>
              <a:rPr lang="en-GB" i="1" dirty="0"/>
              <a:t> </a:t>
            </a:r>
            <a:r>
              <a:rPr lang="en-GB" i="1" dirty="0" err="1"/>
              <a:t>tamamı</a:t>
            </a:r>
            <a:r>
              <a:rPr lang="en-GB" i="1" dirty="0"/>
              <a:t> </a:t>
            </a:r>
            <a:r>
              <a:rPr lang="en-GB" i="1" dirty="0" err="1"/>
              <a:t>için</a:t>
            </a:r>
            <a:r>
              <a:rPr lang="en-GB" i="1" dirty="0"/>
              <a:t> </a:t>
            </a:r>
            <a:r>
              <a:rPr lang="en-GB" i="1" dirty="0" err="1"/>
              <a:t>hazır</a:t>
            </a:r>
            <a:r>
              <a:rPr lang="en-GB" i="1" dirty="0"/>
              <a:t> </a:t>
            </a:r>
            <a:r>
              <a:rPr lang="en-GB" i="1" dirty="0" err="1"/>
              <a:t>gelen</a:t>
            </a:r>
            <a:r>
              <a:rPr lang="en-GB" i="1" dirty="0"/>
              <a:t> </a:t>
            </a:r>
            <a:r>
              <a:rPr lang="en-GB" i="1" dirty="0" err="1"/>
              <a:t>sınıf</a:t>
            </a:r>
            <a:r>
              <a:rPr lang="en-GB" i="1" dirty="0"/>
              <a:t> </a:t>
            </a:r>
            <a:r>
              <a:rPr lang="en-GB" i="1" dirty="0" err="1"/>
              <a:t>kütüphanesine</a:t>
            </a:r>
            <a:r>
              <a:rPr lang="en-GB" i="1" dirty="0"/>
              <a:t> </a:t>
            </a:r>
            <a:r>
              <a:rPr lang="en-GB" i="1" dirty="0" err="1"/>
              <a:t>bu</a:t>
            </a:r>
            <a:r>
              <a:rPr lang="en-GB" i="1" dirty="0"/>
              <a:t> </a:t>
            </a:r>
            <a:r>
              <a:rPr lang="en-GB" i="1" dirty="0" err="1"/>
              <a:t>isim</a:t>
            </a:r>
            <a:r>
              <a:rPr lang="en-GB" i="1" dirty="0"/>
              <a:t> </a:t>
            </a:r>
            <a:r>
              <a:rPr lang="en-GB" i="1" dirty="0" err="1"/>
              <a:t>alanı</a:t>
            </a:r>
            <a:r>
              <a:rPr lang="en-GB" i="1" dirty="0"/>
              <a:t> </a:t>
            </a:r>
            <a:r>
              <a:rPr lang="en-GB" i="1" dirty="0" err="1"/>
              <a:t>ile</a:t>
            </a:r>
            <a:r>
              <a:rPr lang="en-GB" i="1" dirty="0"/>
              <a:t> </a:t>
            </a:r>
            <a:r>
              <a:rPr lang="en-GB" i="1" dirty="0" err="1"/>
              <a:t>erişilir</a:t>
            </a:r>
            <a:r>
              <a:rPr lang="en-GB" i="1" dirty="0"/>
              <a:t>.</a:t>
            </a:r>
            <a:br>
              <a:rPr lang="en-GB" i="1" dirty="0"/>
            </a:br>
            <a:r>
              <a:rPr lang="en-GB" i="1" dirty="0"/>
              <a:t>-</a:t>
            </a:r>
            <a:r>
              <a:rPr lang="en-GB" b="1" i="1" dirty="0"/>
              <a:t> </a:t>
            </a:r>
            <a:r>
              <a:rPr lang="en-GB" b="1" i="1" dirty="0" err="1"/>
              <a:t>System.Xml</a:t>
            </a:r>
            <a:r>
              <a:rPr lang="en-GB" b="1" i="1" dirty="0"/>
              <a:t> </a:t>
            </a:r>
            <a:r>
              <a:rPr lang="en-GB" i="1" dirty="0"/>
              <a:t>: </a:t>
            </a:r>
            <a:r>
              <a:rPr lang="en-GB" i="1" dirty="0" err="1"/>
              <a:t>veri</a:t>
            </a:r>
            <a:r>
              <a:rPr lang="en-GB" i="1" dirty="0"/>
              <a:t> </a:t>
            </a:r>
            <a:r>
              <a:rPr lang="en-GB" i="1" dirty="0" err="1"/>
              <a:t>biçimlendirme</a:t>
            </a:r>
            <a:r>
              <a:rPr lang="en-GB" i="1" dirty="0"/>
              <a:t> </a:t>
            </a:r>
            <a:r>
              <a:rPr lang="en-GB" i="1" dirty="0" err="1"/>
              <a:t>ve</a:t>
            </a:r>
            <a:r>
              <a:rPr lang="en-GB" i="1" dirty="0"/>
              <a:t> </a:t>
            </a:r>
            <a:r>
              <a:rPr lang="en-GB" i="1" dirty="0" err="1"/>
              <a:t>internetten</a:t>
            </a:r>
            <a:r>
              <a:rPr lang="en-GB" i="1" dirty="0"/>
              <a:t> </a:t>
            </a:r>
            <a:r>
              <a:rPr lang="en-GB" i="1" dirty="0" err="1"/>
              <a:t>veri</a:t>
            </a:r>
            <a:r>
              <a:rPr lang="en-GB" i="1" dirty="0"/>
              <a:t> </a:t>
            </a:r>
            <a:r>
              <a:rPr lang="en-GB" i="1" dirty="0" err="1"/>
              <a:t>paylaşımı</a:t>
            </a:r>
            <a:r>
              <a:rPr lang="en-GB" i="1" dirty="0"/>
              <a:t> </a:t>
            </a:r>
            <a:r>
              <a:rPr lang="en-GB" i="1" dirty="0" err="1"/>
              <a:t>için</a:t>
            </a:r>
            <a:r>
              <a:rPr lang="en-GB" i="1" dirty="0"/>
              <a:t> </a:t>
            </a:r>
            <a:r>
              <a:rPr lang="en-GB" i="1" dirty="0" err="1"/>
              <a:t>en</a:t>
            </a:r>
            <a:r>
              <a:rPr lang="en-GB" i="1" dirty="0"/>
              <a:t> </a:t>
            </a:r>
            <a:r>
              <a:rPr lang="en-GB" i="1" dirty="0" err="1"/>
              <a:t>çok</a:t>
            </a:r>
            <a:r>
              <a:rPr lang="en-GB" i="1" dirty="0"/>
              <a:t> </a:t>
            </a:r>
            <a:r>
              <a:rPr lang="en-GB" i="1" dirty="0" err="1"/>
              <a:t>kullanılan</a:t>
            </a:r>
            <a:r>
              <a:rPr lang="en-GB" i="1" dirty="0"/>
              <a:t> </a:t>
            </a:r>
            <a:r>
              <a:rPr lang="en-GB" i="1" dirty="0" err="1"/>
              <a:t>teknolojilerden</a:t>
            </a:r>
            <a:r>
              <a:rPr lang="en-GB" i="1" dirty="0"/>
              <a:t> </a:t>
            </a:r>
            <a:r>
              <a:rPr lang="en-GB" i="1" dirty="0" err="1"/>
              <a:t>biri</a:t>
            </a:r>
            <a:r>
              <a:rPr lang="en-GB" i="1" dirty="0"/>
              <a:t> </a:t>
            </a:r>
            <a:r>
              <a:rPr lang="en-GB" i="1" dirty="0" err="1"/>
              <a:t>olan</a:t>
            </a:r>
            <a:r>
              <a:rPr lang="en-GB" i="1" dirty="0"/>
              <a:t> XML </a:t>
            </a:r>
            <a:r>
              <a:rPr lang="en-GB" i="1" dirty="0" err="1"/>
              <a:t>ile</a:t>
            </a:r>
            <a:r>
              <a:rPr lang="en-GB" i="1" dirty="0"/>
              <a:t> </a:t>
            </a:r>
            <a:r>
              <a:rPr lang="en-GB" i="1" dirty="0" err="1"/>
              <a:t>çalışmak</a:t>
            </a:r>
            <a:r>
              <a:rPr lang="en-GB" i="1" dirty="0"/>
              <a:t> </a:t>
            </a:r>
            <a:r>
              <a:rPr lang="en-GB" i="1" dirty="0" err="1"/>
              <a:t>için</a:t>
            </a:r>
            <a:r>
              <a:rPr lang="en-GB" i="1" dirty="0"/>
              <a:t> </a:t>
            </a:r>
            <a:r>
              <a:rPr lang="en-GB" i="1" dirty="0" err="1"/>
              <a:t>gerekli</a:t>
            </a:r>
            <a:r>
              <a:rPr lang="en-GB" i="1" dirty="0"/>
              <a:t> </a:t>
            </a:r>
            <a:r>
              <a:rPr lang="en-GB" i="1" dirty="0" err="1"/>
              <a:t>sınırları</a:t>
            </a:r>
            <a:r>
              <a:rPr lang="en-GB" i="1" dirty="0"/>
              <a:t> </a:t>
            </a:r>
            <a:r>
              <a:rPr lang="en-GB" i="1" dirty="0" err="1"/>
              <a:t>içerir</a:t>
            </a:r>
            <a:r>
              <a:rPr lang="en-GB" i="1" dirty="0"/>
              <a:t>.</a:t>
            </a:r>
            <a:br>
              <a:rPr lang="en-GB" i="1" dirty="0"/>
            </a:br>
            <a:r>
              <a:rPr lang="en-GB" i="1" dirty="0"/>
              <a:t>- </a:t>
            </a:r>
            <a:r>
              <a:rPr lang="en-GB" b="1" i="1" dirty="0" err="1"/>
              <a:t>System.Net</a:t>
            </a:r>
            <a:r>
              <a:rPr lang="en-GB" i="1" dirty="0"/>
              <a:t> : http </a:t>
            </a:r>
            <a:r>
              <a:rPr lang="en-GB" i="1" dirty="0" err="1"/>
              <a:t>ve</a:t>
            </a:r>
            <a:r>
              <a:rPr lang="en-GB" i="1" dirty="0"/>
              <a:t> </a:t>
            </a:r>
            <a:r>
              <a:rPr lang="en-GB" i="1" dirty="0" err="1"/>
              <a:t>ağ</a:t>
            </a:r>
            <a:r>
              <a:rPr lang="en-GB" i="1" dirty="0"/>
              <a:t> </a:t>
            </a:r>
            <a:r>
              <a:rPr lang="en-GB" i="1" dirty="0" err="1"/>
              <a:t>protokollerini</a:t>
            </a:r>
            <a:r>
              <a:rPr lang="en-GB" i="1" dirty="0"/>
              <a:t> </a:t>
            </a:r>
            <a:r>
              <a:rPr lang="en-GB" i="1" dirty="0" err="1"/>
              <a:t>içeren</a:t>
            </a:r>
            <a:r>
              <a:rPr lang="en-GB" i="1" dirty="0"/>
              <a:t> </a:t>
            </a:r>
            <a:r>
              <a:rPr lang="en-GB" i="1" dirty="0" err="1"/>
              <a:t>isim</a:t>
            </a:r>
            <a:r>
              <a:rPr lang="en-GB" i="1" dirty="0"/>
              <a:t> </a:t>
            </a:r>
            <a:r>
              <a:rPr lang="en-GB" i="1" dirty="0" err="1"/>
              <a:t>alanıdır</a:t>
            </a:r>
            <a:r>
              <a:rPr lang="en-GB" i="1" dirty="0"/>
              <a:t>.</a:t>
            </a:r>
            <a:br>
              <a:rPr lang="en-GB" i="1" dirty="0"/>
            </a:br>
            <a:r>
              <a:rPr lang="en-GB" i="1" dirty="0"/>
              <a:t>- </a:t>
            </a:r>
            <a:r>
              <a:rPr lang="en-GB" b="1" i="1" dirty="0"/>
              <a:t>System.IO</a:t>
            </a:r>
            <a:r>
              <a:rPr lang="en-GB" i="1" dirty="0"/>
              <a:t> : </a:t>
            </a:r>
            <a:r>
              <a:rPr lang="en-GB" i="1" dirty="0" err="1"/>
              <a:t>dosyaları</a:t>
            </a:r>
            <a:r>
              <a:rPr lang="en-GB" i="1" dirty="0"/>
              <a:t> </a:t>
            </a:r>
            <a:r>
              <a:rPr lang="en-GB" i="1" dirty="0" err="1"/>
              <a:t>çalıştırmak</a:t>
            </a:r>
            <a:r>
              <a:rPr lang="en-GB" i="1" dirty="0"/>
              <a:t> (</a:t>
            </a:r>
            <a:r>
              <a:rPr lang="en-GB" i="1" dirty="0" err="1"/>
              <a:t>okuma</a:t>
            </a:r>
            <a:r>
              <a:rPr lang="en-GB" i="1" dirty="0"/>
              <a:t> - </a:t>
            </a:r>
            <a:r>
              <a:rPr lang="en-GB" i="1" dirty="0" err="1"/>
              <a:t>yazma</a:t>
            </a:r>
            <a:r>
              <a:rPr lang="en-GB" i="1" dirty="0"/>
              <a:t>) </a:t>
            </a:r>
            <a:r>
              <a:rPr lang="en-GB" i="1" dirty="0" err="1"/>
              <a:t>için</a:t>
            </a:r>
            <a:r>
              <a:rPr lang="en-GB" i="1" dirty="0"/>
              <a:t> </a:t>
            </a:r>
            <a:r>
              <a:rPr lang="en-GB" i="1" dirty="0" err="1"/>
              <a:t>kullanılır</a:t>
            </a:r>
            <a:r>
              <a:rPr lang="en-GB" i="1" dirty="0"/>
              <a:t>.</a:t>
            </a:r>
            <a:br>
              <a:rPr lang="en-GB" i="1" dirty="0"/>
            </a:br>
            <a:r>
              <a:rPr lang="en-GB" i="1" dirty="0"/>
              <a:t>- </a:t>
            </a:r>
            <a:r>
              <a:rPr lang="en-GB" b="1" i="1" dirty="0" err="1"/>
              <a:t>System.Windows.Forms</a:t>
            </a:r>
            <a:r>
              <a:rPr lang="en-GB" b="1" i="1" dirty="0"/>
              <a:t> </a:t>
            </a:r>
            <a:r>
              <a:rPr lang="en-GB" i="1" dirty="0"/>
              <a:t>: </a:t>
            </a:r>
            <a:r>
              <a:rPr lang="en-GB" i="1" dirty="0" err="1"/>
              <a:t>Windos</a:t>
            </a:r>
            <a:r>
              <a:rPr lang="en-GB" i="1" dirty="0"/>
              <a:t> </a:t>
            </a:r>
            <a:r>
              <a:rPr lang="en-GB" i="1" dirty="0" err="1"/>
              <a:t>uygulamalarda</a:t>
            </a:r>
            <a:r>
              <a:rPr lang="en-GB" i="1" dirty="0"/>
              <a:t> </a:t>
            </a:r>
            <a:r>
              <a:rPr lang="en-GB" i="1" dirty="0" err="1"/>
              <a:t>kullanılan</a:t>
            </a:r>
            <a:r>
              <a:rPr lang="en-GB" i="1" dirty="0"/>
              <a:t> </a:t>
            </a:r>
            <a:r>
              <a:rPr lang="en-GB" i="1" dirty="0" err="1"/>
              <a:t>görsel</a:t>
            </a:r>
            <a:r>
              <a:rPr lang="en-GB" i="1" dirty="0"/>
              <a:t> </a:t>
            </a:r>
            <a:r>
              <a:rPr lang="en-GB" i="1" dirty="0" err="1"/>
              <a:t>kontrolleri</a:t>
            </a:r>
            <a:r>
              <a:rPr lang="en-GB" i="1" dirty="0"/>
              <a:t> </a:t>
            </a:r>
            <a:r>
              <a:rPr lang="en-GB" i="1" dirty="0" err="1"/>
              <a:t>barındıran</a:t>
            </a:r>
            <a:r>
              <a:rPr lang="en-GB" i="1" dirty="0"/>
              <a:t> </a:t>
            </a:r>
            <a:r>
              <a:rPr lang="en-GB" i="1" dirty="0" err="1"/>
              <a:t>isim</a:t>
            </a:r>
            <a:r>
              <a:rPr lang="en-GB" i="1" dirty="0"/>
              <a:t> </a:t>
            </a:r>
            <a:r>
              <a:rPr lang="en-GB" i="1" dirty="0" err="1"/>
              <a:t>alanıdır</a:t>
            </a:r>
            <a:r>
              <a:rPr lang="en-GB" i="1" dirty="0"/>
              <a:t>.</a:t>
            </a:r>
            <a:endParaRPr lang="en-GB" dirty="0"/>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10</a:t>
            </a:fld>
            <a:endParaRPr lang="tr-TR"/>
          </a:p>
        </p:txBody>
      </p:sp>
    </p:spTree>
    <p:extLst>
      <p:ext uri="{BB962C8B-B14F-4D97-AF65-F5344CB8AC3E}">
        <p14:creationId xmlns:p14="http://schemas.microsoft.com/office/powerpoint/2010/main" val="21681176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SOLID</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100</a:t>
            </a:fld>
            <a:endParaRPr lang="tr-TR"/>
          </a:p>
        </p:txBody>
      </p:sp>
      <p:pic>
        <p:nvPicPr>
          <p:cNvPr id="1026" name="Picture 2" descr="https://miro.medium.com/max/1126/1*-c5653y4ZP5bJAqvFmnjB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65274"/>
            <a:ext cx="5362575" cy="479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7627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SOLID</a:t>
            </a:r>
            <a:endParaRPr lang="en-GB" dirty="0"/>
          </a:p>
        </p:txBody>
      </p:sp>
      <p:sp>
        <p:nvSpPr>
          <p:cNvPr id="3" name="İçerik Yer Tutucusu 2"/>
          <p:cNvSpPr>
            <a:spLocks noGrp="1"/>
          </p:cNvSpPr>
          <p:nvPr>
            <p:ph idx="1"/>
          </p:nvPr>
        </p:nvSpPr>
        <p:spPr/>
        <p:txBody>
          <a:bodyPr/>
          <a:lstStyle/>
          <a:p>
            <a:r>
              <a:rPr lang="en-GB" b="1" dirty="0"/>
              <a:t>S</a:t>
            </a:r>
            <a:r>
              <a:rPr lang="en-GB" dirty="0"/>
              <a:t> is single responsibility principle (SRP)</a:t>
            </a:r>
          </a:p>
          <a:p>
            <a:r>
              <a:rPr lang="en-GB" b="1" dirty="0"/>
              <a:t>O</a:t>
            </a:r>
            <a:r>
              <a:rPr lang="en-GB" dirty="0"/>
              <a:t> stands for open closed principle (OCP)</a:t>
            </a:r>
          </a:p>
          <a:p>
            <a:r>
              <a:rPr lang="en-GB" b="1" dirty="0"/>
              <a:t>L</a:t>
            </a:r>
            <a:r>
              <a:rPr lang="en-GB" dirty="0"/>
              <a:t> </a:t>
            </a:r>
            <a:r>
              <a:rPr lang="en-GB" dirty="0" err="1"/>
              <a:t>Liskov</a:t>
            </a:r>
            <a:r>
              <a:rPr lang="en-GB" dirty="0"/>
              <a:t> substitution principle (LSP)</a:t>
            </a:r>
          </a:p>
          <a:p>
            <a:r>
              <a:rPr lang="en-GB" b="1" dirty="0"/>
              <a:t>I </a:t>
            </a:r>
            <a:r>
              <a:rPr lang="en-GB" dirty="0"/>
              <a:t>interface segregation principle (ISP)</a:t>
            </a:r>
          </a:p>
          <a:p>
            <a:r>
              <a:rPr lang="en-GB" b="1" dirty="0"/>
              <a:t>D</a:t>
            </a:r>
            <a:r>
              <a:rPr lang="en-GB" dirty="0"/>
              <a:t> Dependency injection principle (DIP)</a:t>
            </a:r>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101</a:t>
            </a:fld>
            <a:endParaRPr lang="tr-TR"/>
          </a:p>
        </p:txBody>
      </p:sp>
    </p:spTree>
    <p:extLst>
      <p:ext uri="{BB962C8B-B14F-4D97-AF65-F5344CB8AC3E}">
        <p14:creationId xmlns:p14="http://schemas.microsoft.com/office/powerpoint/2010/main" val="24649070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SOLID Kuralları</a:t>
            </a:r>
            <a:endParaRPr lang="en-GB" dirty="0"/>
          </a:p>
        </p:txBody>
      </p:sp>
      <p:sp>
        <p:nvSpPr>
          <p:cNvPr id="3" name="İçerik Yer Tutucusu 2"/>
          <p:cNvSpPr>
            <a:spLocks noGrp="1"/>
          </p:cNvSpPr>
          <p:nvPr>
            <p:ph idx="1"/>
          </p:nvPr>
        </p:nvSpPr>
        <p:spPr/>
        <p:txBody>
          <a:bodyPr>
            <a:normAutofit fontScale="62500" lnSpcReduction="20000"/>
          </a:bodyPr>
          <a:lstStyle/>
          <a:p>
            <a:r>
              <a:rPr lang="en-GB" dirty="0" err="1"/>
              <a:t>Bir</a:t>
            </a:r>
            <a:r>
              <a:rPr lang="en-GB" dirty="0"/>
              <a:t> class </a:t>
            </a:r>
            <a:r>
              <a:rPr lang="en-GB" dirty="0" err="1"/>
              <a:t>bir</a:t>
            </a:r>
            <a:r>
              <a:rPr lang="en-GB" dirty="0"/>
              <a:t> </a:t>
            </a:r>
            <a:r>
              <a:rPr lang="en-GB" dirty="0" err="1"/>
              <a:t>sorumluluk</a:t>
            </a:r>
            <a:r>
              <a:rPr lang="en-GB" dirty="0"/>
              <a:t> </a:t>
            </a:r>
            <a:r>
              <a:rPr lang="en-GB" dirty="0" err="1"/>
              <a:t>almalı</a:t>
            </a:r>
            <a:r>
              <a:rPr lang="en-GB" dirty="0"/>
              <a:t> </a:t>
            </a:r>
            <a:r>
              <a:rPr lang="en-GB" dirty="0" err="1"/>
              <a:t>yani</a:t>
            </a:r>
            <a:r>
              <a:rPr lang="en-GB" dirty="0"/>
              <a:t> </a:t>
            </a:r>
            <a:r>
              <a:rPr lang="en-GB" dirty="0" err="1"/>
              <a:t>bir</a:t>
            </a:r>
            <a:r>
              <a:rPr lang="en-GB" dirty="0"/>
              <a:t> </a:t>
            </a:r>
            <a:r>
              <a:rPr lang="en-GB" dirty="0" err="1"/>
              <a:t>class’ın</a:t>
            </a:r>
            <a:r>
              <a:rPr lang="en-GB" dirty="0"/>
              <a:t> </a:t>
            </a:r>
            <a:r>
              <a:rPr lang="en-GB" dirty="0" err="1"/>
              <a:t>isviçre</a:t>
            </a:r>
            <a:r>
              <a:rPr lang="en-GB" dirty="0"/>
              <a:t> </a:t>
            </a:r>
            <a:r>
              <a:rPr lang="en-GB" dirty="0" err="1"/>
              <a:t>çakısı</a:t>
            </a:r>
            <a:r>
              <a:rPr lang="en-GB" dirty="0"/>
              <a:t> </a:t>
            </a:r>
            <a:r>
              <a:rPr lang="en-GB" dirty="0" err="1"/>
              <a:t>gibi</a:t>
            </a:r>
            <a:r>
              <a:rPr lang="en-GB" dirty="0"/>
              <a:t> </a:t>
            </a:r>
            <a:r>
              <a:rPr lang="en-GB" dirty="0" err="1"/>
              <a:t>bir</a:t>
            </a:r>
            <a:r>
              <a:rPr lang="en-GB" dirty="0"/>
              <a:t> </a:t>
            </a:r>
            <a:r>
              <a:rPr lang="en-GB" dirty="0" err="1"/>
              <a:t>sürü</a:t>
            </a:r>
            <a:r>
              <a:rPr lang="en-GB" dirty="0"/>
              <a:t> </a:t>
            </a:r>
            <a:r>
              <a:rPr lang="en-GB" dirty="0" err="1"/>
              <a:t>görevi,özelliği</a:t>
            </a:r>
            <a:r>
              <a:rPr lang="en-GB" dirty="0"/>
              <a:t> </a:t>
            </a:r>
            <a:r>
              <a:rPr lang="en-GB" dirty="0" err="1"/>
              <a:t>olmamalıdır</a:t>
            </a:r>
            <a:r>
              <a:rPr lang="en-GB" dirty="0"/>
              <a:t>. </a:t>
            </a:r>
            <a:r>
              <a:rPr lang="en-GB" dirty="0" err="1"/>
              <a:t>Aşağıdaki</a:t>
            </a:r>
            <a:r>
              <a:rPr lang="en-GB" dirty="0"/>
              <a:t> ilk </a:t>
            </a:r>
            <a:r>
              <a:rPr lang="en-GB" dirty="0" err="1"/>
              <a:t>örnekteki</a:t>
            </a:r>
            <a:r>
              <a:rPr lang="en-GB" dirty="0"/>
              <a:t> </a:t>
            </a:r>
            <a:r>
              <a:rPr lang="en-GB" dirty="0" err="1"/>
              <a:t>gibi</a:t>
            </a:r>
            <a:r>
              <a:rPr lang="en-GB" dirty="0"/>
              <a:t>, hem </a:t>
            </a:r>
            <a:r>
              <a:rPr lang="en-GB" dirty="0" err="1"/>
              <a:t>nesnesinin</a:t>
            </a:r>
            <a:r>
              <a:rPr lang="en-GB" dirty="0"/>
              <a:t> </a:t>
            </a:r>
            <a:r>
              <a:rPr lang="en-GB" dirty="0" err="1"/>
              <a:t>özelliklerinibarındırıp</a:t>
            </a:r>
            <a:r>
              <a:rPr lang="en-GB" dirty="0"/>
              <a:t> hem de </a:t>
            </a:r>
            <a:r>
              <a:rPr lang="en-GB" dirty="0" err="1"/>
              <a:t>bir</a:t>
            </a:r>
            <a:r>
              <a:rPr lang="en-GB" dirty="0"/>
              <a:t> </a:t>
            </a:r>
            <a:r>
              <a:rPr lang="en-GB" dirty="0" err="1"/>
              <a:t>kaç</a:t>
            </a:r>
            <a:r>
              <a:rPr lang="en-GB" dirty="0"/>
              <a:t> </a:t>
            </a:r>
            <a:r>
              <a:rPr lang="en-GB" dirty="0" err="1"/>
              <a:t>metodun</a:t>
            </a:r>
            <a:r>
              <a:rPr lang="en-GB" dirty="0"/>
              <a:t> </a:t>
            </a:r>
            <a:r>
              <a:rPr lang="en-GB" dirty="0" err="1"/>
              <a:t>birleşiminden</a:t>
            </a:r>
            <a:r>
              <a:rPr lang="en-GB" dirty="0"/>
              <a:t> </a:t>
            </a:r>
            <a:r>
              <a:rPr lang="en-GB" dirty="0" err="1"/>
              <a:t>oluşan</a:t>
            </a:r>
            <a:r>
              <a:rPr lang="en-GB" dirty="0"/>
              <a:t> </a:t>
            </a:r>
            <a:r>
              <a:rPr lang="en-GB" dirty="0" err="1"/>
              <a:t>bir</a:t>
            </a:r>
            <a:r>
              <a:rPr lang="en-GB" dirty="0"/>
              <a:t> </a:t>
            </a:r>
            <a:r>
              <a:rPr lang="en-GB" dirty="0" err="1"/>
              <a:t>metodumuz</a:t>
            </a:r>
            <a:r>
              <a:rPr lang="en-GB" dirty="0"/>
              <a:t> </a:t>
            </a:r>
            <a:r>
              <a:rPr lang="en-GB" dirty="0" err="1"/>
              <a:t>olmamalıdır</a:t>
            </a:r>
            <a:r>
              <a:rPr lang="en-GB" dirty="0"/>
              <a:t>.</a:t>
            </a:r>
            <a:r>
              <a:rPr lang="tr-TR" dirty="0"/>
              <a:t> </a:t>
            </a:r>
            <a:r>
              <a:rPr lang="en-GB" dirty="0"/>
              <a:t>Bu </a:t>
            </a:r>
            <a:r>
              <a:rPr lang="en-GB" dirty="0" err="1"/>
              <a:t>nedenle</a:t>
            </a:r>
            <a:r>
              <a:rPr lang="en-GB" dirty="0"/>
              <a:t>, SRP </a:t>
            </a:r>
            <a:r>
              <a:rPr lang="en-GB" dirty="0" err="1"/>
              <a:t>prensibine</a:t>
            </a:r>
            <a:r>
              <a:rPr lang="en-GB" dirty="0"/>
              <a:t> </a:t>
            </a:r>
            <a:r>
              <a:rPr lang="en-GB" dirty="0" err="1"/>
              <a:t>göre</a:t>
            </a:r>
            <a:r>
              <a:rPr lang="en-GB" dirty="0"/>
              <a:t>, </a:t>
            </a:r>
            <a:r>
              <a:rPr lang="en-GB" dirty="0" err="1"/>
              <a:t>bir</a:t>
            </a:r>
            <a:r>
              <a:rPr lang="en-GB" dirty="0"/>
              <a:t> class </a:t>
            </a:r>
            <a:r>
              <a:rPr lang="en-GB" dirty="0" err="1"/>
              <a:t>bir</a:t>
            </a:r>
            <a:r>
              <a:rPr lang="en-GB" dirty="0"/>
              <a:t> </a:t>
            </a:r>
            <a:r>
              <a:rPr lang="en-GB" dirty="0" err="1"/>
              <a:t>sorumluluk</a:t>
            </a:r>
            <a:r>
              <a:rPr lang="en-GB" dirty="0"/>
              <a:t> </a:t>
            </a:r>
            <a:r>
              <a:rPr lang="en-GB" dirty="0" err="1"/>
              <a:t>almalı</a:t>
            </a:r>
            <a:r>
              <a:rPr lang="tr-TR" dirty="0" err="1"/>
              <a:t>dır</a:t>
            </a:r>
            <a:r>
              <a:rPr lang="tr-TR" dirty="0"/>
              <a:t>.</a:t>
            </a:r>
            <a:endParaRPr lang="en-GB" dirty="0"/>
          </a:p>
          <a:p>
            <a:pPr marL="0" indent="0">
              <a:buNone/>
            </a:pPr>
            <a:endParaRPr lang="en-GB" dirty="0"/>
          </a:p>
          <a:p>
            <a:r>
              <a:rPr lang="tr-TR" dirty="0" err="1"/>
              <a:t>G</a:t>
            </a:r>
            <a:r>
              <a:rPr lang="en-GB" dirty="0" err="1"/>
              <a:t>elişime</a:t>
            </a:r>
            <a:r>
              <a:rPr lang="en-GB" dirty="0"/>
              <a:t> </a:t>
            </a:r>
            <a:r>
              <a:rPr lang="en-GB" dirty="0" err="1"/>
              <a:t>açık</a:t>
            </a:r>
            <a:r>
              <a:rPr lang="en-GB" dirty="0"/>
              <a:t> </a:t>
            </a:r>
            <a:r>
              <a:rPr lang="en-GB" dirty="0" err="1"/>
              <a:t>fakat</a:t>
            </a:r>
            <a:r>
              <a:rPr lang="en-GB" dirty="0"/>
              <a:t> </a:t>
            </a:r>
            <a:r>
              <a:rPr lang="en-GB" dirty="0" err="1"/>
              <a:t>değişiklik</a:t>
            </a:r>
            <a:r>
              <a:rPr lang="en-GB" dirty="0"/>
              <a:t> </a:t>
            </a:r>
            <a:r>
              <a:rPr lang="en-GB" dirty="0" err="1"/>
              <a:t>için</a:t>
            </a:r>
            <a:r>
              <a:rPr lang="en-GB" dirty="0"/>
              <a:t> </a:t>
            </a:r>
            <a:r>
              <a:rPr lang="en-GB" dirty="0" err="1"/>
              <a:t>kapalıdır</a:t>
            </a:r>
            <a:r>
              <a:rPr lang="en-GB" dirty="0"/>
              <a:t>.</a:t>
            </a:r>
          </a:p>
          <a:p>
            <a:endParaRPr lang="en-GB" dirty="0"/>
          </a:p>
          <a:p>
            <a:r>
              <a:rPr lang="en-GB" dirty="0" err="1"/>
              <a:t>Bir</a:t>
            </a:r>
            <a:r>
              <a:rPr lang="en-GB" dirty="0"/>
              <a:t> class ta </a:t>
            </a:r>
            <a:r>
              <a:rPr lang="en-GB" dirty="0" err="1"/>
              <a:t>bulunan</a:t>
            </a:r>
            <a:r>
              <a:rPr lang="en-GB" dirty="0"/>
              <a:t> </a:t>
            </a:r>
            <a:r>
              <a:rPr lang="en-GB" dirty="0" err="1"/>
              <a:t>özellikler</a:t>
            </a:r>
            <a:r>
              <a:rPr lang="en-GB" dirty="0"/>
              <a:t>, </a:t>
            </a:r>
            <a:r>
              <a:rPr lang="en-GB" dirty="0" err="1"/>
              <a:t>kendisinden</a:t>
            </a:r>
            <a:r>
              <a:rPr lang="en-GB" dirty="0"/>
              <a:t> </a:t>
            </a:r>
            <a:r>
              <a:rPr lang="en-GB" dirty="0" err="1"/>
              <a:t>kalıtım</a:t>
            </a:r>
            <a:r>
              <a:rPr lang="en-GB" dirty="0"/>
              <a:t> </a:t>
            </a:r>
            <a:r>
              <a:rPr lang="en-GB" dirty="0" err="1"/>
              <a:t>alan</a:t>
            </a:r>
            <a:r>
              <a:rPr lang="en-GB" dirty="0"/>
              <a:t> </a:t>
            </a:r>
            <a:r>
              <a:rPr lang="en-GB" dirty="0" err="1"/>
              <a:t>class’larda</a:t>
            </a:r>
            <a:r>
              <a:rPr lang="en-GB" dirty="0"/>
              <a:t> </a:t>
            </a:r>
            <a:r>
              <a:rPr lang="en-GB" dirty="0" err="1"/>
              <a:t>kullanılmayacaksabu</a:t>
            </a:r>
            <a:r>
              <a:rPr lang="en-GB" dirty="0"/>
              <a:t> durum </a:t>
            </a:r>
            <a:r>
              <a:rPr lang="en-GB" dirty="0" err="1"/>
              <a:t>LSP’ye</a:t>
            </a:r>
            <a:r>
              <a:rPr lang="en-GB" dirty="0"/>
              <a:t> </a:t>
            </a:r>
            <a:r>
              <a:rPr lang="en-GB" dirty="0" err="1"/>
              <a:t>aykırı</a:t>
            </a:r>
            <a:r>
              <a:rPr lang="en-GB" dirty="0"/>
              <a:t> </a:t>
            </a:r>
            <a:r>
              <a:rPr lang="en-GB" dirty="0" err="1"/>
              <a:t>bir</a:t>
            </a:r>
            <a:r>
              <a:rPr lang="en-GB" dirty="0"/>
              <a:t> </a:t>
            </a:r>
            <a:r>
              <a:rPr lang="en-GB" dirty="0" err="1"/>
              <a:t>durumdur</a:t>
            </a:r>
            <a:r>
              <a:rPr lang="en-GB" dirty="0"/>
              <a:t>.</a:t>
            </a:r>
            <a:r>
              <a:rPr lang="tr-TR" dirty="0"/>
              <a:t> </a:t>
            </a:r>
            <a:r>
              <a:rPr lang="en-GB" dirty="0" err="1"/>
              <a:t>Yani</a:t>
            </a:r>
            <a:r>
              <a:rPr lang="en-GB" dirty="0"/>
              <a:t> </a:t>
            </a:r>
            <a:r>
              <a:rPr lang="en-GB" dirty="0" err="1"/>
              <a:t>kalıtım</a:t>
            </a:r>
            <a:r>
              <a:rPr lang="en-GB" dirty="0"/>
              <a:t> </a:t>
            </a:r>
            <a:r>
              <a:rPr lang="en-GB" dirty="0" err="1"/>
              <a:t>alınan</a:t>
            </a:r>
            <a:r>
              <a:rPr lang="en-GB" dirty="0"/>
              <a:t> </a:t>
            </a:r>
            <a:r>
              <a:rPr lang="en-GB" dirty="0" err="1"/>
              <a:t>class’ın</a:t>
            </a:r>
            <a:r>
              <a:rPr lang="en-GB" dirty="0"/>
              <a:t> </a:t>
            </a:r>
            <a:r>
              <a:rPr lang="en-GB" dirty="0" err="1"/>
              <a:t>içindeki</a:t>
            </a:r>
            <a:r>
              <a:rPr lang="en-GB" dirty="0"/>
              <a:t> </a:t>
            </a:r>
            <a:r>
              <a:rPr lang="en-GB" dirty="0" err="1"/>
              <a:t>özellikler</a:t>
            </a:r>
            <a:r>
              <a:rPr lang="en-GB" dirty="0"/>
              <a:t> </a:t>
            </a:r>
            <a:r>
              <a:rPr lang="en-GB" dirty="0" err="1"/>
              <a:t>kalıtımı</a:t>
            </a:r>
            <a:r>
              <a:rPr lang="en-GB" dirty="0"/>
              <a:t> </a:t>
            </a:r>
            <a:r>
              <a:rPr lang="en-GB" dirty="0" err="1"/>
              <a:t>alan</a:t>
            </a:r>
            <a:r>
              <a:rPr lang="en-GB" dirty="0"/>
              <a:t> class ta </a:t>
            </a:r>
            <a:r>
              <a:rPr lang="en-GB" dirty="0" err="1"/>
              <a:t>kullanılmalıdır</a:t>
            </a:r>
            <a:r>
              <a:rPr lang="en-GB" dirty="0"/>
              <a:t>.</a:t>
            </a:r>
          </a:p>
          <a:p>
            <a:r>
              <a:rPr lang="en-GB" dirty="0"/>
              <a:t>Interface Segregation </a:t>
            </a:r>
            <a:r>
              <a:rPr lang="en-GB" dirty="0" err="1"/>
              <a:t>prensibine</a:t>
            </a:r>
            <a:r>
              <a:rPr lang="en-GB" dirty="0"/>
              <a:t> </a:t>
            </a:r>
            <a:r>
              <a:rPr lang="en-GB" dirty="0" err="1"/>
              <a:t>göre</a:t>
            </a:r>
            <a:r>
              <a:rPr lang="en-GB" dirty="0"/>
              <a:t>, “</a:t>
            </a:r>
            <a:r>
              <a:rPr lang="en-GB" dirty="0" err="1"/>
              <a:t>istemcilerin</a:t>
            </a:r>
            <a:r>
              <a:rPr lang="en-GB" dirty="0"/>
              <a:t> </a:t>
            </a:r>
            <a:r>
              <a:rPr lang="en-GB" dirty="0" err="1"/>
              <a:t>kullanmadıkları</a:t>
            </a:r>
            <a:r>
              <a:rPr lang="en-GB" dirty="0"/>
              <a:t> </a:t>
            </a:r>
            <a:r>
              <a:rPr lang="en-GB" dirty="0" err="1"/>
              <a:t>arayüzleriuygulamaya</a:t>
            </a:r>
            <a:r>
              <a:rPr lang="en-GB" dirty="0"/>
              <a:t> </a:t>
            </a:r>
            <a:r>
              <a:rPr lang="en-GB" dirty="0" err="1"/>
              <a:t>zorlanmaması</a:t>
            </a:r>
            <a:r>
              <a:rPr lang="en-GB" dirty="0"/>
              <a:t> </a:t>
            </a:r>
            <a:r>
              <a:rPr lang="en-GB" dirty="0" err="1"/>
              <a:t>gerektiğini</a:t>
            </a:r>
            <a:r>
              <a:rPr lang="en-GB" dirty="0"/>
              <a:t>” </a:t>
            </a:r>
            <a:r>
              <a:rPr lang="en-GB" dirty="0" err="1"/>
              <a:t>savunulmaktadır</a:t>
            </a:r>
            <a:r>
              <a:rPr lang="en-GB" dirty="0"/>
              <a:t>. </a:t>
            </a:r>
            <a:r>
              <a:rPr lang="en-GB" dirty="0" err="1"/>
              <a:t>Herbir</a:t>
            </a:r>
            <a:r>
              <a:rPr lang="en-GB" dirty="0"/>
              <a:t> </a:t>
            </a:r>
            <a:r>
              <a:rPr lang="en-GB" dirty="0" err="1"/>
              <a:t>interface’in</a:t>
            </a:r>
            <a:r>
              <a:rPr lang="en-GB" dirty="0"/>
              <a:t> </a:t>
            </a:r>
            <a:r>
              <a:rPr lang="en-GB" dirty="0" err="1"/>
              <a:t>belirli</a:t>
            </a:r>
            <a:r>
              <a:rPr lang="en-GB" dirty="0"/>
              <a:t> </a:t>
            </a:r>
            <a:r>
              <a:rPr lang="en-GB" dirty="0" err="1"/>
              <a:t>biramacı</a:t>
            </a:r>
            <a:r>
              <a:rPr lang="en-GB" dirty="0"/>
              <a:t> </a:t>
            </a:r>
            <a:r>
              <a:rPr lang="en-GB" dirty="0" err="1"/>
              <a:t>olmalıdır</a:t>
            </a:r>
            <a:r>
              <a:rPr lang="en-GB" dirty="0"/>
              <a:t>. </a:t>
            </a:r>
            <a:r>
              <a:rPr lang="en-GB" dirty="0" err="1"/>
              <a:t>Tüm</a:t>
            </a:r>
            <a:r>
              <a:rPr lang="en-GB" dirty="0"/>
              <a:t> </a:t>
            </a:r>
            <a:r>
              <a:rPr lang="en-GB" dirty="0" err="1"/>
              <a:t>metodları</a:t>
            </a:r>
            <a:r>
              <a:rPr lang="en-GB" dirty="0"/>
              <a:t> </a:t>
            </a:r>
            <a:r>
              <a:rPr lang="en-GB" dirty="0" err="1"/>
              <a:t>kapsayan</a:t>
            </a:r>
            <a:r>
              <a:rPr lang="en-GB" dirty="0"/>
              <a:t> </a:t>
            </a:r>
            <a:r>
              <a:rPr lang="en-GB" dirty="0" err="1"/>
              <a:t>tek</a:t>
            </a:r>
            <a:r>
              <a:rPr lang="en-GB" dirty="0"/>
              <a:t> </a:t>
            </a:r>
            <a:r>
              <a:rPr lang="en-GB" dirty="0" err="1"/>
              <a:t>bir</a:t>
            </a:r>
            <a:r>
              <a:rPr lang="en-GB" dirty="0"/>
              <a:t> interface </a:t>
            </a:r>
            <a:r>
              <a:rPr lang="en-GB" dirty="0" err="1"/>
              <a:t>kullanmak</a:t>
            </a:r>
            <a:r>
              <a:rPr lang="en-GB" dirty="0"/>
              <a:t> </a:t>
            </a:r>
            <a:r>
              <a:rPr lang="en-GB" dirty="0" err="1"/>
              <a:t>yerine</a:t>
            </a:r>
            <a:r>
              <a:rPr lang="en-GB" dirty="0"/>
              <a:t>, </a:t>
            </a:r>
            <a:r>
              <a:rPr lang="en-GB" dirty="0" err="1"/>
              <a:t>herbiriayrı</a:t>
            </a:r>
            <a:r>
              <a:rPr lang="en-GB" dirty="0"/>
              <a:t> </a:t>
            </a:r>
            <a:r>
              <a:rPr lang="en-GB" dirty="0" err="1"/>
              <a:t>metod</a:t>
            </a:r>
            <a:r>
              <a:rPr lang="en-GB" dirty="0"/>
              <a:t> </a:t>
            </a:r>
            <a:r>
              <a:rPr lang="en-GB" dirty="0" err="1"/>
              <a:t>gruplarına</a:t>
            </a:r>
            <a:r>
              <a:rPr lang="en-GB" dirty="0"/>
              <a:t> </a:t>
            </a:r>
            <a:r>
              <a:rPr lang="en-GB" dirty="0" err="1"/>
              <a:t>hizmet</a:t>
            </a:r>
            <a:r>
              <a:rPr lang="en-GB" dirty="0"/>
              <a:t> </a:t>
            </a:r>
            <a:r>
              <a:rPr lang="en-GB" dirty="0" err="1"/>
              <a:t>veren</a:t>
            </a:r>
            <a:r>
              <a:rPr lang="en-GB" dirty="0"/>
              <a:t> </a:t>
            </a:r>
            <a:r>
              <a:rPr lang="en-GB" dirty="0" err="1"/>
              <a:t>birkaç</a:t>
            </a:r>
            <a:r>
              <a:rPr lang="en-GB" dirty="0"/>
              <a:t> interface </a:t>
            </a:r>
            <a:r>
              <a:rPr lang="en-GB" dirty="0" err="1"/>
              <a:t>tercih</a:t>
            </a:r>
            <a:r>
              <a:rPr lang="en-GB" dirty="0"/>
              <a:t> </a:t>
            </a:r>
            <a:r>
              <a:rPr lang="en-GB" dirty="0" err="1"/>
              <a:t>edilmektedir</a:t>
            </a:r>
            <a:r>
              <a:rPr lang="en-GB" dirty="0"/>
              <a:t>.</a:t>
            </a:r>
            <a:endParaRPr lang="tr-TR" dirty="0"/>
          </a:p>
          <a:p>
            <a:r>
              <a:rPr lang="en-GB" dirty="0" err="1"/>
              <a:t>Üst</a:t>
            </a:r>
            <a:r>
              <a:rPr lang="en-GB" dirty="0"/>
              <a:t> </a:t>
            </a:r>
            <a:r>
              <a:rPr lang="en-GB" dirty="0" err="1"/>
              <a:t>seviye</a:t>
            </a:r>
            <a:r>
              <a:rPr lang="en-GB" dirty="0"/>
              <a:t> (High-Level) </a:t>
            </a:r>
            <a:r>
              <a:rPr lang="en-GB" dirty="0" err="1"/>
              <a:t>sınıflar</a:t>
            </a:r>
            <a:r>
              <a:rPr lang="en-GB" dirty="0"/>
              <a:t> alt </a:t>
            </a:r>
            <a:r>
              <a:rPr lang="en-GB" dirty="0" err="1"/>
              <a:t>seviye</a:t>
            </a:r>
            <a:r>
              <a:rPr lang="en-GB" dirty="0"/>
              <a:t> (Low-Level) </a:t>
            </a:r>
            <a:r>
              <a:rPr lang="en-GB" dirty="0" err="1"/>
              <a:t>sınıflara</a:t>
            </a:r>
            <a:r>
              <a:rPr lang="en-GB" dirty="0"/>
              <a:t> </a:t>
            </a:r>
            <a:r>
              <a:rPr lang="en-GB" dirty="0" err="1"/>
              <a:t>bağlı</a:t>
            </a:r>
            <a:r>
              <a:rPr lang="en-GB" dirty="0"/>
              <a:t> </a:t>
            </a:r>
            <a:r>
              <a:rPr lang="en-GB" dirty="0" err="1"/>
              <a:t>olmamalıdır</a:t>
            </a:r>
            <a:r>
              <a:rPr lang="en-GB" dirty="0"/>
              <a:t>, </a:t>
            </a:r>
            <a:r>
              <a:rPr lang="en-GB" dirty="0" err="1"/>
              <a:t>ilişki</a:t>
            </a:r>
            <a:r>
              <a:rPr lang="en-GB" dirty="0"/>
              <a:t> abstraction </a:t>
            </a:r>
            <a:r>
              <a:rPr lang="en-GB" dirty="0" err="1"/>
              <a:t>veya</a:t>
            </a:r>
            <a:r>
              <a:rPr lang="en-GB" dirty="0"/>
              <a:t> interface </a:t>
            </a:r>
            <a:r>
              <a:rPr lang="en-GB" dirty="0" err="1"/>
              <a:t>kullanarak</a:t>
            </a:r>
            <a:r>
              <a:rPr lang="en-GB" dirty="0"/>
              <a:t> </a:t>
            </a:r>
            <a:r>
              <a:rPr lang="en-GB" dirty="0" err="1"/>
              <a:t>sağlanmalıdır</a:t>
            </a:r>
            <a:r>
              <a:rPr lang="en-GB" dirty="0"/>
              <a:t>,</a:t>
            </a:r>
            <a:r>
              <a:rPr lang="tr-TR" dirty="0"/>
              <a:t> </a:t>
            </a:r>
            <a:r>
              <a:rPr lang="en-GB" dirty="0"/>
              <a:t>Abstraction(</a:t>
            </a:r>
            <a:r>
              <a:rPr lang="en-GB" dirty="0" err="1"/>
              <a:t>soyutlama</a:t>
            </a:r>
            <a:r>
              <a:rPr lang="en-GB" dirty="0"/>
              <a:t>) </a:t>
            </a:r>
            <a:r>
              <a:rPr lang="en-GB" dirty="0" err="1"/>
              <a:t>detaylara</a:t>
            </a:r>
            <a:r>
              <a:rPr lang="en-GB" dirty="0"/>
              <a:t> </a:t>
            </a:r>
            <a:r>
              <a:rPr lang="en-GB" dirty="0" err="1"/>
              <a:t>bağlı</a:t>
            </a:r>
            <a:r>
              <a:rPr lang="en-GB" dirty="0"/>
              <a:t> </a:t>
            </a:r>
            <a:r>
              <a:rPr lang="en-GB" dirty="0" err="1"/>
              <a:t>olmamalıdır</a:t>
            </a:r>
            <a:r>
              <a:rPr lang="en-GB" dirty="0"/>
              <a:t>, tam </a:t>
            </a:r>
            <a:r>
              <a:rPr lang="en-GB" dirty="0" err="1"/>
              <a:t>tersi</a:t>
            </a:r>
            <a:r>
              <a:rPr lang="en-GB" dirty="0"/>
              <a:t> </a:t>
            </a:r>
            <a:r>
              <a:rPr lang="en-GB" dirty="0" err="1"/>
              <a:t>detaylar</a:t>
            </a:r>
            <a:r>
              <a:rPr lang="en-GB" dirty="0"/>
              <a:t> abstraction(</a:t>
            </a:r>
            <a:r>
              <a:rPr lang="en-GB" dirty="0" err="1"/>
              <a:t>soyutlama</a:t>
            </a:r>
            <a:r>
              <a:rPr lang="en-GB" dirty="0"/>
              <a:t>)’</a:t>
            </a:r>
            <a:r>
              <a:rPr lang="en-GB" dirty="0" err="1"/>
              <a:t>lara</a:t>
            </a:r>
            <a:r>
              <a:rPr lang="en-GB" dirty="0"/>
              <a:t> </a:t>
            </a:r>
            <a:r>
              <a:rPr lang="en-GB" dirty="0" err="1"/>
              <a:t>bağlı</a:t>
            </a:r>
            <a:r>
              <a:rPr lang="en-GB" dirty="0"/>
              <a:t> </a:t>
            </a:r>
            <a:r>
              <a:rPr lang="en-GB" dirty="0" err="1"/>
              <a:t>olmalıdır</a:t>
            </a:r>
            <a:r>
              <a:rPr lang="en-GB" dirty="0"/>
              <a:t>.</a:t>
            </a:r>
          </a:p>
          <a:p>
            <a:endParaRPr lang="tr-TR" dirty="0"/>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102</a:t>
            </a:fld>
            <a:endParaRPr lang="tr-TR"/>
          </a:p>
        </p:txBody>
      </p:sp>
    </p:spTree>
    <p:extLst>
      <p:ext uri="{BB962C8B-B14F-4D97-AF65-F5344CB8AC3E}">
        <p14:creationId xmlns:p14="http://schemas.microsoft.com/office/powerpoint/2010/main" val="6923911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DC59-446E-471C-948A-9987FF971EC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D4AC4632-33B9-4C1D-85FA-49DAD6A53031}"/>
              </a:ext>
            </a:extLst>
          </p:cNvPr>
          <p:cNvSpPr>
            <a:spLocks noGrp="1"/>
          </p:cNvSpPr>
          <p:nvPr>
            <p:ph idx="1"/>
          </p:nvPr>
        </p:nvSpPr>
        <p:spPr/>
        <p:txBody>
          <a:bodyPr/>
          <a:lstStyle/>
          <a:p>
            <a:endParaRPr lang="tr-TR"/>
          </a:p>
        </p:txBody>
      </p:sp>
      <p:sp>
        <p:nvSpPr>
          <p:cNvPr id="4" name="Footer Placeholder 3">
            <a:extLst>
              <a:ext uri="{FF2B5EF4-FFF2-40B4-BE49-F238E27FC236}">
                <a16:creationId xmlns:a16="http://schemas.microsoft.com/office/drawing/2014/main" id="{044CB5AF-C46E-4EC9-99D2-49E9BC93A6F2}"/>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02BFB2F-C2DC-426C-AB82-5006FBDCE9C2}"/>
              </a:ext>
            </a:extLst>
          </p:cNvPr>
          <p:cNvSpPr>
            <a:spLocks noGrp="1"/>
          </p:cNvSpPr>
          <p:nvPr>
            <p:ph type="sldNum" sz="quarter" idx="12"/>
          </p:nvPr>
        </p:nvSpPr>
        <p:spPr/>
        <p:txBody>
          <a:bodyPr/>
          <a:lstStyle/>
          <a:p>
            <a:fld id="{BD87420C-1E70-483F-8A05-9C7600E4E905}" type="slidenum">
              <a:rPr lang="tr-TR" smtClean="0"/>
              <a:t>103</a:t>
            </a:fld>
            <a:endParaRPr lang="tr-TR"/>
          </a:p>
        </p:txBody>
      </p:sp>
    </p:spTree>
    <p:extLst>
      <p:ext uri="{BB962C8B-B14F-4D97-AF65-F5344CB8AC3E}">
        <p14:creationId xmlns:p14="http://schemas.microsoft.com/office/powerpoint/2010/main" val="213614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i="1" dirty="0"/>
              <a:t>Namespaces</a:t>
            </a:r>
            <a:r>
              <a:rPr lang="tr-TR" i="1" dirty="0"/>
              <a:t> ve Main()</a:t>
            </a:r>
            <a:endParaRPr lang="en-GB" dirty="0"/>
          </a:p>
        </p:txBody>
      </p:sp>
      <p:sp>
        <p:nvSpPr>
          <p:cNvPr id="3" name="İçerik Yer Tutucusu 2"/>
          <p:cNvSpPr>
            <a:spLocks noGrp="1"/>
          </p:cNvSpPr>
          <p:nvPr>
            <p:ph idx="1"/>
          </p:nvPr>
        </p:nvSpPr>
        <p:spPr/>
        <p:txBody>
          <a:bodyPr/>
          <a:lstStyle/>
          <a:p>
            <a:pPr marL="0" indent="0">
              <a:buNone/>
            </a:pPr>
            <a:r>
              <a:rPr lang="en-GB" dirty="0"/>
              <a:t>C# </a:t>
            </a:r>
            <a:r>
              <a:rPr lang="en-GB" dirty="0" err="1"/>
              <a:t>dilinde</a:t>
            </a:r>
            <a:r>
              <a:rPr lang="en-GB" dirty="0"/>
              <a:t> her </a:t>
            </a:r>
            <a:r>
              <a:rPr lang="en-GB" dirty="0" err="1"/>
              <a:t>şey</a:t>
            </a:r>
            <a:r>
              <a:rPr lang="en-GB" dirty="0"/>
              <a:t> </a:t>
            </a:r>
            <a:r>
              <a:rPr lang="en-GB" dirty="0" err="1"/>
              <a:t>sınıflarla</a:t>
            </a:r>
            <a:r>
              <a:rPr lang="en-GB" dirty="0"/>
              <a:t> </a:t>
            </a:r>
            <a:r>
              <a:rPr lang="en-GB" dirty="0" err="1"/>
              <a:t>temsil</a:t>
            </a:r>
            <a:r>
              <a:rPr lang="en-GB" dirty="0"/>
              <a:t> </a:t>
            </a:r>
            <a:r>
              <a:rPr lang="en-GB" dirty="0" err="1"/>
              <a:t>edildiği</a:t>
            </a:r>
            <a:r>
              <a:rPr lang="en-GB" dirty="0"/>
              <a:t> </a:t>
            </a:r>
            <a:r>
              <a:rPr lang="en-GB" dirty="0" err="1"/>
              <a:t>için</a:t>
            </a:r>
            <a:r>
              <a:rPr lang="en-GB" dirty="0"/>
              <a:t> “Main()” </a:t>
            </a:r>
            <a:r>
              <a:rPr lang="en-GB" dirty="0" err="1"/>
              <a:t>işlevi</a:t>
            </a:r>
            <a:r>
              <a:rPr lang="en-GB" dirty="0"/>
              <a:t> de </a:t>
            </a:r>
            <a:r>
              <a:rPr lang="en-GB" dirty="0" err="1"/>
              <a:t>bizim</a:t>
            </a:r>
            <a:r>
              <a:rPr lang="en-GB" dirty="0"/>
              <a:t> </a:t>
            </a:r>
            <a:r>
              <a:rPr lang="en-GB" dirty="0" err="1"/>
              <a:t>belirlediğimiz</a:t>
            </a:r>
            <a:r>
              <a:rPr lang="en-GB" dirty="0"/>
              <a:t> </a:t>
            </a:r>
            <a:r>
              <a:rPr lang="en-GB" dirty="0" err="1"/>
              <a:t>bir</a:t>
            </a:r>
            <a:r>
              <a:rPr lang="en-GB" dirty="0"/>
              <a:t> </a:t>
            </a:r>
            <a:r>
              <a:rPr lang="en-GB" dirty="0" err="1"/>
              <a:t>sınıfın</a:t>
            </a:r>
            <a:r>
              <a:rPr lang="en-GB" dirty="0"/>
              <a:t> </a:t>
            </a:r>
            <a:r>
              <a:rPr lang="en-GB" dirty="0" err="1"/>
              <a:t>işlevi</a:t>
            </a:r>
            <a:r>
              <a:rPr lang="en-GB" dirty="0"/>
              <a:t> </a:t>
            </a:r>
            <a:r>
              <a:rPr lang="en-GB" dirty="0" err="1"/>
              <a:t>olmak</a:t>
            </a:r>
            <a:r>
              <a:rPr lang="en-GB" dirty="0"/>
              <a:t> </a:t>
            </a:r>
            <a:r>
              <a:rPr lang="en-GB" dirty="0" err="1"/>
              <a:t>zorundadır</a:t>
            </a:r>
            <a:r>
              <a:rPr lang="en-GB" dirty="0"/>
              <a:t>.</a:t>
            </a:r>
          </a:p>
          <a:p>
            <a:pPr marL="0" indent="0">
              <a:buNone/>
            </a:pPr>
            <a:r>
              <a:rPr lang="en-GB" dirty="0"/>
              <a:t>- Main() </a:t>
            </a:r>
            <a:r>
              <a:rPr lang="en-GB" dirty="0" err="1"/>
              <a:t>işlevi</a:t>
            </a:r>
            <a:r>
              <a:rPr lang="en-GB" dirty="0"/>
              <a:t> </a:t>
            </a:r>
            <a:r>
              <a:rPr lang="en-GB" dirty="0" err="1"/>
              <a:t>bizim</a:t>
            </a:r>
            <a:r>
              <a:rPr lang="en-GB" dirty="0"/>
              <a:t> </a:t>
            </a:r>
            <a:r>
              <a:rPr lang="en-GB" dirty="0" err="1"/>
              <a:t>için</a:t>
            </a:r>
            <a:r>
              <a:rPr lang="en-GB" dirty="0"/>
              <a:t> </a:t>
            </a:r>
            <a:r>
              <a:rPr lang="en-GB" dirty="0" err="1"/>
              <a:t>programımızın</a:t>
            </a:r>
            <a:r>
              <a:rPr lang="en-GB" dirty="0"/>
              <a:t> </a:t>
            </a:r>
            <a:r>
              <a:rPr lang="en-GB" dirty="0" err="1"/>
              <a:t>başlangıç</a:t>
            </a:r>
            <a:r>
              <a:rPr lang="en-GB" dirty="0"/>
              <a:t> </a:t>
            </a:r>
            <a:r>
              <a:rPr lang="en-GB" dirty="0" err="1"/>
              <a:t>noktasıdır</a:t>
            </a:r>
            <a:r>
              <a:rPr lang="en-GB" dirty="0"/>
              <a:t>.</a:t>
            </a:r>
          </a:p>
          <a:p>
            <a:pPr marL="0" indent="0">
              <a:buNone/>
            </a:pPr>
            <a:r>
              <a:rPr lang="en-GB" dirty="0"/>
              <a:t>- </a:t>
            </a:r>
            <a:r>
              <a:rPr lang="en-GB" dirty="0" err="1"/>
              <a:t>Sınıflar</a:t>
            </a:r>
            <a:r>
              <a:rPr lang="en-GB" dirty="0"/>
              <a:t> </a:t>
            </a:r>
            <a:r>
              <a:rPr lang="en-GB" dirty="0" err="1"/>
              <a:t>isim</a:t>
            </a:r>
            <a:r>
              <a:rPr lang="en-GB" dirty="0"/>
              <a:t> </a:t>
            </a:r>
            <a:r>
              <a:rPr lang="en-GB" dirty="0" err="1"/>
              <a:t>alanı</a:t>
            </a:r>
            <a:r>
              <a:rPr lang="en-GB" dirty="0"/>
              <a:t> ( namespace ) </a:t>
            </a:r>
            <a:r>
              <a:rPr lang="en-GB" dirty="0" err="1"/>
              <a:t>dediğimiz</a:t>
            </a:r>
            <a:r>
              <a:rPr lang="en-GB" dirty="0"/>
              <a:t> </a:t>
            </a:r>
            <a:r>
              <a:rPr lang="en-GB" dirty="0" err="1"/>
              <a:t>kavramla</a:t>
            </a:r>
            <a:r>
              <a:rPr lang="en-GB" dirty="0"/>
              <a:t> </a:t>
            </a:r>
            <a:r>
              <a:rPr lang="en-GB" dirty="0" err="1"/>
              <a:t>erişilmesi</a:t>
            </a:r>
            <a:r>
              <a:rPr lang="en-GB" dirty="0"/>
              <a:t> </a:t>
            </a:r>
            <a:r>
              <a:rPr lang="en-GB" dirty="0" err="1"/>
              <a:t>kolay</a:t>
            </a:r>
            <a:r>
              <a:rPr lang="en-GB" dirty="0"/>
              <a:t> </a:t>
            </a:r>
            <a:r>
              <a:rPr lang="en-GB" dirty="0" err="1"/>
              <a:t>bir</a:t>
            </a:r>
            <a:r>
              <a:rPr lang="en-GB" dirty="0"/>
              <a:t> hale </a:t>
            </a:r>
            <a:r>
              <a:rPr lang="en-GB" dirty="0" err="1"/>
              <a:t>gelmiştir</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11</a:t>
            </a:fld>
            <a:endParaRPr lang="tr-TR"/>
          </a:p>
        </p:txBody>
      </p:sp>
    </p:spTree>
    <p:extLst>
      <p:ext uri="{BB962C8B-B14F-4D97-AF65-F5344CB8AC3E}">
        <p14:creationId xmlns:p14="http://schemas.microsoft.com/office/powerpoint/2010/main" val="135779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t>
            </a:r>
            <a:r>
              <a:rPr lang="en-GB" dirty="0" err="1"/>
              <a:t>emel</a:t>
            </a:r>
            <a:r>
              <a:rPr lang="en-GB" dirty="0"/>
              <a:t> </a:t>
            </a:r>
            <a:r>
              <a:rPr lang="en-GB" dirty="0" err="1"/>
              <a:t>Veri</a:t>
            </a:r>
            <a:r>
              <a:rPr lang="en-GB" dirty="0"/>
              <a:t> </a:t>
            </a:r>
            <a:r>
              <a:rPr lang="en-GB" dirty="0" err="1"/>
              <a:t>Türleri</a:t>
            </a:r>
            <a:endParaRPr lang="en-GB" dirty="0"/>
          </a:p>
        </p:txBody>
      </p:sp>
      <p:sp>
        <p:nvSpPr>
          <p:cNvPr id="3" name="İçerik Yer Tutucusu 2"/>
          <p:cNvSpPr>
            <a:spLocks noGrp="1"/>
          </p:cNvSpPr>
          <p:nvPr>
            <p:ph idx="1"/>
          </p:nvPr>
        </p:nvSpPr>
        <p:spPr/>
        <p:txBody>
          <a:bodyPr/>
          <a:lstStyle/>
          <a:p>
            <a:pPr marL="0" indent="0">
              <a:buNone/>
            </a:pPr>
            <a:r>
              <a:rPr lang="en-GB" dirty="0" err="1"/>
              <a:t>C#’da</a:t>
            </a:r>
            <a:r>
              <a:rPr lang="en-GB" dirty="0"/>
              <a:t> </a:t>
            </a:r>
            <a:r>
              <a:rPr lang="en-GB" dirty="0" err="1"/>
              <a:t>veri</a:t>
            </a:r>
            <a:r>
              <a:rPr lang="en-GB" dirty="0"/>
              <a:t> </a:t>
            </a:r>
            <a:r>
              <a:rPr lang="en-GB" dirty="0" err="1"/>
              <a:t>tipleri</a:t>
            </a:r>
            <a:r>
              <a:rPr lang="en-GB" dirty="0"/>
              <a:t> </a:t>
            </a:r>
            <a:r>
              <a:rPr lang="en-GB" dirty="0" err="1"/>
              <a:t>temel</a:t>
            </a:r>
            <a:r>
              <a:rPr lang="en-GB" dirty="0"/>
              <a:t> </a:t>
            </a:r>
            <a:r>
              <a:rPr lang="en-GB" dirty="0" err="1"/>
              <a:t>olarak</a:t>
            </a:r>
            <a:r>
              <a:rPr lang="en-GB" dirty="0"/>
              <a:t> 2 ’ye </a:t>
            </a:r>
            <a:r>
              <a:rPr lang="en-GB" dirty="0" err="1"/>
              <a:t>ayrılırlar</a:t>
            </a:r>
            <a:r>
              <a:rPr lang="en-GB" dirty="0"/>
              <a:t>.</a:t>
            </a:r>
            <a:r>
              <a:rPr lang="tr-TR" dirty="0"/>
              <a:t> </a:t>
            </a:r>
            <a:r>
              <a:rPr lang="en-GB" dirty="0" err="1"/>
              <a:t>Bunlar</a:t>
            </a:r>
            <a:r>
              <a:rPr lang="en-GB" dirty="0"/>
              <a:t> </a:t>
            </a:r>
            <a:r>
              <a:rPr lang="en-GB" dirty="0" err="1"/>
              <a:t>önceden</a:t>
            </a:r>
            <a:r>
              <a:rPr lang="en-GB" dirty="0"/>
              <a:t> </a:t>
            </a:r>
            <a:r>
              <a:rPr lang="en-GB" dirty="0" err="1"/>
              <a:t>tanımlanmış</a:t>
            </a:r>
            <a:r>
              <a:rPr lang="en-GB" dirty="0"/>
              <a:t> </a:t>
            </a:r>
            <a:r>
              <a:rPr lang="en-GB" dirty="0" err="1"/>
              <a:t>veri</a:t>
            </a:r>
            <a:r>
              <a:rPr lang="en-GB" dirty="0"/>
              <a:t> </a:t>
            </a:r>
            <a:r>
              <a:rPr lang="en-GB" dirty="0" err="1"/>
              <a:t>türleri</a:t>
            </a:r>
            <a:r>
              <a:rPr lang="en-GB" dirty="0"/>
              <a:t> </a:t>
            </a:r>
            <a:r>
              <a:rPr lang="en-GB" dirty="0" err="1"/>
              <a:t>ve</a:t>
            </a:r>
            <a:r>
              <a:rPr lang="en-GB" dirty="0"/>
              <a:t> </a:t>
            </a:r>
            <a:r>
              <a:rPr lang="en-GB" dirty="0" err="1"/>
              <a:t>kullanıcı</a:t>
            </a:r>
            <a:r>
              <a:rPr lang="en-GB" dirty="0"/>
              <a:t> </a:t>
            </a:r>
            <a:r>
              <a:rPr lang="en-GB" dirty="0" err="1"/>
              <a:t>tarafından</a:t>
            </a:r>
            <a:r>
              <a:rPr lang="en-GB" dirty="0"/>
              <a:t> </a:t>
            </a:r>
            <a:r>
              <a:rPr lang="en-GB" dirty="0" err="1"/>
              <a:t>tanımlanmış</a:t>
            </a:r>
            <a:r>
              <a:rPr lang="en-GB" dirty="0"/>
              <a:t> </a:t>
            </a:r>
            <a:r>
              <a:rPr lang="en-GB" dirty="0" err="1"/>
              <a:t>veri</a:t>
            </a:r>
            <a:r>
              <a:rPr lang="en-GB" dirty="0"/>
              <a:t> </a:t>
            </a:r>
            <a:r>
              <a:rPr lang="en-GB" dirty="0" err="1"/>
              <a:t>türleridir</a:t>
            </a:r>
            <a:r>
              <a:rPr lang="en-GB" dirty="0"/>
              <a:t>.</a:t>
            </a:r>
          </a:p>
          <a:p>
            <a:pPr marL="0" indent="0">
              <a:buNone/>
            </a:pPr>
            <a:r>
              <a:rPr lang="en-GB" dirty="0" err="1"/>
              <a:t>Önceden</a:t>
            </a:r>
            <a:r>
              <a:rPr lang="en-GB" dirty="0"/>
              <a:t> </a:t>
            </a:r>
            <a:r>
              <a:rPr lang="en-GB" dirty="0" err="1"/>
              <a:t>tanımlanmış</a:t>
            </a:r>
            <a:r>
              <a:rPr lang="en-GB" dirty="0"/>
              <a:t> </a:t>
            </a:r>
            <a:r>
              <a:rPr lang="en-GB" dirty="0" err="1"/>
              <a:t>olan</a:t>
            </a:r>
            <a:r>
              <a:rPr lang="en-GB" dirty="0"/>
              <a:t> </a:t>
            </a:r>
            <a:r>
              <a:rPr lang="en-GB" dirty="0" err="1"/>
              <a:t>veri</a:t>
            </a:r>
            <a:r>
              <a:rPr lang="en-GB" dirty="0"/>
              <a:t> </a:t>
            </a:r>
            <a:r>
              <a:rPr lang="en-GB" dirty="0" err="1"/>
              <a:t>türleri</a:t>
            </a:r>
            <a:r>
              <a:rPr lang="en-GB" dirty="0"/>
              <a:t> de </a:t>
            </a:r>
            <a:r>
              <a:rPr lang="en-GB" dirty="0" err="1"/>
              <a:t>kendi</a:t>
            </a:r>
            <a:r>
              <a:rPr lang="en-GB" dirty="0"/>
              <a:t> </a:t>
            </a:r>
            <a:r>
              <a:rPr lang="en-GB" dirty="0" err="1"/>
              <a:t>arasında</a:t>
            </a:r>
            <a:endParaRPr lang="en-GB" dirty="0"/>
          </a:p>
          <a:p>
            <a:pPr marL="0" indent="0">
              <a:buNone/>
            </a:pPr>
            <a:r>
              <a:rPr lang="en-GB" dirty="0" err="1"/>
              <a:t>değer</a:t>
            </a:r>
            <a:r>
              <a:rPr lang="en-GB" dirty="0"/>
              <a:t> tipi ( value type ) </a:t>
            </a:r>
            <a:r>
              <a:rPr lang="en-GB" dirty="0" err="1"/>
              <a:t>ve</a:t>
            </a:r>
            <a:endParaRPr lang="en-GB" dirty="0"/>
          </a:p>
          <a:p>
            <a:pPr marL="0" indent="0">
              <a:buNone/>
            </a:pPr>
            <a:r>
              <a:rPr lang="en-GB" dirty="0" err="1"/>
              <a:t>referans</a:t>
            </a:r>
            <a:r>
              <a:rPr lang="en-GB" dirty="0"/>
              <a:t> tipi ( reference type ) </a:t>
            </a:r>
            <a:r>
              <a:rPr lang="en-GB" dirty="0" err="1"/>
              <a:t>olarak</a:t>
            </a:r>
            <a:r>
              <a:rPr lang="en-GB" dirty="0"/>
              <a:t> 2’ye </a:t>
            </a:r>
            <a:r>
              <a:rPr lang="en-GB" dirty="0" err="1"/>
              <a:t>ayrılır</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12</a:t>
            </a:fld>
            <a:endParaRPr lang="tr-TR"/>
          </a:p>
        </p:txBody>
      </p:sp>
    </p:spTree>
    <p:extLst>
      <p:ext uri="{BB962C8B-B14F-4D97-AF65-F5344CB8AC3E}">
        <p14:creationId xmlns:p14="http://schemas.microsoft.com/office/powerpoint/2010/main" val="367489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t>
            </a:r>
            <a:r>
              <a:rPr lang="en-GB" dirty="0" err="1"/>
              <a:t>emel</a:t>
            </a:r>
            <a:r>
              <a:rPr lang="en-GB" dirty="0"/>
              <a:t> </a:t>
            </a:r>
            <a:r>
              <a:rPr lang="en-GB" dirty="0" err="1"/>
              <a:t>Veri</a:t>
            </a:r>
            <a:r>
              <a:rPr lang="en-GB" dirty="0"/>
              <a:t> </a:t>
            </a:r>
            <a:r>
              <a:rPr lang="en-GB" dirty="0" err="1"/>
              <a:t>Türleri</a:t>
            </a:r>
            <a:endParaRPr lang="en-GB" dirty="0"/>
          </a:p>
        </p:txBody>
      </p:sp>
      <p:sp>
        <p:nvSpPr>
          <p:cNvPr id="3" name="İçerik Yer Tutucusu 2"/>
          <p:cNvSpPr>
            <a:spLocks noGrp="1"/>
          </p:cNvSpPr>
          <p:nvPr>
            <p:ph idx="1"/>
          </p:nvPr>
        </p:nvSpPr>
        <p:spPr/>
        <p:txBody>
          <a:bodyPr/>
          <a:lstStyle/>
          <a:p>
            <a:pPr marL="0" indent="0">
              <a:buNone/>
            </a:pPr>
            <a:r>
              <a:rPr lang="en-GB" dirty="0" err="1"/>
              <a:t>Verinin</a:t>
            </a:r>
            <a:r>
              <a:rPr lang="en-GB" dirty="0"/>
              <a:t> </a:t>
            </a:r>
            <a:r>
              <a:rPr lang="en-GB" dirty="0" err="1"/>
              <a:t>bellekte</a:t>
            </a:r>
            <a:r>
              <a:rPr lang="en-GB" dirty="0"/>
              <a:t> </a:t>
            </a:r>
            <a:r>
              <a:rPr lang="en-GB" dirty="0" err="1"/>
              <a:t>tutulması</a:t>
            </a:r>
            <a:r>
              <a:rPr lang="en-GB" dirty="0"/>
              <a:t> 6 </a:t>
            </a:r>
            <a:r>
              <a:rPr lang="en-GB" dirty="0" err="1"/>
              <a:t>bölgeden</a:t>
            </a:r>
            <a:r>
              <a:rPr lang="en-GB" dirty="0"/>
              <a:t> </a:t>
            </a:r>
            <a:r>
              <a:rPr lang="en-GB" dirty="0" err="1"/>
              <a:t>biri</a:t>
            </a:r>
            <a:r>
              <a:rPr lang="en-GB" dirty="0"/>
              <a:t> </a:t>
            </a:r>
            <a:r>
              <a:rPr lang="en-GB" dirty="0" err="1"/>
              <a:t>ile</a:t>
            </a:r>
            <a:r>
              <a:rPr lang="en-GB" dirty="0"/>
              <a:t> </a:t>
            </a:r>
            <a:r>
              <a:rPr lang="en-GB" dirty="0" err="1"/>
              <a:t>olmaktadır</a:t>
            </a:r>
            <a:r>
              <a:rPr lang="en-GB" dirty="0"/>
              <a:t>. </a:t>
            </a:r>
            <a:r>
              <a:rPr lang="en-GB" dirty="0" err="1"/>
              <a:t>Bunlar</a:t>
            </a:r>
            <a:r>
              <a:rPr lang="en-GB" dirty="0"/>
              <a:t> :</a:t>
            </a:r>
          </a:p>
          <a:p>
            <a:pPr marL="0" indent="0">
              <a:buNone/>
            </a:pPr>
            <a:r>
              <a:rPr lang="en-GB" b="1" dirty="0"/>
              <a:t>Stack </a:t>
            </a:r>
            <a:r>
              <a:rPr lang="en-GB" b="1" dirty="0" err="1"/>
              <a:t>Bölgesi</a:t>
            </a:r>
            <a:r>
              <a:rPr lang="en-GB" b="1" dirty="0"/>
              <a:t> : </a:t>
            </a:r>
            <a:r>
              <a:rPr lang="en-GB" dirty="0" err="1"/>
              <a:t>bir</a:t>
            </a:r>
            <a:r>
              <a:rPr lang="en-GB" dirty="0"/>
              <a:t> </a:t>
            </a:r>
            <a:r>
              <a:rPr lang="en-GB" dirty="0" err="1"/>
              <a:t>tamsayı</a:t>
            </a:r>
            <a:r>
              <a:rPr lang="en-GB" dirty="0"/>
              <a:t> </a:t>
            </a:r>
            <a:r>
              <a:rPr lang="en-GB" dirty="0" err="1"/>
              <a:t>türünden</a:t>
            </a:r>
            <a:r>
              <a:rPr lang="en-GB" dirty="0"/>
              <a:t> </a:t>
            </a:r>
            <a:r>
              <a:rPr lang="en-GB" dirty="0" err="1"/>
              <a:t>nesnenin</a:t>
            </a:r>
            <a:r>
              <a:rPr lang="en-GB" dirty="0"/>
              <a:t> </a:t>
            </a:r>
            <a:r>
              <a:rPr lang="en-GB" dirty="0" err="1"/>
              <a:t>çalışma</a:t>
            </a:r>
            <a:r>
              <a:rPr lang="en-GB" dirty="0"/>
              <a:t> </a:t>
            </a:r>
            <a:r>
              <a:rPr lang="en-GB" dirty="0" err="1"/>
              <a:t>zamanında</a:t>
            </a:r>
            <a:r>
              <a:rPr lang="en-GB" dirty="0"/>
              <a:t> </a:t>
            </a:r>
            <a:r>
              <a:rPr lang="en-GB" dirty="0" err="1"/>
              <a:t>yüklendiği</a:t>
            </a:r>
            <a:r>
              <a:rPr lang="en-GB" dirty="0"/>
              <a:t> </a:t>
            </a:r>
            <a:r>
              <a:rPr lang="en-GB" dirty="0" err="1"/>
              <a:t>yer</a:t>
            </a:r>
            <a:r>
              <a:rPr lang="en-GB" dirty="0"/>
              <a:t> RAM’ in stack </a:t>
            </a:r>
            <a:r>
              <a:rPr lang="en-GB" dirty="0" err="1"/>
              <a:t>bölgesidir</a:t>
            </a:r>
            <a:r>
              <a:rPr lang="en-GB" dirty="0"/>
              <a:t>. </a:t>
            </a:r>
            <a:r>
              <a:rPr lang="en-GB" dirty="0" err="1"/>
              <a:t>Tanımlı</a:t>
            </a:r>
            <a:r>
              <a:rPr lang="en-GB" dirty="0"/>
              <a:t> </a:t>
            </a:r>
            <a:r>
              <a:rPr lang="en-GB" dirty="0" err="1"/>
              <a:t>değişkenlerin</a:t>
            </a:r>
            <a:r>
              <a:rPr lang="en-GB" dirty="0"/>
              <a:t> </a:t>
            </a:r>
            <a:r>
              <a:rPr lang="en-GB" dirty="0" err="1"/>
              <a:t>tutulduğu</a:t>
            </a:r>
            <a:r>
              <a:rPr lang="en-GB" dirty="0"/>
              <a:t> </a:t>
            </a:r>
            <a:r>
              <a:rPr lang="en-GB" dirty="0" err="1"/>
              <a:t>bellek</a:t>
            </a:r>
            <a:r>
              <a:rPr lang="en-GB" dirty="0"/>
              <a:t> </a:t>
            </a:r>
            <a:r>
              <a:rPr lang="en-GB" dirty="0" err="1"/>
              <a:t>alanıdır</a:t>
            </a:r>
            <a:r>
              <a:rPr lang="en-GB" dirty="0"/>
              <a:t>.</a:t>
            </a:r>
          </a:p>
          <a:p>
            <a:pPr marL="0" indent="0">
              <a:buNone/>
            </a:pPr>
            <a:r>
              <a:rPr lang="en-GB" b="1" dirty="0"/>
              <a:t>Heap </a:t>
            </a:r>
            <a:r>
              <a:rPr lang="en-GB" b="1" dirty="0" err="1"/>
              <a:t>Bölgesi</a:t>
            </a:r>
            <a:r>
              <a:rPr lang="en-GB" b="1" dirty="0"/>
              <a:t> : </a:t>
            </a:r>
            <a:r>
              <a:rPr lang="en-GB" dirty="0" err="1"/>
              <a:t>bütün</a:t>
            </a:r>
            <a:r>
              <a:rPr lang="en-GB" dirty="0"/>
              <a:t> C# </a:t>
            </a:r>
            <a:r>
              <a:rPr lang="en-GB" dirty="0" err="1"/>
              <a:t>nesneleri</a:t>
            </a:r>
            <a:r>
              <a:rPr lang="en-GB" dirty="0"/>
              <a:t> </a:t>
            </a:r>
            <a:r>
              <a:rPr lang="en-GB" dirty="0" err="1"/>
              <a:t>bu</a:t>
            </a:r>
            <a:r>
              <a:rPr lang="en-GB" dirty="0"/>
              <a:t> </a:t>
            </a:r>
            <a:r>
              <a:rPr lang="en-GB" dirty="0" err="1"/>
              <a:t>bölgede</a:t>
            </a:r>
            <a:r>
              <a:rPr lang="en-GB" dirty="0"/>
              <a:t> </a:t>
            </a:r>
            <a:r>
              <a:rPr lang="en-GB" dirty="0" err="1"/>
              <a:t>oluşturulur</a:t>
            </a:r>
            <a:r>
              <a:rPr lang="en-GB" dirty="0"/>
              <a:t>. </a:t>
            </a:r>
            <a:r>
              <a:rPr lang="en-GB" dirty="0" err="1"/>
              <a:t>Stack’ten</a:t>
            </a:r>
            <a:r>
              <a:rPr lang="en-GB" dirty="0"/>
              <a:t> </a:t>
            </a:r>
            <a:r>
              <a:rPr lang="en-GB" dirty="0" err="1"/>
              <a:t>farklı</a:t>
            </a:r>
            <a:r>
              <a:rPr lang="en-GB" dirty="0"/>
              <a:t> </a:t>
            </a:r>
            <a:r>
              <a:rPr lang="en-GB" dirty="0" err="1"/>
              <a:t>olarak</a:t>
            </a:r>
            <a:r>
              <a:rPr lang="en-GB" dirty="0"/>
              <a:t> </a:t>
            </a:r>
            <a:r>
              <a:rPr lang="en-GB" dirty="0" err="1"/>
              <a:t>bu</a:t>
            </a:r>
            <a:r>
              <a:rPr lang="en-GB" dirty="0"/>
              <a:t> </a:t>
            </a:r>
            <a:r>
              <a:rPr lang="en-GB" dirty="0" err="1"/>
              <a:t>bölgede</a:t>
            </a:r>
            <a:r>
              <a:rPr lang="en-GB" dirty="0"/>
              <a:t> </a:t>
            </a:r>
            <a:r>
              <a:rPr lang="en-GB" dirty="0" err="1"/>
              <a:t>tahsisatı</a:t>
            </a:r>
            <a:r>
              <a:rPr lang="en-GB" dirty="0"/>
              <a:t> </a:t>
            </a:r>
            <a:r>
              <a:rPr lang="en-GB" dirty="0" err="1"/>
              <a:t>yapılacak</a:t>
            </a:r>
            <a:r>
              <a:rPr lang="en-GB" dirty="0"/>
              <a:t> </a:t>
            </a:r>
            <a:r>
              <a:rPr lang="en-GB" dirty="0" err="1"/>
              <a:t>nesnenin</a:t>
            </a:r>
            <a:r>
              <a:rPr lang="en-GB" dirty="0"/>
              <a:t> </a:t>
            </a:r>
            <a:r>
              <a:rPr lang="en-GB" dirty="0" err="1"/>
              <a:t>derleyici</a:t>
            </a:r>
            <a:r>
              <a:rPr lang="en-GB" dirty="0"/>
              <a:t> </a:t>
            </a:r>
            <a:r>
              <a:rPr lang="en-GB" dirty="0" err="1"/>
              <a:t>tarafından</a:t>
            </a:r>
            <a:r>
              <a:rPr lang="en-GB" dirty="0"/>
              <a:t> </a:t>
            </a:r>
            <a:r>
              <a:rPr lang="en-GB" dirty="0" err="1"/>
              <a:t>bilinmesi</a:t>
            </a:r>
            <a:r>
              <a:rPr lang="en-GB" dirty="0"/>
              <a:t> </a:t>
            </a:r>
            <a:r>
              <a:rPr lang="en-GB" dirty="0" err="1"/>
              <a:t>zorunlu</a:t>
            </a:r>
            <a:r>
              <a:rPr lang="en-GB" dirty="0"/>
              <a:t> </a:t>
            </a:r>
            <a:r>
              <a:rPr lang="en-GB" dirty="0" err="1"/>
              <a:t>değildir</a:t>
            </a:r>
            <a:r>
              <a:rPr lang="en-GB" dirty="0"/>
              <a:t>. Bu </a:t>
            </a:r>
            <a:r>
              <a:rPr lang="en-GB" dirty="0" err="1"/>
              <a:t>bölgede</a:t>
            </a:r>
            <a:r>
              <a:rPr lang="en-GB" dirty="0"/>
              <a:t> </a:t>
            </a:r>
            <a:r>
              <a:rPr lang="en-GB" dirty="0" err="1"/>
              <a:t>bir</a:t>
            </a:r>
            <a:r>
              <a:rPr lang="en-GB" dirty="0"/>
              <a:t> </a:t>
            </a:r>
            <a:r>
              <a:rPr lang="en-GB" dirty="0" err="1"/>
              <a:t>nesneye</a:t>
            </a:r>
            <a:r>
              <a:rPr lang="en-GB" dirty="0"/>
              <a:t> </a:t>
            </a:r>
            <a:r>
              <a:rPr lang="en-GB" dirty="0" err="1"/>
              <a:t>alan</a:t>
            </a:r>
            <a:r>
              <a:rPr lang="en-GB" dirty="0"/>
              <a:t> </a:t>
            </a:r>
            <a:r>
              <a:rPr lang="en-GB" dirty="0" err="1"/>
              <a:t>ayırmak</a:t>
            </a:r>
            <a:r>
              <a:rPr lang="en-GB" dirty="0"/>
              <a:t> </a:t>
            </a:r>
            <a:r>
              <a:rPr lang="en-GB" dirty="0" err="1"/>
              <a:t>için</a:t>
            </a:r>
            <a:r>
              <a:rPr lang="en-GB" dirty="0"/>
              <a:t> </a:t>
            </a:r>
            <a:r>
              <a:rPr lang="en-GB" b="1" dirty="0"/>
              <a:t>new </a:t>
            </a:r>
            <a:r>
              <a:rPr lang="en-GB" b="1" dirty="0" err="1"/>
              <a:t>anahtar</a:t>
            </a:r>
            <a:r>
              <a:rPr lang="en-GB" b="1" dirty="0"/>
              <a:t> </a:t>
            </a:r>
            <a:r>
              <a:rPr lang="en-GB" b="1" dirty="0" err="1"/>
              <a:t>sözcüğü</a:t>
            </a:r>
            <a:r>
              <a:rPr lang="en-GB" dirty="0"/>
              <a:t> </a:t>
            </a:r>
            <a:r>
              <a:rPr lang="en-GB" dirty="0" err="1"/>
              <a:t>kullanılır</a:t>
            </a:r>
            <a:r>
              <a:rPr lang="en-GB" dirty="0"/>
              <a:t>.</a:t>
            </a:r>
          </a:p>
          <a:p>
            <a:pPr marL="0" indent="0">
              <a:buNone/>
            </a:pPr>
            <a:r>
              <a:rPr lang="en-GB" dirty="0"/>
              <a:t>new </a:t>
            </a:r>
            <a:r>
              <a:rPr lang="en-GB" dirty="0" err="1"/>
              <a:t>ile</a:t>
            </a:r>
            <a:r>
              <a:rPr lang="en-GB" dirty="0"/>
              <a:t> </a:t>
            </a:r>
            <a:r>
              <a:rPr lang="en-GB" dirty="0" err="1"/>
              <a:t>tahsis</a:t>
            </a:r>
            <a:r>
              <a:rPr lang="en-GB" dirty="0"/>
              <a:t> </a:t>
            </a:r>
            <a:r>
              <a:rPr lang="en-GB" dirty="0" err="1"/>
              <a:t>edilen</a:t>
            </a:r>
            <a:r>
              <a:rPr lang="en-GB" dirty="0"/>
              <a:t> </a:t>
            </a:r>
            <a:r>
              <a:rPr lang="en-GB" dirty="0" err="1"/>
              <a:t>alanlar</a:t>
            </a:r>
            <a:r>
              <a:rPr lang="en-GB" dirty="0"/>
              <a:t> </a:t>
            </a:r>
            <a:r>
              <a:rPr lang="en-GB" dirty="0" err="1"/>
              <a:t>dinamiktir</a:t>
            </a:r>
            <a:r>
              <a:rPr lang="en-GB" dirty="0"/>
              <a:t>. </a:t>
            </a:r>
            <a:r>
              <a:rPr lang="en-GB" dirty="0" err="1"/>
              <a:t>Çalışma</a:t>
            </a:r>
            <a:r>
              <a:rPr lang="en-GB" dirty="0"/>
              <a:t> </a:t>
            </a:r>
            <a:r>
              <a:rPr lang="en-GB" dirty="0" err="1"/>
              <a:t>zamanında</a:t>
            </a:r>
            <a:r>
              <a:rPr lang="en-GB" dirty="0"/>
              <a:t> </a:t>
            </a:r>
            <a:r>
              <a:rPr lang="en-GB" dirty="0" err="1"/>
              <a:t>tahsisat</a:t>
            </a:r>
            <a:r>
              <a:rPr lang="en-GB" dirty="0"/>
              <a:t> </a:t>
            </a:r>
            <a:r>
              <a:rPr lang="en-GB" dirty="0" err="1"/>
              <a:t>yapılır</a:t>
            </a:r>
            <a:r>
              <a:rPr lang="en-GB" dirty="0"/>
              <a:t>, </a:t>
            </a:r>
            <a:r>
              <a:rPr lang="en-GB" dirty="0" err="1"/>
              <a:t>derleme</a:t>
            </a:r>
            <a:r>
              <a:rPr lang="en-GB" dirty="0"/>
              <a:t> </a:t>
            </a:r>
            <a:r>
              <a:rPr lang="en-GB" dirty="0" err="1"/>
              <a:t>zamanında</a:t>
            </a:r>
            <a:r>
              <a:rPr lang="en-GB" dirty="0"/>
              <a:t> </a:t>
            </a:r>
            <a:r>
              <a:rPr lang="en-GB" dirty="0" err="1"/>
              <a:t>bir</a:t>
            </a:r>
            <a:r>
              <a:rPr lang="en-GB" dirty="0"/>
              <a:t> </a:t>
            </a:r>
            <a:r>
              <a:rPr lang="en-GB" dirty="0" err="1"/>
              <a:t>yer</a:t>
            </a:r>
            <a:r>
              <a:rPr lang="en-GB" dirty="0"/>
              <a:t> </a:t>
            </a:r>
            <a:r>
              <a:rPr lang="en-GB" dirty="0" err="1"/>
              <a:t>ayrılmaz</a:t>
            </a:r>
            <a:r>
              <a:rPr lang="en-GB" dirty="0"/>
              <a:t> Stack ’e </a:t>
            </a:r>
            <a:r>
              <a:rPr lang="en-GB" dirty="0" err="1"/>
              <a:t>göre</a:t>
            </a:r>
            <a:r>
              <a:rPr lang="en-GB" dirty="0"/>
              <a:t> </a:t>
            </a:r>
            <a:r>
              <a:rPr lang="en-GB" dirty="0" err="1"/>
              <a:t>daha</a:t>
            </a:r>
            <a:r>
              <a:rPr lang="en-GB" dirty="0"/>
              <a:t> </a:t>
            </a:r>
            <a:r>
              <a:rPr lang="en-GB" dirty="0" err="1"/>
              <a:t>yavaştır</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13</a:t>
            </a:fld>
            <a:endParaRPr lang="tr-TR"/>
          </a:p>
        </p:txBody>
      </p:sp>
    </p:spTree>
    <p:extLst>
      <p:ext uri="{BB962C8B-B14F-4D97-AF65-F5344CB8AC3E}">
        <p14:creationId xmlns:p14="http://schemas.microsoft.com/office/powerpoint/2010/main" val="379319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t>
            </a:r>
            <a:r>
              <a:rPr lang="en-GB" dirty="0" err="1"/>
              <a:t>emel</a:t>
            </a:r>
            <a:r>
              <a:rPr lang="en-GB" dirty="0"/>
              <a:t> </a:t>
            </a:r>
            <a:r>
              <a:rPr lang="en-GB" dirty="0" err="1"/>
              <a:t>Veri</a:t>
            </a:r>
            <a:r>
              <a:rPr lang="en-GB" dirty="0"/>
              <a:t> </a:t>
            </a:r>
            <a:r>
              <a:rPr lang="en-GB" dirty="0" err="1"/>
              <a:t>Türleri</a:t>
            </a:r>
            <a:endParaRPr lang="en-GB" dirty="0"/>
          </a:p>
        </p:txBody>
      </p:sp>
      <p:sp>
        <p:nvSpPr>
          <p:cNvPr id="3" name="İçerik Yer Tutucusu 2"/>
          <p:cNvSpPr>
            <a:spLocks noGrp="1"/>
          </p:cNvSpPr>
          <p:nvPr>
            <p:ph idx="1"/>
          </p:nvPr>
        </p:nvSpPr>
        <p:spPr/>
        <p:txBody>
          <a:bodyPr>
            <a:normAutofit fontScale="92500"/>
          </a:bodyPr>
          <a:lstStyle/>
          <a:p>
            <a:r>
              <a:rPr lang="en-GB" b="1" i="1" dirty="0"/>
              <a:t>Register </a:t>
            </a:r>
            <a:r>
              <a:rPr lang="en-GB" b="1" i="1" dirty="0" err="1"/>
              <a:t>Bölgesi</a:t>
            </a:r>
            <a:r>
              <a:rPr lang="en-GB" b="1" i="1" dirty="0"/>
              <a:t> </a:t>
            </a:r>
            <a:r>
              <a:rPr lang="en-GB" i="1" dirty="0"/>
              <a:t>: </a:t>
            </a:r>
            <a:r>
              <a:rPr lang="en-GB" i="1" dirty="0" err="1"/>
              <a:t>Registerlar</a:t>
            </a:r>
            <a:r>
              <a:rPr lang="en-GB" i="1" dirty="0"/>
              <a:t> </a:t>
            </a:r>
            <a:r>
              <a:rPr lang="en-GB" i="1" dirty="0" err="1"/>
              <a:t>mikroişlemci</a:t>
            </a:r>
            <a:r>
              <a:rPr lang="en-GB" i="1" dirty="0"/>
              <a:t> </a:t>
            </a:r>
            <a:r>
              <a:rPr lang="en-GB" i="1" dirty="0" err="1"/>
              <a:t>üzerinde</a:t>
            </a:r>
            <a:r>
              <a:rPr lang="en-GB" i="1" dirty="0"/>
              <a:t> </a:t>
            </a:r>
            <a:r>
              <a:rPr lang="en-GB" i="1" dirty="0" err="1"/>
              <a:t>bulunan</a:t>
            </a:r>
            <a:r>
              <a:rPr lang="en-GB" i="1" dirty="0"/>
              <a:t> </a:t>
            </a:r>
            <a:r>
              <a:rPr lang="en-GB" i="1" dirty="0" err="1"/>
              <a:t>özel</a:t>
            </a:r>
            <a:r>
              <a:rPr lang="en-GB" i="1" dirty="0"/>
              <a:t> </a:t>
            </a:r>
            <a:r>
              <a:rPr lang="en-GB" i="1" dirty="0" err="1"/>
              <a:t>yapılardır</a:t>
            </a:r>
            <a:r>
              <a:rPr lang="en-GB" i="1" dirty="0"/>
              <a:t>. </a:t>
            </a:r>
            <a:r>
              <a:rPr lang="en-GB" i="1" dirty="0" err="1"/>
              <a:t>Diğer</a:t>
            </a:r>
            <a:r>
              <a:rPr lang="en-GB" i="1" dirty="0"/>
              <a:t> </a:t>
            </a:r>
            <a:r>
              <a:rPr lang="en-GB" i="1" dirty="0" err="1"/>
              <a:t>bölgelere</a:t>
            </a:r>
            <a:r>
              <a:rPr lang="en-GB" i="1" dirty="0"/>
              <a:t> </a:t>
            </a:r>
            <a:r>
              <a:rPr lang="en-GB" i="1" dirty="0" err="1"/>
              <a:t>göre</a:t>
            </a:r>
            <a:r>
              <a:rPr lang="en-GB" i="1" dirty="0"/>
              <a:t> </a:t>
            </a:r>
            <a:r>
              <a:rPr lang="en-GB" b="1" i="1" dirty="0" err="1"/>
              <a:t>veri</a:t>
            </a:r>
            <a:r>
              <a:rPr lang="en-GB" b="1" i="1" dirty="0"/>
              <a:t> </a:t>
            </a:r>
            <a:r>
              <a:rPr lang="en-GB" b="1" i="1" dirty="0" err="1"/>
              <a:t>transferi</a:t>
            </a:r>
            <a:r>
              <a:rPr lang="en-GB" b="1" i="1" dirty="0"/>
              <a:t> </a:t>
            </a:r>
            <a:r>
              <a:rPr lang="en-GB" b="1" i="1" dirty="0" err="1"/>
              <a:t>daha</a:t>
            </a:r>
            <a:r>
              <a:rPr lang="en-GB" b="1" i="1" dirty="0"/>
              <a:t> </a:t>
            </a:r>
            <a:r>
              <a:rPr lang="en-GB" b="1" i="1" dirty="0" err="1"/>
              <a:t>hızlı</a:t>
            </a:r>
            <a:r>
              <a:rPr lang="en-GB" i="1" dirty="0" err="1"/>
              <a:t>dır</a:t>
            </a:r>
            <a:r>
              <a:rPr lang="en-GB" i="1" dirty="0"/>
              <a:t>.</a:t>
            </a:r>
            <a:br>
              <a:rPr lang="en-GB" i="1" dirty="0"/>
            </a:br>
            <a:r>
              <a:rPr lang="en-GB" b="1" i="1" dirty="0"/>
              <a:t>Static </a:t>
            </a:r>
            <a:r>
              <a:rPr lang="en-GB" b="1" i="1" dirty="0" err="1"/>
              <a:t>Bölge</a:t>
            </a:r>
            <a:r>
              <a:rPr lang="en-GB" b="1" i="1" dirty="0"/>
              <a:t> </a:t>
            </a:r>
            <a:r>
              <a:rPr lang="en-GB" i="1" dirty="0"/>
              <a:t>: </a:t>
            </a:r>
            <a:r>
              <a:rPr lang="en-GB" i="1" dirty="0" err="1"/>
              <a:t>Bellekteki</a:t>
            </a:r>
            <a:r>
              <a:rPr lang="en-GB" i="1" dirty="0"/>
              <a:t> </a:t>
            </a:r>
            <a:r>
              <a:rPr lang="en-GB" i="1" dirty="0" err="1"/>
              <a:t>herhangi</a:t>
            </a:r>
            <a:r>
              <a:rPr lang="en-GB" i="1" dirty="0"/>
              <a:t> </a:t>
            </a:r>
            <a:r>
              <a:rPr lang="en-GB" i="1" dirty="0" err="1"/>
              <a:t>bir</a:t>
            </a:r>
            <a:r>
              <a:rPr lang="en-GB" i="1" dirty="0"/>
              <a:t> </a:t>
            </a:r>
            <a:r>
              <a:rPr lang="en-GB" i="1" dirty="0" err="1"/>
              <a:t>bölgeyi</a:t>
            </a:r>
            <a:r>
              <a:rPr lang="en-GB" i="1" dirty="0"/>
              <a:t> </a:t>
            </a:r>
            <a:r>
              <a:rPr lang="en-GB" i="1" dirty="0" err="1"/>
              <a:t>temsil</a:t>
            </a:r>
            <a:r>
              <a:rPr lang="en-GB" i="1" dirty="0"/>
              <a:t> </a:t>
            </a:r>
            <a:r>
              <a:rPr lang="en-GB" i="1" dirty="0" err="1"/>
              <a:t>eder</a:t>
            </a:r>
            <a:r>
              <a:rPr lang="en-GB" i="1" dirty="0"/>
              <a:t>. Static </a:t>
            </a:r>
            <a:r>
              <a:rPr lang="en-GB" i="1" dirty="0" err="1"/>
              <a:t>alanlarda</a:t>
            </a:r>
            <a:r>
              <a:rPr lang="en-GB" i="1" dirty="0"/>
              <a:t> </a:t>
            </a:r>
            <a:r>
              <a:rPr lang="en-GB" i="1" dirty="0" err="1"/>
              <a:t>tutulan</a:t>
            </a:r>
            <a:r>
              <a:rPr lang="en-GB" i="1" dirty="0"/>
              <a:t> </a:t>
            </a:r>
            <a:r>
              <a:rPr lang="en-GB" b="1" i="1" dirty="0" err="1"/>
              <a:t>veriler</a:t>
            </a:r>
            <a:r>
              <a:rPr lang="en-GB" b="1" i="1" dirty="0"/>
              <a:t> </a:t>
            </a:r>
            <a:r>
              <a:rPr lang="en-GB" b="1" i="1" dirty="0" err="1"/>
              <a:t>programın</a:t>
            </a:r>
            <a:r>
              <a:rPr lang="en-GB" b="1" i="1" dirty="0"/>
              <a:t> </a:t>
            </a:r>
            <a:r>
              <a:rPr lang="en-GB" b="1" i="1" dirty="0" err="1"/>
              <a:t>bütün</a:t>
            </a:r>
            <a:r>
              <a:rPr lang="en-GB" b="1" i="1" dirty="0"/>
              <a:t> </a:t>
            </a:r>
            <a:r>
              <a:rPr lang="en-GB" b="1" i="1" dirty="0" err="1"/>
              <a:t>çalışma</a:t>
            </a:r>
            <a:r>
              <a:rPr lang="en-GB" b="1" i="1" dirty="0"/>
              <a:t> </a:t>
            </a:r>
            <a:r>
              <a:rPr lang="en-GB" b="1" i="1" dirty="0" err="1"/>
              <a:t>süresince</a:t>
            </a:r>
            <a:r>
              <a:rPr lang="en-GB" b="1" i="1" dirty="0"/>
              <a:t> </a:t>
            </a:r>
            <a:r>
              <a:rPr lang="en-GB" b="1" i="1" dirty="0" err="1"/>
              <a:t>saklanır</a:t>
            </a:r>
            <a:r>
              <a:rPr lang="en-GB" i="1" dirty="0"/>
              <a:t>.</a:t>
            </a:r>
            <a:br>
              <a:rPr lang="en-GB" i="1" dirty="0"/>
            </a:br>
            <a:r>
              <a:rPr lang="en-GB" b="1" i="1" dirty="0" err="1"/>
              <a:t>Sabit</a:t>
            </a:r>
            <a:r>
              <a:rPr lang="en-GB" b="1" i="1" dirty="0"/>
              <a:t> </a:t>
            </a:r>
            <a:r>
              <a:rPr lang="en-GB" b="1" i="1" dirty="0" err="1"/>
              <a:t>Bölge</a:t>
            </a:r>
            <a:r>
              <a:rPr lang="en-GB" b="1" i="1" dirty="0"/>
              <a:t> </a:t>
            </a:r>
            <a:r>
              <a:rPr lang="en-GB" i="1" dirty="0"/>
              <a:t>: Program </a:t>
            </a:r>
            <a:r>
              <a:rPr lang="en-GB" i="1" dirty="0" err="1"/>
              <a:t>içerisinde</a:t>
            </a:r>
            <a:r>
              <a:rPr lang="en-GB" i="1" dirty="0"/>
              <a:t>, </a:t>
            </a:r>
            <a:r>
              <a:rPr lang="en-GB" b="1" i="1" dirty="0" err="1"/>
              <a:t>değerlerin</a:t>
            </a:r>
            <a:r>
              <a:rPr lang="en-GB" b="1" i="1" dirty="0"/>
              <a:t> </a:t>
            </a:r>
            <a:r>
              <a:rPr lang="en-GB" b="1" i="1" dirty="0" err="1"/>
              <a:t>değişmeden</a:t>
            </a:r>
            <a:r>
              <a:rPr lang="en-GB" i="1" dirty="0"/>
              <a:t> </a:t>
            </a:r>
            <a:r>
              <a:rPr lang="en-GB" i="1" dirty="0" err="1"/>
              <a:t>sürekli</a:t>
            </a:r>
            <a:r>
              <a:rPr lang="en-GB" i="1" dirty="0"/>
              <a:t> </a:t>
            </a:r>
            <a:r>
              <a:rPr lang="en-GB" i="1" dirty="0" err="1"/>
              <a:t>olarak</a:t>
            </a:r>
            <a:r>
              <a:rPr lang="en-GB" i="1" dirty="0"/>
              <a:t> </a:t>
            </a:r>
            <a:r>
              <a:rPr lang="en-GB" b="1" i="1" dirty="0" err="1"/>
              <a:t>aynı</a:t>
            </a:r>
            <a:r>
              <a:rPr lang="en-GB" b="1" i="1" dirty="0"/>
              <a:t> </a:t>
            </a:r>
            <a:r>
              <a:rPr lang="en-GB" b="1" i="1" dirty="0" err="1"/>
              <a:t>kaldığı</a:t>
            </a:r>
            <a:r>
              <a:rPr lang="en-GB" b="1" i="1" dirty="0"/>
              <a:t> </a:t>
            </a:r>
            <a:r>
              <a:rPr lang="en-GB" b="1" i="1" dirty="0" err="1"/>
              <a:t>bölüm</a:t>
            </a:r>
            <a:r>
              <a:rPr lang="en-GB" i="1" dirty="0" err="1"/>
              <a:t>dür</a:t>
            </a:r>
            <a:r>
              <a:rPr lang="en-GB" i="1" dirty="0"/>
              <a:t>.</a:t>
            </a:r>
            <a:br>
              <a:rPr lang="en-GB" i="1" dirty="0"/>
            </a:br>
            <a:r>
              <a:rPr lang="en-GB" b="1" i="1" dirty="0"/>
              <a:t>RAM </a:t>
            </a:r>
            <a:r>
              <a:rPr lang="en-GB" b="1" i="1" dirty="0" err="1"/>
              <a:t>Olayan</a:t>
            </a:r>
            <a:r>
              <a:rPr lang="en-GB" b="1" i="1" dirty="0"/>
              <a:t> </a:t>
            </a:r>
            <a:r>
              <a:rPr lang="en-GB" b="1" i="1" dirty="0" err="1"/>
              <a:t>Bölge</a:t>
            </a:r>
            <a:r>
              <a:rPr lang="en-GB" b="1" i="1" dirty="0"/>
              <a:t> </a:t>
            </a:r>
            <a:r>
              <a:rPr lang="en-GB" i="1" dirty="0"/>
              <a:t>: </a:t>
            </a:r>
            <a:r>
              <a:rPr lang="en-GB" i="1" dirty="0" err="1"/>
              <a:t>Bellek</a:t>
            </a:r>
            <a:r>
              <a:rPr lang="en-GB" i="1" dirty="0"/>
              <a:t> </a:t>
            </a:r>
            <a:r>
              <a:rPr lang="en-GB" i="1" dirty="0" err="1"/>
              <a:t>bölgesini</a:t>
            </a:r>
            <a:r>
              <a:rPr lang="en-GB" i="1" dirty="0"/>
              <a:t> </a:t>
            </a:r>
            <a:r>
              <a:rPr lang="en-GB" i="1" dirty="0" err="1"/>
              <a:t>temsil</a:t>
            </a:r>
            <a:r>
              <a:rPr lang="en-GB" i="1" dirty="0"/>
              <a:t> </a:t>
            </a:r>
            <a:r>
              <a:rPr lang="en-GB" i="1" dirty="0" err="1"/>
              <a:t>etmeyen</a:t>
            </a:r>
            <a:r>
              <a:rPr lang="en-GB" i="1" dirty="0"/>
              <a:t> </a:t>
            </a:r>
            <a:r>
              <a:rPr lang="en-GB" b="1" i="1" dirty="0"/>
              <a:t>disk </a:t>
            </a:r>
            <a:r>
              <a:rPr lang="en-GB" b="1" i="1" dirty="0" err="1"/>
              <a:t>alanlarını</a:t>
            </a:r>
            <a:r>
              <a:rPr lang="en-GB" b="1" i="1" dirty="0"/>
              <a:t> </a:t>
            </a:r>
            <a:r>
              <a:rPr lang="en-GB" b="1" i="1" dirty="0" err="1"/>
              <a:t>temsil</a:t>
            </a:r>
            <a:r>
              <a:rPr lang="en-GB" b="1" i="1" dirty="0"/>
              <a:t> </a:t>
            </a:r>
            <a:r>
              <a:rPr lang="en-GB" b="1" i="1" dirty="0" err="1"/>
              <a:t>eder</a:t>
            </a:r>
            <a:r>
              <a:rPr lang="en-GB" i="1" dirty="0"/>
              <a:t>.</a:t>
            </a:r>
            <a:endParaRPr lang="en-GB" dirty="0"/>
          </a:p>
          <a:p>
            <a:r>
              <a:rPr lang="en-GB" i="1" dirty="0" err="1"/>
              <a:t>C#’da</a:t>
            </a:r>
            <a:r>
              <a:rPr lang="en-GB" i="1" dirty="0"/>
              <a:t> </a:t>
            </a:r>
            <a:r>
              <a:rPr lang="en-GB" i="1" dirty="0" err="1"/>
              <a:t>bir</a:t>
            </a:r>
            <a:r>
              <a:rPr lang="en-GB" i="1" dirty="0"/>
              <a:t> </a:t>
            </a:r>
            <a:r>
              <a:rPr lang="en-GB" i="1" dirty="0" err="1"/>
              <a:t>değişkene</a:t>
            </a:r>
            <a:r>
              <a:rPr lang="en-GB" i="1" dirty="0"/>
              <a:t> </a:t>
            </a:r>
            <a:r>
              <a:rPr lang="en-GB" i="1" dirty="0" err="1"/>
              <a:t>herhangi</a:t>
            </a:r>
            <a:r>
              <a:rPr lang="en-GB" i="1" dirty="0"/>
              <a:t> </a:t>
            </a:r>
            <a:r>
              <a:rPr lang="en-GB" i="1" dirty="0" err="1"/>
              <a:t>bir</a:t>
            </a:r>
            <a:r>
              <a:rPr lang="en-GB" i="1" dirty="0"/>
              <a:t> </a:t>
            </a:r>
            <a:r>
              <a:rPr lang="en-GB" i="1" dirty="0" err="1"/>
              <a:t>değer</a:t>
            </a:r>
            <a:r>
              <a:rPr lang="en-GB" i="1" dirty="0"/>
              <a:t> </a:t>
            </a:r>
            <a:r>
              <a:rPr lang="en-GB" i="1" dirty="0" err="1"/>
              <a:t>atamadan</a:t>
            </a:r>
            <a:r>
              <a:rPr lang="en-GB" i="1" dirty="0"/>
              <a:t> </a:t>
            </a:r>
            <a:r>
              <a:rPr lang="en-GB" i="1" dirty="0" err="1"/>
              <a:t>onu</a:t>
            </a:r>
            <a:r>
              <a:rPr lang="en-GB" i="1" dirty="0"/>
              <a:t> </a:t>
            </a:r>
            <a:r>
              <a:rPr lang="en-GB" i="1" dirty="0" err="1"/>
              <a:t>kullanmak</a:t>
            </a:r>
            <a:r>
              <a:rPr lang="en-GB" i="1" dirty="0"/>
              <a:t> </a:t>
            </a:r>
            <a:r>
              <a:rPr lang="en-GB" i="1" dirty="0" err="1"/>
              <a:t>yasaktır</a:t>
            </a:r>
            <a:r>
              <a:rPr lang="en-GB" i="1" dirty="0"/>
              <a:t>. </a:t>
            </a:r>
            <a:r>
              <a:rPr lang="en-GB" i="1" dirty="0" err="1"/>
              <a:t>Eğer</a:t>
            </a:r>
            <a:r>
              <a:rPr lang="en-GB" i="1" dirty="0"/>
              <a:t> </a:t>
            </a:r>
            <a:r>
              <a:rPr lang="en-GB" b="1" i="1" dirty="0" err="1"/>
              <a:t>bir</a:t>
            </a:r>
            <a:r>
              <a:rPr lang="en-GB" b="1" i="1" dirty="0"/>
              <a:t> </a:t>
            </a:r>
            <a:r>
              <a:rPr lang="en-GB" b="1" i="1" dirty="0" err="1"/>
              <a:t>değişkeni</a:t>
            </a:r>
            <a:r>
              <a:rPr lang="en-GB" b="1" i="1" dirty="0"/>
              <a:t> </a:t>
            </a:r>
            <a:r>
              <a:rPr lang="en-GB" b="1" i="1" dirty="0" err="1"/>
              <a:t>kullanmak</a:t>
            </a:r>
            <a:r>
              <a:rPr lang="en-GB" b="1" i="1" dirty="0"/>
              <a:t> </a:t>
            </a:r>
            <a:r>
              <a:rPr lang="en-GB" b="1" i="1" dirty="0" err="1"/>
              <a:t>istiyorsak</a:t>
            </a:r>
            <a:r>
              <a:rPr lang="en-GB" b="1" i="1" dirty="0"/>
              <a:t> </a:t>
            </a:r>
            <a:r>
              <a:rPr lang="en-GB" b="1" i="1" dirty="0" err="1"/>
              <a:t>değişkenlere</a:t>
            </a:r>
            <a:r>
              <a:rPr lang="en-GB" b="1" i="1" dirty="0"/>
              <a:t> </a:t>
            </a:r>
            <a:r>
              <a:rPr lang="en-GB" b="1" i="1" dirty="0" err="1"/>
              <a:t>bir</a:t>
            </a:r>
            <a:r>
              <a:rPr lang="en-GB" b="1" i="1" dirty="0"/>
              <a:t> </a:t>
            </a:r>
            <a:r>
              <a:rPr lang="en-GB" b="1" i="1" dirty="0" err="1"/>
              <a:t>değer</a:t>
            </a:r>
            <a:r>
              <a:rPr lang="en-GB" b="1" i="1" dirty="0"/>
              <a:t> </a:t>
            </a:r>
            <a:r>
              <a:rPr lang="en-GB" b="1" i="1" dirty="0" err="1"/>
              <a:t>verilmesi</a:t>
            </a:r>
            <a:r>
              <a:rPr lang="en-GB" b="1" i="1" dirty="0"/>
              <a:t> </a:t>
            </a:r>
            <a:r>
              <a:rPr lang="en-GB" b="1" i="1" dirty="0" err="1"/>
              <a:t>zorunlu</a:t>
            </a:r>
            <a:r>
              <a:rPr lang="en-GB" i="1" dirty="0" err="1"/>
              <a:t>dur</a:t>
            </a:r>
            <a:r>
              <a:rPr lang="en-GB" i="1" dirty="0"/>
              <a:t>. Bu </a:t>
            </a:r>
            <a:r>
              <a:rPr lang="en-GB" i="1" dirty="0" err="1"/>
              <a:t>kural</a:t>
            </a:r>
            <a:r>
              <a:rPr lang="en-GB" i="1" dirty="0"/>
              <a:t> </a:t>
            </a:r>
            <a:r>
              <a:rPr lang="en-GB" i="1" dirty="0" err="1"/>
              <a:t>değer</a:t>
            </a:r>
            <a:r>
              <a:rPr lang="en-GB" i="1" dirty="0"/>
              <a:t> </a:t>
            </a:r>
            <a:r>
              <a:rPr lang="en-GB" i="1" dirty="0" err="1"/>
              <a:t>ve</a:t>
            </a:r>
            <a:r>
              <a:rPr lang="en-GB" i="1" dirty="0"/>
              <a:t> </a:t>
            </a:r>
            <a:r>
              <a:rPr lang="en-GB" i="1" dirty="0" err="1"/>
              <a:t>referans</a:t>
            </a:r>
            <a:r>
              <a:rPr lang="en-GB" i="1" dirty="0"/>
              <a:t> </a:t>
            </a:r>
            <a:r>
              <a:rPr lang="en-GB" i="1" dirty="0" err="1"/>
              <a:t>tipleri</a:t>
            </a:r>
            <a:r>
              <a:rPr lang="en-GB" i="1" dirty="0"/>
              <a:t> </a:t>
            </a:r>
            <a:r>
              <a:rPr lang="en-GB" i="1" dirty="0" err="1"/>
              <a:t>için</a:t>
            </a:r>
            <a:r>
              <a:rPr lang="en-GB" i="1" dirty="0"/>
              <a:t> de </a:t>
            </a:r>
            <a:r>
              <a:rPr lang="en-GB" i="1" dirty="0" err="1"/>
              <a:t>geçerlidir</a:t>
            </a:r>
            <a:r>
              <a:rPr lang="en-GB" i="1" dirty="0"/>
              <a:t>.</a:t>
            </a:r>
            <a:endParaRPr lang="en-GB" dirty="0"/>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14</a:t>
            </a:fld>
            <a:endParaRPr lang="tr-TR"/>
          </a:p>
        </p:txBody>
      </p:sp>
    </p:spTree>
    <p:extLst>
      <p:ext uri="{BB962C8B-B14F-4D97-AF65-F5344CB8AC3E}">
        <p14:creationId xmlns:p14="http://schemas.microsoft.com/office/powerpoint/2010/main" val="4026169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t>
            </a:r>
            <a:r>
              <a:rPr lang="en-GB" dirty="0" err="1"/>
              <a:t>emel</a:t>
            </a:r>
            <a:r>
              <a:rPr lang="en-GB" dirty="0"/>
              <a:t> </a:t>
            </a:r>
            <a:r>
              <a:rPr lang="en-GB" dirty="0" err="1"/>
              <a:t>Veri</a:t>
            </a:r>
            <a:r>
              <a:rPr lang="en-GB" dirty="0"/>
              <a:t> </a:t>
            </a:r>
            <a:r>
              <a:rPr lang="en-GB" dirty="0" err="1"/>
              <a:t>Türleri</a:t>
            </a:r>
            <a:endParaRPr lang="en-GB" dirty="0"/>
          </a:p>
        </p:txBody>
      </p:sp>
      <p:sp>
        <p:nvSpPr>
          <p:cNvPr id="3" name="İçerik Yer Tutucusu 2"/>
          <p:cNvSpPr>
            <a:spLocks noGrp="1"/>
          </p:cNvSpPr>
          <p:nvPr>
            <p:ph idx="1"/>
          </p:nvPr>
        </p:nvSpPr>
        <p:spPr/>
        <p:txBody>
          <a:bodyPr/>
          <a:lstStyle/>
          <a:p>
            <a:pPr marL="0" indent="0">
              <a:buNone/>
            </a:pPr>
            <a:r>
              <a:rPr lang="en-GB" b="1" i="1" dirty="0" err="1"/>
              <a:t>Değer</a:t>
            </a:r>
            <a:r>
              <a:rPr lang="en-GB" b="1" i="1" dirty="0"/>
              <a:t> </a:t>
            </a:r>
            <a:r>
              <a:rPr lang="en-GB" i="1" dirty="0" err="1"/>
              <a:t>veri</a:t>
            </a:r>
            <a:r>
              <a:rPr lang="en-GB" i="1" dirty="0"/>
              <a:t> </a:t>
            </a:r>
            <a:r>
              <a:rPr lang="en-GB" i="1" dirty="0" err="1"/>
              <a:t>türleri</a:t>
            </a:r>
            <a:r>
              <a:rPr lang="en-GB" i="1" dirty="0"/>
              <a:t> </a:t>
            </a:r>
            <a:r>
              <a:rPr lang="en-GB" b="1" i="1" dirty="0"/>
              <a:t>“Stack”,</a:t>
            </a:r>
            <a:r>
              <a:rPr lang="en-GB" i="1" dirty="0"/>
              <a:t> </a:t>
            </a:r>
            <a:r>
              <a:rPr lang="en-GB" b="1" i="1" dirty="0" err="1"/>
              <a:t>Referans</a:t>
            </a:r>
            <a:r>
              <a:rPr lang="en-GB" i="1" dirty="0"/>
              <a:t> </a:t>
            </a:r>
            <a:r>
              <a:rPr lang="en-GB" i="1" dirty="0" err="1"/>
              <a:t>veri</a:t>
            </a:r>
            <a:r>
              <a:rPr lang="en-GB" i="1" dirty="0"/>
              <a:t> </a:t>
            </a:r>
            <a:r>
              <a:rPr lang="en-GB" i="1" dirty="0" err="1"/>
              <a:t>türleri</a:t>
            </a:r>
            <a:r>
              <a:rPr lang="en-GB" i="1" dirty="0"/>
              <a:t> </a:t>
            </a:r>
            <a:r>
              <a:rPr lang="en-GB" b="1" i="1" dirty="0"/>
              <a:t>“Heap” </a:t>
            </a:r>
            <a:r>
              <a:rPr lang="en-GB" i="1" dirty="0" err="1"/>
              <a:t>te</a:t>
            </a:r>
            <a:r>
              <a:rPr lang="en-GB" i="1" dirty="0"/>
              <a:t> </a:t>
            </a:r>
            <a:r>
              <a:rPr lang="en-GB" i="1" dirty="0" err="1"/>
              <a:t>tutulurlar</a:t>
            </a:r>
            <a:r>
              <a:rPr lang="en-GB" i="1" dirty="0"/>
              <a:t>.</a:t>
            </a:r>
            <a:endParaRPr lang="tr-TR" i="1" dirty="0"/>
          </a:p>
          <a:p>
            <a:pPr marL="0" indent="0">
              <a:buNone/>
            </a:pPr>
            <a:r>
              <a:rPr lang="en-GB" i="1" dirty="0" err="1"/>
              <a:t>C#’da</a:t>
            </a:r>
            <a:r>
              <a:rPr lang="en-GB" i="1" dirty="0"/>
              <a:t> </a:t>
            </a:r>
            <a:r>
              <a:rPr lang="en-GB" i="1" dirty="0" err="1"/>
              <a:t>bir</a:t>
            </a:r>
            <a:r>
              <a:rPr lang="en-GB" i="1" dirty="0"/>
              <a:t> </a:t>
            </a:r>
            <a:r>
              <a:rPr lang="en-GB" i="1" dirty="0" err="1"/>
              <a:t>değişkene</a:t>
            </a:r>
            <a:r>
              <a:rPr lang="en-GB" i="1" dirty="0"/>
              <a:t> </a:t>
            </a:r>
            <a:r>
              <a:rPr lang="en-GB" i="1" dirty="0" err="1"/>
              <a:t>herhangi</a:t>
            </a:r>
            <a:r>
              <a:rPr lang="en-GB" i="1" dirty="0"/>
              <a:t> </a:t>
            </a:r>
            <a:r>
              <a:rPr lang="en-GB" i="1" dirty="0" err="1"/>
              <a:t>bir</a:t>
            </a:r>
            <a:r>
              <a:rPr lang="en-GB" i="1" dirty="0"/>
              <a:t> </a:t>
            </a:r>
            <a:r>
              <a:rPr lang="en-GB" i="1" dirty="0" err="1"/>
              <a:t>değer</a:t>
            </a:r>
            <a:r>
              <a:rPr lang="en-GB" i="1" dirty="0"/>
              <a:t> </a:t>
            </a:r>
            <a:r>
              <a:rPr lang="en-GB" i="1" dirty="0" err="1"/>
              <a:t>atamadan</a:t>
            </a:r>
            <a:r>
              <a:rPr lang="en-GB" i="1" dirty="0"/>
              <a:t> </a:t>
            </a:r>
            <a:r>
              <a:rPr lang="en-GB" i="1" dirty="0" err="1"/>
              <a:t>onu</a:t>
            </a:r>
            <a:r>
              <a:rPr lang="en-GB" i="1" dirty="0"/>
              <a:t> </a:t>
            </a:r>
            <a:r>
              <a:rPr lang="en-GB" i="1" dirty="0" err="1"/>
              <a:t>kullanmak</a:t>
            </a:r>
            <a:r>
              <a:rPr lang="en-GB" i="1" dirty="0"/>
              <a:t> </a:t>
            </a:r>
            <a:r>
              <a:rPr lang="en-GB" i="1" dirty="0" err="1"/>
              <a:t>yasaktır</a:t>
            </a:r>
            <a:r>
              <a:rPr lang="en-GB" i="1" dirty="0"/>
              <a:t>. </a:t>
            </a:r>
            <a:r>
              <a:rPr lang="en-GB" i="1" dirty="0" err="1"/>
              <a:t>Eğer</a:t>
            </a:r>
            <a:r>
              <a:rPr lang="en-GB" i="1" dirty="0"/>
              <a:t> </a:t>
            </a:r>
            <a:r>
              <a:rPr lang="en-GB" b="1" i="1" dirty="0" err="1"/>
              <a:t>bir</a:t>
            </a:r>
            <a:r>
              <a:rPr lang="en-GB" b="1" i="1" dirty="0"/>
              <a:t> </a:t>
            </a:r>
            <a:r>
              <a:rPr lang="en-GB" b="1" i="1" dirty="0" err="1"/>
              <a:t>değişkeni</a:t>
            </a:r>
            <a:r>
              <a:rPr lang="en-GB" b="1" i="1" dirty="0"/>
              <a:t> </a:t>
            </a:r>
            <a:r>
              <a:rPr lang="en-GB" b="1" i="1" dirty="0" err="1"/>
              <a:t>kullanmak</a:t>
            </a:r>
            <a:r>
              <a:rPr lang="en-GB" b="1" i="1" dirty="0"/>
              <a:t> </a:t>
            </a:r>
            <a:r>
              <a:rPr lang="en-GB" b="1" i="1" dirty="0" err="1"/>
              <a:t>istiyorsak</a:t>
            </a:r>
            <a:r>
              <a:rPr lang="en-GB" b="1" i="1" dirty="0"/>
              <a:t> </a:t>
            </a:r>
            <a:r>
              <a:rPr lang="en-GB" b="1" i="1" dirty="0" err="1"/>
              <a:t>değişkenlere</a:t>
            </a:r>
            <a:r>
              <a:rPr lang="en-GB" b="1" i="1" dirty="0"/>
              <a:t> </a:t>
            </a:r>
            <a:r>
              <a:rPr lang="en-GB" b="1" i="1" dirty="0" err="1"/>
              <a:t>bir</a:t>
            </a:r>
            <a:r>
              <a:rPr lang="en-GB" b="1" i="1" dirty="0"/>
              <a:t> </a:t>
            </a:r>
            <a:r>
              <a:rPr lang="en-GB" b="1" i="1" dirty="0" err="1"/>
              <a:t>değer</a:t>
            </a:r>
            <a:r>
              <a:rPr lang="en-GB" b="1" i="1" dirty="0"/>
              <a:t> </a:t>
            </a:r>
            <a:r>
              <a:rPr lang="en-GB" b="1" i="1" dirty="0" err="1"/>
              <a:t>verilmesi</a:t>
            </a:r>
            <a:r>
              <a:rPr lang="en-GB" b="1" i="1" dirty="0"/>
              <a:t> </a:t>
            </a:r>
            <a:r>
              <a:rPr lang="en-GB" b="1" i="1" dirty="0" err="1"/>
              <a:t>zorunlu</a:t>
            </a:r>
            <a:r>
              <a:rPr lang="en-GB" i="1" dirty="0" err="1"/>
              <a:t>dur</a:t>
            </a:r>
            <a:r>
              <a:rPr lang="en-GB" i="1" dirty="0"/>
              <a:t>. Bu </a:t>
            </a:r>
            <a:r>
              <a:rPr lang="en-GB" i="1" dirty="0" err="1"/>
              <a:t>kural</a:t>
            </a:r>
            <a:r>
              <a:rPr lang="en-GB" i="1" dirty="0"/>
              <a:t> </a:t>
            </a:r>
            <a:r>
              <a:rPr lang="en-GB" i="1" dirty="0" err="1"/>
              <a:t>değer</a:t>
            </a:r>
            <a:r>
              <a:rPr lang="en-GB" i="1" dirty="0"/>
              <a:t> </a:t>
            </a:r>
            <a:r>
              <a:rPr lang="en-GB" i="1" dirty="0" err="1"/>
              <a:t>ve</a:t>
            </a:r>
            <a:r>
              <a:rPr lang="en-GB" i="1" dirty="0"/>
              <a:t> </a:t>
            </a:r>
            <a:r>
              <a:rPr lang="en-GB" i="1" dirty="0" err="1"/>
              <a:t>referans</a:t>
            </a:r>
            <a:r>
              <a:rPr lang="en-GB" i="1" dirty="0"/>
              <a:t> </a:t>
            </a:r>
            <a:r>
              <a:rPr lang="en-GB" i="1" dirty="0" err="1"/>
              <a:t>tipleri</a:t>
            </a:r>
            <a:r>
              <a:rPr lang="en-GB" i="1" dirty="0"/>
              <a:t> </a:t>
            </a:r>
            <a:r>
              <a:rPr lang="en-GB" i="1" dirty="0" err="1"/>
              <a:t>için</a:t>
            </a:r>
            <a:r>
              <a:rPr lang="en-GB" i="1" dirty="0"/>
              <a:t> de </a:t>
            </a:r>
            <a:r>
              <a:rPr lang="en-GB" i="1" dirty="0" err="1"/>
              <a:t>geçerlidir</a:t>
            </a:r>
            <a:r>
              <a:rPr lang="en-GB" i="1" dirty="0"/>
              <a:t>.</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15</a:t>
            </a:fld>
            <a:endParaRPr lang="tr-TR"/>
          </a:p>
        </p:txBody>
      </p:sp>
    </p:spTree>
    <p:extLst>
      <p:ext uri="{BB962C8B-B14F-4D97-AF65-F5344CB8AC3E}">
        <p14:creationId xmlns:p14="http://schemas.microsoft.com/office/powerpoint/2010/main" val="128198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err="1"/>
              <a:t>Değer</a:t>
            </a:r>
            <a:r>
              <a:rPr lang="en-GB" b="1" dirty="0"/>
              <a:t> </a:t>
            </a:r>
            <a:r>
              <a:rPr lang="en-GB" b="1" dirty="0" err="1"/>
              <a:t>ve</a:t>
            </a:r>
            <a:r>
              <a:rPr lang="en-GB" b="1" dirty="0"/>
              <a:t> </a:t>
            </a:r>
            <a:r>
              <a:rPr lang="en-GB" b="1" dirty="0" err="1"/>
              <a:t>Referans</a:t>
            </a:r>
            <a:r>
              <a:rPr lang="en-GB" b="1" dirty="0"/>
              <a:t> </a:t>
            </a:r>
            <a:r>
              <a:rPr lang="en-GB" b="1" dirty="0" err="1"/>
              <a:t>Tipleri</a:t>
            </a:r>
            <a:br>
              <a:rPr lang="en-GB" b="1" dirty="0"/>
            </a:br>
            <a:endParaRPr lang="en-GB" b="1" dirty="0"/>
          </a:p>
        </p:txBody>
      </p:sp>
      <p:sp>
        <p:nvSpPr>
          <p:cNvPr id="3" name="İçerik Yer Tutucusu 2"/>
          <p:cNvSpPr>
            <a:spLocks noGrp="1"/>
          </p:cNvSpPr>
          <p:nvPr>
            <p:ph idx="1"/>
          </p:nvPr>
        </p:nvSpPr>
        <p:spPr>
          <a:xfrm>
            <a:off x="838200" y="1161288"/>
            <a:ext cx="10515600" cy="5015675"/>
          </a:xfrm>
        </p:spPr>
        <p:txBody>
          <a:bodyPr>
            <a:normAutofit fontScale="92500" lnSpcReduction="10000"/>
          </a:bodyPr>
          <a:lstStyle/>
          <a:p>
            <a:pPr marL="0" indent="0">
              <a:lnSpc>
                <a:spcPct val="100000"/>
              </a:lnSpc>
              <a:buNone/>
            </a:pPr>
            <a:r>
              <a:rPr lang="en-GB" dirty="0" err="1"/>
              <a:t>Değer</a:t>
            </a:r>
            <a:r>
              <a:rPr lang="en-GB" dirty="0"/>
              <a:t> </a:t>
            </a:r>
            <a:r>
              <a:rPr lang="en-GB" dirty="0" err="1"/>
              <a:t>tipleri</a:t>
            </a:r>
            <a:r>
              <a:rPr lang="en-GB" dirty="0"/>
              <a:t> </a:t>
            </a:r>
            <a:r>
              <a:rPr lang="en-GB" dirty="0" err="1"/>
              <a:t>değişkenin</a:t>
            </a:r>
            <a:r>
              <a:rPr lang="en-GB" dirty="0"/>
              <a:t> </a:t>
            </a:r>
            <a:r>
              <a:rPr lang="en-GB" dirty="0" err="1"/>
              <a:t>değerini</a:t>
            </a:r>
            <a:r>
              <a:rPr lang="en-GB" dirty="0"/>
              <a:t> </a:t>
            </a:r>
            <a:r>
              <a:rPr lang="en-GB" dirty="0" err="1"/>
              <a:t>direkt</a:t>
            </a:r>
            <a:r>
              <a:rPr lang="en-GB" dirty="0"/>
              <a:t> </a:t>
            </a:r>
            <a:r>
              <a:rPr lang="en-GB" dirty="0" err="1"/>
              <a:t>bellek</a:t>
            </a:r>
            <a:r>
              <a:rPr lang="en-GB" dirty="0"/>
              <a:t> </a:t>
            </a:r>
            <a:r>
              <a:rPr lang="en-GB" dirty="0" err="1"/>
              <a:t>bölgesinden</a:t>
            </a:r>
            <a:r>
              <a:rPr lang="en-GB" dirty="0"/>
              <a:t> </a:t>
            </a:r>
            <a:r>
              <a:rPr lang="en-GB" dirty="0" err="1"/>
              <a:t>alırlar</a:t>
            </a:r>
            <a:r>
              <a:rPr lang="en-GB" dirty="0"/>
              <a:t>.</a:t>
            </a:r>
            <a:r>
              <a:rPr lang="tr-TR" dirty="0"/>
              <a:t> </a:t>
            </a:r>
            <a:r>
              <a:rPr lang="en-GB" dirty="0" err="1"/>
              <a:t>Referans</a:t>
            </a:r>
            <a:r>
              <a:rPr lang="en-GB" dirty="0"/>
              <a:t> </a:t>
            </a:r>
            <a:r>
              <a:rPr lang="en-GB" dirty="0" err="1"/>
              <a:t>tipleri</a:t>
            </a:r>
            <a:r>
              <a:rPr lang="en-GB" dirty="0"/>
              <a:t> </a:t>
            </a:r>
            <a:r>
              <a:rPr lang="en-GB" dirty="0" err="1"/>
              <a:t>ise</a:t>
            </a:r>
            <a:r>
              <a:rPr lang="en-GB" dirty="0"/>
              <a:t> </a:t>
            </a:r>
            <a:r>
              <a:rPr lang="en-GB" dirty="0" err="1"/>
              <a:t>başka</a:t>
            </a:r>
            <a:r>
              <a:rPr lang="en-GB" dirty="0"/>
              <a:t> </a:t>
            </a:r>
            <a:r>
              <a:rPr lang="en-GB" dirty="0" err="1"/>
              <a:t>bir</a:t>
            </a:r>
            <a:r>
              <a:rPr lang="en-GB" dirty="0"/>
              <a:t> </a:t>
            </a:r>
            <a:r>
              <a:rPr lang="en-GB" dirty="0" err="1"/>
              <a:t>nesneye</a:t>
            </a:r>
            <a:r>
              <a:rPr lang="en-GB" dirty="0"/>
              <a:t> </a:t>
            </a:r>
            <a:r>
              <a:rPr lang="en-GB" dirty="0" err="1"/>
              <a:t>referans</a:t>
            </a:r>
            <a:r>
              <a:rPr lang="en-GB" dirty="0"/>
              <a:t> </a:t>
            </a:r>
            <a:r>
              <a:rPr lang="en-GB" dirty="0" err="1"/>
              <a:t>olarak</a:t>
            </a:r>
            <a:r>
              <a:rPr lang="en-GB" dirty="0"/>
              <a:t> </a:t>
            </a:r>
            <a:r>
              <a:rPr lang="en-GB" dirty="0" err="1"/>
              <a:t>kullanılırlar</a:t>
            </a:r>
            <a:r>
              <a:rPr lang="en-GB" dirty="0"/>
              <a:t>. </a:t>
            </a:r>
            <a:r>
              <a:rPr lang="en-GB" dirty="0" err="1"/>
              <a:t>Diğer</a:t>
            </a:r>
            <a:r>
              <a:rPr lang="en-GB" dirty="0"/>
              <a:t> </a:t>
            </a:r>
            <a:r>
              <a:rPr lang="en-GB" dirty="0" err="1"/>
              <a:t>bir</a:t>
            </a:r>
            <a:r>
              <a:rPr lang="en-GB" dirty="0"/>
              <a:t> </a:t>
            </a:r>
            <a:r>
              <a:rPr lang="en-GB" dirty="0" err="1"/>
              <a:t>ifade</a:t>
            </a:r>
            <a:r>
              <a:rPr lang="en-GB" dirty="0"/>
              <a:t> </a:t>
            </a:r>
            <a:r>
              <a:rPr lang="en-GB" dirty="0" err="1"/>
              <a:t>ile</a:t>
            </a:r>
            <a:r>
              <a:rPr lang="en-GB" dirty="0"/>
              <a:t> </a:t>
            </a:r>
            <a:r>
              <a:rPr lang="en-GB" dirty="0" err="1"/>
              <a:t>referans</a:t>
            </a:r>
            <a:r>
              <a:rPr lang="en-GB" dirty="0"/>
              <a:t> </a:t>
            </a:r>
            <a:r>
              <a:rPr lang="en-GB" dirty="0" err="1"/>
              <a:t>tipleri</a:t>
            </a:r>
            <a:r>
              <a:rPr lang="en-GB" dirty="0"/>
              <a:t>, heap </a:t>
            </a:r>
            <a:r>
              <a:rPr lang="en-GB" dirty="0" err="1"/>
              <a:t>alanında</a:t>
            </a:r>
            <a:r>
              <a:rPr lang="en-GB" dirty="0"/>
              <a:t> </a:t>
            </a:r>
            <a:r>
              <a:rPr lang="en-GB" dirty="0" err="1"/>
              <a:t>yaratılan</a:t>
            </a:r>
            <a:r>
              <a:rPr lang="en-GB" dirty="0"/>
              <a:t> </a:t>
            </a:r>
            <a:r>
              <a:rPr lang="en-GB" dirty="0" err="1"/>
              <a:t>nesnelerin</a:t>
            </a:r>
            <a:r>
              <a:rPr lang="en-GB" dirty="0"/>
              <a:t> </a:t>
            </a:r>
            <a:r>
              <a:rPr lang="en-GB" dirty="0" err="1"/>
              <a:t>adreslerini</a:t>
            </a:r>
            <a:r>
              <a:rPr lang="tr-TR" dirty="0"/>
              <a:t> </a:t>
            </a:r>
            <a:r>
              <a:rPr lang="en-GB" dirty="0" err="1"/>
              <a:t>saklarlar</a:t>
            </a:r>
            <a:r>
              <a:rPr lang="en-GB" dirty="0"/>
              <a:t>.</a:t>
            </a:r>
          </a:p>
          <a:p>
            <a:pPr marL="0" indent="0">
              <a:lnSpc>
                <a:spcPct val="100000"/>
              </a:lnSpc>
              <a:buNone/>
            </a:pPr>
            <a:r>
              <a:rPr lang="en-GB" dirty="0" err="1"/>
              <a:t>Değer</a:t>
            </a:r>
            <a:r>
              <a:rPr lang="en-GB" dirty="0"/>
              <a:t> </a:t>
            </a:r>
            <a:r>
              <a:rPr lang="en-GB" dirty="0" err="1"/>
              <a:t>tipleri</a:t>
            </a:r>
            <a:r>
              <a:rPr lang="en-GB" dirty="0"/>
              <a:t> </a:t>
            </a:r>
            <a:r>
              <a:rPr lang="en-GB" dirty="0" err="1"/>
              <a:t>yaratıldıklarında</a:t>
            </a:r>
            <a:r>
              <a:rPr lang="en-GB" dirty="0"/>
              <a:t> stack </a:t>
            </a:r>
            <a:r>
              <a:rPr lang="en-GB" dirty="0" err="1"/>
              <a:t>bölgesinde</a:t>
            </a:r>
            <a:r>
              <a:rPr lang="en-GB" dirty="0"/>
              <a:t> </a:t>
            </a:r>
            <a:r>
              <a:rPr lang="en-GB" dirty="0" err="1"/>
              <a:t>oluşturulurlar</a:t>
            </a:r>
            <a:r>
              <a:rPr lang="en-GB" dirty="0"/>
              <a:t>. </a:t>
            </a:r>
            <a:r>
              <a:rPr lang="en-GB" dirty="0" err="1"/>
              <a:t>Referans</a:t>
            </a:r>
            <a:r>
              <a:rPr lang="en-GB" dirty="0"/>
              <a:t> </a:t>
            </a:r>
            <a:r>
              <a:rPr lang="en-GB" dirty="0" err="1"/>
              <a:t>tipleri</a:t>
            </a:r>
            <a:r>
              <a:rPr lang="en-GB" dirty="0"/>
              <a:t> </a:t>
            </a:r>
            <a:r>
              <a:rPr lang="en-GB" dirty="0" err="1"/>
              <a:t>ise</a:t>
            </a:r>
            <a:r>
              <a:rPr lang="en-GB" dirty="0"/>
              <a:t> </a:t>
            </a:r>
            <a:r>
              <a:rPr lang="en-GB" dirty="0" err="1"/>
              <a:t>kullanımı</a:t>
            </a:r>
            <a:r>
              <a:rPr lang="en-GB" dirty="0"/>
              <a:t> </a:t>
            </a:r>
            <a:r>
              <a:rPr lang="en-GB" dirty="0" err="1"/>
              <a:t>biraz</a:t>
            </a:r>
            <a:r>
              <a:rPr lang="en-GB" dirty="0"/>
              <a:t> </a:t>
            </a:r>
            <a:r>
              <a:rPr lang="en-GB" dirty="0" err="1"/>
              <a:t>daha</a:t>
            </a:r>
            <a:r>
              <a:rPr lang="en-GB" dirty="0"/>
              <a:t> </a:t>
            </a:r>
            <a:r>
              <a:rPr lang="en-GB" dirty="0" err="1"/>
              <a:t>sınırlı</a:t>
            </a:r>
            <a:r>
              <a:rPr lang="en-GB" dirty="0"/>
              <a:t> </a:t>
            </a:r>
            <a:r>
              <a:rPr lang="en-GB" dirty="0" err="1"/>
              <a:t>olan</a:t>
            </a:r>
            <a:r>
              <a:rPr lang="en-GB" dirty="0"/>
              <a:t> heap </a:t>
            </a:r>
            <a:r>
              <a:rPr lang="en-GB" dirty="0" err="1"/>
              <a:t>bellek</a:t>
            </a:r>
            <a:r>
              <a:rPr lang="en-GB" dirty="0"/>
              <a:t> </a:t>
            </a:r>
            <a:r>
              <a:rPr lang="en-GB" dirty="0" err="1"/>
              <a:t>bölgesinde</a:t>
            </a:r>
            <a:r>
              <a:rPr lang="en-GB" dirty="0"/>
              <a:t> </a:t>
            </a:r>
            <a:r>
              <a:rPr lang="en-GB" dirty="0" err="1"/>
              <a:t>saklanırlar</a:t>
            </a:r>
            <a:r>
              <a:rPr lang="en-GB" dirty="0"/>
              <a:t>.</a:t>
            </a:r>
          </a:p>
          <a:p>
            <a:pPr marL="0" indent="0">
              <a:lnSpc>
                <a:spcPct val="100000"/>
              </a:lnSpc>
              <a:buNone/>
            </a:pPr>
            <a:r>
              <a:rPr lang="en-GB" dirty="0" err="1"/>
              <a:t>Temel</a:t>
            </a:r>
            <a:r>
              <a:rPr lang="en-GB" dirty="0"/>
              <a:t> </a:t>
            </a:r>
            <a:r>
              <a:rPr lang="en-GB" dirty="0" err="1"/>
              <a:t>veri</a:t>
            </a:r>
            <a:r>
              <a:rPr lang="en-GB" dirty="0"/>
              <a:t> </a:t>
            </a:r>
            <a:r>
              <a:rPr lang="en-GB" dirty="0" err="1"/>
              <a:t>tipleri</a:t>
            </a:r>
            <a:r>
              <a:rPr lang="en-GB" dirty="0"/>
              <a:t> ( </a:t>
            </a:r>
            <a:r>
              <a:rPr lang="en-GB" dirty="0" err="1"/>
              <a:t>int</a:t>
            </a:r>
            <a:r>
              <a:rPr lang="en-GB" dirty="0"/>
              <a:t>, double, float, … ) </a:t>
            </a:r>
            <a:r>
              <a:rPr lang="en-GB" dirty="0" err="1"/>
              <a:t>değer</a:t>
            </a:r>
            <a:r>
              <a:rPr lang="en-GB" dirty="0"/>
              <a:t> tipi</a:t>
            </a:r>
            <a:r>
              <a:rPr lang="tr-TR" dirty="0"/>
              <a:t>,</a:t>
            </a:r>
            <a:r>
              <a:rPr lang="en-GB" dirty="0"/>
              <a:t> </a:t>
            </a:r>
            <a:r>
              <a:rPr lang="en-GB" dirty="0" err="1"/>
              <a:t>herhangi</a:t>
            </a:r>
            <a:r>
              <a:rPr lang="en-GB" dirty="0"/>
              <a:t> </a:t>
            </a:r>
            <a:r>
              <a:rPr lang="en-GB" dirty="0" err="1"/>
              <a:t>bir</a:t>
            </a:r>
            <a:r>
              <a:rPr lang="en-GB" dirty="0"/>
              <a:t> </a:t>
            </a:r>
            <a:r>
              <a:rPr lang="en-GB" dirty="0" err="1"/>
              <a:t>sınıf</a:t>
            </a:r>
            <a:r>
              <a:rPr lang="en-GB" dirty="0"/>
              <a:t> </a:t>
            </a:r>
            <a:r>
              <a:rPr lang="en-GB" dirty="0" err="1"/>
              <a:t>türü</a:t>
            </a:r>
            <a:r>
              <a:rPr lang="en-GB" dirty="0"/>
              <a:t> </a:t>
            </a:r>
            <a:r>
              <a:rPr lang="en-GB" dirty="0" err="1"/>
              <a:t>ise</a:t>
            </a:r>
            <a:r>
              <a:rPr lang="en-GB" dirty="0"/>
              <a:t> </a:t>
            </a:r>
            <a:r>
              <a:rPr lang="en-GB" dirty="0" err="1"/>
              <a:t>referans</a:t>
            </a:r>
            <a:r>
              <a:rPr lang="en-GB" dirty="0"/>
              <a:t> </a:t>
            </a:r>
            <a:r>
              <a:rPr lang="en-GB" dirty="0" err="1"/>
              <a:t>tipidir</a:t>
            </a:r>
            <a:r>
              <a:rPr lang="en-GB" dirty="0"/>
              <a:t>.</a:t>
            </a:r>
          </a:p>
          <a:p>
            <a:pPr marL="0" indent="0">
              <a:lnSpc>
                <a:spcPct val="100000"/>
              </a:lnSpc>
              <a:buNone/>
            </a:pPr>
            <a:r>
              <a:rPr lang="en-GB" dirty="0" err="1"/>
              <a:t>İki</a:t>
            </a:r>
            <a:r>
              <a:rPr lang="en-GB" dirty="0"/>
              <a:t> </a:t>
            </a:r>
            <a:r>
              <a:rPr lang="en-GB" dirty="0" err="1"/>
              <a:t>değer</a:t>
            </a:r>
            <a:r>
              <a:rPr lang="en-GB" dirty="0"/>
              <a:t> tipi </a:t>
            </a:r>
            <a:r>
              <a:rPr lang="en-GB" dirty="0" err="1"/>
              <a:t>nesnesi</a:t>
            </a:r>
            <a:r>
              <a:rPr lang="en-GB" dirty="0"/>
              <a:t> </a:t>
            </a:r>
            <a:r>
              <a:rPr lang="en-GB" dirty="0" err="1"/>
              <a:t>birbirine</a:t>
            </a:r>
            <a:r>
              <a:rPr lang="en-GB" dirty="0"/>
              <a:t> </a:t>
            </a:r>
            <a:r>
              <a:rPr lang="en-GB" dirty="0" err="1"/>
              <a:t>eşitlenirken</a:t>
            </a:r>
            <a:r>
              <a:rPr lang="en-GB" dirty="0"/>
              <a:t> </a:t>
            </a:r>
            <a:r>
              <a:rPr lang="en-GB" dirty="0" err="1"/>
              <a:t>değişkenlerde</a:t>
            </a:r>
            <a:r>
              <a:rPr lang="en-GB" dirty="0"/>
              <a:t> </a:t>
            </a:r>
            <a:r>
              <a:rPr lang="en-GB" dirty="0" err="1"/>
              <a:t>saklanan</a:t>
            </a:r>
            <a:r>
              <a:rPr lang="en-GB" dirty="0"/>
              <a:t> </a:t>
            </a:r>
            <a:r>
              <a:rPr lang="en-GB" dirty="0" err="1"/>
              <a:t>değerler</a:t>
            </a:r>
            <a:r>
              <a:rPr lang="en-GB" dirty="0"/>
              <a:t> </a:t>
            </a:r>
            <a:r>
              <a:rPr lang="en-GB" dirty="0" err="1"/>
              <a:t>kopyalanarak</a:t>
            </a:r>
            <a:r>
              <a:rPr lang="en-GB" dirty="0"/>
              <a:t> </a:t>
            </a:r>
            <a:r>
              <a:rPr lang="en-GB" dirty="0" err="1"/>
              <a:t>eşitlenir</a:t>
            </a:r>
            <a:r>
              <a:rPr lang="en-GB" dirty="0"/>
              <a:t> </a:t>
            </a:r>
            <a:r>
              <a:rPr lang="en-GB" dirty="0" err="1"/>
              <a:t>ve</a:t>
            </a:r>
            <a:r>
              <a:rPr lang="en-GB" dirty="0"/>
              <a:t> </a:t>
            </a:r>
            <a:r>
              <a:rPr lang="en-GB" dirty="0" err="1"/>
              <a:t>bu</a:t>
            </a:r>
            <a:r>
              <a:rPr lang="en-GB" dirty="0"/>
              <a:t> </a:t>
            </a:r>
            <a:r>
              <a:rPr lang="en-GB" dirty="0" err="1"/>
              <a:t>durumda</a:t>
            </a:r>
            <a:r>
              <a:rPr lang="en-GB" dirty="0"/>
              <a:t> </a:t>
            </a:r>
            <a:r>
              <a:rPr lang="en-GB" dirty="0" err="1"/>
              <a:t>iki</a:t>
            </a:r>
            <a:r>
              <a:rPr lang="en-GB" dirty="0"/>
              <a:t> </a:t>
            </a:r>
            <a:r>
              <a:rPr lang="en-GB" dirty="0" err="1"/>
              <a:t>yeni</a:t>
            </a:r>
            <a:r>
              <a:rPr lang="en-GB" dirty="0"/>
              <a:t> </a:t>
            </a:r>
            <a:r>
              <a:rPr lang="en-GB" dirty="0" err="1"/>
              <a:t>bağımsız</a:t>
            </a:r>
            <a:r>
              <a:rPr lang="en-GB" dirty="0"/>
              <a:t> </a:t>
            </a:r>
            <a:r>
              <a:rPr lang="en-GB" dirty="0" err="1"/>
              <a:t>nesne</a:t>
            </a:r>
            <a:r>
              <a:rPr lang="en-GB" dirty="0"/>
              <a:t> </a:t>
            </a:r>
            <a:r>
              <a:rPr lang="en-GB" dirty="0" err="1"/>
              <a:t>elde</a:t>
            </a:r>
            <a:r>
              <a:rPr lang="en-GB" dirty="0"/>
              <a:t> </a:t>
            </a:r>
            <a:r>
              <a:rPr lang="en-GB" dirty="0" err="1"/>
              <a:t>edilmiş</a:t>
            </a:r>
            <a:r>
              <a:rPr lang="en-GB" dirty="0"/>
              <a:t> </a:t>
            </a:r>
            <a:r>
              <a:rPr lang="en-GB" dirty="0" err="1"/>
              <a:t>olur</a:t>
            </a:r>
            <a:r>
              <a:rPr lang="en-GB" dirty="0"/>
              <a:t>. </a:t>
            </a:r>
            <a:r>
              <a:rPr lang="en-GB" dirty="0" err="1"/>
              <a:t>Birinin</a:t>
            </a:r>
            <a:r>
              <a:rPr lang="en-GB" dirty="0"/>
              <a:t> </a:t>
            </a:r>
            <a:r>
              <a:rPr lang="en-GB" dirty="0" err="1"/>
              <a:t>değerini</a:t>
            </a:r>
            <a:r>
              <a:rPr lang="en-GB" dirty="0"/>
              <a:t> </a:t>
            </a:r>
            <a:r>
              <a:rPr lang="en-GB" dirty="0" err="1"/>
              <a:t>değiştirmek</a:t>
            </a:r>
            <a:r>
              <a:rPr lang="en-GB" dirty="0"/>
              <a:t> </a:t>
            </a:r>
            <a:r>
              <a:rPr lang="en-GB" dirty="0" err="1"/>
              <a:t>diğerini</a:t>
            </a:r>
            <a:r>
              <a:rPr lang="en-GB" dirty="0"/>
              <a:t> </a:t>
            </a:r>
            <a:r>
              <a:rPr lang="en-GB" dirty="0" err="1"/>
              <a:t>etkilemez</a:t>
            </a:r>
            <a:r>
              <a:rPr lang="en-GB" dirty="0"/>
              <a:t>.</a:t>
            </a:r>
          </a:p>
          <a:p>
            <a:pPr marL="0" indent="0">
              <a:lnSpc>
                <a:spcPct val="100000"/>
              </a:lnSpc>
              <a:buNone/>
            </a:pPr>
            <a:r>
              <a:rPr lang="en-GB" dirty="0" err="1"/>
              <a:t>İki</a:t>
            </a:r>
            <a:r>
              <a:rPr lang="en-GB" dirty="0"/>
              <a:t> </a:t>
            </a:r>
            <a:r>
              <a:rPr lang="en-GB" dirty="0" err="1"/>
              <a:t>referans</a:t>
            </a:r>
            <a:r>
              <a:rPr lang="en-GB" dirty="0"/>
              <a:t> tipi </a:t>
            </a:r>
            <a:r>
              <a:rPr lang="en-GB" dirty="0" err="1"/>
              <a:t>birbirine</a:t>
            </a:r>
            <a:r>
              <a:rPr lang="en-GB" dirty="0"/>
              <a:t> </a:t>
            </a:r>
            <a:r>
              <a:rPr lang="en-GB" dirty="0" err="1"/>
              <a:t>eşitlendiğinde</a:t>
            </a:r>
            <a:r>
              <a:rPr lang="en-GB" dirty="0"/>
              <a:t> </a:t>
            </a:r>
            <a:r>
              <a:rPr lang="en-GB" dirty="0" err="1"/>
              <a:t>bu</a:t>
            </a:r>
            <a:r>
              <a:rPr lang="en-GB" dirty="0"/>
              <a:t> </a:t>
            </a:r>
            <a:r>
              <a:rPr lang="en-GB" dirty="0" err="1"/>
              <a:t>nesnelerde</a:t>
            </a:r>
            <a:r>
              <a:rPr lang="en-GB" dirty="0"/>
              <a:t> </a:t>
            </a:r>
            <a:r>
              <a:rPr lang="en-GB" dirty="0" err="1"/>
              <a:t>tutulan</a:t>
            </a:r>
            <a:r>
              <a:rPr lang="en-GB" dirty="0"/>
              <a:t> </a:t>
            </a:r>
            <a:r>
              <a:rPr lang="en-GB" dirty="0" err="1"/>
              <a:t>veriler</a:t>
            </a:r>
            <a:r>
              <a:rPr lang="en-GB" dirty="0"/>
              <a:t> </a:t>
            </a:r>
            <a:r>
              <a:rPr lang="en-GB" dirty="0" err="1"/>
              <a:t>kopyalanmaz</a:t>
            </a:r>
            <a:r>
              <a:rPr lang="en-GB" dirty="0"/>
              <a:t>, </a:t>
            </a:r>
            <a:r>
              <a:rPr lang="en-GB" dirty="0" err="1"/>
              <a:t>işlem</a:t>
            </a:r>
            <a:r>
              <a:rPr lang="en-GB" dirty="0"/>
              <a:t> </a:t>
            </a:r>
            <a:r>
              <a:rPr lang="en-GB" dirty="0" err="1"/>
              <a:t>yapılan</a:t>
            </a:r>
            <a:r>
              <a:rPr lang="en-GB" dirty="0"/>
              <a:t> </a:t>
            </a:r>
            <a:r>
              <a:rPr lang="en-GB" dirty="0" err="1"/>
              <a:t>nesnelerin</a:t>
            </a:r>
            <a:r>
              <a:rPr lang="en-GB" dirty="0"/>
              <a:t> heap </a:t>
            </a:r>
            <a:r>
              <a:rPr lang="en-GB" dirty="0" err="1"/>
              <a:t>bölgesindeki</a:t>
            </a:r>
            <a:r>
              <a:rPr lang="en-GB" dirty="0"/>
              <a:t> </a:t>
            </a:r>
            <a:r>
              <a:rPr lang="en-GB" dirty="0" err="1"/>
              <a:t>adresleridir</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16</a:t>
            </a:fld>
            <a:endParaRPr lang="tr-TR"/>
          </a:p>
        </p:txBody>
      </p:sp>
    </p:spTree>
    <p:extLst>
      <p:ext uri="{BB962C8B-B14F-4D97-AF65-F5344CB8AC3E}">
        <p14:creationId xmlns:p14="http://schemas.microsoft.com/office/powerpoint/2010/main" val="269583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err="1"/>
              <a:t>Değer</a:t>
            </a:r>
            <a:r>
              <a:rPr lang="en-GB" dirty="0"/>
              <a:t> </a:t>
            </a:r>
            <a:r>
              <a:rPr lang="en-GB" dirty="0" err="1"/>
              <a:t>Tipleri</a:t>
            </a:r>
            <a:r>
              <a:rPr lang="en-GB" dirty="0"/>
              <a:t> ( Value Types )</a:t>
            </a:r>
          </a:p>
        </p:txBody>
      </p:sp>
      <p:sp>
        <p:nvSpPr>
          <p:cNvPr id="3" name="İçerik Yer Tutucusu 2"/>
          <p:cNvSpPr>
            <a:spLocks noGrp="1"/>
          </p:cNvSpPr>
          <p:nvPr>
            <p:ph idx="1"/>
          </p:nvPr>
        </p:nvSpPr>
        <p:spPr>
          <a:xfrm>
            <a:off x="914400" y="1581912"/>
            <a:ext cx="10716768" cy="4645151"/>
          </a:xfrm>
        </p:spPr>
        <p:txBody>
          <a:bodyPr>
            <a:noAutofit/>
          </a:bodyPr>
          <a:lstStyle/>
          <a:p>
            <a:pPr marL="0" indent="0">
              <a:buNone/>
            </a:pPr>
            <a:r>
              <a:rPr lang="en-GB" sz="4400" b="1" i="1" dirty="0" err="1"/>
              <a:t>Değer</a:t>
            </a:r>
            <a:r>
              <a:rPr lang="en-GB" sz="4400" b="1" i="1" dirty="0"/>
              <a:t> </a:t>
            </a:r>
            <a:r>
              <a:rPr lang="en-GB" sz="4400" b="1" i="1" dirty="0" err="1"/>
              <a:t>tiplerinin</a:t>
            </a:r>
            <a:r>
              <a:rPr lang="en-GB" sz="4400" b="1" i="1" dirty="0"/>
              <a:t> </a:t>
            </a:r>
            <a:r>
              <a:rPr lang="en-GB" sz="4400" b="1" i="1" dirty="0" err="1"/>
              <a:t>tamamı</a:t>
            </a:r>
            <a:r>
              <a:rPr lang="en-GB" sz="4400" b="1" i="1" dirty="0"/>
              <a:t> Object </a:t>
            </a:r>
            <a:r>
              <a:rPr lang="en-GB" sz="4400" i="1" dirty="0" err="1"/>
              <a:t>denilen</a:t>
            </a:r>
            <a:r>
              <a:rPr lang="en-GB" sz="4400" i="1" dirty="0"/>
              <a:t> </a:t>
            </a:r>
            <a:r>
              <a:rPr lang="en-GB" sz="4400" b="1" i="1" dirty="0" err="1"/>
              <a:t>bir</a:t>
            </a:r>
            <a:r>
              <a:rPr lang="en-GB" sz="4400" b="1" i="1" dirty="0"/>
              <a:t> </a:t>
            </a:r>
            <a:r>
              <a:rPr lang="en-GB" sz="4400" b="1" i="1" dirty="0" err="1"/>
              <a:t>nesneden</a:t>
            </a:r>
            <a:r>
              <a:rPr lang="en-GB" sz="4400" b="1" i="1" dirty="0"/>
              <a:t> </a:t>
            </a:r>
            <a:r>
              <a:rPr lang="en-GB" sz="4400" b="1" i="1" dirty="0" err="1"/>
              <a:t>türemiştir</a:t>
            </a:r>
            <a:r>
              <a:rPr lang="en-GB" sz="4400" i="1" dirty="0"/>
              <a:t>. </a:t>
            </a:r>
            <a:r>
              <a:rPr lang="en-GB" sz="4400" i="1" dirty="0" err="1"/>
              <a:t>C#’da</a:t>
            </a:r>
            <a:r>
              <a:rPr lang="en-GB" sz="4400" i="1" dirty="0"/>
              <a:t> her </a:t>
            </a:r>
            <a:r>
              <a:rPr lang="en-GB" sz="4400" i="1" dirty="0" err="1"/>
              <a:t>nesne</a:t>
            </a:r>
            <a:r>
              <a:rPr lang="en-GB" sz="4400" i="1" dirty="0"/>
              <a:t> </a:t>
            </a:r>
            <a:r>
              <a:rPr lang="en-GB" sz="4400" i="1" dirty="0" err="1"/>
              <a:t>ya</a:t>
            </a:r>
            <a:r>
              <a:rPr lang="en-GB" sz="4400" i="1" dirty="0"/>
              <a:t> da </a:t>
            </a:r>
            <a:r>
              <a:rPr lang="en-GB" sz="4400" i="1" dirty="0" err="1"/>
              <a:t>veri</a:t>
            </a:r>
            <a:r>
              <a:rPr lang="en-GB" sz="4400" i="1" dirty="0"/>
              <a:t> tipi </a:t>
            </a:r>
            <a:r>
              <a:rPr lang="en-GB" sz="4400" i="1" dirty="0" err="1"/>
              <a:t>aslında</a:t>
            </a:r>
            <a:r>
              <a:rPr lang="en-GB" sz="4400" i="1" dirty="0"/>
              <a:t> Object </a:t>
            </a:r>
            <a:r>
              <a:rPr lang="en-GB" sz="4400" i="1" dirty="0" err="1"/>
              <a:t>tipidir</a:t>
            </a:r>
            <a:r>
              <a:rPr lang="en-GB" sz="4400" i="1" dirty="0"/>
              <a:t>.</a:t>
            </a:r>
            <a:endParaRPr lang="tr-TR" sz="4400" i="1" dirty="0"/>
          </a:p>
          <a:p>
            <a:pPr marL="0" indent="0">
              <a:buNone/>
            </a:pPr>
            <a:endParaRPr lang="tr-TR" sz="4400" i="1" dirty="0"/>
          </a:p>
          <a:p>
            <a:pPr marL="0" indent="0">
              <a:buNone/>
            </a:pPr>
            <a:r>
              <a:rPr lang="tr-TR" sz="4400" i="1" dirty="0"/>
              <a:t>C# da </a:t>
            </a:r>
            <a:r>
              <a:rPr lang="tr-TR" sz="4400" i="1" dirty="0" err="1"/>
              <a:t>herşey</a:t>
            </a:r>
            <a:r>
              <a:rPr lang="tr-TR" sz="4400" i="1" dirty="0"/>
              <a:t> bir nesnedir.</a:t>
            </a:r>
          </a:p>
          <a:p>
            <a:pPr marL="0" indent="0">
              <a:buNone/>
            </a:pPr>
            <a:endParaRPr lang="en-GB" sz="4400"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17</a:t>
            </a:fld>
            <a:endParaRPr lang="tr-TR"/>
          </a:p>
        </p:txBody>
      </p:sp>
    </p:spTree>
    <p:extLst>
      <p:ext uri="{BB962C8B-B14F-4D97-AF65-F5344CB8AC3E}">
        <p14:creationId xmlns:p14="http://schemas.microsoft.com/office/powerpoint/2010/main" val="3710254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err="1"/>
              <a:t>Referans</a:t>
            </a:r>
            <a:r>
              <a:rPr lang="en-GB" dirty="0"/>
              <a:t> </a:t>
            </a:r>
            <a:r>
              <a:rPr lang="en-GB" dirty="0" err="1"/>
              <a:t>Tipleri</a:t>
            </a:r>
            <a:r>
              <a:rPr lang="en-GB" dirty="0"/>
              <a:t> ( Reference Types )</a:t>
            </a:r>
          </a:p>
        </p:txBody>
      </p:sp>
      <p:sp>
        <p:nvSpPr>
          <p:cNvPr id="3" name="İçerik Yer Tutucusu 2"/>
          <p:cNvSpPr>
            <a:spLocks noGrp="1"/>
          </p:cNvSpPr>
          <p:nvPr>
            <p:ph idx="1"/>
          </p:nvPr>
        </p:nvSpPr>
        <p:spPr/>
        <p:txBody>
          <a:bodyPr/>
          <a:lstStyle/>
          <a:p>
            <a:pPr marL="0" indent="0">
              <a:buNone/>
            </a:pPr>
            <a:r>
              <a:rPr lang="en-GB" dirty="0" err="1"/>
              <a:t>C#'ta</a:t>
            </a:r>
            <a:r>
              <a:rPr lang="en-GB" dirty="0"/>
              <a:t> </a:t>
            </a:r>
            <a:r>
              <a:rPr lang="en-GB" dirty="0" err="1"/>
              <a:t>önceden</a:t>
            </a:r>
            <a:r>
              <a:rPr lang="en-GB" dirty="0"/>
              <a:t> </a:t>
            </a:r>
            <a:r>
              <a:rPr lang="en-GB" dirty="0" err="1"/>
              <a:t>tanımlı</a:t>
            </a:r>
            <a:r>
              <a:rPr lang="en-GB" dirty="0"/>
              <a:t> </a:t>
            </a:r>
            <a:r>
              <a:rPr lang="en-GB" dirty="0" err="1"/>
              <a:t>iki</a:t>
            </a:r>
            <a:r>
              <a:rPr lang="en-GB" dirty="0"/>
              <a:t> </a:t>
            </a:r>
            <a:r>
              <a:rPr lang="en-GB" dirty="0" err="1"/>
              <a:t>referans</a:t>
            </a:r>
            <a:r>
              <a:rPr lang="en-GB" dirty="0"/>
              <a:t> tipi </a:t>
            </a:r>
            <a:r>
              <a:rPr lang="en-GB" dirty="0" err="1"/>
              <a:t>vardır</a:t>
            </a:r>
            <a:r>
              <a:rPr lang="en-GB" dirty="0"/>
              <a:t> </a:t>
            </a:r>
            <a:r>
              <a:rPr lang="en-GB" b="1" dirty="0"/>
              <a:t>Object </a:t>
            </a:r>
            <a:r>
              <a:rPr lang="en-GB" b="1" dirty="0" err="1"/>
              <a:t>ve</a:t>
            </a:r>
            <a:r>
              <a:rPr lang="en-GB" b="1" dirty="0"/>
              <a:t> String</a:t>
            </a:r>
            <a:r>
              <a:rPr lang="en-GB" dirty="0"/>
              <a:t>.</a:t>
            </a:r>
          </a:p>
          <a:p>
            <a:pPr marL="0" indent="0">
              <a:buNone/>
            </a:pPr>
            <a:r>
              <a:rPr lang="en-GB" dirty="0"/>
              <a:t>Object </a:t>
            </a:r>
            <a:r>
              <a:rPr lang="en-GB" dirty="0" err="1"/>
              <a:t>türü</a:t>
            </a:r>
            <a:r>
              <a:rPr lang="en-GB" dirty="0"/>
              <a:t> </a:t>
            </a:r>
            <a:r>
              <a:rPr lang="en-GB" dirty="0" err="1"/>
              <a:t>C#’ta</a:t>
            </a:r>
            <a:r>
              <a:rPr lang="en-GB" dirty="0"/>
              <a:t> </a:t>
            </a:r>
            <a:r>
              <a:rPr lang="en-GB" dirty="0" err="1"/>
              <a:t>bütün</a:t>
            </a:r>
            <a:r>
              <a:rPr lang="en-GB" dirty="0"/>
              <a:t> </a:t>
            </a:r>
            <a:r>
              <a:rPr lang="en-GB" dirty="0" err="1"/>
              <a:t>türlerin</a:t>
            </a:r>
            <a:r>
              <a:rPr lang="en-GB" dirty="0"/>
              <a:t> </a:t>
            </a:r>
            <a:r>
              <a:rPr lang="en-GB" dirty="0" err="1"/>
              <a:t>türediği</a:t>
            </a:r>
            <a:r>
              <a:rPr lang="en-GB" dirty="0"/>
              <a:t> </a:t>
            </a:r>
            <a:r>
              <a:rPr lang="en-GB" dirty="0" err="1"/>
              <a:t>sınıftır</a:t>
            </a:r>
            <a:r>
              <a:rPr lang="en-GB" dirty="0"/>
              <a:t>. </a:t>
            </a:r>
            <a:r>
              <a:rPr lang="en-GB" dirty="0" err="1"/>
              <a:t>Diğer</a:t>
            </a:r>
            <a:r>
              <a:rPr lang="en-GB" dirty="0"/>
              <a:t> </a:t>
            </a:r>
            <a:r>
              <a:rPr lang="en-GB" dirty="0" err="1"/>
              <a:t>bir</a:t>
            </a:r>
            <a:r>
              <a:rPr lang="en-GB" dirty="0"/>
              <a:t> </a:t>
            </a:r>
            <a:r>
              <a:rPr lang="en-GB" dirty="0" err="1"/>
              <a:t>deyişle</a:t>
            </a:r>
            <a:r>
              <a:rPr lang="en-GB" dirty="0"/>
              <a:t> Object </a:t>
            </a:r>
            <a:r>
              <a:rPr lang="en-GB" dirty="0" err="1"/>
              <a:t>türünden</a:t>
            </a:r>
            <a:r>
              <a:rPr lang="en-GB" dirty="0"/>
              <a:t> </a:t>
            </a:r>
            <a:r>
              <a:rPr lang="en-GB" dirty="0" err="1"/>
              <a:t>bir</a:t>
            </a:r>
            <a:r>
              <a:rPr lang="en-GB" dirty="0"/>
              <a:t> </a:t>
            </a:r>
            <a:r>
              <a:rPr lang="en-GB" dirty="0" err="1"/>
              <a:t>nesneye</a:t>
            </a:r>
            <a:r>
              <a:rPr lang="en-GB" dirty="0"/>
              <a:t> </a:t>
            </a:r>
            <a:r>
              <a:rPr lang="en-GB" dirty="0" err="1"/>
              <a:t>herhangi</a:t>
            </a:r>
            <a:r>
              <a:rPr lang="en-GB" dirty="0"/>
              <a:t> </a:t>
            </a:r>
            <a:r>
              <a:rPr lang="en-GB" dirty="0" err="1"/>
              <a:t>bir</a:t>
            </a:r>
            <a:r>
              <a:rPr lang="en-GB" dirty="0"/>
              <a:t> </a:t>
            </a:r>
            <a:r>
              <a:rPr lang="en-GB" dirty="0" err="1"/>
              <a:t>veri</a:t>
            </a:r>
            <a:r>
              <a:rPr lang="en-GB" dirty="0"/>
              <a:t> </a:t>
            </a:r>
            <a:r>
              <a:rPr lang="en-GB" dirty="0" err="1"/>
              <a:t>türünden</a:t>
            </a:r>
            <a:r>
              <a:rPr lang="en-GB" dirty="0"/>
              <a:t> </a:t>
            </a:r>
            <a:r>
              <a:rPr lang="en-GB" dirty="0" err="1"/>
              <a:t>nesneyi</a:t>
            </a:r>
            <a:r>
              <a:rPr lang="en-GB" dirty="0"/>
              <a:t> </a:t>
            </a:r>
            <a:r>
              <a:rPr lang="en-GB" dirty="0" err="1"/>
              <a:t>atayabiliriz</a:t>
            </a:r>
            <a:r>
              <a:rPr lang="en-GB" dirty="0"/>
              <a:t>.</a:t>
            </a:r>
          </a:p>
          <a:p>
            <a:pPr marL="0" indent="0">
              <a:buNone/>
            </a:pPr>
            <a:r>
              <a:rPr lang="en-GB" dirty="0" err="1"/>
              <a:t>Object’e</a:t>
            </a:r>
            <a:r>
              <a:rPr lang="en-GB" dirty="0"/>
              <a:t> </a:t>
            </a:r>
            <a:r>
              <a:rPr lang="en-GB" dirty="0" err="1"/>
              <a:t>eşleştirme</a:t>
            </a:r>
            <a:r>
              <a:rPr lang="en-GB" dirty="0"/>
              <a:t> (Boxing) </a:t>
            </a:r>
            <a:r>
              <a:rPr lang="en-GB" dirty="0" err="1"/>
              <a:t>işlemi</a:t>
            </a:r>
            <a:r>
              <a:rPr lang="en-GB" dirty="0"/>
              <a:t> </a:t>
            </a:r>
            <a:r>
              <a:rPr lang="en-GB" dirty="0" err="1"/>
              <a:t>ve</a:t>
            </a:r>
            <a:r>
              <a:rPr lang="en-GB" dirty="0"/>
              <a:t> </a:t>
            </a:r>
            <a:r>
              <a:rPr lang="en-GB" dirty="0" err="1"/>
              <a:t>tersi</a:t>
            </a:r>
            <a:r>
              <a:rPr lang="en-GB" dirty="0"/>
              <a:t>, </a:t>
            </a:r>
            <a:r>
              <a:rPr lang="en-GB" dirty="0" err="1"/>
              <a:t>Object’i</a:t>
            </a:r>
            <a:r>
              <a:rPr lang="en-GB" dirty="0"/>
              <a:t> </a:t>
            </a:r>
            <a:r>
              <a:rPr lang="en-GB" dirty="0" err="1"/>
              <a:t>dönüştürme</a:t>
            </a:r>
            <a:r>
              <a:rPr lang="en-GB" dirty="0"/>
              <a:t> (Unboxing).</a:t>
            </a:r>
          </a:p>
          <a:p>
            <a:pPr marL="0" indent="0">
              <a:buNone/>
            </a:pP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18</a:t>
            </a:fld>
            <a:endParaRPr lang="tr-TR"/>
          </a:p>
        </p:txBody>
      </p:sp>
    </p:spTree>
    <p:extLst>
      <p:ext uri="{BB962C8B-B14F-4D97-AF65-F5344CB8AC3E}">
        <p14:creationId xmlns:p14="http://schemas.microsoft.com/office/powerpoint/2010/main" val="179798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22248" y="610680"/>
            <a:ext cx="7601712" cy="747143"/>
          </a:xfrm>
        </p:spPr>
        <p:txBody>
          <a:bodyPr/>
          <a:lstStyle/>
          <a:p>
            <a:r>
              <a:rPr lang="tr-TR" b="1" dirty="0"/>
              <a:t>Değer ve Referans Tipi Ayrımı</a:t>
            </a:r>
            <a:endParaRPr lang="en-GB" b="1" dirty="0"/>
          </a:p>
        </p:txBody>
      </p:sp>
      <p:pic>
        <p:nvPicPr>
          <p:cNvPr id="4" name="Resim 3"/>
          <p:cNvPicPr>
            <a:picLocks noChangeAspect="1"/>
          </p:cNvPicPr>
          <p:nvPr/>
        </p:nvPicPr>
        <p:blipFill>
          <a:blip r:embed="rId2"/>
          <a:stretch>
            <a:fillRect/>
          </a:stretch>
        </p:blipFill>
        <p:spPr>
          <a:xfrm>
            <a:off x="1008888" y="1453896"/>
            <a:ext cx="7601712" cy="4432810"/>
          </a:xfrm>
          <a:prstGeom prst="rect">
            <a:avLst/>
          </a:prstGeom>
        </p:spPr>
      </p:pic>
      <p:sp>
        <p:nvSpPr>
          <p:cNvPr id="5" name="Slayt Numarası Yer Tutucusu 4"/>
          <p:cNvSpPr>
            <a:spLocks noGrp="1"/>
          </p:cNvSpPr>
          <p:nvPr>
            <p:ph type="sldNum" sz="quarter" idx="12"/>
          </p:nvPr>
        </p:nvSpPr>
        <p:spPr/>
        <p:txBody>
          <a:bodyPr/>
          <a:lstStyle/>
          <a:p>
            <a:fld id="{BD87420C-1E70-483F-8A05-9C7600E4E905}" type="slidenum">
              <a:rPr lang="tr-TR" smtClean="0"/>
              <a:t>19</a:t>
            </a:fld>
            <a:endParaRPr lang="tr-TR"/>
          </a:p>
        </p:txBody>
      </p:sp>
    </p:spTree>
    <p:extLst>
      <p:ext uri="{BB962C8B-B14F-4D97-AF65-F5344CB8AC3E}">
        <p14:creationId xmlns:p14="http://schemas.microsoft.com/office/powerpoint/2010/main" val="5821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54813"/>
            <a:ext cx="9083040" cy="457835"/>
          </a:xfrm>
        </p:spPr>
        <p:txBody>
          <a:bodyPr>
            <a:normAutofit/>
          </a:bodyPr>
          <a:lstStyle/>
          <a:p>
            <a:r>
              <a:rPr lang="tr-TR" sz="2400" b="1" dirty="0"/>
              <a:t>Temel .Net C# Eğitimi </a:t>
            </a:r>
          </a:p>
        </p:txBody>
      </p:sp>
      <p:sp>
        <p:nvSpPr>
          <p:cNvPr id="3" name="İçerik Yer Tutucusu 2"/>
          <p:cNvSpPr>
            <a:spLocks noGrp="1"/>
          </p:cNvSpPr>
          <p:nvPr>
            <p:ph idx="1"/>
          </p:nvPr>
        </p:nvSpPr>
        <p:spPr>
          <a:xfrm>
            <a:off x="838200" y="612648"/>
            <a:ext cx="10515600" cy="5952744"/>
          </a:xfrm>
        </p:spPr>
        <p:txBody>
          <a:bodyPr>
            <a:noAutofit/>
          </a:bodyPr>
          <a:lstStyle/>
          <a:p>
            <a:r>
              <a:rPr lang="tr-TR" sz="1600" b="1" dirty="0"/>
              <a:t>.Net </a:t>
            </a:r>
            <a:r>
              <a:rPr lang="tr-TR" sz="1600" b="1" dirty="0" err="1"/>
              <a:t>C#'a</a:t>
            </a:r>
            <a:r>
              <a:rPr lang="tr-TR" sz="1600" b="1" dirty="0"/>
              <a:t> Giriş</a:t>
            </a:r>
          </a:p>
          <a:p>
            <a:r>
              <a:rPr lang="tr-TR" sz="1600" b="1" dirty="0"/>
              <a:t>İlk C # Program Örnekleri</a:t>
            </a:r>
          </a:p>
          <a:p>
            <a:r>
              <a:rPr lang="tr-TR" sz="1600" b="1" dirty="0"/>
              <a:t>C # 'da Veri Türleri </a:t>
            </a:r>
          </a:p>
          <a:p>
            <a:r>
              <a:rPr lang="tr-TR" sz="1600" b="1" dirty="0"/>
              <a:t>Operatörler ve İfadeler </a:t>
            </a:r>
          </a:p>
          <a:p>
            <a:r>
              <a:rPr lang="tr-TR" sz="1600" b="1" dirty="0"/>
              <a:t>Kontrol Yapıları , Döngüler</a:t>
            </a:r>
          </a:p>
          <a:p>
            <a:r>
              <a:rPr lang="tr-TR" sz="1600" b="1" dirty="0"/>
              <a:t>Nesne yönelimli programlama </a:t>
            </a:r>
          </a:p>
          <a:p>
            <a:r>
              <a:rPr lang="tr-TR" sz="1600" b="1" dirty="0"/>
              <a:t>Sınıflar </a:t>
            </a:r>
          </a:p>
          <a:p>
            <a:r>
              <a:rPr lang="tr-TR" sz="1600" b="1" dirty="0"/>
              <a:t>Operatörler </a:t>
            </a:r>
          </a:p>
          <a:p>
            <a:r>
              <a:rPr lang="tr-TR" sz="1600" b="1" dirty="0"/>
              <a:t>Karakterler ve Dizeler </a:t>
            </a:r>
          </a:p>
          <a:p>
            <a:r>
              <a:rPr lang="tr-TR" sz="1600" b="1" dirty="0" err="1"/>
              <a:t>Inheritance</a:t>
            </a:r>
            <a:r>
              <a:rPr lang="tr-TR" sz="1600" b="1" dirty="0"/>
              <a:t> </a:t>
            </a:r>
          </a:p>
          <a:p>
            <a:r>
              <a:rPr lang="tr-TR" sz="1600" b="1" dirty="0"/>
              <a:t>Sanal Yöntemler ve </a:t>
            </a:r>
            <a:r>
              <a:rPr lang="tr-TR" sz="1600" b="1" dirty="0" err="1"/>
              <a:t>Polimorfizm</a:t>
            </a:r>
            <a:r>
              <a:rPr lang="tr-TR" sz="1600" b="1" dirty="0"/>
              <a:t> 1</a:t>
            </a:r>
          </a:p>
          <a:p>
            <a:r>
              <a:rPr lang="tr-TR" sz="1600" b="1" dirty="0"/>
              <a:t>Biçimlendirme ve Dönüştürme </a:t>
            </a:r>
          </a:p>
          <a:p>
            <a:r>
              <a:rPr lang="tr-TR" sz="1600" b="1" dirty="0"/>
              <a:t>İstisnalar </a:t>
            </a:r>
          </a:p>
          <a:p>
            <a:r>
              <a:rPr lang="tr-TR" sz="1600" b="1" dirty="0" err="1"/>
              <a:t>Arayüzler</a:t>
            </a:r>
            <a:r>
              <a:rPr lang="tr-TR" sz="1600" b="1" dirty="0"/>
              <a:t> </a:t>
            </a:r>
          </a:p>
          <a:p>
            <a:r>
              <a:rPr lang="tr-TR" sz="1600" b="1" dirty="0"/>
              <a:t>.NET </a:t>
            </a:r>
            <a:r>
              <a:rPr lang="tr-TR" sz="1600" b="1" dirty="0" err="1"/>
              <a:t>Arayüzleri</a:t>
            </a:r>
            <a:r>
              <a:rPr lang="tr-TR" sz="1600" b="1" dirty="0"/>
              <a:t> ve Koleksiyon</a:t>
            </a:r>
          </a:p>
          <a:p>
            <a:r>
              <a:rPr lang="tr-TR" sz="1600" b="1" dirty="0"/>
              <a:t>Temsilciler ve Etkinlikler</a:t>
            </a:r>
          </a:p>
        </p:txBody>
      </p:sp>
      <p:sp>
        <p:nvSpPr>
          <p:cNvPr id="5" name="Slayt Numarası Yer Tutucusu 4"/>
          <p:cNvSpPr>
            <a:spLocks noGrp="1"/>
          </p:cNvSpPr>
          <p:nvPr>
            <p:ph type="sldNum" sz="quarter" idx="12"/>
          </p:nvPr>
        </p:nvSpPr>
        <p:spPr/>
        <p:txBody>
          <a:bodyPr/>
          <a:lstStyle/>
          <a:p>
            <a:fld id="{BD87420C-1E70-483F-8A05-9C7600E4E905}" type="slidenum">
              <a:rPr lang="tr-TR" smtClean="0"/>
              <a:t>2</a:t>
            </a:fld>
            <a:endParaRPr lang="tr-TR"/>
          </a:p>
        </p:txBody>
      </p:sp>
    </p:spTree>
    <p:extLst>
      <p:ext uri="{BB962C8B-B14F-4D97-AF65-F5344CB8AC3E}">
        <p14:creationId xmlns:p14="http://schemas.microsoft.com/office/powerpoint/2010/main" val="197830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5745480" cy="814451"/>
          </a:xfrm>
        </p:spPr>
        <p:txBody>
          <a:bodyPr/>
          <a:lstStyle/>
          <a:p>
            <a:r>
              <a:rPr lang="en-GB" dirty="0"/>
              <a:t>String </a:t>
            </a:r>
            <a:r>
              <a:rPr lang="en-GB" dirty="0" err="1"/>
              <a:t>Türü</a:t>
            </a:r>
            <a:endParaRPr lang="en-GB" dirty="0"/>
          </a:p>
        </p:txBody>
      </p:sp>
      <p:sp>
        <p:nvSpPr>
          <p:cNvPr id="4" name="İçerik Yer Tutucusu 3"/>
          <p:cNvSpPr>
            <a:spLocks noGrp="1"/>
          </p:cNvSpPr>
          <p:nvPr>
            <p:ph sz="half" idx="1"/>
          </p:nvPr>
        </p:nvSpPr>
        <p:spPr>
          <a:xfrm>
            <a:off x="838200" y="1825625"/>
            <a:ext cx="4962652" cy="2828671"/>
          </a:xfrm>
        </p:spPr>
        <p:txBody>
          <a:bodyPr>
            <a:normAutofit/>
          </a:bodyPr>
          <a:lstStyle/>
          <a:p>
            <a:r>
              <a:rPr lang="en-GB" sz="2400" dirty="0"/>
              <a:t> </a:t>
            </a:r>
            <a:r>
              <a:rPr lang="en-GB" sz="2400" dirty="0" err="1"/>
              <a:t>Özel</a:t>
            </a:r>
            <a:r>
              <a:rPr lang="en-GB" sz="2400" dirty="0"/>
              <a:t> </a:t>
            </a:r>
            <a:r>
              <a:rPr lang="en-GB" sz="2400" dirty="0" err="1"/>
              <a:t>anlamlar</a:t>
            </a:r>
            <a:r>
              <a:rPr lang="en-GB" sz="2400" dirty="0"/>
              <a:t> </a:t>
            </a:r>
            <a:r>
              <a:rPr lang="en-GB" sz="2400" dirty="0" err="1"/>
              <a:t>içeren</a:t>
            </a:r>
            <a:r>
              <a:rPr lang="en-GB" sz="2400" dirty="0"/>
              <a:t> </a:t>
            </a:r>
            <a:r>
              <a:rPr lang="en-GB" sz="2400" dirty="0" err="1"/>
              <a:t>karakterleri</a:t>
            </a:r>
            <a:r>
              <a:rPr lang="en-GB" sz="2400" dirty="0"/>
              <a:t> </a:t>
            </a:r>
            <a:r>
              <a:rPr lang="en-GB" sz="2400" dirty="0" err="1"/>
              <a:t>ifade</a:t>
            </a:r>
            <a:r>
              <a:rPr lang="en-GB" sz="2400" dirty="0"/>
              <a:t> </a:t>
            </a:r>
            <a:r>
              <a:rPr lang="en-GB" sz="2400" dirty="0" err="1"/>
              <a:t>etmek</a:t>
            </a:r>
            <a:r>
              <a:rPr lang="en-GB" sz="2400" dirty="0"/>
              <a:t> </a:t>
            </a:r>
            <a:r>
              <a:rPr lang="en-GB" sz="2400" dirty="0" err="1"/>
              <a:t>için</a:t>
            </a:r>
            <a:r>
              <a:rPr lang="en-GB" sz="2400" dirty="0"/>
              <a:t> \ </a:t>
            </a:r>
            <a:r>
              <a:rPr lang="en-GB" sz="2400" dirty="0" err="1"/>
              <a:t>ifadesini</a:t>
            </a:r>
            <a:r>
              <a:rPr lang="en-GB" sz="2400" dirty="0"/>
              <a:t> </a:t>
            </a:r>
            <a:r>
              <a:rPr lang="en-GB" sz="2400" dirty="0" err="1"/>
              <a:t>kullanırız</a:t>
            </a:r>
            <a:r>
              <a:rPr lang="en-GB" sz="2400" dirty="0"/>
              <a:t>.</a:t>
            </a:r>
          </a:p>
          <a:p>
            <a:r>
              <a:rPr lang="en-GB" sz="2400" dirty="0"/>
              <a:t> String </a:t>
            </a:r>
            <a:r>
              <a:rPr lang="en-GB" sz="2400" dirty="0" err="1"/>
              <a:t>içinde</a:t>
            </a:r>
            <a:r>
              <a:rPr lang="en-GB" sz="2400" dirty="0"/>
              <a:t> </a:t>
            </a:r>
            <a:r>
              <a:rPr lang="en-GB" sz="2400" dirty="0" err="1"/>
              <a:t>görülen</a:t>
            </a:r>
            <a:r>
              <a:rPr lang="en-GB" sz="2400" dirty="0"/>
              <a:t> </a:t>
            </a:r>
            <a:r>
              <a:rPr lang="en-GB" sz="2400" dirty="0" err="1"/>
              <a:t>ifadenin</a:t>
            </a:r>
            <a:r>
              <a:rPr lang="en-GB" sz="2400" dirty="0"/>
              <a:t> </a:t>
            </a:r>
            <a:r>
              <a:rPr lang="en-GB" sz="2400" dirty="0" err="1"/>
              <a:t>aynısı</a:t>
            </a:r>
            <a:r>
              <a:rPr lang="tr-TR" sz="2400" dirty="0"/>
              <a:t>n</a:t>
            </a:r>
            <a:r>
              <a:rPr lang="en-GB" sz="2400" dirty="0" err="1"/>
              <a:t>ı</a:t>
            </a:r>
            <a:r>
              <a:rPr lang="en-GB" sz="2400" dirty="0"/>
              <a:t> </a:t>
            </a:r>
            <a:r>
              <a:rPr lang="en-GB" sz="2400" dirty="0" err="1"/>
              <a:t>belirtmek</a:t>
            </a:r>
            <a:r>
              <a:rPr lang="en-GB" sz="2400" dirty="0"/>
              <a:t> </a:t>
            </a:r>
            <a:r>
              <a:rPr lang="en-GB" sz="2400" dirty="0" err="1"/>
              <a:t>için</a:t>
            </a:r>
            <a:r>
              <a:rPr lang="en-GB" sz="2400" dirty="0"/>
              <a:t> string </a:t>
            </a:r>
            <a:r>
              <a:rPr lang="en-GB" sz="2400" dirty="0" err="1"/>
              <a:t>ifadesinin</a:t>
            </a:r>
            <a:r>
              <a:rPr lang="en-GB" sz="2400" dirty="0"/>
              <a:t> </a:t>
            </a:r>
            <a:r>
              <a:rPr lang="en-GB" sz="2400" dirty="0" err="1"/>
              <a:t>önüne</a:t>
            </a:r>
            <a:r>
              <a:rPr lang="en-GB" sz="2400" dirty="0"/>
              <a:t> @ </a:t>
            </a:r>
            <a:r>
              <a:rPr lang="en-GB" sz="2400" dirty="0" err="1"/>
              <a:t>iş</a:t>
            </a:r>
            <a:r>
              <a:rPr lang="tr-TR" sz="2400" dirty="0"/>
              <a:t>a</a:t>
            </a:r>
            <a:r>
              <a:rPr lang="en-GB" sz="2400" dirty="0" err="1"/>
              <a:t>reti</a:t>
            </a:r>
            <a:r>
              <a:rPr lang="en-GB" sz="2400" dirty="0"/>
              <a:t> </a:t>
            </a:r>
            <a:r>
              <a:rPr lang="en-GB" sz="2400" dirty="0" err="1"/>
              <a:t>konulur</a:t>
            </a:r>
            <a:r>
              <a:rPr lang="en-GB" sz="2400" dirty="0"/>
              <a:t>.</a:t>
            </a:r>
          </a:p>
        </p:txBody>
      </p:sp>
      <p:pic>
        <p:nvPicPr>
          <p:cNvPr id="6" name="İçerik Yer Tutucusu 5"/>
          <p:cNvPicPr>
            <a:picLocks noGrp="1" noChangeAspect="1"/>
          </p:cNvPicPr>
          <p:nvPr>
            <p:ph sz="half" idx="2"/>
          </p:nvPr>
        </p:nvPicPr>
        <p:blipFill>
          <a:blip r:embed="rId2"/>
          <a:stretch>
            <a:fillRect/>
          </a:stretch>
        </p:blipFill>
        <p:spPr>
          <a:xfrm>
            <a:off x="6772882" y="1825625"/>
            <a:ext cx="3980236" cy="4351338"/>
          </a:xfrm>
          <a:prstGeom prst="rect">
            <a:avLst/>
          </a:prstGeom>
        </p:spPr>
      </p:pic>
      <p:pic>
        <p:nvPicPr>
          <p:cNvPr id="6146" name="Picture 2" descr="https://miro.medium.com/max/641/1*ZFU_bv72Z9S6iDrbfabSJ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4001294"/>
            <a:ext cx="4886325"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Slayt Numarası Yer Tutucusu 4"/>
          <p:cNvSpPr>
            <a:spLocks noGrp="1"/>
          </p:cNvSpPr>
          <p:nvPr>
            <p:ph type="sldNum" sz="quarter" idx="12"/>
          </p:nvPr>
        </p:nvSpPr>
        <p:spPr/>
        <p:txBody>
          <a:bodyPr/>
          <a:lstStyle/>
          <a:p>
            <a:fld id="{BD87420C-1E70-483F-8A05-9C7600E4E905}" type="slidenum">
              <a:rPr lang="tr-TR" smtClean="0"/>
              <a:t>20</a:t>
            </a:fld>
            <a:endParaRPr lang="tr-TR"/>
          </a:p>
        </p:txBody>
      </p:sp>
    </p:spTree>
    <p:extLst>
      <p:ext uri="{BB962C8B-B14F-4D97-AF65-F5344CB8AC3E}">
        <p14:creationId xmlns:p14="http://schemas.microsoft.com/office/powerpoint/2010/main" val="58502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6335002" y="1767681"/>
            <a:ext cx="4390910" cy="4409282"/>
          </a:xfrm>
          <a:prstGeom prst="rect">
            <a:avLst/>
          </a:prstGeom>
        </p:spPr>
      </p:pic>
      <p:sp>
        <p:nvSpPr>
          <p:cNvPr id="6" name="Unvan 5"/>
          <p:cNvSpPr>
            <a:spLocks noGrp="1"/>
          </p:cNvSpPr>
          <p:nvPr>
            <p:ph type="title"/>
          </p:nvPr>
        </p:nvSpPr>
        <p:spPr/>
        <p:txBody>
          <a:bodyPr/>
          <a:lstStyle/>
          <a:p>
            <a:r>
              <a:rPr lang="tr-TR" dirty="0"/>
              <a:t>Veri Tipleri</a:t>
            </a:r>
            <a:endParaRPr lang="en-GB" dirty="0"/>
          </a:p>
        </p:txBody>
      </p:sp>
      <p:sp>
        <p:nvSpPr>
          <p:cNvPr id="7" name="İçerik Yer Tutucusu 6"/>
          <p:cNvSpPr>
            <a:spLocks noGrp="1"/>
          </p:cNvSpPr>
          <p:nvPr>
            <p:ph sz="half" idx="1"/>
          </p:nvPr>
        </p:nvSpPr>
        <p:spPr/>
        <p:txBody>
          <a:bodyPr>
            <a:normAutofit fontScale="47500" lnSpcReduction="20000"/>
          </a:bodyPr>
          <a:lstStyle/>
          <a:p>
            <a:r>
              <a:rPr lang="en-GB" b="1" dirty="0"/>
              <a:t>byte</a:t>
            </a:r>
            <a:r>
              <a:rPr lang="en-GB" dirty="0"/>
              <a:t> : </a:t>
            </a:r>
            <a:r>
              <a:rPr lang="en-GB" dirty="0" err="1"/>
              <a:t>Uzunluğu</a:t>
            </a:r>
            <a:r>
              <a:rPr lang="en-GB" dirty="0"/>
              <a:t> 1 </a:t>
            </a:r>
            <a:r>
              <a:rPr lang="en-GB" dirty="0" err="1"/>
              <a:t>byte’tır</a:t>
            </a:r>
            <a:r>
              <a:rPr lang="en-GB" dirty="0"/>
              <a:t>, 0 </a:t>
            </a:r>
            <a:r>
              <a:rPr lang="en-GB" dirty="0" err="1"/>
              <a:t>ile</a:t>
            </a:r>
            <a:r>
              <a:rPr lang="en-GB" dirty="0"/>
              <a:t> 255 </a:t>
            </a:r>
            <a:r>
              <a:rPr lang="en-GB" dirty="0" err="1"/>
              <a:t>arasında</a:t>
            </a:r>
            <a:r>
              <a:rPr lang="en-GB" dirty="0"/>
              <a:t> </a:t>
            </a:r>
            <a:r>
              <a:rPr lang="en-GB" dirty="0" err="1"/>
              <a:t>değer</a:t>
            </a:r>
            <a:r>
              <a:rPr lang="en-GB" dirty="0"/>
              <a:t> </a:t>
            </a:r>
            <a:r>
              <a:rPr lang="en-GB" dirty="0" err="1"/>
              <a:t>alır</a:t>
            </a:r>
            <a:r>
              <a:rPr lang="en-GB" dirty="0"/>
              <a:t>.</a:t>
            </a:r>
          </a:p>
          <a:p>
            <a:r>
              <a:rPr lang="en-GB" b="1" dirty="0" err="1"/>
              <a:t>sbyte</a:t>
            </a:r>
            <a:r>
              <a:rPr lang="en-GB" dirty="0"/>
              <a:t> : </a:t>
            </a:r>
            <a:r>
              <a:rPr lang="en-GB" dirty="0" err="1"/>
              <a:t>Uzunluğu</a:t>
            </a:r>
            <a:r>
              <a:rPr lang="en-GB" dirty="0"/>
              <a:t> 1 </a:t>
            </a:r>
            <a:r>
              <a:rPr lang="en-GB" dirty="0" err="1"/>
              <a:t>byte’tır</a:t>
            </a:r>
            <a:r>
              <a:rPr lang="en-GB" dirty="0"/>
              <a:t>, -128 </a:t>
            </a:r>
            <a:r>
              <a:rPr lang="en-GB" dirty="0" err="1"/>
              <a:t>ile</a:t>
            </a:r>
            <a:r>
              <a:rPr lang="en-GB" dirty="0"/>
              <a:t> 127 </a:t>
            </a:r>
            <a:r>
              <a:rPr lang="en-GB" dirty="0" err="1"/>
              <a:t>arasında</a:t>
            </a:r>
            <a:r>
              <a:rPr lang="en-GB" dirty="0"/>
              <a:t> </a:t>
            </a:r>
            <a:r>
              <a:rPr lang="en-GB" dirty="0" err="1"/>
              <a:t>değer</a:t>
            </a:r>
            <a:r>
              <a:rPr lang="en-GB" dirty="0"/>
              <a:t> </a:t>
            </a:r>
            <a:r>
              <a:rPr lang="en-GB" dirty="0" err="1"/>
              <a:t>alır</a:t>
            </a:r>
            <a:r>
              <a:rPr lang="en-GB" dirty="0"/>
              <a:t>.</a:t>
            </a:r>
          </a:p>
          <a:p>
            <a:r>
              <a:rPr lang="en-GB" b="1" dirty="0"/>
              <a:t>short</a:t>
            </a:r>
            <a:r>
              <a:rPr lang="en-GB" dirty="0"/>
              <a:t> : </a:t>
            </a:r>
            <a:r>
              <a:rPr lang="en-GB" dirty="0" err="1"/>
              <a:t>Uzunluğu</a:t>
            </a:r>
            <a:r>
              <a:rPr lang="en-GB" dirty="0"/>
              <a:t> 2 </a:t>
            </a:r>
            <a:r>
              <a:rPr lang="en-GB" dirty="0" err="1"/>
              <a:t>byte’tır</a:t>
            </a:r>
            <a:r>
              <a:rPr lang="en-GB" dirty="0"/>
              <a:t>, -32768 </a:t>
            </a:r>
            <a:r>
              <a:rPr lang="en-GB" dirty="0" err="1"/>
              <a:t>ile</a:t>
            </a:r>
            <a:r>
              <a:rPr lang="en-GB" dirty="0"/>
              <a:t> 32767 </a:t>
            </a:r>
            <a:r>
              <a:rPr lang="en-GB" dirty="0" err="1"/>
              <a:t>arasında</a:t>
            </a:r>
            <a:r>
              <a:rPr lang="en-GB" dirty="0"/>
              <a:t> </a:t>
            </a:r>
            <a:r>
              <a:rPr lang="en-GB" dirty="0" err="1"/>
              <a:t>değer</a:t>
            </a:r>
            <a:r>
              <a:rPr lang="en-GB" dirty="0"/>
              <a:t> </a:t>
            </a:r>
            <a:r>
              <a:rPr lang="en-GB" dirty="0" err="1"/>
              <a:t>alır</a:t>
            </a:r>
            <a:r>
              <a:rPr lang="en-GB" dirty="0"/>
              <a:t>.</a:t>
            </a:r>
          </a:p>
          <a:p>
            <a:r>
              <a:rPr lang="en-GB" b="1" dirty="0" err="1"/>
              <a:t>ushort</a:t>
            </a:r>
            <a:r>
              <a:rPr lang="en-GB" dirty="0"/>
              <a:t> : </a:t>
            </a:r>
            <a:r>
              <a:rPr lang="en-GB" dirty="0" err="1"/>
              <a:t>Uzunlupu</a:t>
            </a:r>
            <a:r>
              <a:rPr lang="en-GB" dirty="0"/>
              <a:t> 2 </a:t>
            </a:r>
            <a:r>
              <a:rPr lang="en-GB" dirty="0" err="1"/>
              <a:t>byte’tır</a:t>
            </a:r>
            <a:r>
              <a:rPr lang="en-GB" dirty="0"/>
              <a:t>, 0 </a:t>
            </a:r>
            <a:r>
              <a:rPr lang="en-GB" dirty="0" err="1"/>
              <a:t>ile</a:t>
            </a:r>
            <a:r>
              <a:rPr lang="en-GB" dirty="0"/>
              <a:t> 65535 </a:t>
            </a:r>
            <a:r>
              <a:rPr lang="en-GB" dirty="0" err="1"/>
              <a:t>arasında</a:t>
            </a:r>
            <a:r>
              <a:rPr lang="en-GB" dirty="0"/>
              <a:t> </a:t>
            </a:r>
            <a:r>
              <a:rPr lang="en-GB" dirty="0" err="1"/>
              <a:t>değer</a:t>
            </a:r>
            <a:r>
              <a:rPr lang="en-GB" dirty="0"/>
              <a:t> </a:t>
            </a:r>
            <a:r>
              <a:rPr lang="en-GB" dirty="0" err="1"/>
              <a:t>alır</a:t>
            </a:r>
            <a:r>
              <a:rPr lang="en-GB" dirty="0"/>
              <a:t>.</a:t>
            </a:r>
          </a:p>
          <a:p>
            <a:r>
              <a:rPr lang="en-GB" b="1" dirty="0" err="1"/>
              <a:t>int</a:t>
            </a:r>
            <a:r>
              <a:rPr lang="en-GB" dirty="0"/>
              <a:t> : </a:t>
            </a:r>
            <a:r>
              <a:rPr lang="en-GB" dirty="0" err="1"/>
              <a:t>Uzunluğu</a:t>
            </a:r>
            <a:r>
              <a:rPr lang="en-GB" dirty="0"/>
              <a:t> 4 </a:t>
            </a:r>
            <a:r>
              <a:rPr lang="en-GB" dirty="0" err="1"/>
              <a:t>byte’tır</a:t>
            </a:r>
            <a:r>
              <a:rPr lang="en-GB" dirty="0"/>
              <a:t>, -2.147.483.648 </a:t>
            </a:r>
            <a:r>
              <a:rPr lang="en-GB" dirty="0" err="1"/>
              <a:t>ile</a:t>
            </a:r>
            <a:r>
              <a:rPr lang="en-GB" dirty="0"/>
              <a:t> 2.147.483.648 </a:t>
            </a:r>
            <a:r>
              <a:rPr lang="en-GB" dirty="0" err="1"/>
              <a:t>arasında</a:t>
            </a:r>
            <a:r>
              <a:rPr lang="en-GB" dirty="0"/>
              <a:t> </a:t>
            </a:r>
            <a:r>
              <a:rPr lang="en-GB" dirty="0" err="1"/>
              <a:t>değer</a:t>
            </a:r>
            <a:r>
              <a:rPr lang="en-GB" dirty="0"/>
              <a:t> </a:t>
            </a:r>
            <a:r>
              <a:rPr lang="en-GB" dirty="0" err="1"/>
              <a:t>alır</a:t>
            </a:r>
            <a:r>
              <a:rPr lang="en-GB" dirty="0"/>
              <a:t>.</a:t>
            </a:r>
          </a:p>
          <a:p>
            <a:r>
              <a:rPr lang="en-GB" b="1" dirty="0" err="1"/>
              <a:t>uint</a:t>
            </a:r>
            <a:r>
              <a:rPr lang="en-GB" dirty="0"/>
              <a:t> : </a:t>
            </a:r>
            <a:r>
              <a:rPr lang="en-GB" dirty="0" err="1"/>
              <a:t>Uzunluğu</a:t>
            </a:r>
            <a:r>
              <a:rPr lang="en-GB" dirty="0"/>
              <a:t> 4 </a:t>
            </a:r>
            <a:r>
              <a:rPr lang="en-GB" dirty="0" err="1"/>
              <a:t>byte’tır</a:t>
            </a:r>
            <a:r>
              <a:rPr lang="en-GB" dirty="0"/>
              <a:t>, 0 </a:t>
            </a:r>
            <a:r>
              <a:rPr lang="en-GB" dirty="0" err="1"/>
              <a:t>ile</a:t>
            </a:r>
            <a:r>
              <a:rPr lang="en-GB" dirty="0"/>
              <a:t> 4.294.967.295 </a:t>
            </a:r>
            <a:r>
              <a:rPr lang="en-GB" dirty="0" err="1"/>
              <a:t>arasında</a:t>
            </a:r>
            <a:r>
              <a:rPr lang="en-GB" dirty="0"/>
              <a:t> </a:t>
            </a:r>
            <a:r>
              <a:rPr lang="en-GB" dirty="0" err="1"/>
              <a:t>değer</a:t>
            </a:r>
            <a:r>
              <a:rPr lang="en-GB" dirty="0"/>
              <a:t> </a:t>
            </a:r>
            <a:r>
              <a:rPr lang="en-GB" dirty="0" err="1"/>
              <a:t>alır</a:t>
            </a:r>
            <a:r>
              <a:rPr lang="en-GB" dirty="0"/>
              <a:t>.</a:t>
            </a:r>
          </a:p>
          <a:p>
            <a:r>
              <a:rPr lang="en-GB" b="1" dirty="0"/>
              <a:t>long</a:t>
            </a:r>
            <a:r>
              <a:rPr lang="en-GB" dirty="0"/>
              <a:t> : </a:t>
            </a:r>
            <a:r>
              <a:rPr lang="en-GB" dirty="0" err="1"/>
              <a:t>Uzunluğu</a:t>
            </a:r>
            <a:r>
              <a:rPr lang="en-GB" dirty="0"/>
              <a:t> 8 </a:t>
            </a:r>
            <a:r>
              <a:rPr lang="en-GB" dirty="0" err="1"/>
              <a:t>byte’tır</a:t>
            </a:r>
            <a:r>
              <a:rPr lang="en-GB" dirty="0"/>
              <a:t>, -10</a:t>
            </a:r>
            <a:r>
              <a:rPr lang="en-GB" baseline="30000" dirty="0"/>
              <a:t>20</a:t>
            </a:r>
            <a:r>
              <a:rPr lang="en-GB" dirty="0"/>
              <a:t> </a:t>
            </a:r>
            <a:r>
              <a:rPr lang="en-GB" dirty="0" err="1"/>
              <a:t>ile</a:t>
            </a:r>
            <a:r>
              <a:rPr lang="en-GB" dirty="0"/>
              <a:t> 10</a:t>
            </a:r>
            <a:r>
              <a:rPr lang="en-GB" baseline="30000" dirty="0"/>
              <a:t>20</a:t>
            </a:r>
            <a:r>
              <a:rPr lang="en-GB" dirty="0"/>
              <a:t> </a:t>
            </a:r>
            <a:r>
              <a:rPr lang="en-GB" dirty="0" err="1"/>
              <a:t>arasında</a:t>
            </a:r>
            <a:r>
              <a:rPr lang="en-GB" dirty="0"/>
              <a:t> </a:t>
            </a:r>
            <a:r>
              <a:rPr lang="en-GB" dirty="0" err="1"/>
              <a:t>değer</a:t>
            </a:r>
            <a:r>
              <a:rPr lang="en-GB" dirty="0"/>
              <a:t> </a:t>
            </a:r>
            <a:r>
              <a:rPr lang="en-GB" dirty="0" err="1"/>
              <a:t>alır</a:t>
            </a:r>
            <a:r>
              <a:rPr lang="en-GB" dirty="0"/>
              <a:t>.</a:t>
            </a:r>
          </a:p>
          <a:p>
            <a:r>
              <a:rPr lang="en-GB" b="1" dirty="0" err="1"/>
              <a:t>ulong</a:t>
            </a:r>
            <a:r>
              <a:rPr lang="en-GB" dirty="0"/>
              <a:t> : </a:t>
            </a:r>
            <a:r>
              <a:rPr lang="en-GB" dirty="0" err="1"/>
              <a:t>Uzunluğu</a:t>
            </a:r>
            <a:r>
              <a:rPr lang="en-GB" dirty="0"/>
              <a:t> 8 </a:t>
            </a:r>
            <a:r>
              <a:rPr lang="en-GB" dirty="0" err="1"/>
              <a:t>byte’tır</a:t>
            </a:r>
            <a:r>
              <a:rPr lang="en-GB" dirty="0"/>
              <a:t>, 0 </a:t>
            </a:r>
            <a:r>
              <a:rPr lang="en-GB" dirty="0" err="1"/>
              <a:t>ile</a:t>
            </a:r>
            <a:r>
              <a:rPr lang="en-GB" dirty="0"/>
              <a:t> 2 x 10</a:t>
            </a:r>
            <a:r>
              <a:rPr lang="en-GB" baseline="30000" dirty="0"/>
              <a:t>20</a:t>
            </a:r>
            <a:r>
              <a:rPr lang="en-GB" dirty="0"/>
              <a:t> </a:t>
            </a:r>
            <a:r>
              <a:rPr lang="en-GB" dirty="0" err="1"/>
              <a:t>arasında</a:t>
            </a:r>
            <a:r>
              <a:rPr lang="en-GB" dirty="0"/>
              <a:t> </a:t>
            </a:r>
            <a:r>
              <a:rPr lang="en-GB" dirty="0" err="1"/>
              <a:t>değer</a:t>
            </a:r>
            <a:r>
              <a:rPr lang="en-GB" dirty="0"/>
              <a:t> </a:t>
            </a:r>
            <a:r>
              <a:rPr lang="en-GB" dirty="0" err="1"/>
              <a:t>alır</a:t>
            </a:r>
            <a:r>
              <a:rPr lang="en-GB" dirty="0"/>
              <a:t>.</a:t>
            </a:r>
          </a:p>
          <a:p>
            <a:r>
              <a:rPr lang="en-GB" b="1" dirty="0"/>
              <a:t>float</a:t>
            </a:r>
            <a:r>
              <a:rPr lang="en-GB" dirty="0"/>
              <a:t> : </a:t>
            </a:r>
            <a:r>
              <a:rPr lang="en-GB" dirty="0" err="1"/>
              <a:t>Uzunluğu</a:t>
            </a:r>
            <a:r>
              <a:rPr lang="en-GB" dirty="0"/>
              <a:t> 4 </a:t>
            </a:r>
            <a:r>
              <a:rPr lang="en-GB" dirty="0" err="1"/>
              <a:t>byte’tır</a:t>
            </a:r>
            <a:r>
              <a:rPr lang="en-GB" dirty="0"/>
              <a:t>, 1.5 x 10</a:t>
            </a:r>
            <a:r>
              <a:rPr lang="en-GB" baseline="30000" dirty="0"/>
              <a:t>-45</a:t>
            </a:r>
            <a:r>
              <a:rPr lang="en-GB" dirty="0"/>
              <a:t> </a:t>
            </a:r>
            <a:r>
              <a:rPr lang="en-GB" dirty="0" err="1"/>
              <a:t>ile</a:t>
            </a:r>
            <a:r>
              <a:rPr lang="en-GB" dirty="0"/>
              <a:t> 3.4 x 10</a:t>
            </a:r>
            <a:r>
              <a:rPr lang="en-GB" baseline="30000" dirty="0"/>
              <a:t>38</a:t>
            </a:r>
            <a:r>
              <a:rPr lang="en-GB" dirty="0"/>
              <a:t> </a:t>
            </a:r>
            <a:r>
              <a:rPr lang="en-GB" dirty="0" err="1"/>
              <a:t>arasında</a:t>
            </a:r>
            <a:r>
              <a:rPr lang="en-GB" dirty="0"/>
              <a:t> </a:t>
            </a:r>
            <a:r>
              <a:rPr lang="en-GB" dirty="0" err="1"/>
              <a:t>değer</a:t>
            </a:r>
            <a:r>
              <a:rPr lang="en-GB" dirty="0"/>
              <a:t> </a:t>
            </a:r>
            <a:r>
              <a:rPr lang="en-GB" dirty="0" err="1"/>
              <a:t>alır</a:t>
            </a:r>
            <a:r>
              <a:rPr lang="en-GB" dirty="0"/>
              <a:t>.</a:t>
            </a:r>
          </a:p>
          <a:p>
            <a:r>
              <a:rPr lang="en-GB" b="1" dirty="0"/>
              <a:t>double</a:t>
            </a:r>
            <a:r>
              <a:rPr lang="en-GB" dirty="0"/>
              <a:t> : </a:t>
            </a:r>
            <a:r>
              <a:rPr lang="en-GB" dirty="0" err="1"/>
              <a:t>Uzunluğu</a:t>
            </a:r>
            <a:r>
              <a:rPr lang="en-GB" dirty="0"/>
              <a:t> 8 </a:t>
            </a:r>
            <a:r>
              <a:rPr lang="en-GB" dirty="0" err="1"/>
              <a:t>byte’tır</a:t>
            </a:r>
            <a:r>
              <a:rPr lang="en-GB" dirty="0"/>
              <a:t>, 5.0 x 10</a:t>
            </a:r>
            <a:r>
              <a:rPr lang="en-GB" baseline="30000" dirty="0"/>
              <a:t>-324</a:t>
            </a:r>
            <a:r>
              <a:rPr lang="en-GB" dirty="0"/>
              <a:t> </a:t>
            </a:r>
            <a:r>
              <a:rPr lang="en-GB" dirty="0" err="1"/>
              <a:t>ile</a:t>
            </a:r>
            <a:r>
              <a:rPr lang="en-GB" dirty="0"/>
              <a:t> 1.7 x 10</a:t>
            </a:r>
            <a:r>
              <a:rPr lang="en-GB" baseline="30000" dirty="0"/>
              <a:t>308</a:t>
            </a:r>
            <a:r>
              <a:rPr lang="en-GB" dirty="0"/>
              <a:t> </a:t>
            </a:r>
            <a:r>
              <a:rPr lang="en-GB" dirty="0" err="1"/>
              <a:t>arasında</a:t>
            </a:r>
            <a:r>
              <a:rPr lang="en-GB" dirty="0"/>
              <a:t> </a:t>
            </a:r>
            <a:r>
              <a:rPr lang="en-GB" dirty="0" err="1"/>
              <a:t>değer</a:t>
            </a:r>
            <a:r>
              <a:rPr lang="en-GB" dirty="0"/>
              <a:t> </a:t>
            </a:r>
            <a:r>
              <a:rPr lang="en-GB" dirty="0" err="1"/>
              <a:t>alır</a:t>
            </a:r>
            <a:r>
              <a:rPr lang="en-GB" dirty="0"/>
              <a:t>.</a:t>
            </a:r>
          </a:p>
          <a:p>
            <a:r>
              <a:rPr lang="en-GB" b="1" dirty="0"/>
              <a:t>decimal</a:t>
            </a:r>
            <a:r>
              <a:rPr lang="en-GB" dirty="0"/>
              <a:t> : </a:t>
            </a:r>
            <a:r>
              <a:rPr lang="en-GB" dirty="0" err="1"/>
              <a:t>Uzunluğu</a:t>
            </a:r>
            <a:r>
              <a:rPr lang="en-GB" dirty="0"/>
              <a:t> 12 </a:t>
            </a:r>
            <a:r>
              <a:rPr lang="en-GB" dirty="0" err="1"/>
              <a:t>byte’tır</a:t>
            </a:r>
            <a:r>
              <a:rPr lang="en-GB" dirty="0"/>
              <a:t>, ±1.0 x 10</a:t>
            </a:r>
            <a:r>
              <a:rPr lang="en-GB" baseline="30000" dirty="0"/>
              <a:t>-28</a:t>
            </a:r>
            <a:r>
              <a:rPr lang="en-GB" dirty="0"/>
              <a:t> </a:t>
            </a:r>
            <a:r>
              <a:rPr lang="en-GB" dirty="0" err="1"/>
              <a:t>ile</a:t>
            </a:r>
            <a:r>
              <a:rPr lang="en-GB" dirty="0"/>
              <a:t> ±7.9 x 10</a:t>
            </a:r>
            <a:r>
              <a:rPr lang="en-GB" baseline="30000" dirty="0"/>
              <a:t>28</a:t>
            </a:r>
            <a:r>
              <a:rPr lang="en-GB" dirty="0"/>
              <a:t> </a:t>
            </a:r>
            <a:r>
              <a:rPr lang="en-GB" dirty="0" err="1"/>
              <a:t>arasında</a:t>
            </a:r>
            <a:r>
              <a:rPr lang="en-GB" dirty="0"/>
              <a:t> </a:t>
            </a:r>
            <a:r>
              <a:rPr lang="en-GB" dirty="0" err="1"/>
              <a:t>değer</a:t>
            </a:r>
            <a:r>
              <a:rPr lang="en-GB" dirty="0"/>
              <a:t> </a:t>
            </a:r>
            <a:r>
              <a:rPr lang="en-GB" dirty="0" err="1"/>
              <a:t>alır</a:t>
            </a:r>
            <a:r>
              <a:rPr lang="en-GB" dirty="0"/>
              <a:t>.</a:t>
            </a:r>
          </a:p>
          <a:p>
            <a:r>
              <a:rPr lang="en-GB" b="1" dirty="0"/>
              <a:t>char</a:t>
            </a:r>
            <a:r>
              <a:rPr lang="en-GB" dirty="0"/>
              <a:t> : </a:t>
            </a:r>
            <a:r>
              <a:rPr lang="en-GB" dirty="0" err="1"/>
              <a:t>Uzunluğu</a:t>
            </a:r>
            <a:r>
              <a:rPr lang="en-GB" dirty="0"/>
              <a:t> 2 </a:t>
            </a:r>
            <a:r>
              <a:rPr lang="en-GB" dirty="0" err="1"/>
              <a:t>byte’tır</a:t>
            </a:r>
            <a:r>
              <a:rPr lang="en-GB" dirty="0"/>
              <a:t>, </a:t>
            </a:r>
            <a:r>
              <a:rPr lang="en-GB" dirty="0" err="1"/>
              <a:t>Bütün</a:t>
            </a:r>
            <a:r>
              <a:rPr lang="en-GB" dirty="0"/>
              <a:t> </a:t>
            </a:r>
            <a:r>
              <a:rPr lang="en-GB" dirty="0" err="1"/>
              <a:t>ınicode</a:t>
            </a:r>
            <a:r>
              <a:rPr lang="en-GB" dirty="0"/>
              <a:t> </a:t>
            </a:r>
            <a:r>
              <a:rPr lang="en-GB" dirty="0" err="1"/>
              <a:t>karakterleri</a:t>
            </a:r>
            <a:r>
              <a:rPr lang="en-GB" dirty="0"/>
              <a:t> </a:t>
            </a:r>
            <a:r>
              <a:rPr lang="en-GB" dirty="0" err="1"/>
              <a:t>kapsar</a:t>
            </a:r>
            <a:r>
              <a:rPr lang="en-GB" dirty="0"/>
              <a:t>.</a:t>
            </a:r>
          </a:p>
          <a:p>
            <a:r>
              <a:rPr lang="en-GB" b="1" dirty="0"/>
              <a:t>string</a:t>
            </a:r>
            <a:r>
              <a:rPr lang="en-GB" dirty="0"/>
              <a:t> : </a:t>
            </a:r>
            <a:r>
              <a:rPr lang="en-GB" dirty="0" err="1"/>
              <a:t>Tek</a:t>
            </a:r>
            <a:r>
              <a:rPr lang="en-GB" dirty="0"/>
              <a:t> </a:t>
            </a:r>
            <a:r>
              <a:rPr lang="en-GB" dirty="0" err="1"/>
              <a:t>bir</a:t>
            </a:r>
            <a:r>
              <a:rPr lang="en-GB" dirty="0"/>
              <a:t> </a:t>
            </a:r>
            <a:r>
              <a:rPr lang="en-GB" dirty="0" err="1"/>
              <a:t>karakter</a:t>
            </a:r>
            <a:r>
              <a:rPr lang="en-GB" dirty="0"/>
              <a:t>, </a:t>
            </a:r>
            <a:r>
              <a:rPr lang="en-GB" dirty="0" err="1"/>
              <a:t>sözcük</a:t>
            </a:r>
            <a:r>
              <a:rPr lang="en-GB" dirty="0"/>
              <a:t> </a:t>
            </a:r>
            <a:r>
              <a:rPr lang="en-GB" dirty="0" err="1"/>
              <a:t>veya</a:t>
            </a:r>
            <a:r>
              <a:rPr lang="en-GB" dirty="0"/>
              <a:t> </a:t>
            </a:r>
            <a:r>
              <a:rPr lang="en-GB" dirty="0" err="1"/>
              <a:t>cümle</a:t>
            </a:r>
            <a:r>
              <a:rPr lang="en-GB" dirty="0"/>
              <a:t> </a:t>
            </a:r>
            <a:r>
              <a:rPr lang="en-GB" dirty="0" err="1"/>
              <a:t>gibi</a:t>
            </a:r>
            <a:r>
              <a:rPr lang="en-GB" dirty="0"/>
              <a:t> </a:t>
            </a:r>
            <a:r>
              <a:rPr lang="en-GB" dirty="0" err="1"/>
              <a:t>değerlerin</a:t>
            </a:r>
            <a:r>
              <a:rPr lang="en-GB" dirty="0"/>
              <a:t> </a:t>
            </a:r>
            <a:r>
              <a:rPr lang="en-GB" dirty="0" err="1"/>
              <a:t>saklanmasında</a:t>
            </a:r>
            <a:r>
              <a:rPr lang="en-GB" dirty="0"/>
              <a:t> </a:t>
            </a:r>
            <a:r>
              <a:rPr lang="en-GB" dirty="0" err="1"/>
              <a:t>kullanılır</a:t>
            </a:r>
            <a:r>
              <a:rPr lang="en-GB" dirty="0"/>
              <a:t>.</a:t>
            </a:r>
          </a:p>
          <a:p>
            <a:r>
              <a:rPr lang="en-GB" b="1" dirty="0"/>
              <a:t>bool</a:t>
            </a:r>
            <a:r>
              <a:rPr lang="en-GB" dirty="0"/>
              <a:t> : True – false </a:t>
            </a:r>
            <a:r>
              <a:rPr lang="en-GB" dirty="0" err="1"/>
              <a:t>değer</a:t>
            </a:r>
            <a:r>
              <a:rPr lang="en-GB" dirty="0"/>
              <a:t> </a:t>
            </a:r>
            <a:r>
              <a:rPr lang="en-GB" dirty="0" err="1"/>
              <a:t>tutan</a:t>
            </a:r>
            <a:r>
              <a:rPr lang="en-GB" dirty="0"/>
              <a:t> </a:t>
            </a:r>
            <a:r>
              <a:rPr lang="en-GB" dirty="0" err="1"/>
              <a:t>tiptir</a:t>
            </a:r>
            <a:r>
              <a:rPr lang="en-GB" dirty="0"/>
              <a:t>.</a:t>
            </a:r>
          </a:p>
          <a:p>
            <a:endParaRPr lang="en-GB" dirty="0"/>
          </a:p>
        </p:txBody>
      </p:sp>
      <p:sp>
        <p:nvSpPr>
          <p:cNvPr id="3" name="Slayt Numarası Yer Tutucusu 2"/>
          <p:cNvSpPr>
            <a:spLocks noGrp="1"/>
          </p:cNvSpPr>
          <p:nvPr>
            <p:ph type="sldNum" sz="quarter" idx="12"/>
          </p:nvPr>
        </p:nvSpPr>
        <p:spPr/>
        <p:txBody>
          <a:bodyPr/>
          <a:lstStyle/>
          <a:p>
            <a:fld id="{BD87420C-1E70-483F-8A05-9C7600E4E905}" type="slidenum">
              <a:rPr lang="tr-TR" smtClean="0"/>
              <a:t>21</a:t>
            </a:fld>
            <a:endParaRPr lang="tr-TR"/>
          </a:p>
        </p:txBody>
      </p:sp>
    </p:spTree>
    <p:extLst>
      <p:ext uri="{BB962C8B-B14F-4D97-AF65-F5344CB8AC3E}">
        <p14:creationId xmlns:p14="http://schemas.microsoft.com/office/powerpoint/2010/main" val="91511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838200" y="365125"/>
            <a:ext cx="9083040" cy="512699"/>
          </a:xfrm>
        </p:spPr>
        <p:txBody>
          <a:bodyPr>
            <a:noAutofit/>
          </a:bodyPr>
          <a:lstStyle/>
          <a:p>
            <a:r>
              <a:rPr lang="tr-TR" sz="3200" b="1" dirty="0"/>
              <a:t>Uygulama: İki sayının Toplamı</a:t>
            </a:r>
            <a:endParaRPr lang="en-GB" sz="3200" b="1" dirty="0"/>
          </a:p>
        </p:txBody>
      </p:sp>
      <p:pic>
        <p:nvPicPr>
          <p:cNvPr id="8" name="Resim 7"/>
          <p:cNvPicPr>
            <a:picLocks noChangeAspect="1"/>
          </p:cNvPicPr>
          <p:nvPr/>
        </p:nvPicPr>
        <p:blipFill>
          <a:blip r:embed="rId2"/>
          <a:stretch>
            <a:fillRect/>
          </a:stretch>
        </p:blipFill>
        <p:spPr>
          <a:xfrm>
            <a:off x="838200" y="1024128"/>
            <a:ext cx="7336536" cy="5851498"/>
          </a:xfrm>
          <a:prstGeom prst="rect">
            <a:avLst/>
          </a:prstGeom>
        </p:spPr>
      </p:pic>
      <p:sp>
        <p:nvSpPr>
          <p:cNvPr id="3" name="Slayt Numarası Yer Tutucusu 2"/>
          <p:cNvSpPr>
            <a:spLocks noGrp="1"/>
          </p:cNvSpPr>
          <p:nvPr>
            <p:ph type="sldNum" sz="quarter" idx="12"/>
          </p:nvPr>
        </p:nvSpPr>
        <p:spPr/>
        <p:txBody>
          <a:bodyPr/>
          <a:lstStyle/>
          <a:p>
            <a:fld id="{BD87420C-1E70-483F-8A05-9C7600E4E905}" type="slidenum">
              <a:rPr lang="tr-TR" smtClean="0"/>
              <a:t>22</a:t>
            </a:fld>
            <a:endParaRPr lang="tr-TR"/>
          </a:p>
        </p:txBody>
      </p:sp>
    </p:spTree>
    <p:extLst>
      <p:ext uri="{BB962C8B-B14F-4D97-AF65-F5344CB8AC3E}">
        <p14:creationId xmlns:p14="http://schemas.microsoft.com/office/powerpoint/2010/main" val="3271648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6577584" cy="814451"/>
          </a:xfrm>
        </p:spPr>
        <p:txBody>
          <a:bodyPr/>
          <a:lstStyle/>
          <a:p>
            <a:r>
              <a:rPr lang="tr-TR" b="1" dirty="0"/>
              <a:t>Atama Operatörleri</a:t>
            </a:r>
            <a:endParaRPr lang="en-GB" b="1" dirty="0"/>
          </a:p>
        </p:txBody>
      </p:sp>
      <p:pic>
        <p:nvPicPr>
          <p:cNvPr id="4" name="Resim 3"/>
          <p:cNvPicPr>
            <a:picLocks noChangeAspect="1"/>
          </p:cNvPicPr>
          <p:nvPr/>
        </p:nvPicPr>
        <p:blipFill>
          <a:blip r:embed="rId2"/>
          <a:stretch>
            <a:fillRect/>
          </a:stretch>
        </p:blipFill>
        <p:spPr>
          <a:xfrm>
            <a:off x="838200" y="1522627"/>
            <a:ext cx="6741576" cy="5093941"/>
          </a:xfrm>
          <a:prstGeom prst="rect">
            <a:avLst/>
          </a:prstGeom>
        </p:spPr>
      </p:pic>
      <p:sp>
        <p:nvSpPr>
          <p:cNvPr id="5" name="Slayt Numarası Yer Tutucusu 4"/>
          <p:cNvSpPr>
            <a:spLocks noGrp="1"/>
          </p:cNvSpPr>
          <p:nvPr>
            <p:ph type="sldNum" sz="quarter" idx="12"/>
          </p:nvPr>
        </p:nvSpPr>
        <p:spPr/>
        <p:txBody>
          <a:bodyPr/>
          <a:lstStyle/>
          <a:p>
            <a:fld id="{BD87420C-1E70-483F-8A05-9C7600E4E905}" type="slidenum">
              <a:rPr lang="tr-TR" smtClean="0"/>
              <a:t>23</a:t>
            </a:fld>
            <a:endParaRPr lang="tr-TR"/>
          </a:p>
        </p:txBody>
      </p:sp>
    </p:spTree>
    <p:extLst>
      <p:ext uri="{BB962C8B-B14F-4D97-AF65-F5344CB8AC3E}">
        <p14:creationId xmlns:p14="http://schemas.microsoft.com/office/powerpoint/2010/main" val="3163030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7144512" cy="814451"/>
          </a:xfrm>
        </p:spPr>
        <p:txBody>
          <a:bodyPr/>
          <a:lstStyle/>
          <a:p>
            <a:r>
              <a:rPr lang="tr-TR" b="1" dirty="0"/>
              <a:t>Mantıksal Operatörler</a:t>
            </a:r>
            <a:endParaRPr lang="en-GB" b="1" dirty="0"/>
          </a:p>
        </p:txBody>
      </p:sp>
      <p:pic>
        <p:nvPicPr>
          <p:cNvPr id="4" name="Resim 3"/>
          <p:cNvPicPr>
            <a:picLocks noChangeAspect="1"/>
          </p:cNvPicPr>
          <p:nvPr/>
        </p:nvPicPr>
        <p:blipFill>
          <a:blip r:embed="rId2"/>
          <a:stretch>
            <a:fillRect/>
          </a:stretch>
        </p:blipFill>
        <p:spPr>
          <a:xfrm>
            <a:off x="838200" y="1857463"/>
            <a:ext cx="7144512" cy="4640591"/>
          </a:xfrm>
          <a:prstGeom prst="rect">
            <a:avLst/>
          </a:prstGeom>
        </p:spPr>
      </p:pic>
      <p:sp>
        <p:nvSpPr>
          <p:cNvPr id="5" name="Slayt Numarası Yer Tutucusu 4"/>
          <p:cNvSpPr>
            <a:spLocks noGrp="1"/>
          </p:cNvSpPr>
          <p:nvPr>
            <p:ph type="sldNum" sz="quarter" idx="12"/>
          </p:nvPr>
        </p:nvSpPr>
        <p:spPr/>
        <p:txBody>
          <a:bodyPr/>
          <a:lstStyle/>
          <a:p>
            <a:fld id="{BD87420C-1E70-483F-8A05-9C7600E4E905}" type="slidenum">
              <a:rPr lang="tr-TR" smtClean="0"/>
              <a:t>24</a:t>
            </a:fld>
            <a:endParaRPr lang="tr-TR"/>
          </a:p>
        </p:txBody>
      </p:sp>
    </p:spTree>
    <p:extLst>
      <p:ext uri="{BB962C8B-B14F-4D97-AF65-F5344CB8AC3E}">
        <p14:creationId xmlns:p14="http://schemas.microsoft.com/office/powerpoint/2010/main" val="440095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7217664" cy="922835"/>
          </a:xfrm>
        </p:spPr>
        <p:txBody>
          <a:bodyPr/>
          <a:lstStyle/>
          <a:p>
            <a:r>
              <a:rPr lang="tr-TR" b="1" dirty="0"/>
              <a:t>Karşılaştırma Operatörleri</a:t>
            </a:r>
            <a:endParaRPr lang="en-GB" b="1" dirty="0"/>
          </a:p>
        </p:txBody>
      </p:sp>
      <p:pic>
        <p:nvPicPr>
          <p:cNvPr id="4" name="Resim 3"/>
          <p:cNvPicPr>
            <a:picLocks noChangeAspect="1"/>
          </p:cNvPicPr>
          <p:nvPr/>
        </p:nvPicPr>
        <p:blipFill>
          <a:blip r:embed="rId2"/>
          <a:stretch>
            <a:fillRect/>
          </a:stretch>
        </p:blipFill>
        <p:spPr>
          <a:xfrm>
            <a:off x="838200" y="2111550"/>
            <a:ext cx="7373112" cy="3421210"/>
          </a:xfrm>
          <a:prstGeom prst="rect">
            <a:avLst/>
          </a:prstGeom>
        </p:spPr>
      </p:pic>
      <p:sp>
        <p:nvSpPr>
          <p:cNvPr id="5" name="Slayt Numarası Yer Tutucusu 4"/>
          <p:cNvSpPr>
            <a:spLocks noGrp="1"/>
          </p:cNvSpPr>
          <p:nvPr>
            <p:ph type="sldNum" sz="quarter" idx="12"/>
          </p:nvPr>
        </p:nvSpPr>
        <p:spPr/>
        <p:txBody>
          <a:bodyPr/>
          <a:lstStyle/>
          <a:p>
            <a:fld id="{BD87420C-1E70-483F-8A05-9C7600E4E905}" type="slidenum">
              <a:rPr lang="tr-TR" smtClean="0"/>
              <a:t>25</a:t>
            </a:fld>
            <a:endParaRPr lang="tr-TR"/>
          </a:p>
        </p:txBody>
      </p:sp>
    </p:spTree>
    <p:extLst>
      <p:ext uri="{BB962C8B-B14F-4D97-AF65-F5344CB8AC3E}">
        <p14:creationId xmlns:p14="http://schemas.microsoft.com/office/powerpoint/2010/main" val="1752376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Aritmetik Operatörler</a:t>
            </a:r>
            <a:endParaRPr lang="en-GB" dirty="0"/>
          </a:p>
        </p:txBody>
      </p:sp>
      <p:pic>
        <p:nvPicPr>
          <p:cNvPr id="4" name="Resim 3"/>
          <p:cNvPicPr>
            <a:picLocks noChangeAspect="1"/>
          </p:cNvPicPr>
          <p:nvPr/>
        </p:nvPicPr>
        <p:blipFill>
          <a:blip r:embed="rId2"/>
          <a:stretch>
            <a:fillRect/>
          </a:stretch>
        </p:blipFill>
        <p:spPr>
          <a:xfrm>
            <a:off x="838200" y="1901008"/>
            <a:ext cx="8160593" cy="4380919"/>
          </a:xfrm>
          <a:prstGeom prst="rect">
            <a:avLst/>
          </a:prstGeom>
        </p:spPr>
      </p:pic>
      <p:sp>
        <p:nvSpPr>
          <p:cNvPr id="5" name="Slayt Numarası Yer Tutucusu 4"/>
          <p:cNvSpPr>
            <a:spLocks noGrp="1"/>
          </p:cNvSpPr>
          <p:nvPr>
            <p:ph type="sldNum" sz="quarter" idx="12"/>
          </p:nvPr>
        </p:nvSpPr>
        <p:spPr/>
        <p:txBody>
          <a:bodyPr/>
          <a:lstStyle/>
          <a:p>
            <a:fld id="{BD87420C-1E70-483F-8A05-9C7600E4E905}" type="slidenum">
              <a:rPr lang="tr-TR" smtClean="0"/>
              <a:t>26</a:t>
            </a:fld>
            <a:endParaRPr lang="tr-TR"/>
          </a:p>
        </p:txBody>
      </p:sp>
    </p:spTree>
    <p:extLst>
      <p:ext uri="{BB962C8B-B14F-4D97-AF65-F5344CB8AC3E}">
        <p14:creationId xmlns:p14="http://schemas.microsoft.com/office/powerpoint/2010/main" val="272459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7491984" cy="695579"/>
          </a:xfrm>
        </p:spPr>
        <p:txBody>
          <a:bodyPr/>
          <a:lstStyle/>
          <a:p>
            <a:r>
              <a:rPr lang="tr-TR" b="1" dirty="0"/>
              <a:t>Diğer Operatörler</a:t>
            </a:r>
            <a:endParaRPr lang="en-GB" b="1" dirty="0"/>
          </a:p>
        </p:txBody>
      </p:sp>
      <p:pic>
        <p:nvPicPr>
          <p:cNvPr id="4" name="Resim 3"/>
          <p:cNvPicPr>
            <a:picLocks noChangeAspect="1"/>
          </p:cNvPicPr>
          <p:nvPr/>
        </p:nvPicPr>
        <p:blipFill>
          <a:blip r:embed="rId2"/>
          <a:stretch>
            <a:fillRect/>
          </a:stretch>
        </p:blipFill>
        <p:spPr>
          <a:xfrm>
            <a:off x="838200" y="1975946"/>
            <a:ext cx="7693152" cy="4125815"/>
          </a:xfrm>
          <a:prstGeom prst="rect">
            <a:avLst/>
          </a:prstGeom>
        </p:spPr>
      </p:pic>
      <p:sp>
        <p:nvSpPr>
          <p:cNvPr id="5" name="Slayt Numarası Yer Tutucusu 4"/>
          <p:cNvSpPr>
            <a:spLocks noGrp="1"/>
          </p:cNvSpPr>
          <p:nvPr>
            <p:ph type="sldNum" sz="quarter" idx="12"/>
          </p:nvPr>
        </p:nvSpPr>
        <p:spPr/>
        <p:txBody>
          <a:bodyPr/>
          <a:lstStyle/>
          <a:p>
            <a:fld id="{BD87420C-1E70-483F-8A05-9C7600E4E905}" type="slidenum">
              <a:rPr lang="tr-TR" smtClean="0"/>
              <a:t>27</a:t>
            </a:fld>
            <a:endParaRPr lang="tr-TR"/>
          </a:p>
        </p:txBody>
      </p:sp>
    </p:spTree>
    <p:extLst>
      <p:ext uri="{BB962C8B-B14F-4D97-AF65-F5344CB8AC3E}">
        <p14:creationId xmlns:p14="http://schemas.microsoft.com/office/powerpoint/2010/main" val="3492280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Kotrol</a:t>
            </a:r>
            <a:r>
              <a:rPr lang="tr-TR" dirty="0"/>
              <a:t> Yapıları</a:t>
            </a:r>
            <a:endParaRPr lang="en-GB" dirty="0"/>
          </a:p>
        </p:txBody>
      </p:sp>
      <p:sp>
        <p:nvSpPr>
          <p:cNvPr id="3" name="İçerik Yer Tutucusu 2"/>
          <p:cNvSpPr>
            <a:spLocks noGrp="1"/>
          </p:cNvSpPr>
          <p:nvPr>
            <p:ph idx="1"/>
          </p:nvPr>
        </p:nvSpPr>
        <p:spPr/>
        <p:txBody>
          <a:bodyPr/>
          <a:lstStyle/>
          <a:p>
            <a:r>
              <a:rPr lang="en-GB" dirty="0" err="1"/>
              <a:t>C#’ta</a:t>
            </a:r>
            <a:r>
              <a:rPr lang="tr-TR" dirty="0"/>
              <a:t> </a:t>
            </a:r>
            <a:r>
              <a:rPr lang="en-GB" dirty="0" err="1"/>
              <a:t>uygulama</a:t>
            </a:r>
            <a:r>
              <a:rPr lang="tr-TR" dirty="0"/>
              <a:t> </a:t>
            </a:r>
            <a:r>
              <a:rPr lang="en-GB" dirty="0" err="1"/>
              <a:t>akışlarını</a:t>
            </a:r>
            <a:r>
              <a:rPr lang="tr-TR" dirty="0"/>
              <a:t> </a:t>
            </a:r>
            <a:r>
              <a:rPr lang="en-GB" dirty="0" err="1"/>
              <a:t>kontroletmek</a:t>
            </a:r>
            <a:r>
              <a:rPr lang="tr-TR" dirty="0"/>
              <a:t> </a:t>
            </a:r>
            <a:r>
              <a:rPr lang="en-GB" dirty="0" err="1"/>
              <a:t>için</a:t>
            </a:r>
            <a:r>
              <a:rPr lang="en-GB" dirty="0"/>
              <a:t>, </a:t>
            </a:r>
            <a:r>
              <a:rPr lang="en-GB" dirty="0" err="1"/>
              <a:t>genel</a:t>
            </a:r>
            <a:r>
              <a:rPr lang="tr-TR" dirty="0"/>
              <a:t> </a:t>
            </a:r>
            <a:r>
              <a:rPr lang="en-GB" dirty="0" err="1"/>
              <a:t>olarak</a:t>
            </a:r>
            <a:r>
              <a:rPr lang="tr-TR" dirty="0"/>
              <a:t> </a:t>
            </a:r>
            <a:r>
              <a:rPr lang="en-GB" dirty="0" err="1"/>
              <a:t>tercih</a:t>
            </a:r>
            <a:r>
              <a:rPr lang="tr-TR" dirty="0"/>
              <a:t> </a:t>
            </a:r>
            <a:r>
              <a:rPr lang="en-GB" dirty="0" err="1"/>
              <a:t>edilen</a:t>
            </a:r>
            <a:r>
              <a:rPr lang="tr-TR" dirty="0"/>
              <a:t> </a:t>
            </a:r>
            <a:r>
              <a:rPr lang="en-GB" dirty="0" err="1"/>
              <a:t>ikiadet</a:t>
            </a:r>
            <a:r>
              <a:rPr lang="en-GB" dirty="0"/>
              <a:t> </a:t>
            </a:r>
            <a:r>
              <a:rPr lang="en-GB" dirty="0" err="1"/>
              <a:t>deyim</a:t>
            </a:r>
            <a:r>
              <a:rPr lang="tr-TR" dirty="0"/>
              <a:t> </a:t>
            </a:r>
            <a:r>
              <a:rPr lang="en-GB" dirty="0" err="1"/>
              <a:t>vardır</a:t>
            </a:r>
            <a:r>
              <a:rPr lang="en-GB" dirty="0"/>
              <a:t>. </a:t>
            </a:r>
            <a:r>
              <a:rPr lang="en-GB" dirty="0" err="1"/>
              <a:t>Bunlardan</a:t>
            </a:r>
            <a:r>
              <a:rPr lang="tr-TR" dirty="0"/>
              <a:t> </a:t>
            </a:r>
            <a:r>
              <a:rPr lang="en-GB" dirty="0" err="1"/>
              <a:t>biri</a:t>
            </a:r>
            <a:r>
              <a:rPr lang="tr-TR" dirty="0"/>
              <a:t> </a:t>
            </a:r>
            <a:r>
              <a:rPr lang="en-GB" b="1" dirty="0"/>
              <a:t>if</a:t>
            </a:r>
            <a:r>
              <a:rPr lang="en-GB" dirty="0"/>
              <a:t>, </a:t>
            </a:r>
            <a:r>
              <a:rPr lang="en-GB" dirty="0" err="1"/>
              <a:t>diğeri</a:t>
            </a:r>
            <a:r>
              <a:rPr lang="tr-TR" dirty="0"/>
              <a:t> </a:t>
            </a:r>
            <a:r>
              <a:rPr lang="en-GB" dirty="0" err="1"/>
              <a:t>ise</a:t>
            </a:r>
            <a:r>
              <a:rPr lang="tr-TR" dirty="0"/>
              <a:t> </a:t>
            </a:r>
            <a:r>
              <a:rPr lang="en-GB" b="1" dirty="0"/>
              <a:t>switch</a:t>
            </a:r>
            <a:r>
              <a:rPr lang="tr-TR" b="1" dirty="0"/>
              <a:t> </a:t>
            </a:r>
            <a:r>
              <a:rPr lang="en-GB" dirty="0" err="1"/>
              <a:t>ifadesidir</a:t>
            </a:r>
            <a:r>
              <a:rPr lang="en-GB" dirty="0"/>
              <a:t>.</a:t>
            </a:r>
          </a:p>
          <a:p>
            <a:r>
              <a:rPr lang="en-GB" dirty="0"/>
              <a:t></a:t>
            </a:r>
            <a:r>
              <a:rPr lang="en-GB" b="1" dirty="0"/>
              <a:t>if</a:t>
            </a:r>
            <a:r>
              <a:rPr lang="en-GB" dirty="0"/>
              <a:t>, </a:t>
            </a:r>
            <a:r>
              <a:rPr lang="en-GB" dirty="0" err="1"/>
              <a:t>uygulamada</a:t>
            </a:r>
            <a:r>
              <a:rPr lang="tr-TR" dirty="0"/>
              <a:t> </a:t>
            </a:r>
            <a:r>
              <a:rPr lang="en-GB" dirty="0" err="1"/>
              <a:t>bir</a:t>
            </a:r>
            <a:r>
              <a:rPr lang="tr-TR" dirty="0"/>
              <a:t> </a:t>
            </a:r>
            <a:r>
              <a:rPr lang="en-GB" dirty="0" err="1"/>
              <a:t>koşulun</a:t>
            </a:r>
            <a:r>
              <a:rPr lang="tr-TR" dirty="0"/>
              <a:t> </a:t>
            </a:r>
            <a:r>
              <a:rPr lang="en-GB" dirty="0" err="1"/>
              <a:t>kontrolünü</a:t>
            </a:r>
            <a:r>
              <a:rPr lang="tr-TR" dirty="0"/>
              <a:t> </a:t>
            </a:r>
            <a:r>
              <a:rPr lang="en-GB" dirty="0" err="1"/>
              <a:t>sağlayan</a:t>
            </a:r>
            <a:r>
              <a:rPr lang="tr-TR" dirty="0"/>
              <a:t> </a:t>
            </a:r>
            <a:r>
              <a:rPr lang="en-GB" dirty="0" err="1"/>
              <a:t>deyimdir</a:t>
            </a:r>
            <a:r>
              <a:rPr lang="en-GB" dirty="0"/>
              <a:t>. </a:t>
            </a:r>
            <a:r>
              <a:rPr lang="en-GB" dirty="0" err="1"/>
              <a:t>Genel</a:t>
            </a:r>
            <a:r>
              <a:rPr lang="tr-TR" dirty="0"/>
              <a:t> </a:t>
            </a:r>
            <a:r>
              <a:rPr lang="en-GB" dirty="0" err="1"/>
              <a:t>kullanımı</a:t>
            </a:r>
            <a:r>
              <a:rPr lang="tr-TR" dirty="0"/>
              <a:t> </a:t>
            </a:r>
            <a:r>
              <a:rPr lang="en-GB" dirty="0" err="1"/>
              <a:t>aşağıdaki</a:t>
            </a:r>
            <a:r>
              <a:rPr lang="tr-TR" dirty="0"/>
              <a:t> </a:t>
            </a:r>
            <a:r>
              <a:rPr lang="en-GB" dirty="0" err="1"/>
              <a:t>gibidir</a:t>
            </a:r>
            <a:r>
              <a:rPr lang="en-GB" dirty="0"/>
              <a:t>:</a:t>
            </a:r>
          </a:p>
          <a:p>
            <a:endParaRPr lang="en-GB" dirty="0"/>
          </a:p>
        </p:txBody>
      </p:sp>
      <p:pic>
        <p:nvPicPr>
          <p:cNvPr id="4" name="Resim 3"/>
          <p:cNvPicPr>
            <a:picLocks noChangeAspect="1"/>
          </p:cNvPicPr>
          <p:nvPr/>
        </p:nvPicPr>
        <p:blipFill>
          <a:blip r:embed="rId2"/>
          <a:stretch>
            <a:fillRect/>
          </a:stretch>
        </p:blipFill>
        <p:spPr>
          <a:xfrm>
            <a:off x="1142656" y="3699558"/>
            <a:ext cx="6413679" cy="2055779"/>
          </a:xfrm>
          <a:prstGeom prst="rect">
            <a:avLst/>
          </a:prstGeom>
        </p:spPr>
      </p:pic>
      <p:sp>
        <p:nvSpPr>
          <p:cNvPr id="6" name="Slayt Numarası Yer Tutucusu 5"/>
          <p:cNvSpPr>
            <a:spLocks noGrp="1"/>
          </p:cNvSpPr>
          <p:nvPr>
            <p:ph type="sldNum" sz="quarter" idx="12"/>
          </p:nvPr>
        </p:nvSpPr>
        <p:spPr/>
        <p:txBody>
          <a:bodyPr/>
          <a:lstStyle/>
          <a:p>
            <a:fld id="{BD87420C-1E70-483F-8A05-9C7600E4E905}" type="slidenum">
              <a:rPr lang="tr-TR" smtClean="0"/>
              <a:t>28</a:t>
            </a:fld>
            <a:endParaRPr lang="tr-TR"/>
          </a:p>
        </p:txBody>
      </p:sp>
    </p:spTree>
    <p:extLst>
      <p:ext uri="{BB962C8B-B14F-4D97-AF65-F5344CB8AC3E}">
        <p14:creationId xmlns:p14="http://schemas.microsoft.com/office/powerpoint/2010/main" val="2271383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Kontrol Yapıları Örnek1</a:t>
            </a:r>
            <a:endParaRPr lang="en-GB" dirty="0"/>
          </a:p>
        </p:txBody>
      </p:sp>
      <p:pic>
        <p:nvPicPr>
          <p:cNvPr id="5" name="Resim 4"/>
          <p:cNvPicPr>
            <a:picLocks noChangeAspect="1"/>
          </p:cNvPicPr>
          <p:nvPr/>
        </p:nvPicPr>
        <p:blipFill>
          <a:blip r:embed="rId2"/>
          <a:stretch>
            <a:fillRect/>
          </a:stretch>
        </p:blipFill>
        <p:spPr>
          <a:xfrm>
            <a:off x="838200" y="1938116"/>
            <a:ext cx="10552649" cy="3658012"/>
          </a:xfrm>
          <a:prstGeom prst="rect">
            <a:avLst/>
          </a:prstGeom>
        </p:spPr>
      </p:pic>
      <p:sp>
        <p:nvSpPr>
          <p:cNvPr id="7" name="Slayt Numarası Yer Tutucusu 6"/>
          <p:cNvSpPr>
            <a:spLocks noGrp="1"/>
          </p:cNvSpPr>
          <p:nvPr>
            <p:ph type="sldNum" sz="quarter" idx="12"/>
          </p:nvPr>
        </p:nvSpPr>
        <p:spPr/>
        <p:txBody>
          <a:bodyPr/>
          <a:lstStyle/>
          <a:p>
            <a:fld id="{BD87420C-1E70-483F-8A05-9C7600E4E905}" type="slidenum">
              <a:rPr lang="tr-TR" smtClean="0"/>
              <a:t>29</a:t>
            </a:fld>
            <a:endParaRPr lang="tr-TR"/>
          </a:p>
        </p:txBody>
      </p:sp>
    </p:spTree>
    <p:extLst>
      <p:ext uri="{BB962C8B-B14F-4D97-AF65-F5344CB8AC3E}">
        <p14:creationId xmlns:p14="http://schemas.microsoft.com/office/powerpoint/2010/main" val="417483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.Net C# a Giriş: C# Tarihi</a:t>
            </a:r>
            <a:endParaRPr lang="tr-TR" dirty="0"/>
          </a:p>
        </p:txBody>
      </p:sp>
      <p:sp>
        <p:nvSpPr>
          <p:cNvPr id="3" name="İçerik Yer Tutucusu 2"/>
          <p:cNvSpPr>
            <a:spLocks noGrp="1"/>
          </p:cNvSpPr>
          <p:nvPr>
            <p:ph idx="1"/>
          </p:nvPr>
        </p:nvSpPr>
        <p:spPr/>
        <p:txBody>
          <a:bodyPr/>
          <a:lstStyle/>
          <a:p>
            <a:r>
              <a:rPr lang="tr-TR" dirty="0"/>
              <a:t>C# zengin bir programlama mirasına sahiptir. C# direkt olarak dünyanın en başarılı programlama dillerinin ikisinden türetilmiştir: C ve C++ . Ayrıca bir başkasıyla da yakından ilişkilidir, Java. Bu ilişkilerin doğasını anlamak, </a:t>
            </a:r>
            <a:r>
              <a:rPr lang="tr-TR" dirty="0" err="1"/>
              <a:t>C#‟ı</a:t>
            </a:r>
            <a:r>
              <a:rPr lang="tr-TR" dirty="0"/>
              <a:t> anlamak için kritik öneme sahiptir. </a:t>
            </a:r>
          </a:p>
          <a:p>
            <a:r>
              <a:rPr lang="tr-TR" dirty="0"/>
              <a:t>C, 1960‟ların </a:t>
            </a:r>
            <a:r>
              <a:rPr lang="tr-TR" i="1" dirty="0"/>
              <a:t>yapısal programlama (</a:t>
            </a:r>
            <a:r>
              <a:rPr lang="tr-TR" i="1" dirty="0" err="1"/>
              <a:t>structured</a:t>
            </a:r>
            <a:r>
              <a:rPr lang="tr-TR" i="1" dirty="0"/>
              <a:t> </a:t>
            </a:r>
            <a:r>
              <a:rPr lang="tr-TR" i="1" dirty="0" err="1"/>
              <a:t>programming</a:t>
            </a:r>
            <a:r>
              <a:rPr lang="tr-TR" i="1" dirty="0"/>
              <a:t>) </a:t>
            </a:r>
            <a:r>
              <a:rPr lang="tr-TR" dirty="0"/>
              <a:t>devrimi ile ortaya çıktı. </a:t>
            </a:r>
          </a:p>
          <a:p>
            <a:r>
              <a:rPr lang="tr-TR" dirty="0"/>
              <a:t>C, </a:t>
            </a:r>
            <a:r>
              <a:rPr lang="tr-TR" dirty="0" err="1"/>
              <a:t>Dennis</a:t>
            </a:r>
            <a:r>
              <a:rPr lang="tr-TR" dirty="0"/>
              <a:t> </a:t>
            </a:r>
            <a:r>
              <a:rPr lang="tr-TR" dirty="0" err="1"/>
              <a:t>Ritchie</a:t>
            </a:r>
            <a:r>
              <a:rPr lang="tr-TR" dirty="0"/>
              <a:t> tarafından 1970‟te, UNIX işletim sistemi kullanan DEC PDP-11 üzerinde icat edildi. </a:t>
            </a:r>
          </a:p>
          <a:p>
            <a:r>
              <a:rPr lang="sv-SE" dirty="0"/>
              <a:t>C, 1980'lerin en yaygın olarak kullanılan yapısal programlama dili halini aldı. </a:t>
            </a:r>
            <a:endParaRPr lang="tr-TR" dirty="0"/>
          </a:p>
          <a:p>
            <a:endParaRPr lang="tr-TR" dirty="0"/>
          </a:p>
          <a:p>
            <a:endParaRPr lang="tr-TR"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3</a:t>
            </a:fld>
            <a:endParaRPr lang="tr-TR"/>
          </a:p>
        </p:txBody>
      </p:sp>
    </p:spTree>
    <p:extLst>
      <p:ext uri="{BB962C8B-B14F-4D97-AF65-F5344CB8AC3E}">
        <p14:creationId xmlns:p14="http://schemas.microsoft.com/office/powerpoint/2010/main" val="2810697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Çok koşullu karar yapısı</a:t>
            </a:r>
            <a:endParaRPr lang="en-GB" dirty="0"/>
          </a:p>
        </p:txBody>
      </p:sp>
      <p:pic>
        <p:nvPicPr>
          <p:cNvPr id="4" name="Resim 3"/>
          <p:cNvPicPr>
            <a:picLocks noChangeAspect="1"/>
          </p:cNvPicPr>
          <p:nvPr/>
        </p:nvPicPr>
        <p:blipFill>
          <a:blip r:embed="rId2"/>
          <a:stretch>
            <a:fillRect/>
          </a:stretch>
        </p:blipFill>
        <p:spPr>
          <a:xfrm>
            <a:off x="838200" y="1827848"/>
            <a:ext cx="9896856" cy="4832776"/>
          </a:xfrm>
          <a:prstGeom prst="rect">
            <a:avLst/>
          </a:prstGeom>
        </p:spPr>
      </p:pic>
      <p:sp>
        <p:nvSpPr>
          <p:cNvPr id="6" name="Slayt Numarası Yer Tutucusu 5"/>
          <p:cNvSpPr>
            <a:spLocks noGrp="1"/>
          </p:cNvSpPr>
          <p:nvPr>
            <p:ph type="sldNum" sz="quarter" idx="12"/>
          </p:nvPr>
        </p:nvSpPr>
        <p:spPr/>
        <p:txBody>
          <a:bodyPr/>
          <a:lstStyle/>
          <a:p>
            <a:fld id="{BD87420C-1E70-483F-8A05-9C7600E4E905}" type="slidenum">
              <a:rPr lang="tr-TR" smtClean="0"/>
              <a:t>30</a:t>
            </a:fld>
            <a:endParaRPr lang="tr-TR"/>
          </a:p>
        </p:txBody>
      </p:sp>
    </p:spTree>
    <p:extLst>
      <p:ext uri="{BB962C8B-B14F-4D97-AF65-F5344CB8AC3E}">
        <p14:creationId xmlns:p14="http://schemas.microsoft.com/office/powerpoint/2010/main" val="284155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Kontrol Yapıları</a:t>
            </a:r>
            <a:endParaRPr lang="en-GB" dirty="0"/>
          </a:p>
        </p:txBody>
      </p:sp>
      <p:pic>
        <p:nvPicPr>
          <p:cNvPr id="4" name="Resim 3"/>
          <p:cNvPicPr>
            <a:picLocks noChangeAspect="1"/>
          </p:cNvPicPr>
          <p:nvPr/>
        </p:nvPicPr>
        <p:blipFill>
          <a:blip r:embed="rId2"/>
          <a:stretch>
            <a:fillRect/>
          </a:stretch>
        </p:blipFill>
        <p:spPr>
          <a:xfrm>
            <a:off x="838200" y="1690688"/>
            <a:ext cx="8378952" cy="4900750"/>
          </a:xfrm>
          <a:prstGeom prst="rect">
            <a:avLst/>
          </a:prstGeom>
        </p:spPr>
      </p:pic>
      <p:sp>
        <p:nvSpPr>
          <p:cNvPr id="6" name="Slayt Numarası Yer Tutucusu 5"/>
          <p:cNvSpPr>
            <a:spLocks noGrp="1"/>
          </p:cNvSpPr>
          <p:nvPr>
            <p:ph type="sldNum" sz="quarter" idx="12"/>
          </p:nvPr>
        </p:nvSpPr>
        <p:spPr/>
        <p:txBody>
          <a:bodyPr/>
          <a:lstStyle/>
          <a:p>
            <a:fld id="{BD87420C-1E70-483F-8A05-9C7600E4E905}" type="slidenum">
              <a:rPr lang="tr-TR" smtClean="0"/>
              <a:t>31</a:t>
            </a:fld>
            <a:endParaRPr lang="tr-TR"/>
          </a:p>
        </p:txBody>
      </p:sp>
    </p:spTree>
    <p:extLst>
      <p:ext uri="{BB962C8B-B14F-4D97-AF65-F5344CB8AC3E}">
        <p14:creationId xmlns:p14="http://schemas.microsoft.com/office/powerpoint/2010/main" val="3085197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Kontrol Yapıları</a:t>
            </a:r>
            <a:endParaRPr lang="en-GB" dirty="0"/>
          </a:p>
        </p:txBody>
      </p:sp>
      <p:pic>
        <p:nvPicPr>
          <p:cNvPr id="5" name="Resim 4"/>
          <p:cNvPicPr>
            <a:picLocks noChangeAspect="1"/>
          </p:cNvPicPr>
          <p:nvPr/>
        </p:nvPicPr>
        <p:blipFill>
          <a:blip r:embed="rId2"/>
          <a:stretch>
            <a:fillRect/>
          </a:stretch>
        </p:blipFill>
        <p:spPr>
          <a:xfrm>
            <a:off x="838200" y="1853443"/>
            <a:ext cx="10459746" cy="3678677"/>
          </a:xfrm>
          <a:prstGeom prst="rect">
            <a:avLst/>
          </a:prstGeom>
        </p:spPr>
      </p:pic>
      <p:sp>
        <p:nvSpPr>
          <p:cNvPr id="7" name="Slayt Numarası Yer Tutucusu 6"/>
          <p:cNvSpPr>
            <a:spLocks noGrp="1"/>
          </p:cNvSpPr>
          <p:nvPr>
            <p:ph type="sldNum" sz="quarter" idx="12"/>
          </p:nvPr>
        </p:nvSpPr>
        <p:spPr/>
        <p:txBody>
          <a:bodyPr/>
          <a:lstStyle/>
          <a:p>
            <a:fld id="{BD87420C-1E70-483F-8A05-9C7600E4E905}" type="slidenum">
              <a:rPr lang="tr-TR" smtClean="0"/>
              <a:t>32</a:t>
            </a:fld>
            <a:endParaRPr lang="tr-TR"/>
          </a:p>
        </p:txBody>
      </p:sp>
    </p:spTree>
    <p:extLst>
      <p:ext uri="{BB962C8B-B14F-4D97-AF65-F5344CB8AC3E}">
        <p14:creationId xmlns:p14="http://schemas.microsoft.com/office/powerpoint/2010/main" val="443763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Kontrol Yapıları</a:t>
            </a:r>
            <a:endParaRPr lang="en-GB" dirty="0"/>
          </a:p>
        </p:txBody>
      </p:sp>
      <p:pic>
        <p:nvPicPr>
          <p:cNvPr id="4" name="Resim 3"/>
          <p:cNvPicPr>
            <a:picLocks noChangeAspect="1"/>
          </p:cNvPicPr>
          <p:nvPr/>
        </p:nvPicPr>
        <p:blipFill>
          <a:blip r:embed="rId2"/>
          <a:stretch>
            <a:fillRect/>
          </a:stretch>
        </p:blipFill>
        <p:spPr>
          <a:xfrm>
            <a:off x="838200" y="1786322"/>
            <a:ext cx="8461248" cy="4721917"/>
          </a:xfrm>
          <a:prstGeom prst="rect">
            <a:avLst/>
          </a:prstGeom>
        </p:spPr>
      </p:pic>
      <p:sp>
        <p:nvSpPr>
          <p:cNvPr id="6" name="Slayt Numarası Yer Tutucusu 5"/>
          <p:cNvSpPr>
            <a:spLocks noGrp="1"/>
          </p:cNvSpPr>
          <p:nvPr>
            <p:ph type="sldNum" sz="quarter" idx="12"/>
          </p:nvPr>
        </p:nvSpPr>
        <p:spPr/>
        <p:txBody>
          <a:bodyPr/>
          <a:lstStyle/>
          <a:p>
            <a:fld id="{BD87420C-1E70-483F-8A05-9C7600E4E905}" type="slidenum">
              <a:rPr lang="tr-TR" smtClean="0"/>
              <a:t>33</a:t>
            </a:fld>
            <a:endParaRPr lang="tr-TR"/>
          </a:p>
        </p:txBody>
      </p:sp>
    </p:spTree>
    <p:extLst>
      <p:ext uri="{BB962C8B-B14F-4D97-AF65-F5344CB8AC3E}">
        <p14:creationId xmlns:p14="http://schemas.microsoft.com/office/powerpoint/2010/main" val="1639984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Switch deyimi</a:t>
            </a:r>
            <a:endParaRPr lang="en-GB" dirty="0"/>
          </a:p>
        </p:txBody>
      </p:sp>
      <p:pic>
        <p:nvPicPr>
          <p:cNvPr id="4" name="Resim 3"/>
          <p:cNvPicPr>
            <a:picLocks noChangeAspect="1"/>
          </p:cNvPicPr>
          <p:nvPr/>
        </p:nvPicPr>
        <p:blipFill>
          <a:blip r:embed="rId2"/>
          <a:stretch>
            <a:fillRect/>
          </a:stretch>
        </p:blipFill>
        <p:spPr>
          <a:xfrm>
            <a:off x="838200" y="1690688"/>
            <a:ext cx="11042716" cy="4371784"/>
          </a:xfrm>
          <a:prstGeom prst="rect">
            <a:avLst/>
          </a:prstGeom>
        </p:spPr>
      </p:pic>
      <p:sp>
        <p:nvSpPr>
          <p:cNvPr id="6" name="Slayt Numarası Yer Tutucusu 5"/>
          <p:cNvSpPr>
            <a:spLocks noGrp="1"/>
          </p:cNvSpPr>
          <p:nvPr>
            <p:ph type="sldNum" sz="quarter" idx="12"/>
          </p:nvPr>
        </p:nvSpPr>
        <p:spPr/>
        <p:txBody>
          <a:bodyPr/>
          <a:lstStyle/>
          <a:p>
            <a:fld id="{BD87420C-1E70-483F-8A05-9C7600E4E905}" type="slidenum">
              <a:rPr lang="tr-TR" smtClean="0"/>
              <a:t>34</a:t>
            </a:fld>
            <a:endParaRPr lang="tr-TR"/>
          </a:p>
        </p:txBody>
      </p:sp>
    </p:spTree>
    <p:extLst>
      <p:ext uri="{BB962C8B-B14F-4D97-AF65-F5344CB8AC3E}">
        <p14:creationId xmlns:p14="http://schemas.microsoft.com/office/powerpoint/2010/main" val="2952516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Döngüler</a:t>
            </a:r>
            <a:endParaRPr lang="en-GB" dirty="0"/>
          </a:p>
        </p:txBody>
      </p:sp>
      <p:pic>
        <p:nvPicPr>
          <p:cNvPr id="4" name="Resim 3"/>
          <p:cNvPicPr>
            <a:picLocks noChangeAspect="1"/>
          </p:cNvPicPr>
          <p:nvPr/>
        </p:nvPicPr>
        <p:blipFill>
          <a:blip r:embed="rId2"/>
          <a:stretch>
            <a:fillRect/>
          </a:stretch>
        </p:blipFill>
        <p:spPr>
          <a:xfrm>
            <a:off x="827259" y="1883664"/>
            <a:ext cx="10568661" cy="3099816"/>
          </a:xfrm>
          <a:prstGeom prst="rect">
            <a:avLst/>
          </a:prstGeom>
        </p:spPr>
      </p:pic>
      <p:pic>
        <p:nvPicPr>
          <p:cNvPr id="5" name="Resim 4"/>
          <p:cNvPicPr>
            <a:picLocks noChangeAspect="1"/>
          </p:cNvPicPr>
          <p:nvPr/>
        </p:nvPicPr>
        <p:blipFill>
          <a:blip r:embed="rId3"/>
          <a:stretch>
            <a:fillRect/>
          </a:stretch>
        </p:blipFill>
        <p:spPr>
          <a:xfrm>
            <a:off x="827259" y="4983480"/>
            <a:ext cx="6387921" cy="1634247"/>
          </a:xfrm>
          <a:prstGeom prst="rect">
            <a:avLst/>
          </a:prstGeom>
        </p:spPr>
      </p:pic>
      <p:sp>
        <p:nvSpPr>
          <p:cNvPr id="7" name="Slayt Numarası Yer Tutucusu 6"/>
          <p:cNvSpPr>
            <a:spLocks noGrp="1"/>
          </p:cNvSpPr>
          <p:nvPr>
            <p:ph type="sldNum" sz="quarter" idx="12"/>
          </p:nvPr>
        </p:nvSpPr>
        <p:spPr/>
        <p:txBody>
          <a:bodyPr/>
          <a:lstStyle/>
          <a:p>
            <a:fld id="{BD87420C-1E70-483F-8A05-9C7600E4E905}" type="slidenum">
              <a:rPr lang="tr-TR" smtClean="0"/>
              <a:t>35</a:t>
            </a:fld>
            <a:endParaRPr lang="tr-TR"/>
          </a:p>
        </p:txBody>
      </p:sp>
    </p:spTree>
    <p:extLst>
      <p:ext uri="{BB962C8B-B14F-4D97-AF65-F5344CB8AC3E}">
        <p14:creationId xmlns:p14="http://schemas.microsoft.com/office/powerpoint/2010/main" val="3253299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For</a:t>
            </a:r>
            <a:r>
              <a:rPr lang="tr-TR" dirty="0"/>
              <a:t> Döngüsü</a:t>
            </a:r>
            <a:endParaRPr lang="en-GB" dirty="0"/>
          </a:p>
        </p:txBody>
      </p:sp>
      <p:pic>
        <p:nvPicPr>
          <p:cNvPr id="4" name="Resim 3"/>
          <p:cNvPicPr>
            <a:picLocks noChangeAspect="1"/>
          </p:cNvPicPr>
          <p:nvPr/>
        </p:nvPicPr>
        <p:blipFill>
          <a:blip r:embed="rId2"/>
          <a:stretch>
            <a:fillRect/>
          </a:stretch>
        </p:blipFill>
        <p:spPr>
          <a:xfrm>
            <a:off x="838200" y="1777567"/>
            <a:ext cx="5512158" cy="1199745"/>
          </a:xfrm>
          <a:prstGeom prst="rect">
            <a:avLst/>
          </a:prstGeom>
        </p:spPr>
      </p:pic>
      <p:pic>
        <p:nvPicPr>
          <p:cNvPr id="5" name="Resim 4"/>
          <p:cNvPicPr>
            <a:picLocks noChangeAspect="1"/>
          </p:cNvPicPr>
          <p:nvPr/>
        </p:nvPicPr>
        <p:blipFill>
          <a:blip r:embed="rId3"/>
          <a:stretch>
            <a:fillRect/>
          </a:stretch>
        </p:blipFill>
        <p:spPr>
          <a:xfrm>
            <a:off x="838200" y="3338403"/>
            <a:ext cx="5589431" cy="1699098"/>
          </a:xfrm>
          <a:prstGeom prst="rect">
            <a:avLst/>
          </a:prstGeom>
        </p:spPr>
      </p:pic>
      <p:sp>
        <p:nvSpPr>
          <p:cNvPr id="7" name="Slayt Numarası Yer Tutucusu 6"/>
          <p:cNvSpPr>
            <a:spLocks noGrp="1"/>
          </p:cNvSpPr>
          <p:nvPr>
            <p:ph type="sldNum" sz="quarter" idx="12"/>
          </p:nvPr>
        </p:nvSpPr>
        <p:spPr/>
        <p:txBody>
          <a:bodyPr/>
          <a:lstStyle/>
          <a:p>
            <a:fld id="{BD87420C-1E70-483F-8A05-9C7600E4E905}" type="slidenum">
              <a:rPr lang="tr-TR" smtClean="0"/>
              <a:t>36</a:t>
            </a:fld>
            <a:endParaRPr lang="tr-TR"/>
          </a:p>
        </p:txBody>
      </p:sp>
    </p:spTree>
    <p:extLst>
      <p:ext uri="{BB962C8B-B14F-4D97-AF65-F5344CB8AC3E}">
        <p14:creationId xmlns:p14="http://schemas.microsoft.com/office/powerpoint/2010/main" val="595616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While</a:t>
            </a:r>
            <a:r>
              <a:rPr lang="tr-TR" dirty="0"/>
              <a:t> döngüsü</a:t>
            </a:r>
            <a:endParaRPr lang="en-GB" dirty="0"/>
          </a:p>
        </p:txBody>
      </p:sp>
      <p:pic>
        <p:nvPicPr>
          <p:cNvPr id="4" name="Resim 3"/>
          <p:cNvPicPr>
            <a:picLocks noChangeAspect="1"/>
          </p:cNvPicPr>
          <p:nvPr/>
        </p:nvPicPr>
        <p:blipFill>
          <a:blip r:embed="rId2"/>
          <a:stretch>
            <a:fillRect/>
          </a:stretch>
        </p:blipFill>
        <p:spPr>
          <a:xfrm>
            <a:off x="838199" y="1690688"/>
            <a:ext cx="8773569" cy="4755832"/>
          </a:xfrm>
          <a:prstGeom prst="rect">
            <a:avLst/>
          </a:prstGeom>
        </p:spPr>
      </p:pic>
      <p:sp>
        <p:nvSpPr>
          <p:cNvPr id="6" name="Slayt Numarası Yer Tutucusu 5"/>
          <p:cNvSpPr>
            <a:spLocks noGrp="1"/>
          </p:cNvSpPr>
          <p:nvPr>
            <p:ph type="sldNum" sz="quarter" idx="12"/>
          </p:nvPr>
        </p:nvSpPr>
        <p:spPr/>
        <p:txBody>
          <a:bodyPr/>
          <a:lstStyle/>
          <a:p>
            <a:fld id="{BD87420C-1E70-483F-8A05-9C7600E4E905}" type="slidenum">
              <a:rPr lang="tr-TR" smtClean="0"/>
              <a:t>37</a:t>
            </a:fld>
            <a:endParaRPr lang="tr-TR"/>
          </a:p>
        </p:txBody>
      </p:sp>
    </p:spTree>
    <p:extLst>
      <p:ext uri="{BB962C8B-B14F-4D97-AF65-F5344CB8AC3E}">
        <p14:creationId xmlns:p14="http://schemas.microsoft.com/office/powerpoint/2010/main" val="3119206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While</a:t>
            </a:r>
            <a:r>
              <a:rPr lang="tr-TR" dirty="0"/>
              <a:t> döngüsü örnek</a:t>
            </a:r>
            <a:endParaRPr lang="en-GB" dirty="0"/>
          </a:p>
        </p:txBody>
      </p:sp>
      <p:pic>
        <p:nvPicPr>
          <p:cNvPr id="4" name="Resim 3"/>
          <p:cNvPicPr>
            <a:picLocks noChangeAspect="1"/>
          </p:cNvPicPr>
          <p:nvPr/>
        </p:nvPicPr>
        <p:blipFill>
          <a:blip r:embed="rId2"/>
          <a:stretch>
            <a:fillRect/>
          </a:stretch>
        </p:blipFill>
        <p:spPr>
          <a:xfrm>
            <a:off x="838200" y="1988917"/>
            <a:ext cx="10582604" cy="2455067"/>
          </a:xfrm>
          <a:prstGeom prst="rect">
            <a:avLst/>
          </a:prstGeom>
        </p:spPr>
      </p:pic>
      <p:sp>
        <p:nvSpPr>
          <p:cNvPr id="6" name="Slayt Numarası Yer Tutucusu 5"/>
          <p:cNvSpPr>
            <a:spLocks noGrp="1"/>
          </p:cNvSpPr>
          <p:nvPr>
            <p:ph type="sldNum" sz="quarter" idx="12"/>
          </p:nvPr>
        </p:nvSpPr>
        <p:spPr/>
        <p:txBody>
          <a:bodyPr/>
          <a:lstStyle/>
          <a:p>
            <a:fld id="{BD87420C-1E70-483F-8A05-9C7600E4E905}" type="slidenum">
              <a:rPr lang="tr-TR" smtClean="0"/>
              <a:t>38</a:t>
            </a:fld>
            <a:endParaRPr lang="tr-TR"/>
          </a:p>
        </p:txBody>
      </p:sp>
    </p:spTree>
    <p:extLst>
      <p:ext uri="{BB962C8B-B14F-4D97-AF65-F5344CB8AC3E}">
        <p14:creationId xmlns:p14="http://schemas.microsoft.com/office/powerpoint/2010/main" val="4175748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Do </a:t>
            </a:r>
            <a:r>
              <a:rPr lang="tr-TR" dirty="0" err="1"/>
              <a:t>while</a:t>
            </a:r>
            <a:r>
              <a:rPr lang="tr-TR" dirty="0"/>
              <a:t> döngüsü</a:t>
            </a:r>
            <a:endParaRPr lang="en-GB" dirty="0"/>
          </a:p>
        </p:txBody>
      </p:sp>
      <p:pic>
        <p:nvPicPr>
          <p:cNvPr id="4" name="Resim 3"/>
          <p:cNvPicPr>
            <a:picLocks noChangeAspect="1"/>
          </p:cNvPicPr>
          <p:nvPr/>
        </p:nvPicPr>
        <p:blipFill>
          <a:blip r:embed="rId2"/>
          <a:stretch>
            <a:fillRect/>
          </a:stretch>
        </p:blipFill>
        <p:spPr>
          <a:xfrm>
            <a:off x="838200" y="1690688"/>
            <a:ext cx="10854679" cy="3539680"/>
          </a:xfrm>
          <a:prstGeom prst="rect">
            <a:avLst/>
          </a:prstGeom>
        </p:spPr>
      </p:pic>
      <p:sp>
        <p:nvSpPr>
          <p:cNvPr id="6" name="Slayt Numarası Yer Tutucusu 5"/>
          <p:cNvSpPr>
            <a:spLocks noGrp="1"/>
          </p:cNvSpPr>
          <p:nvPr>
            <p:ph type="sldNum" sz="quarter" idx="12"/>
          </p:nvPr>
        </p:nvSpPr>
        <p:spPr/>
        <p:txBody>
          <a:bodyPr/>
          <a:lstStyle/>
          <a:p>
            <a:fld id="{BD87420C-1E70-483F-8A05-9C7600E4E905}" type="slidenum">
              <a:rPr lang="tr-TR" smtClean="0"/>
              <a:t>39</a:t>
            </a:fld>
            <a:endParaRPr lang="tr-TR"/>
          </a:p>
        </p:txBody>
      </p:sp>
    </p:spTree>
    <p:extLst>
      <p:ext uri="{BB962C8B-B14F-4D97-AF65-F5344CB8AC3E}">
        <p14:creationId xmlns:p14="http://schemas.microsoft.com/office/powerpoint/2010/main" val="291597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.Net C# a Giriş: C# Tarihi</a:t>
            </a:r>
            <a:endParaRPr lang="tr-TR" dirty="0"/>
          </a:p>
        </p:txBody>
      </p:sp>
      <p:sp>
        <p:nvSpPr>
          <p:cNvPr id="3" name="İçerik Yer Tutucusu 2"/>
          <p:cNvSpPr>
            <a:spLocks noGrp="1"/>
          </p:cNvSpPr>
          <p:nvPr>
            <p:ph idx="1"/>
          </p:nvPr>
        </p:nvSpPr>
        <p:spPr/>
        <p:txBody>
          <a:bodyPr/>
          <a:lstStyle/>
          <a:p>
            <a:pPr marL="0" indent="0">
              <a:buNone/>
            </a:pPr>
            <a:r>
              <a:rPr lang="tr-TR" dirty="0"/>
              <a:t>En zahmetli yönlerinden biri büyük programları ele almadaki yetersizliğiydi. Proje belirli bir boyuta ulaştığı zaman C dili adeta bir engele çarpar ve bu noktadan sonra C programları anlaşılması ve sürdürülmesi zor bir hal alır. Bu limite tam olarak ne zaman ulaşılacağı programa, programcıya ve eldeki araçlara bağlı olmakla birlikte 5000 satır gibi kısa bir kodda bile bu durumla karşılaşılabilmekteydi. </a:t>
            </a:r>
          </a:p>
        </p:txBody>
      </p:sp>
      <p:sp>
        <p:nvSpPr>
          <p:cNvPr id="5" name="Slayt Numarası Yer Tutucusu 4"/>
          <p:cNvSpPr>
            <a:spLocks noGrp="1"/>
          </p:cNvSpPr>
          <p:nvPr>
            <p:ph type="sldNum" sz="quarter" idx="12"/>
          </p:nvPr>
        </p:nvSpPr>
        <p:spPr/>
        <p:txBody>
          <a:bodyPr/>
          <a:lstStyle/>
          <a:p>
            <a:fld id="{BD87420C-1E70-483F-8A05-9C7600E4E905}" type="slidenum">
              <a:rPr lang="tr-TR" smtClean="0"/>
              <a:t>4</a:t>
            </a:fld>
            <a:endParaRPr lang="tr-TR"/>
          </a:p>
        </p:txBody>
      </p:sp>
    </p:spTree>
    <p:extLst>
      <p:ext uri="{BB962C8B-B14F-4D97-AF65-F5344CB8AC3E}">
        <p14:creationId xmlns:p14="http://schemas.microsoft.com/office/powerpoint/2010/main" val="2506498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Do </a:t>
            </a:r>
            <a:r>
              <a:rPr lang="tr-TR" dirty="0" err="1"/>
              <a:t>While</a:t>
            </a:r>
            <a:r>
              <a:rPr lang="tr-TR" dirty="0"/>
              <a:t> Örnek</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40</a:t>
            </a:fld>
            <a:endParaRPr lang="tr-TR"/>
          </a:p>
        </p:txBody>
      </p:sp>
      <p:pic>
        <p:nvPicPr>
          <p:cNvPr id="6" name="Resim 5"/>
          <p:cNvPicPr>
            <a:picLocks noChangeAspect="1"/>
          </p:cNvPicPr>
          <p:nvPr/>
        </p:nvPicPr>
        <p:blipFill>
          <a:blip r:embed="rId2"/>
          <a:stretch>
            <a:fillRect/>
          </a:stretch>
        </p:blipFill>
        <p:spPr>
          <a:xfrm>
            <a:off x="838199" y="1960596"/>
            <a:ext cx="10499833" cy="3571523"/>
          </a:xfrm>
          <a:prstGeom prst="rect">
            <a:avLst/>
          </a:prstGeom>
        </p:spPr>
      </p:pic>
    </p:spTree>
    <p:extLst>
      <p:ext uri="{BB962C8B-B14F-4D97-AF65-F5344CB8AC3E}">
        <p14:creationId xmlns:p14="http://schemas.microsoft.com/office/powerpoint/2010/main" val="1332983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For</a:t>
            </a:r>
            <a:r>
              <a:rPr lang="tr-TR" dirty="0"/>
              <a:t> </a:t>
            </a:r>
            <a:r>
              <a:rPr lang="tr-TR" dirty="0" err="1"/>
              <a:t>each</a:t>
            </a:r>
            <a:r>
              <a:rPr lang="tr-TR" dirty="0"/>
              <a:t> döngüsü</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41</a:t>
            </a:fld>
            <a:endParaRPr lang="tr-TR"/>
          </a:p>
        </p:txBody>
      </p:sp>
      <p:pic>
        <p:nvPicPr>
          <p:cNvPr id="6" name="Resim 5"/>
          <p:cNvPicPr>
            <a:picLocks noChangeAspect="1"/>
          </p:cNvPicPr>
          <p:nvPr/>
        </p:nvPicPr>
        <p:blipFill>
          <a:blip r:embed="rId2"/>
          <a:stretch>
            <a:fillRect/>
          </a:stretch>
        </p:blipFill>
        <p:spPr>
          <a:xfrm>
            <a:off x="922943" y="1690688"/>
            <a:ext cx="10424444" cy="3832288"/>
          </a:xfrm>
          <a:prstGeom prst="rect">
            <a:avLst/>
          </a:prstGeom>
        </p:spPr>
      </p:pic>
    </p:spTree>
    <p:extLst>
      <p:ext uri="{BB962C8B-B14F-4D97-AF65-F5344CB8AC3E}">
        <p14:creationId xmlns:p14="http://schemas.microsoft.com/office/powerpoint/2010/main" val="2204184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For</a:t>
            </a:r>
            <a:r>
              <a:rPr lang="tr-TR" dirty="0"/>
              <a:t> </a:t>
            </a:r>
            <a:r>
              <a:rPr lang="tr-TR" dirty="0" err="1"/>
              <a:t>each</a:t>
            </a:r>
            <a:r>
              <a:rPr lang="tr-TR" dirty="0"/>
              <a:t> döngüsü örnek</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42</a:t>
            </a:fld>
            <a:endParaRPr lang="tr-TR"/>
          </a:p>
        </p:txBody>
      </p:sp>
      <p:pic>
        <p:nvPicPr>
          <p:cNvPr id="6" name="Resim 5"/>
          <p:cNvPicPr>
            <a:picLocks noChangeAspect="1"/>
          </p:cNvPicPr>
          <p:nvPr/>
        </p:nvPicPr>
        <p:blipFill>
          <a:blip r:embed="rId2"/>
          <a:stretch>
            <a:fillRect/>
          </a:stretch>
        </p:blipFill>
        <p:spPr>
          <a:xfrm>
            <a:off x="838200" y="2056622"/>
            <a:ext cx="10626618" cy="2378218"/>
          </a:xfrm>
          <a:prstGeom prst="rect">
            <a:avLst/>
          </a:prstGeom>
        </p:spPr>
      </p:pic>
    </p:spTree>
    <p:extLst>
      <p:ext uri="{BB962C8B-B14F-4D97-AF65-F5344CB8AC3E}">
        <p14:creationId xmlns:p14="http://schemas.microsoft.com/office/powerpoint/2010/main" val="239876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Diziler (</a:t>
            </a:r>
            <a:r>
              <a:rPr lang="tr-TR" dirty="0" err="1"/>
              <a:t>Array</a:t>
            </a:r>
            <a:r>
              <a:rPr lang="tr-TR" dirty="0"/>
              <a:t>)</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43</a:t>
            </a:fld>
            <a:endParaRPr lang="tr-TR"/>
          </a:p>
        </p:txBody>
      </p:sp>
      <p:pic>
        <p:nvPicPr>
          <p:cNvPr id="6" name="Resim 5"/>
          <p:cNvPicPr>
            <a:picLocks noChangeAspect="1"/>
          </p:cNvPicPr>
          <p:nvPr/>
        </p:nvPicPr>
        <p:blipFill>
          <a:blip r:embed="rId2"/>
          <a:stretch>
            <a:fillRect/>
          </a:stretch>
        </p:blipFill>
        <p:spPr>
          <a:xfrm>
            <a:off x="838200" y="1493162"/>
            <a:ext cx="10845762" cy="3993238"/>
          </a:xfrm>
          <a:prstGeom prst="rect">
            <a:avLst/>
          </a:prstGeom>
        </p:spPr>
      </p:pic>
    </p:spTree>
    <p:extLst>
      <p:ext uri="{BB962C8B-B14F-4D97-AF65-F5344CB8AC3E}">
        <p14:creationId xmlns:p14="http://schemas.microsoft.com/office/powerpoint/2010/main" val="14234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Diziler (</a:t>
            </a:r>
            <a:r>
              <a:rPr lang="tr-TR" dirty="0" err="1"/>
              <a:t>Array</a:t>
            </a:r>
            <a:r>
              <a:rPr lang="tr-TR" dirty="0"/>
              <a:t>)</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44</a:t>
            </a:fld>
            <a:endParaRPr lang="tr-TR"/>
          </a:p>
        </p:txBody>
      </p:sp>
      <p:pic>
        <p:nvPicPr>
          <p:cNvPr id="6" name="Resim 5"/>
          <p:cNvPicPr>
            <a:picLocks noChangeAspect="1"/>
          </p:cNvPicPr>
          <p:nvPr/>
        </p:nvPicPr>
        <p:blipFill>
          <a:blip r:embed="rId2"/>
          <a:stretch>
            <a:fillRect/>
          </a:stretch>
        </p:blipFill>
        <p:spPr>
          <a:xfrm>
            <a:off x="1040913" y="1878735"/>
            <a:ext cx="7569687" cy="4367557"/>
          </a:xfrm>
          <a:prstGeom prst="rect">
            <a:avLst/>
          </a:prstGeom>
        </p:spPr>
      </p:pic>
    </p:spTree>
    <p:extLst>
      <p:ext uri="{BB962C8B-B14F-4D97-AF65-F5344CB8AC3E}">
        <p14:creationId xmlns:p14="http://schemas.microsoft.com/office/powerpoint/2010/main" val="1441512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Diziler (</a:t>
            </a:r>
            <a:r>
              <a:rPr lang="tr-TR" dirty="0" err="1"/>
              <a:t>Array</a:t>
            </a:r>
            <a:r>
              <a:rPr lang="tr-TR" dirty="0"/>
              <a:t>)</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45</a:t>
            </a:fld>
            <a:endParaRPr lang="tr-TR"/>
          </a:p>
        </p:txBody>
      </p:sp>
      <p:pic>
        <p:nvPicPr>
          <p:cNvPr id="6" name="Resim 5"/>
          <p:cNvPicPr>
            <a:picLocks noChangeAspect="1"/>
          </p:cNvPicPr>
          <p:nvPr/>
        </p:nvPicPr>
        <p:blipFill>
          <a:blip r:embed="rId2"/>
          <a:stretch>
            <a:fillRect/>
          </a:stretch>
        </p:blipFill>
        <p:spPr>
          <a:xfrm>
            <a:off x="986564" y="1883988"/>
            <a:ext cx="8632924" cy="4470835"/>
          </a:xfrm>
          <a:prstGeom prst="rect">
            <a:avLst/>
          </a:prstGeom>
        </p:spPr>
      </p:pic>
    </p:spTree>
    <p:extLst>
      <p:ext uri="{BB962C8B-B14F-4D97-AF65-F5344CB8AC3E}">
        <p14:creationId xmlns:p14="http://schemas.microsoft.com/office/powerpoint/2010/main" val="727920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Diziler (</a:t>
            </a:r>
            <a:r>
              <a:rPr lang="tr-TR" dirty="0" err="1"/>
              <a:t>Array</a:t>
            </a:r>
            <a:r>
              <a:rPr lang="tr-TR" dirty="0"/>
              <a:t>)</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46</a:t>
            </a:fld>
            <a:endParaRPr lang="tr-TR"/>
          </a:p>
        </p:txBody>
      </p:sp>
      <p:pic>
        <p:nvPicPr>
          <p:cNvPr id="6" name="Resim 5"/>
          <p:cNvPicPr>
            <a:picLocks noChangeAspect="1"/>
          </p:cNvPicPr>
          <p:nvPr/>
        </p:nvPicPr>
        <p:blipFill>
          <a:blip r:embed="rId2"/>
          <a:stretch>
            <a:fillRect/>
          </a:stretch>
        </p:blipFill>
        <p:spPr>
          <a:xfrm>
            <a:off x="933374" y="1846763"/>
            <a:ext cx="10420425" cy="3791680"/>
          </a:xfrm>
          <a:prstGeom prst="rect">
            <a:avLst/>
          </a:prstGeom>
        </p:spPr>
      </p:pic>
    </p:spTree>
    <p:extLst>
      <p:ext uri="{BB962C8B-B14F-4D97-AF65-F5344CB8AC3E}">
        <p14:creationId xmlns:p14="http://schemas.microsoft.com/office/powerpoint/2010/main" val="701423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Sınıf (Class)</a:t>
            </a:r>
          </a:p>
        </p:txBody>
      </p:sp>
      <p:sp>
        <p:nvSpPr>
          <p:cNvPr id="3" name="İçerik Yer Tutucusu 2"/>
          <p:cNvSpPr>
            <a:spLocks noGrp="1"/>
          </p:cNvSpPr>
          <p:nvPr>
            <p:ph idx="1"/>
          </p:nvPr>
        </p:nvSpPr>
        <p:spPr/>
        <p:txBody>
          <a:bodyPr/>
          <a:lstStyle/>
          <a:p>
            <a:r>
              <a:rPr lang="en-GB" b="1" dirty="0"/>
              <a:t>C# OOP : </a:t>
            </a:r>
            <a:r>
              <a:rPr lang="en-GB" dirty="0" err="1"/>
              <a:t>Classlar</a:t>
            </a:r>
            <a:r>
              <a:rPr lang="en-GB" b="1" dirty="0"/>
              <a:t> </a:t>
            </a:r>
            <a:r>
              <a:rPr lang="en-GB" dirty="0" err="1"/>
              <a:t>bizim</a:t>
            </a:r>
            <a:r>
              <a:rPr lang="en-GB" dirty="0"/>
              <a:t> </a:t>
            </a:r>
            <a:r>
              <a:rPr lang="en-GB" dirty="0" err="1"/>
              <a:t>yapmak</a:t>
            </a:r>
            <a:r>
              <a:rPr lang="en-GB" dirty="0"/>
              <a:t> </a:t>
            </a:r>
            <a:r>
              <a:rPr lang="en-GB" dirty="0" err="1"/>
              <a:t>isteğimiz</a:t>
            </a:r>
            <a:r>
              <a:rPr lang="en-GB" dirty="0"/>
              <a:t> </a:t>
            </a:r>
            <a:r>
              <a:rPr lang="en-GB" dirty="0" err="1"/>
              <a:t>işlemleri</a:t>
            </a:r>
            <a:r>
              <a:rPr lang="en-GB" dirty="0"/>
              <a:t> </a:t>
            </a:r>
            <a:r>
              <a:rPr lang="en-GB" dirty="0" err="1"/>
              <a:t>gruplara</a:t>
            </a:r>
            <a:r>
              <a:rPr lang="en-GB" dirty="0"/>
              <a:t> </a:t>
            </a:r>
            <a:r>
              <a:rPr lang="en-GB" dirty="0" err="1"/>
              <a:t>ayırmak</a:t>
            </a:r>
            <a:r>
              <a:rPr lang="en-GB" dirty="0"/>
              <a:t>, o </a:t>
            </a:r>
            <a:r>
              <a:rPr lang="en-GB" dirty="0" err="1"/>
              <a:t>grup</a:t>
            </a:r>
            <a:r>
              <a:rPr lang="en-GB" dirty="0"/>
              <a:t> </a:t>
            </a:r>
            <a:r>
              <a:rPr lang="en-GB" dirty="0" err="1"/>
              <a:t>üzerinden</a:t>
            </a:r>
            <a:r>
              <a:rPr lang="en-GB" dirty="0"/>
              <a:t> </a:t>
            </a:r>
            <a:r>
              <a:rPr lang="en-GB" dirty="0" err="1"/>
              <a:t>işlemlerimizi</a:t>
            </a:r>
            <a:r>
              <a:rPr lang="en-GB" dirty="0"/>
              <a:t> </a:t>
            </a:r>
            <a:r>
              <a:rPr lang="en-GB" dirty="0" err="1"/>
              <a:t>yapmak</a:t>
            </a:r>
            <a:r>
              <a:rPr lang="en-GB" dirty="0"/>
              <a:t> </a:t>
            </a:r>
            <a:r>
              <a:rPr lang="en-GB" dirty="0" err="1"/>
              <a:t>ve</a:t>
            </a:r>
            <a:r>
              <a:rPr lang="en-GB" dirty="0"/>
              <a:t> </a:t>
            </a:r>
            <a:r>
              <a:rPr lang="en-GB" dirty="0" err="1"/>
              <a:t>rahatlıkla</a:t>
            </a:r>
            <a:r>
              <a:rPr lang="en-GB" dirty="0"/>
              <a:t> </a:t>
            </a:r>
            <a:r>
              <a:rPr lang="en-GB" dirty="0" err="1"/>
              <a:t>bu</a:t>
            </a:r>
            <a:r>
              <a:rPr lang="en-GB" dirty="0"/>
              <a:t> </a:t>
            </a:r>
            <a:r>
              <a:rPr lang="en-GB" dirty="0" err="1"/>
              <a:t>gruba</a:t>
            </a:r>
            <a:r>
              <a:rPr lang="en-GB" dirty="0"/>
              <a:t> </a:t>
            </a:r>
            <a:r>
              <a:rPr lang="en-GB" dirty="0" err="1"/>
              <a:t>ulaşmak</a:t>
            </a:r>
            <a:r>
              <a:rPr lang="en-GB" dirty="0"/>
              <a:t> </a:t>
            </a:r>
            <a:r>
              <a:rPr lang="en-GB" dirty="0" err="1"/>
              <a:t>için</a:t>
            </a:r>
            <a:r>
              <a:rPr lang="en-GB" dirty="0"/>
              <a:t> </a:t>
            </a:r>
            <a:r>
              <a:rPr lang="en-GB" dirty="0" err="1"/>
              <a:t>kullanabilirz</a:t>
            </a:r>
            <a:r>
              <a:rPr lang="en-GB" dirty="0"/>
              <a:t>.</a:t>
            </a:r>
            <a:br>
              <a:rPr lang="en-GB" dirty="0"/>
            </a:br>
            <a:r>
              <a:rPr lang="en-GB" dirty="0"/>
              <a:t>-- </a:t>
            </a:r>
            <a:r>
              <a:rPr lang="en-GB" dirty="0" err="1"/>
              <a:t>bir</a:t>
            </a:r>
            <a:r>
              <a:rPr lang="en-GB" dirty="0"/>
              <a:t> </a:t>
            </a:r>
            <a:r>
              <a:rPr lang="en-GB" dirty="0" err="1"/>
              <a:t>class’ı</a:t>
            </a:r>
            <a:r>
              <a:rPr lang="en-GB" dirty="0"/>
              <a:t> </a:t>
            </a:r>
            <a:r>
              <a:rPr lang="en-GB" dirty="0" err="1"/>
              <a:t>kullanabilmek</a:t>
            </a:r>
            <a:r>
              <a:rPr lang="en-GB" dirty="0"/>
              <a:t> </a:t>
            </a:r>
            <a:r>
              <a:rPr lang="en-GB" dirty="0" err="1"/>
              <a:t>için</a:t>
            </a:r>
            <a:r>
              <a:rPr lang="en-GB" dirty="0"/>
              <a:t> </a:t>
            </a:r>
            <a:r>
              <a:rPr lang="en-GB" dirty="0" err="1"/>
              <a:t>onun</a:t>
            </a:r>
            <a:r>
              <a:rPr lang="en-GB" dirty="0"/>
              <a:t> </a:t>
            </a:r>
            <a:r>
              <a:rPr lang="en-GB" dirty="0" err="1"/>
              <a:t>örneğini</a:t>
            </a:r>
            <a:r>
              <a:rPr lang="en-GB" dirty="0"/>
              <a:t>(</a:t>
            </a:r>
            <a:r>
              <a:rPr lang="en-GB" b="1" dirty="0" err="1"/>
              <a:t>referansını</a:t>
            </a:r>
            <a:r>
              <a:rPr lang="en-GB" dirty="0"/>
              <a:t>) </a:t>
            </a:r>
            <a:r>
              <a:rPr lang="en-GB" dirty="0" err="1"/>
              <a:t>oluşturmamız</a:t>
            </a:r>
            <a:r>
              <a:rPr lang="en-GB" dirty="0"/>
              <a:t> </a:t>
            </a:r>
            <a:r>
              <a:rPr lang="en-GB" dirty="0" err="1"/>
              <a:t>gerekmektedir</a:t>
            </a:r>
            <a:r>
              <a:rPr lang="en-GB" dirty="0"/>
              <a:t>.</a:t>
            </a:r>
            <a:br>
              <a:rPr lang="en-GB" dirty="0"/>
            </a:br>
            <a:r>
              <a:rPr lang="en-GB" dirty="0"/>
              <a:t>-- </a:t>
            </a:r>
            <a:r>
              <a:rPr lang="en-GB" dirty="0" err="1"/>
              <a:t>bir</a:t>
            </a:r>
            <a:r>
              <a:rPr lang="en-GB" dirty="0"/>
              <a:t> class </a:t>
            </a:r>
            <a:r>
              <a:rPr lang="en-GB" dirty="0" err="1"/>
              <a:t>oluştururken</a:t>
            </a:r>
            <a:r>
              <a:rPr lang="en-GB" dirty="0"/>
              <a:t> </a:t>
            </a:r>
            <a:r>
              <a:rPr lang="en-GB" dirty="0" err="1"/>
              <a:t>kelimenin</a:t>
            </a:r>
            <a:r>
              <a:rPr lang="en-GB" dirty="0"/>
              <a:t> ilk </a:t>
            </a:r>
            <a:r>
              <a:rPr lang="en-GB" dirty="0" err="1"/>
              <a:t>harfi</a:t>
            </a:r>
            <a:r>
              <a:rPr lang="en-GB" dirty="0"/>
              <a:t> </a:t>
            </a:r>
            <a:r>
              <a:rPr lang="en-GB" dirty="0" err="1"/>
              <a:t>büyük</a:t>
            </a:r>
            <a:r>
              <a:rPr lang="en-GB" dirty="0"/>
              <a:t> </a:t>
            </a:r>
            <a:r>
              <a:rPr lang="en-GB" dirty="0" err="1"/>
              <a:t>oluşturulur</a:t>
            </a:r>
            <a:r>
              <a:rPr lang="en-GB" dirty="0"/>
              <a:t>. </a:t>
            </a:r>
            <a:r>
              <a:rPr lang="en-GB" dirty="0" err="1"/>
              <a:t>Ama</a:t>
            </a:r>
            <a:r>
              <a:rPr lang="en-GB" dirty="0"/>
              <a:t> </a:t>
            </a:r>
            <a:r>
              <a:rPr lang="en-GB" dirty="0" err="1"/>
              <a:t>örneği</a:t>
            </a:r>
            <a:r>
              <a:rPr lang="en-GB" dirty="0"/>
              <a:t> </a:t>
            </a:r>
            <a:r>
              <a:rPr lang="en-GB" dirty="0" err="1"/>
              <a:t>oluşturulduğunda</a:t>
            </a:r>
            <a:r>
              <a:rPr lang="en-GB" dirty="0"/>
              <a:t> ilk </a:t>
            </a:r>
            <a:r>
              <a:rPr lang="en-GB" dirty="0" err="1"/>
              <a:t>harfi</a:t>
            </a:r>
            <a:r>
              <a:rPr lang="en-GB" dirty="0"/>
              <a:t> </a:t>
            </a:r>
            <a:r>
              <a:rPr lang="en-GB" dirty="0" err="1"/>
              <a:t>küçük</a:t>
            </a:r>
            <a:r>
              <a:rPr lang="en-GB" dirty="0"/>
              <a:t>, </a:t>
            </a:r>
            <a:r>
              <a:rPr lang="en-GB" dirty="0" err="1"/>
              <a:t>sonraki</a:t>
            </a:r>
            <a:r>
              <a:rPr lang="en-GB" dirty="0"/>
              <a:t> </a:t>
            </a:r>
            <a:r>
              <a:rPr lang="en-GB" dirty="0" err="1"/>
              <a:t>kelimelerin</a:t>
            </a:r>
            <a:r>
              <a:rPr lang="en-GB" dirty="0"/>
              <a:t> ilk </a:t>
            </a:r>
            <a:r>
              <a:rPr lang="en-GB" dirty="0" err="1"/>
              <a:t>harfi</a:t>
            </a:r>
            <a:r>
              <a:rPr lang="en-GB" dirty="0"/>
              <a:t> </a:t>
            </a:r>
            <a:r>
              <a:rPr lang="en-GB" dirty="0" err="1"/>
              <a:t>büyük</a:t>
            </a:r>
            <a:r>
              <a:rPr lang="en-GB" dirty="0"/>
              <a:t> </a:t>
            </a:r>
            <a:r>
              <a:rPr lang="en-GB" dirty="0" err="1"/>
              <a:t>yazılır</a:t>
            </a:r>
            <a:r>
              <a:rPr lang="en-GB" dirty="0"/>
              <a:t>.</a:t>
            </a:r>
            <a:endParaRPr lang="tr-TR" dirty="0"/>
          </a:p>
          <a:p>
            <a:r>
              <a:rPr lang="en-GB" dirty="0" err="1"/>
              <a:t>Classlar</a:t>
            </a:r>
            <a:r>
              <a:rPr lang="en-GB" dirty="0"/>
              <a:t> </a:t>
            </a:r>
            <a:r>
              <a:rPr lang="en-GB" dirty="0" err="1"/>
              <a:t>bir</a:t>
            </a:r>
            <a:r>
              <a:rPr lang="en-GB" dirty="0"/>
              <a:t> </a:t>
            </a:r>
            <a:r>
              <a:rPr lang="en-GB" dirty="0" err="1"/>
              <a:t>gruplama</a:t>
            </a:r>
            <a:r>
              <a:rPr lang="en-GB" dirty="0"/>
              <a:t> </a:t>
            </a:r>
            <a:r>
              <a:rPr lang="en-GB" dirty="0" err="1"/>
              <a:t>tekniği</a:t>
            </a:r>
            <a:r>
              <a:rPr lang="en-GB" dirty="0"/>
              <a:t> </a:t>
            </a:r>
            <a:r>
              <a:rPr lang="en-GB" dirty="0" err="1"/>
              <a:t>olarak</a:t>
            </a:r>
            <a:r>
              <a:rPr lang="en-GB" dirty="0"/>
              <a:t> </a:t>
            </a:r>
            <a:r>
              <a:rPr lang="en-GB" dirty="0" err="1"/>
              <a:t>metodlar</a:t>
            </a:r>
            <a:r>
              <a:rPr lang="en-GB" dirty="0"/>
              <a:t> </a:t>
            </a:r>
            <a:r>
              <a:rPr lang="en-GB" dirty="0" err="1"/>
              <a:t>ile</a:t>
            </a:r>
            <a:r>
              <a:rPr lang="en-GB" dirty="0"/>
              <a:t> </a:t>
            </a:r>
            <a:r>
              <a:rPr lang="en-GB" dirty="0" err="1"/>
              <a:t>kullanılabilir</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47</a:t>
            </a:fld>
            <a:endParaRPr lang="tr-TR"/>
          </a:p>
        </p:txBody>
      </p:sp>
    </p:spTree>
    <p:extLst>
      <p:ext uri="{BB962C8B-B14F-4D97-AF65-F5344CB8AC3E}">
        <p14:creationId xmlns:p14="http://schemas.microsoft.com/office/powerpoint/2010/main" val="2825555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Sınıf (Class)</a:t>
            </a:r>
            <a:endParaRPr lang="en-GB" dirty="0"/>
          </a:p>
        </p:txBody>
      </p:sp>
      <p:sp>
        <p:nvSpPr>
          <p:cNvPr id="3" name="İçerik Yer Tutucusu 2"/>
          <p:cNvSpPr>
            <a:spLocks noGrp="1"/>
          </p:cNvSpPr>
          <p:nvPr>
            <p:ph idx="1"/>
          </p:nvPr>
        </p:nvSpPr>
        <p:spPr/>
        <p:txBody>
          <a:bodyPr/>
          <a:lstStyle/>
          <a:p>
            <a:r>
              <a:rPr lang="en-GB" dirty="0" err="1"/>
              <a:t>Sınıflar</a:t>
            </a:r>
            <a:r>
              <a:rPr lang="en-GB" dirty="0"/>
              <a:t>, </a:t>
            </a:r>
            <a:r>
              <a:rPr lang="en-GB" dirty="0" err="1"/>
              <a:t>Nesne</a:t>
            </a:r>
            <a:r>
              <a:rPr lang="en-GB" dirty="0"/>
              <a:t> </a:t>
            </a:r>
            <a:r>
              <a:rPr lang="en-GB" dirty="0" err="1"/>
              <a:t>Yönelimli</a:t>
            </a:r>
            <a:r>
              <a:rPr lang="en-GB" dirty="0"/>
              <a:t> </a:t>
            </a:r>
            <a:r>
              <a:rPr lang="en-GB" dirty="0" err="1"/>
              <a:t>Programlamanın</a:t>
            </a:r>
            <a:r>
              <a:rPr lang="en-GB" dirty="0"/>
              <a:t>(OOP) </a:t>
            </a:r>
            <a:r>
              <a:rPr lang="en-GB" dirty="0" err="1"/>
              <a:t>temel</a:t>
            </a:r>
            <a:r>
              <a:rPr lang="en-GB" dirty="0"/>
              <a:t> </a:t>
            </a:r>
            <a:r>
              <a:rPr lang="en-GB" dirty="0" err="1"/>
              <a:t>yapı</a:t>
            </a:r>
            <a:r>
              <a:rPr lang="en-GB" dirty="0"/>
              <a:t> </a:t>
            </a:r>
            <a:r>
              <a:rPr lang="en-GB" dirty="0" err="1"/>
              <a:t>taşlarıdır</a:t>
            </a:r>
            <a:r>
              <a:rPr lang="en-GB" dirty="0"/>
              <a:t>. </a:t>
            </a:r>
            <a:r>
              <a:rPr lang="en-GB" dirty="0" err="1"/>
              <a:t>Sınıflar</a:t>
            </a:r>
            <a:r>
              <a:rPr lang="en-GB" dirty="0"/>
              <a:t> </a:t>
            </a:r>
            <a:r>
              <a:rPr lang="en-GB" dirty="0" err="1"/>
              <a:t>birer</a:t>
            </a:r>
            <a:r>
              <a:rPr lang="en-GB" dirty="0"/>
              <a:t> </a:t>
            </a:r>
            <a:r>
              <a:rPr lang="en-GB" dirty="0" err="1"/>
              <a:t>veri</a:t>
            </a:r>
            <a:r>
              <a:rPr lang="en-GB" dirty="0"/>
              <a:t> </a:t>
            </a:r>
            <a:r>
              <a:rPr lang="en-GB" dirty="0" err="1"/>
              <a:t>yapısı</a:t>
            </a:r>
            <a:r>
              <a:rPr lang="en-GB" dirty="0"/>
              <a:t> </a:t>
            </a:r>
            <a:r>
              <a:rPr lang="en-GB" dirty="0" err="1"/>
              <a:t>olup</a:t>
            </a:r>
            <a:r>
              <a:rPr lang="en-GB" dirty="0"/>
              <a:t> </a:t>
            </a:r>
            <a:r>
              <a:rPr lang="en-GB" dirty="0" err="1"/>
              <a:t>programcıya</a:t>
            </a:r>
            <a:r>
              <a:rPr lang="en-GB" dirty="0"/>
              <a:t> </a:t>
            </a:r>
            <a:r>
              <a:rPr lang="en-GB" dirty="0" err="1"/>
              <a:t>bir</a:t>
            </a:r>
            <a:r>
              <a:rPr lang="en-GB" dirty="0"/>
              <a:t> </a:t>
            </a:r>
            <a:r>
              <a:rPr lang="en-GB" dirty="0" err="1"/>
              <a:t>veri</a:t>
            </a:r>
            <a:r>
              <a:rPr lang="en-GB" dirty="0"/>
              <a:t> </a:t>
            </a:r>
            <a:r>
              <a:rPr lang="en-GB" dirty="0" err="1"/>
              <a:t>modeli</a:t>
            </a:r>
            <a:r>
              <a:rPr lang="en-GB" dirty="0"/>
              <a:t> </a:t>
            </a:r>
            <a:r>
              <a:rPr lang="en-GB" dirty="0" err="1"/>
              <a:t>sunar</a:t>
            </a:r>
            <a:r>
              <a:rPr lang="en-GB" dirty="0"/>
              <a:t>. Bu </a:t>
            </a:r>
            <a:r>
              <a:rPr lang="en-GB" dirty="0" err="1"/>
              <a:t>veri</a:t>
            </a:r>
            <a:r>
              <a:rPr lang="en-GB" dirty="0"/>
              <a:t> </a:t>
            </a:r>
            <a:r>
              <a:rPr lang="en-GB" dirty="0" err="1"/>
              <a:t>modeli</a:t>
            </a:r>
            <a:r>
              <a:rPr lang="en-GB" dirty="0"/>
              <a:t> </a:t>
            </a:r>
            <a:r>
              <a:rPr lang="en-GB" dirty="0" err="1"/>
              <a:t>yardımıyla</a:t>
            </a:r>
            <a:r>
              <a:rPr lang="en-GB" dirty="0"/>
              <a:t> </a:t>
            </a:r>
            <a:r>
              <a:rPr lang="en-GB" dirty="0" err="1"/>
              <a:t>nesneler</a:t>
            </a:r>
            <a:r>
              <a:rPr lang="en-GB" dirty="0"/>
              <a:t> </a:t>
            </a:r>
            <a:r>
              <a:rPr lang="en-GB" dirty="0" err="1"/>
              <a:t>oluşturulur</a:t>
            </a:r>
            <a:r>
              <a:rPr lang="en-GB" dirty="0"/>
              <a:t>.</a:t>
            </a:r>
          </a:p>
          <a:p>
            <a:r>
              <a:rPr lang="en-GB" dirty="0" err="1"/>
              <a:t>Şimdi</a:t>
            </a:r>
            <a:r>
              <a:rPr lang="en-GB" dirty="0"/>
              <a:t> C# </a:t>
            </a:r>
            <a:r>
              <a:rPr lang="en-GB" dirty="0" err="1"/>
              <a:t>ile</a:t>
            </a:r>
            <a:r>
              <a:rPr lang="en-GB" dirty="0"/>
              <a:t> </a:t>
            </a:r>
            <a:r>
              <a:rPr lang="en-GB" dirty="0" err="1"/>
              <a:t>bir</a:t>
            </a:r>
            <a:r>
              <a:rPr lang="en-GB" dirty="0"/>
              <a:t> </a:t>
            </a:r>
            <a:r>
              <a:rPr lang="en-GB" dirty="0" err="1"/>
              <a:t>sınıf</a:t>
            </a:r>
            <a:r>
              <a:rPr lang="en-GB" dirty="0"/>
              <a:t> </a:t>
            </a:r>
            <a:r>
              <a:rPr lang="en-GB" dirty="0" err="1"/>
              <a:t>örneği</a:t>
            </a:r>
            <a:r>
              <a:rPr lang="en-GB" dirty="0"/>
              <a:t> </a:t>
            </a:r>
            <a:r>
              <a:rPr lang="en-GB" dirty="0" err="1"/>
              <a:t>yapalım</a:t>
            </a:r>
            <a:r>
              <a:rPr lang="en-GB" dirty="0"/>
              <a:t>. </a:t>
            </a:r>
            <a:r>
              <a:rPr lang="en-GB" dirty="0" err="1"/>
              <a:t>Personel</a:t>
            </a:r>
            <a:r>
              <a:rPr lang="en-GB" dirty="0"/>
              <a:t> </a:t>
            </a:r>
            <a:r>
              <a:rPr lang="en-GB" dirty="0" err="1"/>
              <a:t>ile</a:t>
            </a:r>
            <a:r>
              <a:rPr lang="en-GB" dirty="0"/>
              <a:t> </a:t>
            </a:r>
            <a:r>
              <a:rPr lang="en-GB" dirty="0" err="1"/>
              <a:t>ilgili</a:t>
            </a:r>
            <a:r>
              <a:rPr lang="en-GB" dirty="0"/>
              <a:t> </a:t>
            </a:r>
            <a:r>
              <a:rPr lang="en-GB" dirty="0" err="1"/>
              <a:t>bilgileri</a:t>
            </a:r>
            <a:r>
              <a:rPr lang="en-GB" dirty="0"/>
              <a:t> </a:t>
            </a:r>
            <a:r>
              <a:rPr lang="en-GB" dirty="0" err="1"/>
              <a:t>tutmasını</a:t>
            </a:r>
            <a:r>
              <a:rPr lang="en-GB" dirty="0"/>
              <a:t> </a:t>
            </a:r>
            <a:r>
              <a:rPr lang="en-GB" dirty="0" err="1"/>
              <a:t>istediğimiz</a:t>
            </a:r>
            <a:r>
              <a:rPr lang="en-GB" dirty="0"/>
              <a:t> </a:t>
            </a:r>
            <a:r>
              <a:rPr lang="en-GB" dirty="0" err="1"/>
              <a:t>bu</a:t>
            </a:r>
            <a:r>
              <a:rPr lang="en-GB" dirty="0"/>
              <a:t> </a:t>
            </a:r>
            <a:r>
              <a:rPr lang="en-GB" dirty="0" err="1"/>
              <a:t>sınıfın</a:t>
            </a:r>
            <a:r>
              <a:rPr lang="en-GB" dirty="0"/>
              <a:t> </a:t>
            </a:r>
            <a:r>
              <a:rPr lang="en-GB" dirty="0" err="1"/>
              <a:t>ismi</a:t>
            </a:r>
            <a:r>
              <a:rPr lang="en-GB" dirty="0"/>
              <a:t> </a:t>
            </a:r>
            <a:r>
              <a:rPr lang="en-GB" dirty="0" err="1"/>
              <a:t>personel.cs</a:t>
            </a:r>
            <a:r>
              <a:rPr lang="en-GB" dirty="0"/>
              <a:t> </a:t>
            </a:r>
            <a:r>
              <a:rPr lang="en-GB" dirty="0" err="1"/>
              <a:t>olsun</a:t>
            </a:r>
            <a:r>
              <a:rPr lang="en-GB" dirty="0"/>
              <a:t>.</a:t>
            </a:r>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48</a:t>
            </a:fld>
            <a:endParaRPr lang="tr-TR"/>
          </a:p>
        </p:txBody>
      </p:sp>
    </p:spTree>
    <p:extLst>
      <p:ext uri="{BB962C8B-B14F-4D97-AF65-F5344CB8AC3E}">
        <p14:creationId xmlns:p14="http://schemas.microsoft.com/office/powerpoint/2010/main" val="3796926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Personel.cs</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49</a:t>
            </a:fld>
            <a:endParaRPr lang="tr-TR"/>
          </a:p>
        </p:txBody>
      </p:sp>
      <p:pic>
        <p:nvPicPr>
          <p:cNvPr id="2050" name="Picture 2" descr="https://miro.medium.com/max/1154/1*NFTFbPEcYDNf7iYuQRkf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3462"/>
            <a:ext cx="6201338" cy="38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86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.Net C# a Giriş: C# Tarihi</a:t>
            </a:r>
            <a:endParaRPr lang="tr-TR" dirty="0"/>
          </a:p>
        </p:txBody>
      </p:sp>
      <p:sp>
        <p:nvSpPr>
          <p:cNvPr id="3" name="İçerik Yer Tutucusu 2"/>
          <p:cNvSpPr>
            <a:spLocks noGrp="1"/>
          </p:cNvSpPr>
          <p:nvPr>
            <p:ph idx="1"/>
          </p:nvPr>
        </p:nvSpPr>
        <p:spPr/>
        <p:txBody>
          <a:bodyPr/>
          <a:lstStyle/>
          <a:p>
            <a:pPr marL="0" indent="0">
              <a:buNone/>
            </a:pPr>
            <a:r>
              <a:rPr lang="tr-TR" dirty="0"/>
              <a:t>C++, </a:t>
            </a:r>
            <a:r>
              <a:rPr lang="tr-TR" dirty="0" err="1"/>
              <a:t>Bjarne</a:t>
            </a:r>
            <a:r>
              <a:rPr lang="tr-TR" dirty="0"/>
              <a:t> </a:t>
            </a:r>
            <a:r>
              <a:rPr lang="tr-TR" dirty="0" err="1"/>
              <a:t>Stroustrup</a:t>
            </a:r>
            <a:r>
              <a:rPr lang="tr-TR" dirty="0"/>
              <a:t> tarafından </a:t>
            </a:r>
            <a:r>
              <a:rPr lang="tr-TR" dirty="0" err="1"/>
              <a:t>Murray</a:t>
            </a:r>
            <a:r>
              <a:rPr lang="tr-TR" dirty="0"/>
              <a:t> </a:t>
            </a:r>
            <a:r>
              <a:rPr lang="tr-TR" dirty="0" err="1"/>
              <a:t>Hill</a:t>
            </a:r>
            <a:r>
              <a:rPr lang="tr-TR" dirty="0"/>
              <a:t>, New </a:t>
            </a:r>
            <a:r>
              <a:rPr lang="tr-TR" dirty="0" err="1"/>
              <a:t>Jersey‟deki</a:t>
            </a:r>
            <a:r>
              <a:rPr lang="tr-TR" dirty="0"/>
              <a:t> </a:t>
            </a:r>
            <a:r>
              <a:rPr lang="tr-TR" dirty="0" err="1"/>
              <a:t>Bell</a:t>
            </a:r>
            <a:r>
              <a:rPr lang="tr-TR" dirty="0"/>
              <a:t> </a:t>
            </a:r>
            <a:r>
              <a:rPr lang="tr-TR" dirty="0" err="1"/>
              <a:t>Laboratuarlarında</a:t>
            </a:r>
            <a:r>
              <a:rPr lang="tr-TR" dirty="0"/>
              <a:t> I979‟da icat edilmeye başlandı. </a:t>
            </a:r>
            <a:r>
              <a:rPr lang="tr-TR" dirty="0" err="1"/>
              <a:t>Stroustrup</a:t>
            </a:r>
            <a:r>
              <a:rPr lang="tr-TR" dirty="0"/>
              <a:t>, bu yeni dili ilk önce "C </a:t>
            </a:r>
            <a:r>
              <a:rPr lang="tr-TR" dirty="0" err="1"/>
              <a:t>with</a:t>
            </a:r>
            <a:r>
              <a:rPr lang="tr-TR" dirty="0"/>
              <a:t> </a:t>
            </a:r>
            <a:r>
              <a:rPr lang="tr-TR" dirty="0" err="1"/>
              <a:t>Classes</a:t>
            </a:r>
            <a:r>
              <a:rPr lang="tr-TR" dirty="0"/>
              <a:t>" ("Sınıflı C") olarak adlandırdı. Ancak, 1983'te dilin ismi C++ olarak değiştirildi. C++ , C dilinin bütününü içermektedir. Bu nedenle C, C++‟</a:t>
            </a:r>
            <a:r>
              <a:rPr lang="tr-TR" dirty="0" err="1"/>
              <a:t>ın</a:t>
            </a:r>
            <a:r>
              <a:rPr lang="tr-TR" dirty="0"/>
              <a:t> üzerine inşa edildiği bir temeldir. </a:t>
            </a:r>
            <a:r>
              <a:rPr lang="tr-TR" dirty="0" err="1"/>
              <a:t>Stroustrup'un</a:t>
            </a:r>
            <a:r>
              <a:rPr lang="tr-TR" dirty="0"/>
              <a:t> C üzerine yaptığı değişikliklerin pek çoğu, nesne yönelimli programlamayı desteklemek amacıyla tasarlanmıştı. Yeni dili C temeli üzerine inşa ederek </a:t>
            </a:r>
            <a:r>
              <a:rPr lang="tr-TR" dirty="0" err="1"/>
              <a:t>Stroustrup</a:t>
            </a:r>
            <a:r>
              <a:rPr lang="tr-TR" dirty="0"/>
              <a:t>, nesne yönelimli programla-maya yumuşak bir geçiş sağlamıştır. </a:t>
            </a:r>
          </a:p>
        </p:txBody>
      </p:sp>
      <p:sp>
        <p:nvSpPr>
          <p:cNvPr id="5" name="Slayt Numarası Yer Tutucusu 4"/>
          <p:cNvSpPr>
            <a:spLocks noGrp="1"/>
          </p:cNvSpPr>
          <p:nvPr>
            <p:ph type="sldNum" sz="quarter" idx="12"/>
          </p:nvPr>
        </p:nvSpPr>
        <p:spPr/>
        <p:txBody>
          <a:bodyPr/>
          <a:lstStyle/>
          <a:p>
            <a:fld id="{BD87420C-1E70-483F-8A05-9C7600E4E905}" type="slidenum">
              <a:rPr lang="tr-TR" smtClean="0"/>
              <a:t>5</a:t>
            </a:fld>
            <a:endParaRPr lang="tr-TR"/>
          </a:p>
        </p:txBody>
      </p:sp>
    </p:spTree>
    <p:extLst>
      <p:ext uri="{BB962C8B-B14F-4D97-AF65-F5344CB8AC3E}">
        <p14:creationId xmlns:p14="http://schemas.microsoft.com/office/powerpoint/2010/main" val="3289631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8"/>
          <p:cNvSpPr>
            <a:spLocks noGrp="1"/>
          </p:cNvSpPr>
          <p:nvPr>
            <p:ph type="title"/>
          </p:nvPr>
        </p:nvSpPr>
        <p:spPr/>
        <p:txBody>
          <a:bodyPr/>
          <a:lstStyle/>
          <a:p>
            <a:r>
              <a:rPr lang="en-GB" b="1" dirty="0" err="1"/>
              <a:t>Sınıfı</a:t>
            </a:r>
            <a:r>
              <a:rPr lang="en-GB" b="1" dirty="0"/>
              <a:t> </a:t>
            </a:r>
            <a:r>
              <a:rPr lang="en-GB" b="1" dirty="0" err="1"/>
              <a:t>Çağırma</a:t>
            </a:r>
            <a:r>
              <a:rPr lang="en-GB" b="1" dirty="0"/>
              <a:t> </a:t>
            </a:r>
            <a:r>
              <a:rPr lang="en-GB" b="1" dirty="0" err="1"/>
              <a:t>Ve</a:t>
            </a:r>
            <a:r>
              <a:rPr lang="en-GB" b="1" dirty="0"/>
              <a:t> </a:t>
            </a:r>
            <a:r>
              <a:rPr lang="en-GB" b="1" dirty="0" err="1"/>
              <a:t>Bilgi</a:t>
            </a:r>
            <a:r>
              <a:rPr lang="en-GB" b="1" dirty="0"/>
              <a:t> </a:t>
            </a:r>
            <a:r>
              <a:rPr lang="en-GB" b="1" dirty="0" err="1"/>
              <a:t>Atama</a:t>
            </a:r>
            <a:endParaRPr lang="en-GB" dirty="0"/>
          </a:p>
        </p:txBody>
      </p:sp>
      <p:sp>
        <p:nvSpPr>
          <p:cNvPr id="10" name="İçerik Yer Tutucusu 9"/>
          <p:cNvSpPr>
            <a:spLocks noGrp="1"/>
          </p:cNvSpPr>
          <p:nvPr>
            <p:ph sz="half" idx="1"/>
          </p:nvPr>
        </p:nvSpPr>
        <p:spPr/>
        <p:txBody>
          <a:bodyPr>
            <a:normAutofit fontScale="70000" lnSpcReduction="20000"/>
          </a:bodyPr>
          <a:lstStyle/>
          <a:p>
            <a:pPr marL="0" indent="0">
              <a:lnSpc>
                <a:spcPct val="120000"/>
              </a:lnSpc>
              <a:buNone/>
            </a:pPr>
            <a:r>
              <a:rPr lang="en-GB" dirty="0" err="1"/>
              <a:t>Personel</a:t>
            </a:r>
            <a:r>
              <a:rPr lang="en-GB" dirty="0"/>
              <a:t> </a:t>
            </a:r>
            <a:r>
              <a:rPr lang="en-GB" dirty="0" err="1"/>
              <a:t>bilgilerini</a:t>
            </a:r>
            <a:r>
              <a:rPr lang="en-GB" dirty="0"/>
              <a:t> </a:t>
            </a:r>
            <a:r>
              <a:rPr lang="en-GB" dirty="0" err="1"/>
              <a:t>tutması</a:t>
            </a:r>
            <a:r>
              <a:rPr lang="en-GB" dirty="0"/>
              <a:t> </a:t>
            </a:r>
            <a:r>
              <a:rPr lang="en-GB" dirty="0" err="1"/>
              <a:t>için</a:t>
            </a:r>
            <a:r>
              <a:rPr lang="en-GB" dirty="0"/>
              <a:t> </a:t>
            </a:r>
            <a:r>
              <a:rPr lang="en-GB" dirty="0" err="1"/>
              <a:t>basit</a:t>
            </a:r>
            <a:r>
              <a:rPr lang="en-GB" dirty="0"/>
              <a:t> </a:t>
            </a:r>
            <a:r>
              <a:rPr lang="en-GB" dirty="0" err="1"/>
              <a:t>bir</a:t>
            </a:r>
            <a:r>
              <a:rPr lang="en-GB" dirty="0"/>
              <a:t> </a:t>
            </a:r>
            <a:r>
              <a:rPr lang="en-GB" dirty="0" err="1"/>
              <a:t>sınıfı</a:t>
            </a:r>
            <a:r>
              <a:rPr lang="en-GB" dirty="0"/>
              <a:t> </a:t>
            </a:r>
            <a:r>
              <a:rPr lang="en-GB" dirty="0" err="1"/>
              <a:t>oluşturduk</a:t>
            </a:r>
            <a:r>
              <a:rPr lang="en-GB" dirty="0"/>
              <a:t>. </a:t>
            </a:r>
            <a:r>
              <a:rPr lang="en-GB" dirty="0" err="1"/>
              <a:t>Şimdi</a:t>
            </a:r>
            <a:r>
              <a:rPr lang="en-GB" dirty="0"/>
              <a:t> </a:t>
            </a:r>
            <a:r>
              <a:rPr lang="en-GB" dirty="0" err="1"/>
              <a:t>ise</a:t>
            </a:r>
            <a:r>
              <a:rPr lang="en-GB" dirty="0"/>
              <a:t> </a:t>
            </a:r>
            <a:r>
              <a:rPr lang="en-GB" dirty="0" err="1"/>
              <a:t>oluşturduğumuz</a:t>
            </a:r>
            <a:r>
              <a:rPr lang="en-GB" dirty="0"/>
              <a:t> </a:t>
            </a:r>
            <a:r>
              <a:rPr lang="en-GB" dirty="0" err="1"/>
              <a:t>bu</a:t>
            </a:r>
            <a:r>
              <a:rPr lang="en-GB" dirty="0"/>
              <a:t> </a:t>
            </a:r>
            <a:r>
              <a:rPr lang="en-GB" dirty="0" err="1"/>
              <a:t>sınıfı</a:t>
            </a:r>
            <a:r>
              <a:rPr lang="en-GB" dirty="0"/>
              <a:t> main </a:t>
            </a:r>
            <a:r>
              <a:rPr lang="en-GB" dirty="0" err="1"/>
              <a:t>metodumuzda</a:t>
            </a:r>
            <a:r>
              <a:rPr lang="en-GB" dirty="0"/>
              <a:t> </a:t>
            </a:r>
            <a:r>
              <a:rPr lang="en-GB" dirty="0" err="1"/>
              <a:t>çağıralım</a:t>
            </a:r>
            <a:r>
              <a:rPr lang="en-GB" dirty="0"/>
              <a:t> </a:t>
            </a:r>
            <a:r>
              <a:rPr lang="en-GB" dirty="0" err="1"/>
              <a:t>ve</a:t>
            </a:r>
            <a:r>
              <a:rPr lang="en-GB" dirty="0"/>
              <a:t> </a:t>
            </a:r>
            <a:r>
              <a:rPr lang="en-GB" dirty="0" err="1"/>
              <a:t>içerisine</a:t>
            </a:r>
            <a:r>
              <a:rPr lang="en-GB" dirty="0"/>
              <a:t> </a:t>
            </a:r>
            <a:r>
              <a:rPr lang="en-GB" dirty="0" err="1"/>
              <a:t>bilgi</a:t>
            </a:r>
            <a:r>
              <a:rPr lang="en-GB" dirty="0"/>
              <a:t> </a:t>
            </a:r>
            <a:r>
              <a:rPr lang="en-GB" dirty="0" err="1"/>
              <a:t>atayalım</a:t>
            </a:r>
            <a:r>
              <a:rPr lang="en-GB" dirty="0"/>
              <a:t>.</a:t>
            </a:r>
          </a:p>
          <a:p>
            <a:pPr marL="0" indent="0">
              <a:lnSpc>
                <a:spcPct val="120000"/>
              </a:lnSpc>
              <a:buNone/>
            </a:pPr>
            <a:r>
              <a:rPr lang="en-GB" dirty="0" err="1"/>
              <a:t>Personel</a:t>
            </a:r>
            <a:r>
              <a:rPr lang="en-GB" dirty="0"/>
              <a:t> </a:t>
            </a:r>
            <a:r>
              <a:rPr lang="en-GB" dirty="0" err="1"/>
              <a:t>sınıfından</a:t>
            </a:r>
            <a:r>
              <a:rPr lang="en-GB" dirty="0"/>
              <a:t> </a:t>
            </a:r>
            <a:r>
              <a:rPr lang="en-GB" dirty="0" err="1"/>
              <a:t>yeni</a:t>
            </a:r>
            <a:r>
              <a:rPr lang="en-GB" dirty="0"/>
              <a:t> </a:t>
            </a:r>
            <a:r>
              <a:rPr lang="en-GB" dirty="0" err="1"/>
              <a:t>bir</a:t>
            </a:r>
            <a:r>
              <a:rPr lang="en-GB" dirty="0"/>
              <a:t> </a:t>
            </a:r>
            <a:r>
              <a:rPr lang="en-GB" dirty="0" err="1"/>
              <a:t>sınıf</a:t>
            </a:r>
            <a:r>
              <a:rPr lang="en-GB" dirty="0"/>
              <a:t> </a:t>
            </a:r>
            <a:r>
              <a:rPr lang="en-GB" dirty="0" err="1"/>
              <a:t>oluşturup</a:t>
            </a:r>
            <a:r>
              <a:rPr lang="en-GB" dirty="0"/>
              <a:t> </a:t>
            </a:r>
            <a:r>
              <a:rPr lang="en-GB" dirty="0" err="1"/>
              <a:t>içerisine</a:t>
            </a:r>
            <a:r>
              <a:rPr lang="en-GB" dirty="0"/>
              <a:t> </a:t>
            </a:r>
            <a:r>
              <a:rPr lang="en-GB" dirty="0" err="1"/>
              <a:t>verileri</a:t>
            </a:r>
            <a:r>
              <a:rPr lang="en-GB" dirty="0"/>
              <a:t> </a:t>
            </a:r>
            <a:r>
              <a:rPr lang="en-GB" dirty="0" err="1"/>
              <a:t>ekleyerek</a:t>
            </a:r>
            <a:r>
              <a:rPr lang="en-GB" dirty="0"/>
              <a:t> </a:t>
            </a:r>
            <a:r>
              <a:rPr lang="en-GB" dirty="0" err="1"/>
              <a:t>bunları</a:t>
            </a:r>
            <a:r>
              <a:rPr lang="en-GB" dirty="0"/>
              <a:t> </a:t>
            </a:r>
            <a:r>
              <a:rPr lang="en-GB" dirty="0" err="1"/>
              <a:t>ekrana</a:t>
            </a:r>
            <a:r>
              <a:rPr lang="en-GB" dirty="0"/>
              <a:t> </a:t>
            </a:r>
            <a:r>
              <a:rPr lang="en-GB" dirty="0" err="1"/>
              <a:t>yazdırdık</a:t>
            </a:r>
            <a:r>
              <a:rPr lang="en-GB" dirty="0"/>
              <a:t>. </a:t>
            </a:r>
            <a:r>
              <a:rPr lang="en-GB" dirty="0" err="1"/>
              <a:t>Fakat</a:t>
            </a:r>
            <a:r>
              <a:rPr lang="en-GB" dirty="0"/>
              <a:t> </a:t>
            </a:r>
            <a:r>
              <a:rPr lang="en-GB" dirty="0" err="1"/>
              <a:t>verileri</a:t>
            </a:r>
            <a:r>
              <a:rPr lang="en-GB" dirty="0"/>
              <a:t> </a:t>
            </a:r>
            <a:r>
              <a:rPr lang="en-GB" dirty="0" err="1"/>
              <a:t>yollarken</a:t>
            </a:r>
            <a:r>
              <a:rPr lang="en-GB" dirty="0"/>
              <a:t> </a:t>
            </a:r>
            <a:r>
              <a:rPr lang="en-GB" dirty="0" err="1"/>
              <a:t>herhangi</a:t>
            </a:r>
            <a:r>
              <a:rPr lang="en-GB" dirty="0"/>
              <a:t> </a:t>
            </a:r>
            <a:r>
              <a:rPr lang="en-GB" dirty="0" err="1"/>
              <a:t>bir</a:t>
            </a:r>
            <a:r>
              <a:rPr lang="en-GB" dirty="0"/>
              <a:t> </a:t>
            </a:r>
            <a:r>
              <a:rPr lang="en-GB" dirty="0" err="1"/>
              <a:t>koruma</a:t>
            </a:r>
            <a:r>
              <a:rPr lang="en-GB" dirty="0"/>
              <a:t> </a:t>
            </a:r>
            <a:r>
              <a:rPr lang="en-GB" dirty="0" err="1"/>
              <a:t>işlemi</a:t>
            </a:r>
            <a:r>
              <a:rPr lang="en-GB" dirty="0"/>
              <a:t> </a:t>
            </a:r>
            <a:r>
              <a:rPr lang="en-GB" dirty="0" err="1"/>
              <a:t>şu</a:t>
            </a:r>
            <a:r>
              <a:rPr lang="en-GB" dirty="0"/>
              <a:t> an </a:t>
            </a:r>
            <a:r>
              <a:rPr lang="en-GB" dirty="0" err="1"/>
              <a:t>için</a:t>
            </a:r>
            <a:r>
              <a:rPr lang="en-GB" dirty="0"/>
              <a:t> </a:t>
            </a:r>
            <a:r>
              <a:rPr lang="en-GB" dirty="0" err="1"/>
              <a:t>bulunmuyor</a:t>
            </a:r>
            <a:r>
              <a:rPr lang="en-GB" dirty="0"/>
              <a:t>. </a:t>
            </a:r>
            <a:r>
              <a:rPr lang="en-GB" dirty="0" err="1"/>
              <a:t>Örnek</a:t>
            </a:r>
            <a:r>
              <a:rPr lang="en-GB" dirty="0"/>
              <a:t> </a:t>
            </a:r>
            <a:r>
              <a:rPr lang="en-GB" dirty="0" err="1"/>
              <a:t>vermek</a:t>
            </a:r>
            <a:r>
              <a:rPr lang="en-GB" dirty="0"/>
              <a:t> </a:t>
            </a:r>
            <a:r>
              <a:rPr lang="en-GB" dirty="0" err="1"/>
              <a:t>gerekirse</a:t>
            </a:r>
            <a:r>
              <a:rPr lang="en-GB" dirty="0"/>
              <a:t> </a:t>
            </a:r>
            <a:r>
              <a:rPr lang="en-GB" dirty="0" err="1"/>
              <a:t>yaş</a:t>
            </a:r>
            <a:r>
              <a:rPr lang="en-GB" dirty="0"/>
              <a:t> </a:t>
            </a:r>
            <a:r>
              <a:rPr lang="en-GB" dirty="0" err="1"/>
              <a:t>kısmına</a:t>
            </a:r>
            <a:r>
              <a:rPr lang="en-GB" dirty="0"/>
              <a:t> 500 </a:t>
            </a:r>
            <a:r>
              <a:rPr lang="en-GB" dirty="0" err="1"/>
              <a:t>yazabiliyorum</a:t>
            </a:r>
            <a:r>
              <a:rPr lang="en-GB" dirty="0"/>
              <a:t>. </a:t>
            </a:r>
            <a:r>
              <a:rPr lang="en-GB" dirty="0" err="1"/>
              <a:t>Burada</a:t>
            </a:r>
            <a:r>
              <a:rPr lang="en-GB" dirty="0"/>
              <a:t> </a:t>
            </a:r>
            <a:r>
              <a:rPr lang="en-GB" dirty="0" err="1"/>
              <a:t>ise</a:t>
            </a:r>
            <a:r>
              <a:rPr lang="en-GB" dirty="0"/>
              <a:t> </a:t>
            </a:r>
            <a:r>
              <a:rPr lang="en-GB" dirty="0" err="1"/>
              <a:t>OOP’nin</a:t>
            </a:r>
            <a:r>
              <a:rPr lang="en-GB" dirty="0"/>
              <a:t> </a:t>
            </a:r>
            <a:r>
              <a:rPr lang="en-GB" dirty="0" err="1"/>
              <a:t>temel</a:t>
            </a:r>
            <a:r>
              <a:rPr lang="en-GB" dirty="0"/>
              <a:t> </a:t>
            </a:r>
            <a:r>
              <a:rPr lang="en-GB" dirty="0" err="1"/>
              <a:t>ilkelerinden</a:t>
            </a:r>
            <a:r>
              <a:rPr lang="en-GB" dirty="0"/>
              <a:t> </a:t>
            </a:r>
            <a:r>
              <a:rPr lang="en-GB" dirty="0" err="1"/>
              <a:t>biri</a:t>
            </a:r>
            <a:r>
              <a:rPr lang="en-GB" dirty="0"/>
              <a:t> </a:t>
            </a:r>
            <a:r>
              <a:rPr lang="en-GB" dirty="0" err="1"/>
              <a:t>olan</a:t>
            </a:r>
            <a:r>
              <a:rPr lang="en-GB" dirty="0"/>
              <a:t> encapsulation(</a:t>
            </a:r>
            <a:r>
              <a:rPr lang="en-GB" dirty="0" err="1"/>
              <a:t>kapsülleme</a:t>
            </a:r>
            <a:r>
              <a:rPr lang="en-GB" dirty="0"/>
              <a:t>) </a:t>
            </a:r>
            <a:r>
              <a:rPr lang="en-GB" dirty="0" err="1"/>
              <a:t>ortaya</a:t>
            </a:r>
            <a:r>
              <a:rPr lang="en-GB" dirty="0"/>
              <a:t> </a:t>
            </a:r>
            <a:r>
              <a:rPr lang="en-GB" dirty="0" err="1"/>
              <a:t>çıkıyor</a:t>
            </a:r>
            <a:r>
              <a:rPr lang="en-GB" dirty="0"/>
              <a:t>. </a:t>
            </a:r>
            <a:r>
              <a:rPr lang="en-GB" dirty="0" err="1"/>
              <a:t>Bir</a:t>
            </a:r>
            <a:r>
              <a:rPr lang="en-GB" dirty="0"/>
              <a:t> </a:t>
            </a:r>
            <a:r>
              <a:rPr lang="en-GB" dirty="0" err="1"/>
              <a:t>sonraki</a:t>
            </a:r>
            <a:r>
              <a:rPr lang="en-GB" dirty="0"/>
              <a:t> </a:t>
            </a:r>
            <a:r>
              <a:rPr lang="en-GB" dirty="0" err="1"/>
              <a:t>bölümde</a:t>
            </a:r>
            <a:r>
              <a:rPr lang="en-GB" dirty="0"/>
              <a:t> </a:t>
            </a:r>
            <a:r>
              <a:rPr lang="en-GB" dirty="0" err="1"/>
              <a:t>kapsüllemenin</a:t>
            </a:r>
            <a:r>
              <a:rPr lang="en-GB" dirty="0"/>
              <a:t> ne </a:t>
            </a:r>
            <a:r>
              <a:rPr lang="en-GB" dirty="0" err="1"/>
              <a:t>olduğundan</a:t>
            </a:r>
            <a:r>
              <a:rPr lang="en-GB" dirty="0"/>
              <a:t> </a:t>
            </a:r>
            <a:r>
              <a:rPr lang="en-GB" dirty="0" err="1"/>
              <a:t>bahsedelim</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50</a:t>
            </a:fld>
            <a:endParaRPr lang="tr-TR"/>
          </a:p>
        </p:txBody>
      </p:sp>
      <p:pic>
        <p:nvPicPr>
          <p:cNvPr id="15364" name="Picture 4" descr="https://miro.medium.com/max/1400/1*AgFE2H9PzCGTyWTGHJnAKA.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25624"/>
            <a:ext cx="5678424" cy="3194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855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err="1"/>
              <a:t>Sınıf</a:t>
            </a:r>
            <a:r>
              <a:rPr lang="en-GB" b="1" dirty="0"/>
              <a:t> </a:t>
            </a:r>
            <a:r>
              <a:rPr lang="en-GB" b="1" dirty="0" err="1"/>
              <a:t>İçerisinde</a:t>
            </a:r>
            <a:r>
              <a:rPr lang="en-GB" b="1" dirty="0"/>
              <a:t> </a:t>
            </a:r>
            <a:r>
              <a:rPr lang="en-GB" b="1" dirty="0" err="1"/>
              <a:t>Metot</a:t>
            </a:r>
            <a:r>
              <a:rPr lang="en-GB" b="1" dirty="0"/>
              <a:t> </a:t>
            </a:r>
            <a:r>
              <a:rPr lang="en-GB" b="1" dirty="0" err="1"/>
              <a:t>Tanımlama</a:t>
            </a:r>
            <a:endParaRPr lang="en-GB" dirty="0"/>
          </a:p>
        </p:txBody>
      </p:sp>
      <p:sp>
        <p:nvSpPr>
          <p:cNvPr id="3" name="İçerik Yer Tutucusu 2"/>
          <p:cNvSpPr>
            <a:spLocks noGrp="1"/>
          </p:cNvSpPr>
          <p:nvPr>
            <p:ph sz="half" idx="1"/>
          </p:nvPr>
        </p:nvSpPr>
        <p:spPr/>
        <p:txBody>
          <a:bodyPr>
            <a:normAutofit fontScale="92500" lnSpcReduction="10000"/>
          </a:bodyPr>
          <a:lstStyle/>
          <a:p>
            <a:r>
              <a:rPr lang="en-GB" dirty="0" err="1"/>
              <a:t>Sınıflar</a:t>
            </a:r>
            <a:r>
              <a:rPr lang="en-GB" dirty="0"/>
              <a:t> </a:t>
            </a:r>
            <a:r>
              <a:rPr lang="en-GB" dirty="0" err="1"/>
              <a:t>içerisinde</a:t>
            </a:r>
            <a:r>
              <a:rPr lang="en-GB" dirty="0"/>
              <a:t> </a:t>
            </a:r>
            <a:r>
              <a:rPr lang="en-GB" dirty="0" err="1"/>
              <a:t>özellikler</a:t>
            </a:r>
            <a:r>
              <a:rPr lang="en-GB" dirty="0"/>
              <a:t> </a:t>
            </a:r>
            <a:r>
              <a:rPr lang="en-GB" dirty="0" err="1"/>
              <a:t>tanımladık</a:t>
            </a:r>
            <a:r>
              <a:rPr lang="en-GB" dirty="0"/>
              <a:t>. </a:t>
            </a:r>
            <a:r>
              <a:rPr lang="en-GB" dirty="0" err="1"/>
              <a:t>Gelin</a:t>
            </a:r>
            <a:r>
              <a:rPr lang="en-GB" dirty="0"/>
              <a:t> </a:t>
            </a:r>
            <a:r>
              <a:rPr lang="en-GB" dirty="0" err="1"/>
              <a:t>şimdide</a:t>
            </a:r>
            <a:r>
              <a:rPr lang="en-GB" dirty="0"/>
              <a:t> </a:t>
            </a:r>
            <a:r>
              <a:rPr lang="en-GB" dirty="0" err="1"/>
              <a:t>bir</a:t>
            </a:r>
            <a:r>
              <a:rPr lang="en-GB" dirty="0"/>
              <a:t> </a:t>
            </a:r>
            <a:r>
              <a:rPr lang="en-GB" dirty="0" err="1"/>
              <a:t>metot</a:t>
            </a:r>
            <a:r>
              <a:rPr lang="en-GB" dirty="0"/>
              <a:t> </a:t>
            </a:r>
            <a:r>
              <a:rPr lang="en-GB" dirty="0" err="1"/>
              <a:t>tanımlayalım</a:t>
            </a:r>
            <a:r>
              <a:rPr lang="en-GB" dirty="0"/>
              <a:t>. </a:t>
            </a:r>
            <a:r>
              <a:rPr lang="en-GB" dirty="0" err="1"/>
              <a:t>Bunun</a:t>
            </a:r>
            <a:r>
              <a:rPr lang="en-GB" dirty="0"/>
              <a:t> </a:t>
            </a:r>
            <a:r>
              <a:rPr lang="en-GB" dirty="0" err="1"/>
              <a:t>için</a:t>
            </a:r>
            <a:r>
              <a:rPr lang="en-GB" dirty="0"/>
              <a:t> ben </a:t>
            </a:r>
            <a:r>
              <a:rPr lang="en-GB" dirty="0" err="1"/>
              <a:t>yine</a:t>
            </a:r>
            <a:r>
              <a:rPr lang="en-GB" dirty="0"/>
              <a:t> </a:t>
            </a:r>
            <a:r>
              <a:rPr lang="en-GB" dirty="0" err="1"/>
              <a:t>personel</a:t>
            </a:r>
            <a:r>
              <a:rPr lang="en-GB" dirty="0"/>
              <a:t> </a:t>
            </a:r>
            <a:r>
              <a:rPr lang="en-GB" dirty="0" err="1"/>
              <a:t>sınıfını</a:t>
            </a:r>
            <a:r>
              <a:rPr lang="en-GB" dirty="0"/>
              <a:t> </a:t>
            </a:r>
            <a:r>
              <a:rPr lang="en-GB" dirty="0" err="1"/>
              <a:t>kullanıyor</a:t>
            </a:r>
            <a:r>
              <a:rPr lang="en-GB" dirty="0"/>
              <a:t> </a:t>
            </a:r>
            <a:r>
              <a:rPr lang="en-GB" dirty="0" err="1"/>
              <a:t>olacağım</a:t>
            </a:r>
            <a:r>
              <a:rPr lang="en-GB" dirty="0"/>
              <a:t> </a:t>
            </a:r>
            <a:r>
              <a:rPr lang="en-GB" dirty="0" err="1"/>
              <a:t>ve</a:t>
            </a:r>
            <a:r>
              <a:rPr lang="en-GB" dirty="0"/>
              <a:t> </a:t>
            </a:r>
            <a:r>
              <a:rPr lang="en-GB" dirty="0" err="1"/>
              <a:t>içerisine</a:t>
            </a:r>
            <a:r>
              <a:rPr lang="en-GB" dirty="0"/>
              <a:t> </a:t>
            </a:r>
            <a:r>
              <a:rPr lang="en-GB" dirty="0" err="1"/>
              <a:t>iki</a:t>
            </a:r>
            <a:r>
              <a:rPr lang="en-GB" dirty="0"/>
              <a:t> </a:t>
            </a:r>
            <a:r>
              <a:rPr lang="en-GB" dirty="0" err="1"/>
              <a:t>tane</a:t>
            </a:r>
            <a:r>
              <a:rPr lang="en-GB" dirty="0"/>
              <a:t> </a:t>
            </a:r>
            <a:r>
              <a:rPr lang="en-GB" dirty="0" err="1"/>
              <a:t>metot</a:t>
            </a:r>
            <a:r>
              <a:rPr lang="en-GB" dirty="0"/>
              <a:t> </a:t>
            </a:r>
            <a:r>
              <a:rPr lang="en-GB" dirty="0" err="1"/>
              <a:t>tanımlayacağım</a:t>
            </a:r>
            <a:r>
              <a:rPr lang="en-GB" dirty="0"/>
              <a:t>. </a:t>
            </a:r>
            <a:r>
              <a:rPr lang="en-GB" dirty="0" err="1"/>
              <a:t>Birince</a:t>
            </a:r>
            <a:r>
              <a:rPr lang="en-GB" dirty="0"/>
              <a:t> </a:t>
            </a:r>
            <a:r>
              <a:rPr lang="en-GB" dirty="0" err="1"/>
              <a:t>metot</a:t>
            </a:r>
            <a:r>
              <a:rPr lang="en-GB" dirty="0"/>
              <a:t> </a:t>
            </a:r>
            <a:r>
              <a:rPr lang="en-GB" dirty="0" err="1"/>
              <a:t>geriye</a:t>
            </a:r>
            <a:r>
              <a:rPr lang="en-GB" dirty="0"/>
              <a:t> </a:t>
            </a:r>
            <a:r>
              <a:rPr lang="en-GB" dirty="0" err="1"/>
              <a:t>herhangi</a:t>
            </a:r>
            <a:r>
              <a:rPr lang="en-GB" dirty="0"/>
              <a:t> </a:t>
            </a:r>
            <a:r>
              <a:rPr lang="en-GB" dirty="0" err="1"/>
              <a:t>bir</a:t>
            </a:r>
            <a:r>
              <a:rPr lang="en-GB" dirty="0"/>
              <a:t> </a:t>
            </a:r>
            <a:r>
              <a:rPr lang="en-GB" dirty="0" err="1"/>
              <a:t>değer</a:t>
            </a:r>
            <a:r>
              <a:rPr lang="en-GB" dirty="0"/>
              <a:t> </a:t>
            </a:r>
            <a:r>
              <a:rPr lang="en-GB" dirty="0" err="1"/>
              <a:t>döndürmeyen</a:t>
            </a:r>
            <a:r>
              <a:rPr lang="en-GB" dirty="0"/>
              <a:t> </a:t>
            </a:r>
            <a:r>
              <a:rPr lang="en-GB" dirty="0" err="1"/>
              <a:t>bilgileriYazdır</a:t>
            </a:r>
            <a:r>
              <a:rPr lang="en-GB" dirty="0"/>
              <a:t> </a:t>
            </a:r>
            <a:r>
              <a:rPr lang="en-GB" dirty="0" err="1"/>
              <a:t>metodu</a:t>
            </a:r>
            <a:r>
              <a:rPr lang="en-GB" dirty="0"/>
              <a:t>, </a:t>
            </a:r>
            <a:r>
              <a:rPr lang="en-GB" dirty="0" err="1"/>
              <a:t>ikincisi</a:t>
            </a:r>
            <a:r>
              <a:rPr lang="en-GB" dirty="0"/>
              <a:t> </a:t>
            </a:r>
            <a:r>
              <a:rPr lang="en-GB" dirty="0" err="1"/>
              <a:t>ise</a:t>
            </a:r>
            <a:r>
              <a:rPr lang="en-GB" dirty="0"/>
              <a:t> </a:t>
            </a:r>
            <a:r>
              <a:rPr lang="en-GB" dirty="0" err="1"/>
              <a:t>içerisine</a:t>
            </a:r>
            <a:r>
              <a:rPr lang="en-GB" dirty="0"/>
              <a:t> </a:t>
            </a:r>
            <a:r>
              <a:rPr lang="en-GB" dirty="0" err="1"/>
              <a:t>bir</a:t>
            </a:r>
            <a:r>
              <a:rPr lang="en-GB" dirty="0"/>
              <a:t> </a:t>
            </a:r>
            <a:r>
              <a:rPr lang="en-GB" dirty="0" err="1"/>
              <a:t>sayı</a:t>
            </a:r>
            <a:r>
              <a:rPr lang="en-GB" dirty="0"/>
              <a:t> </a:t>
            </a:r>
            <a:r>
              <a:rPr lang="en-GB" dirty="0" err="1"/>
              <a:t>alarak</a:t>
            </a:r>
            <a:r>
              <a:rPr lang="en-GB" dirty="0"/>
              <a:t> </a:t>
            </a:r>
            <a:r>
              <a:rPr lang="en-GB" dirty="0" err="1"/>
              <a:t>bu</a:t>
            </a:r>
            <a:r>
              <a:rPr lang="en-GB" dirty="0"/>
              <a:t> </a:t>
            </a:r>
            <a:r>
              <a:rPr lang="en-GB" dirty="0" err="1"/>
              <a:t>sayı</a:t>
            </a:r>
            <a:r>
              <a:rPr lang="en-GB" dirty="0"/>
              <a:t> </a:t>
            </a:r>
            <a:r>
              <a:rPr lang="en-GB" dirty="0" err="1"/>
              <a:t>miktarınca</a:t>
            </a:r>
            <a:r>
              <a:rPr lang="en-GB" dirty="0"/>
              <a:t> </a:t>
            </a:r>
            <a:r>
              <a:rPr lang="en-GB" dirty="0" err="1"/>
              <a:t>maaşa</a:t>
            </a:r>
            <a:r>
              <a:rPr lang="en-GB" dirty="0"/>
              <a:t> zaman yap </a:t>
            </a:r>
            <a:r>
              <a:rPr lang="en-GB" dirty="0" err="1"/>
              <a:t>geriye</a:t>
            </a:r>
            <a:r>
              <a:rPr lang="en-GB" dirty="0"/>
              <a:t> </a:t>
            </a:r>
            <a:r>
              <a:rPr lang="en-GB" dirty="0" err="1"/>
              <a:t>bir</a:t>
            </a:r>
            <a:r>
              <a:rPr lang="en-GB" dirty="0"/>
              <a:t> tam </a:t>
            </a:r>
            <a:r>
              <a:rPr lang="en-GB" dirty="0" err="1"/>
              <a:t>sayı</a:t>
            </a:r>
            <a:r>
              <a:rPr lang="en-GB" dirty="0"/>
              <a:t> </a:t>
            </a:r>
            <a:r>
              <a:rPr lang="en-GB" dirty="0" err="1"/>
              <a:t>döndüren</a:t>
            </a:r>
            <a:r>
              <a:rPr lang="en-GB" dirty="0"/>
              <a:t> </a:t>
            </a:r>
            <a:r>
              <a:rPr lang="en-GB" dirty="0" err="1"/>
              <a:t>maasaZamYap</a:t>
            </a:r>
            <a:r>
              <a:rPr lang="en-GB" dirty="0"/>
              <a:t> </a:t>
            </a:r>
            <a:r>
              <a:rPr lang="en-GB" dirty="0" err="1"/>
              <a:t>metodu</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51</a:t>
            </a:fld>
            <a:endParaRPr lang="tr-TR"/>
          </a:p>
        </p:txBody>
      </p:sp>
      <p:pic>
        <p:nvPicPr>
          <p:cNvPr id="17410" name="Picture 2" descr="https://miro.medium.com/max/1078/1*OVsptuVbeQBnbHTryd6OQA.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98715" y="1825625"/>
            <a:ext cx="472857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197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err="1"/>
              <a:t>Sınıf</a:t>
            </a:r>
            <a:r>
              <a:rPr lang="en-GB" b="1" dirty="0"/>
              <a:t> </a:t>
            </a:r>
            <a:r>
              <a:rPr lang="en-GB" b="1" dirty="0" err="1"/>
              <a:t>İçerisinde</a:t>
            </a:r>
            <a:r>
              <a:rPr lang="en-GB" b="1" dirty="0"/>
              <a:t> </a:t>
            </a:r>
            <a:r>
              <a:rPr lang="en-GB" b="1" dirty="0" err="1"/>
              <a:t>Metot</a:t>
            </a:r>
            <a:r>
              <a:rPr lang="en-GB" b="1" dirty="0"/>
              <a:t> </a:t>
            </a:r>
            <a:r>
              <a:rPr lang="en-GB" b="1" dirty="0" err="1"/>
              <a:t>Tanımlama</a:t>
            </a:r>
            <a:endParaRPr lang="en-GB" dirty="0"/>
          </a:p>
        </p:txBody>
      </p:sp>
      <p:sp>
        <p:nvSpPr>
          <p:cNvPr id="3" name="İçerik Yer Tutucusu 2"/>
          <p:cNvSpPr>
            <a:spLocks noGrp="1"/>
          </p:cNvSpPr>
          <p:nvPr>
            <p:ph sz="half" idx="1"/>
          </p:nvPr>
        </p:nvSpPr>
        <p:spPr/>
        <p:txBody>
          <a:bodyPr/>
          <a:lstStyle/>
          <a:p>
            <a:r>
              <a:rPr lang="en-GB" dirty="0" err="1"/>
              <a:t>Metotlarımızı</a:t>
            </a:r>
            <a:r>
              <a:rPr lang="en-GB" dirty="0"/>
              <a:t> </a:t>
            </a:r>
            <a:r>
              <a:rPr lang="en-GB" dirty="0" err="1"/>
              <a:t>yazdık</a:t>
            </a:r>
            <a:r>
              <a:rPr lang="en-GB" dirty="0"/>
              <a:t> </a:t>
            </a:r>
            <a:r>
              <a:rPr lang="en-GB" dirty="0" err="1"/>
              <a:t>şimdi</a:t>
            </a:r>
            <a:r>
              <a:rPr lang="en-GB" dirty="0"/>
              <a:t> </a:t>
            </a:r>
            <a:r>
              <a:rPr lang="en-GB" dirty="0" err="1"/>
              <a:t>ise</a:t>
            </a:r>
            <a:r>
              <a:rPr lang="en-GB" dirty="0"/>
              <a:t> main </a:t>
            </a:r>
            <a:r>
              <a:rPr lang="en-GB" dirty="0" err="1"/>
              <a:t>metodu</a:t>
            </a:r>
            <a:r>
              <a:rPr lang="en-GB" dirty="0"/>
              <a:t> </a:t>
            </a:r>
            <a:r>
              <a:rPr lang="en-GB" dirty="0" err="1"/>
              <a:t>içerisinde</a:t>
            </a:r>
            <a:r>
              <a:rPr lang="en-GB" dirty="0"/>
              <a:t> </a:t>
            </a:r>
            <a:r>
              <a:rPr lang="en-GB" dirty="0" err="1"/>
              <a:t>bunları</a:t>
            </a:r>
            <a:r>
              <a:rPr lang="en-GB" dirty="0"/>
              <a:t> </a:t>
            </a:r>
            <a:r>
              <a:rPr lang="en-GB" dirty="0" err="1"/>
              <a:t>nasıl</a:t>
            </a:r>
            <a:r>
              <a:rPr lang="en-GB" dirty="0"/>
              <a:t> </a:t>
            </a:r>
            <a:r>
              <a:rPr lang="en-GB" dirty="0" err="1"/>
              <a:t>kullanacağız</a:t>
            </a:r>
            <a:r>
              <a:rPr lang="en-GB" dirty="0"/>
              <a:t> </a:t>
            </a:r>
            <a:r>
              <a:rPr lang="en-GB" dirty="0" err="1"/>
              <a:t>onu</a:t>
            </a:r>
            <a:r>
              <a:rPr lang="en-GB" dirty="0"/>
              <a:t> </a:t>
            </a:r>
            <a:r>
              <a:rPr lang="en-GB" dirty="0" err="1"/>
              <a:t>inceleyelim</a:t>
            </a:r>
            <a:r>
              <a:rPr lang="en-GB" dirty="0"/>
              <a:t>.</a:t>
            </a:r>
            <a:endParaRPr lang="tr-TR" dirty="0"/>
          </a:p>
          <a:p>
            <a:r>
              <a:rPr lang="en-GB" dirty="0" err="1"/>
              <a:t>Programı</a:t>
            </a:r>
            <a:r>
              <a:rPr lang="en-GB" dirty="0"/>
              <a:t> </a:t>
            </a:r>
            <a:r>
              <a:rPr lang="en-GB" dirty="0" err="1"/>
              <a:t>çalıştırdığımızda</a:t>
            </a:r>
            <a:r>
              <a:rPr lang="en-GB" dirty="0"/>
              <a:t> </a:t>
            </a:r>
            <a:r>
              <a:rPr lang="en-GB" dirty="0" err="1"/>
              <a:t>öncelikle</a:t>
            </a:r>
            <a:r>
              <a:rPr lang="en-GB" dirty="0"/>
              <a:t> </a:t>
            </a:r>
            <a:r>
              <a:rPr lang="en-GB" dirty="0" err="1"/>
              <a:t>ekrana</a:t>
            </a:r>
            <a:r>
              <a:rPr lang="en-GB" dirty="0"/>
              <a:t> </a:t>
            </a:r>
            <a:r>
              <a:rPr lang="en-GB" dirty="0" err="1"/>
              <a:t>bilgiler</a:t>
            </a:r>
            <a:r>
              <a:rPr lang="en-GB" dirty="0"/>
              <a:t> </a:t>
            </a:r>
            <a:r>
              <a:rPr lang="en-GB" dirty="0" err="1"/>
              <a:t>yazılacak</a:t>
            </a:r>
            <a:r>
              <a:rPr lang="en-GB" dirty="0"/>
              <a:t>. </a:t>
            </a:r>
            <a:r>
              <a:rPr lang="en-GB" dirty="0" err="1"/>
              <a:t>Ardından</a:t>
            </a:r>
            <a:r>
              <a:rPr lang="en-GB" dirty="0"/>
              <a:t> </a:t>
            </a:r>
            <a:r>
              <a:rPr lang="en-GB" dirty="0" err="1"/>
              <a:t>zam</a:t>
            </a:r>
            <a:r>
              <a:rPr lang="en-GB" dirty="0"/>
              <a:t> </a:t>
            </a:r>
            <a:r>
              <a:rPr lang="en-GB" dirty="0" err="1"/>
              <a:t>yapma</a:t>
            </a:r>
            <a:r>
              <a:rPr lang="en-GB" dirty="0"/>
              <a:t> </a:t>
            </a:r>
            <a:r>
              <a:rPr lang="en-GB" dirty="0" err="1"/>
              <a:t>metodu</a:t>
            </a:r>
            <a:r>
              <a:rPr lang="en-GB" dirty="0"/>
              <a:t> </a:t>
            </a:r>
            <a:r>
              <a:rPr lang="en-GB" dirty="0" err="1"/>
              <a:t>çalışıp</a:t>
            </a:r>
            <a:r>
              <a:rPr lang="en-GB" dirty="0"/>
              <a:t> </a:t>
            </a:r>
            <a:r>
              <a:rPr lang="en-GB" dirty="0" err="1"/>
              <a:t>düzenlenmiş</a:t>
            </a:r>
            <a:r>
              <a:rPr lang="en-GB" dirty="0"/>
              <a:t> </a:t>
            </a:r>
            <a:r>
              <a:rPr lang="en-GB" dirty="0" err="1"/>
              <a:t>maaş</a:t>
            </a:r>
            <a:r>
              <a:rPr lang="en-GB" dirty="0"/>
              <a:t> </a:t>
            </a:r>
            <a:r>
              <a:rPr lang="en-GB" dirty="0" err="1"/>
              <a:t>değeri</a:t>
            </a:r>
            <a:r>
              <a:rPr lang="en-GB" dirty="0"/>
              <a:t> </a:t>
            </a:r>
            <a:r>
              <a:rPr lang="en-GB" dirty="0" err="1"/>
              <a:t>ile</a:t>
            </a:r>
            <a:r>
              <a:rPr lang="en-GB" dirty="0"/>
              <a:t> </a:t>
            </a:r>
            <a:r>
              <a:rPr lang="en-GB" dirty="0" err="1"/>
              <a:t>tekrardan</a:t>
            </a:r>
            <a:r>
              <a:rPr lang="en-GB" dirty="0"/>
              <a:t> </a:t>
            </a:r>
            <a:r>
              <a:rPr lang="en-GB" dirty="0" err="1"/>
              <a:t>bilgiler</a:t>
            </a:r>
            <a:r>
              <a:rPr lang="en-GB" dirty="0"/>
              <a:t> </a:t>
            </a:r>
            <a:r>
              <a:rPr lang="en-GB" dirty="0" err="1"/>
              <a:t>ekrana</a:t>
            </a:r>
            <a:r>
              <a:rPr lang="en-GB" dirty="0"/>
              <a:t> </a:t>
            </a:r>
            <a:r>
              <a:rPr lang="en-GB" dirty="0" err="1"/>
              <a:t>yazılacak</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52</a:t>
            </a:fld>
            <a:endParaRPr lang="tr-TR"/>
          </a:p>
        </p:txBody>
      </p:sp>
      <p:pic>
        <p:nvPicPr>
          <p:cNvPr id="18434" name="Picture 2" descr="https://miro.medium.com/max/610/1*Gu4DuV2SyZFttS_H50cDU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38900" y="2005806"/>
            <a:ext cx="4648200"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133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err="1"/>
              <a:t>Yapıcı</a:t>
            </a:r>
            <a:r>
              <a:rPr lang="en-GB" b="1" dirty="0"/>
              <a:t> </a:t>
            </a:r>
            <a:r>
              <a:rPr lang="en-GB" b="1" dirty="0" err="1"/>
              <a:t>Metodlar</a:t>
            </a:r>
            <a:r>
              <a:rPr lang="en-GB" b="1" dirty="0"/>
              <a:t> (Constructors)</a:t>
            </a:r>
            <a:endParaRPr lang="en-GB" dirty="0"/>
          </a:p>
        </p:txBody>
      </p:sp>
      <p:sp>
        <p:nvSpPr>
          <p:cNvPr id="3" name="İçerik Yer Tutucusu 2"/>
          <p:cNvSpPr>
            <a:spLocks noGrp="1"/>
          </p:cNvSpPr>
          <p:nvPr>
            <p:ph sz="half" idx="1"/>
          </p:nvPr>
        </p:nvSpPr>
        <p:spPr/>
        <p:txBody>
          <a:bodyPr/>
          <a:lstStyle/>
          <a:p>
            <a:r>
              <a:rPr lang="en-GB" dirty="0" err="1"/>
              <a:t>Bir</a:t>
            </a:r>
            <a:r>
              <a:rPr lang="en-GB" dirty="0"/>
              <a:t> </a:t>
            </a:r>
            <a:r>
              <a:rPr lang="en-GB" dirty="0" err="1"/>
              <a:t>nesne</a:t>
            </a:r>
            <a:r>
              <a:rPr lang="en-GB" dirty="0"/>
              <a:t> </a:t>
            </a:r>
            <a:r>
              <a:rPr lang="en-GB" dirty="0" err="1"/>
              <a:t>dinamik</a:t>
            </a:r>
            <a:r>
              <a:rPr lang="en-GB" dirty="0"/>
              <a:t> </a:t>
            </a:r>
            <a:r>
              <a:rPr lang="en-GB" dirty="0" err="1"/>
              <a:t>olarak</a:t>
            </a:r>
            <a:r>
              <a:rPr lang="en-GB" dirty="0"/>
              <a:t> </a:t>
            </a:r>
            <a:r>
              <a:rPr lang="en-GB" dirty="0" err="1"/>
              <a:t>oluşturulduğunda</a:t>
            </a:r>
            <a:r>
              <a:rPr lang="en-GB" dirty="0"/>
              <a:t> </a:t>
            </a:r>
            <a:r>
              <a:rPr lang="en-GB" dirty="0" err="1"/>
              <a:t>otomatik</a:t>
            </a:r>
            <a:r>
              <a:rPr lang="en-GB" dirty="0"/>
              <a:t> </a:t>
            </a:r>
            <a:r>
              <a:rPr lang="en-GB" dirty="0" err="1"/>
              <a:t>olarak</a:t>
            </a:r>
            <a:r>
              <a:rPr lang="en-GB" dirty="0"/>
              <a:t> </a:t>
            </a:r>
            <a:r>
              <a:rPr lang="en-GB" dirty="0" err="1"/>
              <a:t>çalışan</a:t>
            </a:r>
            <a:r>
              <a:rPr lang="en-GB" dirty="0"/>
              <a:t> </a:t>
            </a:r>
            <a:r>
              <a:rPr lang="en-GB" dirty="0" err="1"/>
              <a:t>metodlardır</a:t>
            </a:r>
            <a:r>
              <a:rPr lang="en-GB" dirty="0"/>
              <a:t>. </a:t>
            </a:r>
            <a:r>
              <a:rPr lang="en-GB" dirty="0" err="1"/>
              <a:t>Nesnenin</a:t>
            </a:r>
            <a:r>
              <a:rPr lang="en-GB" dirty="0"/>
              <a:t> </a:t>
            </a:r>
            <a:r>
              <a:rPr lang="en-GB" dirty="0" err="1"/>
              <a:t>elemanlarına</a:t>
            </a:r>
            <a:r>
              <a:rPr lang="en-GB" dirty="0"/>
              <a:t> ilk </a:t>
            </a:r>
            <a:r>
              <a:rPr lang="en-GB" dirty="0" err="1"/>
              <a:t>değeri</a:t>
            </a:r>
            <a:r>
              <a:rPr lang="en-GB" dirty="0"/>
              <a:t> </a:t>
            </a:r>
            <a:r>
              <a:rPr lang="en-GB" dirty="0" err="1"/>
              <a:t>vermek</a:t>
            </a:r>
            <a:r>
              <a:rPr lang="en-GB" dirty="0"/>
              <a:t> </a:t>
            </a:r>
            <a:r>
              <a:rPr lang="en-GB" dirty="0" err="1"/>
              <a:t>için</a:t>
            </a:r>
            <a:r>
              <a:rPr lang="en-GB" dirty="0"/>
              <a:t> </a:t>
            </a:r>
            <a:r>
              <a:rPr lang="en-GB" dirty="0" err="1"/>
              <a:t>ya</a:t>
            </a:r>
            <a:r>
              <a:rPr lang="en-GB" dirty="0"/>
              <a:t> da </a:t>
            </a:r>
            <a:r>
              <a:rPr lang="en-GB" dirty="0" err="1"/>
              <a:t>sınıf</a:t>
            </a:r>
            <a:r>
              <a:rPr lang="en-GB" dirty="0"/>
              <a:t> </a:t>
            </a:r>
            <a:r>
              <a:rPr lang="en-GB" dirty="0" err="1"/>
              <a:t>nesnesi</a:t>
            </a:r>
            <a:r>
              <a:rPr lang="en-GB" dirty="0"/>
              <a:t> </a:t>
            </a:r>
            <a:r>
              <a:rPr lang="en-GB" dirty="0" err="1"/>
              <a:t>için</a:t>
            </a:r>
            <a:r>
              <a:rPr lang="en-GB" dirty="0"/>
              <a:t> </a:t>
            </a:r>
            <a:r>
              <a:rPr lang="en-GB" dirty="0" err="1"/>
              <a:t>gerekli</a:t>
            </a:r>
            <a:r>
              <a:rPr lang="en-GB" dirty="0"/>
              <a:t> </a:t>
            </a:r>
            <a:r>
              <a:rPr lang="en-GB" dirty="0" err="1"/>
              <a:t>kaynak</a:t>
            </a:r>
            <a:r>
              <a:rPr lang="en-GB" dirty="0"/>
              <a:t> </a:t>
            </a:r>
            <a:r>
              <a:rPr lang="en-GB" dirty="0" err="1"/>
              <a:t>düzenlemeleri</a:t>
            </a:r>
            <a:r>
              <a:rPr lang="en-GB" dirty="0"/>
              <a:t> </a:t>
            </a:r>
            <a:r>
              <a:rPr lang="en-GB" dirty="0" err="1"/>
              <a:t>yapma</a:t>
            </a:r>
            <a:r>
              <a:rPr lang="en-GB" dirty="0"/>
              <a:t> da </a:t>
            </a:r>
            <a:r>
              <a:rPr lang="en-GB" dirty="0" err="1"/>
              <a:t>kullanılır</a:t>
            </a:r>
            <a:r>
              <a:rPr lang="en-GB" dirty="0"/>
              <a:t>. </a:t>
            </a:r>
            <a:r>
              <a:rPr lang="en-GB" dirty="0" err="1"/>
              <a:t>Personel</a:t>
            </a:r>
            <a:r>
              <a:rPr lang="en-GB" dirty="0"/>
              <a:t> </a:t>
            </a:r>
            <a:r>
              <a:rPr lang="en-GB" dirty="0" err="1"/>
              <a:t>sınıfı</a:t>
            </a:r>
            <a:r>
              <a:rPr lang="en-GB" dirty="0"/>
              <a:t> </a:t>
            </a:r>
            <a:r>
              <a:rPr lang="en-GB" dirty="0" err="1"/>
              <a:t>için</a:t>
            </a:r>
            <a:r>
              <a:rPr lang="en-GB" dirty="0"/>
              <a:t> </a:t>
            </a:r>
            <a:r>
              <a:rPr lang="en-GB" dirty="0" err="1"/>
              <a:t>bir</a:t>
            </a:r>
            <a:r>
              <a:rPr lang="en-GB" dirty="0"/>
              <a:t> </a:t>
            </a:r>
            <a:r>
              <a:rPr lang="en-GB" dirty="0" err="1"/>
              <a:t>yapıcı</a:t>
            </a:r>
            <a:r>
              <a:rPr lang="en-GB" dirty="0"/>
              <a:t> </a:t>
            </a:r>
            <a:r>
              <a:rPr lang="en-GB" dirty="0" err="1"/>
              <a:t>metod</a:t>
            </a:r>
            <a:r>
              <a:rPr lang="en-GB" dirty="0"/>
              <a:t> </a:t>
            </a:r>
            <a:r>
              <a:rPr lang="en-GB" dirty="0" err="1"/>
              <a:t>oluşturup</a:t>
            </a:r>
            <a:r>
              <a:rPr lang="en-GB" dirty="0"/>
              <a:t> </a:t>
            </a:r>
            <a:r>
              <a:rPr lang="en-GB" dirty="0" err="1"/>
              <a:t>burada</a:t>
            </a:r>
            <a:r>
              <a:rPr lang="en-GB" dirty="0"/>
              <a:t> ilk </a:t>
            </a:r>
            <a:r>
              <a:rPr lang="en-GB" dirty="0" err="1"/>
              <a:t>oluşturulma</a:t>
            </a:r>
            <a:r>
              <a:rPr lang="en-GB" dirty="0"/>
              <a:t> </a:t>
            </a:r>
            <a:r>
              <a:rPr lang="en-GB" dirty="0" err="1"/>
              <a:t>için</a:t>
            </a:r>
            <a:r>
              <a:rPr lang="en-GB" dirty="0"/>
              <a:t> </a:t>
            </a:r>
            <a:r>
              <a:rPr lang="en-GB" dirty="0" err="1"/>
              <a:t>değerler</a:t>
            </a:r>
            <a:r>
              <a:rPr lang="en-GB" dirty="0"/>
              <a:t> </a:t>
            </a:r>
            <a:r>
              <a:rPr lang="en-GB" dirty="0" err="1"/>
              <a:t>atayalım</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53</a:t>
            </a:fld>
            <a:endParaRPr lang="tr-TR"/>
          </a:p>
        </p:txBody>
      </p:sp>
      <p:pic>
        <p:nvPicPr>
          <p:cNvPr id="19458" name="Picture 2" descr="https://miro.medium.com/max/880/1*il8vn7FjESaT7yojgScolA.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04482" y="1870075"/>
            <a:ext cx="4683786" cy="368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271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err="1"/>
              <a:t>Yapıcı</a:t>
            </a:r>
            <a:r>
              <a:rPr lang="en-GB" b="1" dirty="0"/>
              <a:t> </a:t>
            </a:r>
            <a:r>
              <a:rPr lang="en-GB" b="1" dirty="0" err="1"/>
              <a:t>Metotlarda</a:t>
            </a:r>
            <a:r>
              <a:rPr lang="en-GB" b="1" dirty="0"/>
              <a:t> Overloading (</a:t>
            </a:r>
            <a:r>
              <a:rPr lang="en-GB" b="1" dirty="0" err="1"/>
              <a:t>Aşırı</a:t>
            </a:r>
            <a:r>
              <a:rPr lang="en-GB" b="1" dirty="0"/>
              <a:t> </a:t>
            </a:r>
            <a:r>
              <a:rPr lang="en-GB" b="1" dirty="0" err="1"/>
              <a:t>Yüklenme</a:t>
            </a:r>
            <a:r>
              <a:rPr lang="en-GB" b="1" dirty="0"/>
              <a:t>)</a:t>
            </a:r>
            <a:endParaRPr lang="en-GB" dirty="0"/>
          </a:p>
        </p:txBody>
      </p:sp>
      <p:sp>
        <p:nvSpPr>
          <p:cNvPr id="3" name="İçerik Yer Tutucusu 2"/>
          <p:cNvSpPr>
            <a:spLocks noGrp="1"/>
          </p:cNvSpPr>
          <p:nvPr>
            <p:ph sz="half" idx="1"/>
          </p:nvPr>
        </p:nvSpPr>
        <p:spPr>
          <a:xfrm>
            <a:off x="838200" y="1825625"/>
            <a:ext cx="4081272" cy="4351338"/>
          </a:xfrm>
        </p:spPr>
        <p:txBody>
          <a:bodyPr>
            <a:normAutofit/>
          </a:bodyPr>
          <a:lstStyle/>
          <a:p>
            <a:pPr marL="0" indent="0">
              <a:buNone/>
            </a:pPr>
            <a:r>
              <a:rPr lang="en-GB" sz="2200" dirty="0"/>
              <a:t>Bu </a:t>
            </a:r>
            <a:r>
              <a:rPr lang="en-GB" sz="2200" dirty="0" err="1"/>
              <a:t>kısımda</a:t>
            </a:r>
            <a:r>
              <a:rPr lang="en-GB" sz="2200" dirty="0"/>
              <a:t> </a:t>
            </a:r>
            <a:r>
              <a:rPr lang="en-GB" sz="2200" dirty="0" err="1"/>
              <a:t>ise</a:t>
            </a:r>
            <a:r>
              <a:rPr lang="en-GB" sz="2200" dirty="0"/>
              <a:t> </a:t>
            </a:r>
            <a:r>
              <a:rPr lang="en-GB" sz="2200" dirty="0" err="1"/>
              <a:t>yapıcı</a:t>
            </a:r>
            <a:r>
              <a:rPr lang="en-GB" sz="2200" dirty="0"/>
              <a:t> </a:t>
            </a:r>
            <a:r>
              <a:rPr lang="en-GB" sz="2200" dirty="0" err="1"/>
              <a:t>metotlarda</a:t>
            </a:r>
            <a:r>
              <a:rPr lang="en-GB" sz="2200" dirty="0"/>
              <a:t> overloading(</a:t>
            </a:r>
            <a:r>
              <a:rPr lang="en-GB" sz="2200" dirty="0" err="1"/>
              <a:t>aşırı</a:t>
            </a:r>
            <a:r>
              <a:rPr lang="en-GB" sz="2200" dirty="0"/>
              <a:t> </a:t>
            </a:r>
            <a:r>
              <a:rPr lang="en-GB" sz="2200" dirty="0" err="1"/>
              <a:t>yüklenme</a:t>
            </a:r>
            <a:r>
              <a:rPr lang="en-GB" sz="2200" dirty="0"/>
              <a:t>) </a:t>
            </a:r>
            <a:r>
              <a:rPr lang="en-GB" sz="2200" dirty="0" err="1"/>
              <a:t>işlemi</a:t>
            </a:r>
            <a:r>
              <a:rPr lang="en-GB" sz="2200" dirty="0"/>
              <a:t> </a:t>
            </a:r>
            <a:r>
              <a:rPr lang="en-GB" sz="2200" dirty="0" err="1"/>
              <a:t>nasıl</a:t>
            </a:r>
            <a:r>
              <a:rPr lang="en-GB" sz="2200" dirty="0"/>
              <a:t> </a:t>
            </a:r>
            <a:r>
              <a:rPr lang="en-GB" sz="2200" dirty="0" err="1"/>
              <a:t>yapılıyor</a:t>
            </a:r>
            <a:r>
              <a:rPr lang="en-GB" sz="2200" dirty="0"/>
              <a:t> </a:t>
            </a:r>
            <a:r>
              <a:rPr lang="en-GB" sz="2200" dirty="0" err="1"/>
              <a:t>ona</a:t>
            </a:r>
            <a:r>
              <a:rPr lang="en-GB" sz="2200" dirty="0"/>
              <a:t> </a:t>
            </a:r>
            <a:r>
              <a:rPr lang="en-GB" sz="2200" dirty="0" err="1"/>
              <a:t>bakalım</a:t>
            </a:r>
            <a:r>
              <a:rPr lang="en-GB" sz="2200" dirty="0"/>
              <a:t>. </a:t>
            </a:r>
            <a:endParaRPr lang="tr-TR" sz="2200" dirty="0"/>
          </a:p>
          <a:p>
            <a:pPr marL="0" indent="0">
              <a:buNone/>
            </a:pPr>
            <a:r>
              <a:rPr lang="en-GB" sz="2200" dirty="0" err="1"/>
              <a:t>Örnekte</a:t>
            </a:r>
            <a:r>
              <a:rPr lang="en-GB" sz="2200" dirty="0"/>
              <a:t> </a:t>
            </a:r>
            <a:r>
              <a:rPr lang="en-GB" sz="2200" dirty="0" err="1"/>
              <a:t>yapıcı</a:t>
            </a:r>
            <a:r>
              <a:rPr lang="en-GB" sz="2200" dirty="0"/>
              <a:t> </a:t>
            </a:r>
            <a:r>
              <a:rPr lang="en-GB" sz="2200" dirty="0" err="1"/>
              <a:t>metotlardan</a:t>
            </a:r>
            <a:r>
              <a:rPr lang="en-GB" sz="2200" dirty="0"/>
              <a:t> </a:t>
            </a:r>
            <a:r>
              <a:rPr lang="en-GB" sz="2200" dirty="0" err="1"/>
              <a:t>ilki</a:t>
            </a:r>
            <a:r>
              <a:rPr lang="en-GB" sz="2200" dirty="0"/>
              <a:t> </a:t>
            </a:r>
            <a:r>
              <a:rPr lang="en-GB" sz="2200" dirty="0" err="1"/>
              <a:t>içerisine</a:t>
            </a:r>
            <a:r>
              <a:rPr lang="en-GB" sz="2200" dirty="0"/>
              <a:t> </a:t>
            </a:r>
            <a:r>
              <a:rPr lang="en-GB" sz="2200" dirty="0" err="1"/>
              <a:t>parametre</a:t>
            </a:r>
            <a:r>
              <a:rPr lang="en-GB" sz="2200" dirty="0"/>
              <a:t> </a:t>
            </a:r>
            <a:r>
              <a:rPr lang="en-GB" sz="2200" dirty="0" err="1"/>
              <a:t>almayacak</a:t>
            </a:r>
            <a:r>
              <a:rPr lang="en-GB" sz="2200" dirty="0"/>
              <a:t> </a:t>
            </a:r>
            <a:r>
              <a:rPr lang="en-GB" sz="2200" dirty="0" err="1"/>
              <a:t>ve</a:t>
            </a:r>
            <a:r>
              <a:rPr lang="en-GB" sz="2200" dirty="0"/>
              <a:t> </a:t>
            </a:r>
            <a:r>
              <a:rPr lang="en-GB" sz="2200" dirty="0" err="1"/>
              <a:t>ona</a:t>
            </a:r>
            <a:r>
              <a:rPr lang="en-GB" sz="2200" dirty="0"/>
              <a:t> </a:t>
            </a:r>
            <a:r>
              <a:rPr lang="en-GB" sz="2200" dirty="0" err="1"/>
              <a:t>göre</a:t>
            </a:r>
            <a:r>
              <a:rPr lang="en-GB" sz="2200" dirty="0"/>
              <a:t> </a:t>
            </a:r>
            <a:r>
              <a:rPr lang="en-GB" sz="2200" dirty="0" err="1"/>
              <a:t>bir</a:t>
            </a:r>
            <a:r>
              <a:rPr lang="en-GB" sz="2200" dirty="0"/>
              <a:t> </a:t>
            </a:r>
            <a:r>
              <a:rPr lang="en-GB" sz="2200" dirty="0" err="1"/>
              <a:t>atama</a:t>
            </a:r>
            <a:r>
              <a:rPr lang="en-GB" sz="2200" dirty="0"/>
              <a:t> </a:t>
            </a:r>
            <a:r>
              <a:rPr lang="en-GB" sz="2200" dirty="0" err="1"/>
              <a:t>yapılacak</a:t>
            </a:r>
            <a:r>
              <a:rPr lang="en-GB" sz="2200" dirty="0"/>
              <a:t>. </a:t>
            </a:r>
            <a:r>
              <a:rPr lang="en-GB" sz="2200" dirty="0" err="1"/>
              <a:t>İkincisi</a:t>
            </a:r>
            <a:r>
              <a:rPr lang="en-GB" sz="2200" dirty="0"/>
              <a:t> </a:t>
            </a:r>
            <a:r>
              <a:rPr lang="en-GB" sz="2200" dirty="0" err="1"/>
              <a:t>ise</a:t>
            </a:r>
            <a:r>
              <a:rPr lang="en-GB" sz="2200" dirty="0"/>
              <a:t> </a:t>
            </a:r>
            <a:r>
              <a:rPr lang="en-GB" sz="2200" dirty="0" err="1"/>
              <a:t>personel</a:t>
            </a:r>
            <a:r>
              <a:rPr lang="en-GB" sz="2200" dirty="0"/>
              <a:t> </a:t>
            </a:r>
            <a:r>
              <a:rPr lang="en-GB" sz="2200" dirty="0" err="1"/>
              <a:t>ismini</a:t>
            </a:r>
            <a:r>
              <a:rPr lang="en-GB" sz="2200" dirty="0"/>
              <a:t>, </a:t>
            </a:r>
            <a:r>
              <a:rPr lang="en-GB" sz="2200" dirty="0" err="1"/>
              <a:t>soyismini</a:t>
            </a:r>
            <a:r>
              <a:rPr lang="en-GB" sz="2200" dirty="0"/>
              <a:t>, </a:t>
            </a:r>
            <a:r>
              <a:rPr lang="en-GB" sz="2200" dirty="0" err="1"/>
              <a:t>yaşını</a:t>
            </a:r>
            <a:r>
              <a:rPr lang="en-GB" sz="2200" dirty="0"/>
              <a:t> </a:t>
            </a:r>
            <a:r>
              <a:rPr lang="en-GB" sz="2200" dirty="0" err="1"/>
              <a:t>ve</a:t>
            </a:r>
            <a:r>
              <a:rPr lang="en-GB" sz="2200" dirty="0"/>
              <a:t> </a:t>
            </a:r>
            <a:r>
              <a:rPr lang="en-GB" sz="2200" dirty="0" err="1"/>
              <a:t>maaşını</a:t>
            </a:r>
            <a:r>
              <a:rPr lang="en-GB" sz="2200" dirty="0"/>
              <a:t> </a:t>
            </a:r>
            <a:r>
              <a:rPr lang="en-GB" sz="2200" dirty="0" err="1"/>
              <a:t>parametre</a:t>
            </a:r>
            <a:r>
              <a:rPr lang="en-GB" sz="2200" dirty="0"/>
              <a:t> </a:t>
            </a:r>
            <a:r>
              <a:rPr lang="en-GB" sz="2200" dirty="0" err="1"/>
              <a:t>olarak</a:t>
            </a:r>
            <a:r>
              <a:rPr lang="en-GB" sz="2200" dirty="0"/>
              <a:t> </a:t>
            </a:r>
            <a:r>
              <a:rPr lang="en-GB" sz="2200" dirty="0" err="1"/>
              <a:t>alıp</a:t>
            </a:r>
            <a:r>
              <a:rPr lang="en-GB" sz="2200" dirty="0"/>
              <a:t> </a:t>
            </a:r>
            <a:r>
              <a:rPr lang="en-GB" sz="2200" dirty="0" err="1"/>
              <a:t>atamayı</a:t>
            </a:r>
            <a:r>
              <a:rPr lang="en-GB" sz="2200" dirty="0"/>
              <a:t> </a:t>
            </a:r>
            <a:r>
              <a:rPr lang="en-GB" sz="2200" dirty="0" err="1"/>
              <a:t>yapacak</a:t>
            </a:r>
            <a:r>
              <a:rPr lang="en-GB" sz="2200"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54</a:t>
            </a:fld>
            <a:endParaRPr lang="tr-TR"/>
          </a:p>
        </p:txBody>
      </p:sp>
      <p:pic>
        <p:nvPicPr>
          <p:cNvPr id="20482" name="Picture 2" descr="https://miro.medium.com/max/1400/1*Vxtpq80kGmD81sefHE9WEQ.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38343" y="1825625"/>
            <a:ext cx="6353075" cy="356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002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err="1"/>
              <a:t>Yıkıcı</a:t>
            </a:r>
            <a:r>
              <a:rPr lang="en-GB" b="1" dirty="0"/>
              <a:t> </a:t>
            </a:r>
            <a:r>
              <a:rPr lang="en-GB" b="1" dirty="0" err="1"/>
              <a:t>Metotlar</a:t>
            </a:r>
            <a:r>
              <a:rPr lang="en-GB" b="1" dirty="0"/>
              <a:t> (Destructors)</a:t>
            </a:r>
            <a:endParaRPr lang="en-GB" dirty="0"/>
          </a:p>
        </p:txBody>
      </p:sp>
      <p:sp>
        <p:nvSpPr>
          <p:cNvPr id="3" name="İçerik Yer Tutucusu 2"/>
          <p:cNvSpPr>
            <a:spLocks noGrp="1"/>
          </p:cNvSpPr>
          <p:nvPr>
            <p:ph sz="half" idx="1"/>
          </p:nvPr>
        </p:nvSpPr>
        <p:spPr/>
        <p:txBody>
          <a:bodyPr/>
          <a:lstStyle/>
          <a:p>
            <a:r>
              <a:rPr lang="en-GB" dirty="0" err="1"/>
              <a:t>Yıkıcı</a:t>
            </a:r>
            <a:r>
              <a:rPr lang="en-GB" dirty="0"/>
              <a:t> </a:t>
            </a:r>
            <a:r>
              <a:rPr lang="en-GB" dirty="0" err="1"/>
              <a:t>metotar</a:t>
            </a:r>
            <a:r>
              <a:rPr lang="en-GB" dirty="0"/>
              <a:t>, Garbage Collector </a:t>
            </a:r>
            <a:r>
              <a:rPr lang="en-GB" dirty="0" err="1"/>
              <a:t>bir</a:t>
            </a:r>
            <a:r>
              <a:rPr lang="en-GB" dirty="0"/>
              <a:t> </a:t>
            </a:r>
            <a:r>
              <a:rPr lang="en-GB" dirty="0" err="1"/>
              <a:t>nesne</a:t>
            </a:r>
            <a:r>
              <a:rPr lang="en-GB" dirty="0"/>
              <a:t> </a:t>
            </a:r>
            <a:r>
              <a:rPr lang="en-GB" dirty="0" err="1"/>
              <a:t>için</a:t>
            </a:r>
            <a:r>
              <a:rPr lang="en-GB" dirty="0"/>
              <a:t> </a:t>
            </a:r>
            <a:r>
              <a:rPr lang="en-GB" dirty="0" err="1"/>
              <a:t>bellekte</a:t>
            </a:r>
            <a:r>
              <a:rPr lang="en-GB" dirty="0"/>
              <a:t> </a:t>
            </a:r>
            <a:r>
              <a:rPr lang="en-GB" dirty="0" err="1"/>
              <a:t>ayrılan</a:t>
            </a:r>
            <a:r>
              <a:rPr lang="en-GB" dirty="0"/>
              <a:t> </a:t>
            </a:r>
            <a:r>
              <a:rPr lang="en-GB" dirty="0" err="1"/>
              <a:t>alanı</a:t>
            </a:r>
            <a:r>
              <a:rPr lang="en-GB" dirty="0"/>
              <a:t> </a:t>
            </a:r>
            <a:r>
              <a:rPr lang="en-GB" dirty="0" err="1"/>
              <a:t>kaynağa</a:t>
            </a:r>
            <a:r>
              <a:rPr lang="en-GB" dirty="0"/>
              <a:t> </a:t>
            </a:r>
            <a:r>
              <a:rPr lang="en-GB" dirty="0" err="1"/>
              <a:t>iade</a:t>
            </a:r>
            <a:r>
              <a:rPr lang="en-GB" dirty="0"/>
              <a:t> </a:t>
            </a:r>
            <a:r>
              <a:rPr lang="en-GB" dirty="0" err="1"/>
              <a:t>etmeden</a:t>
            </a:r>
            <a:r>
              <a:rPr lang="en-GB" dirty="0"/>
              <a:t> </a:t>
            </a:r>
            <a:r>
              <a:rPr lang="en-GB" dirty="0" err="1"/>
              <a:t>hemen</a:t>
            </a:r>
            <a:r>
              <a:rPr lang="en-GB" dirty="0"/>
              <a:t> </a:t>
            </a:r>
            <a:r>
              <a:rPr lang="en-GB" dirty="0" err="1"/>
              <a:t>önce</a:t>
            </a:r>
            <a:r>
              <a:rPr lang="en-GB" dirty="0"/>
              <a:t> </a:t>
            </a:r>
            <a:r>
              <a:rPr lang="en-GB" dirty="0" err="1"/>
              <a:t>çalışır</a:t>
            </a:r>
            <a:r>
              <a:rPr lang="en-GB" dirty="0"/>
              <a:t>. </a:t>
            </a:r>
            <a:r>
              <a:rPr lang="en-GB" dirty="0" err="1"/>
              <a:t>Bir</a:t>
            </a:r>
            <a:r>
              <a:rPr lang="en-GB" dirty="0"/>
              <a:t> </a:t>
            </a:r>
            <a:r>
              <a:rPr lang="en-GB" dirty="0" err="1"/>
              <a:t>sınıfın</a:t>
            </a:r>
            <a:r>
              <a:rPr lang="en-GB" dirty="0"/>
              <a:t> </a:t>
            </a:r>
            <a:r>
              <a:rPr lang="en-GB" dirty="0" err="1"/>
              <a:t>sadece</a:t>
            </a:r>
            <a:r>
              <a:rPr lang="en-GB" dirty="0"/>
              <a:t> </a:t>
            </a:r>
            <a:r>
              <a:rPr lang="en-GB" dirty="0" err="1"/>
              <a:t>bir</a:t>
            </a:r>
            <a:r>
              <a:rPr lang="en-GB" dirty="0"/>
              <a:t> </a:t>
            </a:r>
            <a:r>
              <a:rPr lang="en-GB" dirty="0" err="1"/>
              <a:t>tane</a:t>
            </a:r>
            <a:r>
              <a:rPr lang="en-GB" dirty="0"/>
              <a:t> </a:t>
            </a:r>
            <a:r>
              <a:rPr lang="en-GB" dirty="0" err="1"/>
              <a:t>yıkıcı</a:t>
            </a:r>
            <a:r>
              <a:rPr lang="en-GB" dirty="0"/>
              <a:t> </a:t>
            </a:r>
            <a:r>
              <a:rPr lang="en-GB" dirty="0" err="1"/>
              <a:t>metodu</a:t>
            </a:r>
            <a:r>
              <a:rPr lang="en-GB" dirty="0"/>
              <a:t> </a:t>
            </a:r>
            <a:r>
              <a:rPr lang="en-GB" dirty="0" err="1"/>
              <a:t>olabilir</a:t>
            </a:r>
            <a:r>
              <a:rPr lang="en-GB" dirty="0"/>
              <a:t> </a:t>
            </a:r>
            <a:r>
              <a:rPr lang="en-GB" dirty="0" err="1"/>
              <a:t>ve</a:t>
            </a:r>
            <a:r>
              <a:rPr lang="en-GB" dirty="0"/>
              <a:t> </a:t>
            </a:r>
            <a:r>
              <a:rPr lang="en-GB" dirty="0" err="1"/>
              <a:t>herhangi</a:t>
            </a:r>
            <a:r>
              <a:rPr lang="en-GB" dirty="0"/>
              <a:t> </a:t>
            </a:r>
            <a:r>
              <a:rPr lang="en-GB" dirty="0" err="1"/>
              <a:t>bir</a:t>
            </a:r>
            <a:r>
              <a:rPr lang="en-GB" dirty="0"/>
              <a:t> </a:t>
            </a:r>
            <a:r>
              <a:rPr lang="en-GB" dirty="0" err="1"/>
              <a:t>parametre</a:t>
            </a:r>
            <a:r>
              <a:rPr lang="en-GB" dirty="0"/>
              <a:t> </a:t>
            </a:r>
            <a:r>
              <a:rPr lang="en-GB" dirty="0" err="1"/>
              <a:t>almaz</a:t>
            </a:r>
            <a:r>
              <a:rPr lang="en-GB" dirty="0"/>
              <a:t>. </a:t>
            </a:r>
            <a:r>
              <a:rPr lang="en-GB" dirty="0" err="1"/>
              <a:t>Örnek</a:t>
            </a:r>
            <a:r>
              <a:rPr lang="en-GB" dirty="0"/>
              <a:t> </a:t>
            </a:r>
            <a:r>
              <a:rPr lang="en-GB" dirty="0" err="1"/>
              <a:t>olarak</a:t>
            </a:r>
            <a:r>
              <a:rPr lang="en-GB" dirty="0"/>
              <a:t> </a:t>
            </a:r>
            <a:r>
              <a:rPr lang="en-GB" dirty="0" err="1"/>
              <a:t>personel</a:t>
            </a:r>
            <a:r>
              <a:rPr lang="en-GB" dirty="0"/>
              <a:t> </a:t>
            </a:r>
            <a:r>
              <a:rPr lang="en-GB" dirty="0" err="1"/>
              <a:t>sınıfımız</a:t>
            </a:r>
            <a:r>
              <a:rPr lang="en-GB" dirty="0"/>
              <a:t> </a:t>
            </a:r>
            <a:r>
              <a:rPr lang="en-GB" dirty="0" err="1"/>
              <a:t>için</a:t>
            </a:r>
            <a:r>
              <a:rPr lang="en-GB" dirty="0"/>
              <a:t> </a:t>
            </a:r>
            <a:r>
              <a:rPr lang="en-GB" dirty="0" err="1"/>
              <a:t>bir</a:t>
            </a:r>
            <a:r>
              <a:rPr lang="en-GB" dirty="0"/>
              <a:t> </a:t>
            </a:r>
            <a:r>
              <a:rPr lang="en-GB" dirty="0" err="1"/>
              <a:t>yıkıcı</a:t>
            </a:r>
            <a:r>
              <a:rPr lang="en-GB" dirty="0"/>
              <a:t> </a:t>
            </a:r>
            <a:r>
              <a:rPr lang="en-GB" dirty="0" err="1"/>
              <a:t>metot</a:t>
            </a:r>
            <a:r>
              <a:rPr lang="en-GB" dirty="0"/>
              <a:t> </a:t>
            </a:r>
            <a:r>
              <a:rPr lang="en-GB" dirty="0" err="1"/>
              <a:t>oluşturalım</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55</a:t>
            </a:fld>
            <a:endParaRPr lang="tr-TR"/>
          </a:p>
        </p:txBody>
      </p:sp>
      <p:pic>
        <p:nvPicPr>
          <p:cNvPr id="21506" name="Picture 2" descr="https://miro.medium.com/max/932/1*nXUoeKKYJroly9VlZQ-70w.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4219" y="2025999"/>
            <a:ext cx="443865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302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err="1"/>
              <a:t>Statik</a:t>
            </a:r>
            <a:r>
              <a:rPr lang="en-GB" b="1" dirty="0"/>
              <a:t> </a:t>
            </a:r>
            <a:r>
              <a:rPr lang="en-GB" b="1" dirty="0" err="1"/>
              <a:t>Metotlar</a:t>
            </a:r>
            <a:endParaRPr lang="en-GB" dirty="0"/>
          </a:p>
        </p:txBody>
      </p:sp>
      <p:sp>
        <p:nvSpPr>
          <p:cNvPr id="3" name="İçerik Yer Tutucusu 2"/>
          <p:cNvSpPr>
            <a:spLocks noGrp="1"/>
          </p:cNvSpPr>
          <p:nvPr>
            <p:ph sz="half" idx="1"/>
          </p:nvPr>
        </p:nvSpPr>
        <p:spPr/>
        <p:txBody>
          <a:bodyPr/>
          <a:lstStyle/>
          <a:p>
            <a:r>
              <a:rPr lang="en-GB" dirty="0" err="1"/>
              <a:t>Statik</a:t>
            </a:r>
            <a:r>
              <a:rPr lang="en-GB" dirty="0"/>
              <a:t> </a:t>
            </a:r>
            <a:r>
              <a:rPr lang="en-GB" dirty="0" err="1"/>
              <a:t>metotlar</a:t>
            </a:r>
            <a:r>
              <a:rPr lang="en-GB" dirty="0"/>
              <a:t> </a:t>
            </a:r>
            <a:r>
              <a:rPr lang="en-GB" dirty="0" err="1"/>
              <a:t>bir</a:t>
            </a:r>
            <a:r>
              <a:rPr lang="en-GB" dirty="0"/>
              <a:t> </a:t>
            </a:r>
            <a:r>
              <a:rPr lang="en-GB" dirty="0" err="1"/>
              <a:t>işlemin</a:t>
            </a:r>
            <a:r>
              <a:rPr lang="en-GB" dirty="0"/>
              <a:t> </a:t>
            </a:r>
            <a:r>
              <a:rPr lang="en-GB" dirty="0" err="1"/>
              <a:t>gerçekleşebilmesi</a:t>
            </a:r>
            <a:r>
              <a:rPr lang="en-GB" dirty="0"/>
              <a:t> </a:t>
            </a:r>
            <a:r>
              <a:rPr lang="en-GB" dirty="0" err="1"/>
              <a:t>için</a:t>
            </a:r>
            <a:r>
              <a:rPr lang="en-GB" dirty="0"/>
              <a:t> </a:t>
            </a:r>
            <a:r>
              <a:rPr lang="en-GB" dirty="0" err="1"/>
              <a:t>nesne</a:t>
            </a:r>
            <a:r>
              <a:rPr lang="en-GB" dirty="0"/>
              <a:t> </a:t>
            </a:r>
            <a:r>
              <a:rPr lang="en-GB" dirty="0" err="1"/>
              <a:t>oluşturulmasına</a:t>
            </a:r>
            <a:r>
              <a:rPr lang="en-GB" dirty="0"/>
              <a:t> </a:t>
            </a:r>
            <a:r>
              <a:rPr lang="en-GB" dirty="0" err="1"/>
              <a:t>gerek</a:t>
            </a:r>
            <a:r>
              <a:rPr lang="en-GB" dirty="0"/>
              <a:t> </a:t>
            </a:r>
            <a:r>
              <a:rPr lang="en-GB" dirty="0" err="1"/>
              <a:t>olmayan</a:t>
            </a:r>
            <a:r>
              <a:rPr lang="en-GB" dirty="0"/>
              <a:t> </a:t>
            </a:r>
            <a:r>
              <a:rPr lang="en-GB" dirty="0" err="1"/>
              <a:t>durumlarda</a:t>
            </a:r>
            <a:r>
              <a:rPr lang="en-GB" dirty="0"/>
              <a:t> </a:t>
            </a:r>
            <a:r>
              <a:rPr lang="en-GB" dirty="0" err="1"/>
              <a:t>kullanılır</a:t>
            </a:r>
            <a:r>
              <a:rPr lang="en-GB" dirty="0"/>
              <a:t>. </a:t>
            </a:r>
            <a:r>
              <a:rPr lang="en-GB" dirty="0" err="1"/>
              <a:t>Örneğin</a:t>
            </a:r>
            <a:r>
              <a:rPr lang="en-GB" dirty="0"/>
              <a:t> </a:t>
            </a:r>
            <a:r>
              <a:rPr lang="en-GB" dirty="0" err="1"/>
              <a:t>matematik</a:t>
            </a:r>
            <a:r>
              <a:rPr lang="en-GB" dirty="0"/>
              <a:t> </a:t>
            </a:r>
            <a:r>
              <a:rPr lang="en-GB" dirty="0" err="1"/>
              <a:t>adlı</a:t>
            </a:r>
            <a:r>
              <a:rPr lang="en-GB" dirty="0"/>
              <a:t> </a:t>
            </a:r>
            <a:r>
              <a:rPr lang="en-GB" dirty="0" err="1"/>
              <a:t>bir</a:t>
            </a:r>
            <a:r>
              <a:rPr lang="en-GB" dirty="0"/>
              <a:t> </a:t>
            </a:r>
            <a:r>
              <a:rPr lang="en-GB" dirty="0" err="1"/>
              <a:t>sınıfımız</a:t>
            </a:r>
            <a:r>
              <a:rPr lang="en-GB" dirty="0"/>
              <a:t> </a:t>
            </a:r>
            <a:r>
              <a:rPr lang="en-GB" dirty="0" err="1"/>
              <a:t>olsun</a:t>
            </a:r>
            <a:r>
              <a:rPr lang="en-GB" dirty="0"/>
              <a:t> </a:t>
            </a:r>
            <a:r>
              <a:rPr lang="en-GB" dirty="0" err="1"/>
              <a:t>ve</a:t>
            </a:r>
            <a:r>
              <a:rPr lang="en-GB" dirty="0"/>
              <a:t> </a:t>
            </a:r>
            <a:r>
              <a:rPr lang="en-GB" dirty="0" err="1"/>
              <a:t>içerisinde</a:t>
            </a:r>
            <a:r>
              <a:rPr lang="en-GB" dirty="0"/>
              <a:t> </a:t>
            </a:r>
            <a:r>
              <a:rPr lang="en-GB" dirty="0" err="1"/>
              <a:t>iki</a:t>
            </a:r>
            <a:r>
              <a:rPr lang="en-GB" dirty="0"/>
              <a:t> </a:t>
            </a:r>
            <a:r>
              <a:rPr lang="en-GB" dirty="0" err="1"/>
              <a:t>adet</a:t>
            </a:r>
            <a:r>
              <a:rPr lang="en-GB" dirty="0"/>
              <a:t> </a:t>
            </a:r>
            <a:r>
              <a:rPr lang="en-GB" dirty="0" err="1"/>
              <a:t>topla</a:t>
            </a:r>
            <a:r>
              <a:rPr lang="en-GB" dirty="0"/>
              <a:t> </a:t>
            </a:r>
            <a:r>
              <a:rPr lang="en-GB" dirty="0" err="1"/>
              <a:t>ve</a:t>
            </a:r>
            <a:r>
              <a:rPr lang="en-GB" dirty="0"/>
              <a:t> </a:t>
            </a:r>
            <a:r>
              <a:rPr lang="en-GB" dirty="0" err="1"/>
              <a:t>cikar</a:t>
            </a:r>
            <a:r>
              <a:rPr lang="en-GB" dirty="0"/>
              <a:t> </a:t>
            </a:r>
            <a:r>
              <a:rPr lang="en-GB" dirty="0" err="1"/>
              <a:t>isminde</a:t>
            </a:r>
            <a:r>
              <a:rPr lang="en-GB" dirty="0"/>
              <a:t> </a:t>
            </a:r>
            <a:r>
              <a:rPr lang="en-GB" dirty="0" err="1"/>
              <a:t>statik</a:t>
            </a:r>
            <a:r>
              <a:rPr lang="en-GB" dirty="0"/>
              <a:t> </a:t>
            </a:r>
            <a:r>
              <a:rPr lang="en-GB" dirty="0" err="1"/>
              <a:t>metot</a:t>
            </a:r>
            <a:r>
              <a:rPr lang="en-GB" dirty="0"/>
              <a:t> </a:t>
            </a:r>
            <a:r>
              <a:rPr lang="en-GB" dirty="0" err="1"/>
              <a:t>yazalım</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56</a:t>
            </a:fld>
            <a:endParaRPr lang="tr-TR"/>
          </a:p>
        </p:txBody>
      </p:sp>
      <p:pic>
        <p:nvPicPr>
          <p:cNvPr id="22530" name="Picture 2" descr="https://miro.medium.com/max/1088/1*Jp5L7aUfXZ9-ysbJEusPpA.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86769"/>
            <a:ext cx="51816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736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err="1"/>
              <a:t>Statik</a:t>
            </a:r>
            <a:r>
              <a:rPr lang="en-GB" b="1" dirty="0"/>
              <a:t> </a:t>
            </a:r>
            <a:r>
              <a:rPr lang="en-GB" b="1" dirty="0" err="1"/>
              <a:t>Metotlar</a:t>
            </a:r>
            <a:endParaRPr lang="en-GB" dirty="0"/>
          </a:p>
        </p:txBody>
      </p:sp>
      <p:sp>
        <p:nvSpPr>
          <p:cNvPr id="3" name="İçerik Yer Tutucusu 2"/>
          <p:cNvSpPr>
            <a:spLocks noGrp="1"/>
          </p:cNvSpPr>
          <p:nvPr>
            <p:ph sz="half" idx="1"/>
          </p:nvPr>
        </p:nvSpPr>
        <p:spPr/>
        <p:txBody>
          <a:bodyPr/>
          <a:lstStyle/>
          <a:p>
            <a:r>
              <a:rPr lang="en-GB" dirty="0" err="1"/>
              <a:t>Şimdi</a:t>
            </a:r>
            <a:r>
              <a:rPr lang="en-GB" dirty="0"/>
              <a:t> </a:t>
            </a:r>
            <a:r>
              <a:rPr lang="en-GB" dirty="0" err="1"/>
              <a:t>ise</a:t>
            </a:r>
            <a:r>
              <a:rPr lang="en-GB" dirty="0"/>
              <a:t> </a:t>
            </a:r>
            <a:r>
              <a:rPr lang="en-GB" dirty="0" err="1"/>
              <a:t>statik</a:t>
            </a:r>
            <a:r>
              <a:rPr lang="en-GB" dirty="0"/>
              <a:t> </a:t>
            </a:r>
            <a:r>
              <a:rPr lang="en-GB" dirty="0" err="1"/>
              <a:t>metotları</a:t>
            </a:r>
            <a:r>
              <a:rPr lang="en-GB" dirty="0"/>
              <a:t> main </a:t>
            </a:r>
            <a:r>
              <a:rPr lang="en-GB" dirty="0" err="1"/>
              <a:t>metodu</a:t>
            </a:r>
            <a:r>
              <a:rPr lang="en-GB" dirty="0"/>
              <a:t> </a:t>
            </a:r>
            <a:r>
              <a:rPr lang="en-GB" dirty="0" err="1"/>
              <a:t>içerisinde</a:t>
            </a:r>
            <a:r>
              <a:rPr lang="en-GB" dirty="0"/>
              <a:t> </a:t>
            </a:r>
            <a:r>
              <a:rPr lang="en-GB" dirty="0" err="1"/>
              <a:t>nasıl</a:t>
            </a:r>
            <a:r>
              <a:rPr lang="en-GB" dirty="0"/>
              <a:t> </a:t>
            </a:r>
            <a:r>
              <a:rPr lang="en-GB" dirty="0" err="1"/>
              <a:t>kullanıyoruz</a:t>
            </a:r>
            <a:r>
              <a:rPr lang="en-GB" dirty="0"/>
              <a:t> </a:t>
            </a:r>
            <a:r>
              <a:rPr lang="en-GB" dirty="0" err="1"/>
              <a:t>ona</a:t>
            </a:r>
            <a:r>
              <a:rPr lang="en-GB" dirty="0"/>
              <a:t> </a:t>
            </a:r>
            <a:r>
              <a:rPr lang="en-GB" dirty="0" err="1"/>
              <a:t>bakalım</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57</a:t>
            </a:fld>
            <a:endParaRPr lang="tr-TR"/>
          </a:p>
        </p:txBody>
      </p:sp>
      <p:pic>
        <p:nvPicPr>
          <p:cNvPr id="23554" name="Picture 2" descr="https://miro.medium.com/max/656/1*zmvv88_nl0Y7cIuHRyUsEQ.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2687" y="2577306"/>
            <a:ext cx="5000625"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59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b="1" dirty="0" err="1"/>
              <a:t>Ref</a:t>
            </a:r>
            <a:r>
              <a:rPr lang="tr-TR" b="1" dirty="0"/>
              <a:t> ve </a:t>
            </a:r>
            <a:r>
              <a:rPr lang="tr-TR" b="1" dirty="0" err="1"/>
              <a:t>Out</a:t>
            </a:r>
            <a:endParaRPr lang="en-GB" b="1" dirty="0"/>
          </a:p>
        </p:txBody>
      </p:sp>
      <p:sp>
        <p:nvSpPr>
          <p:cNvPr id="8" name="İçerik Yer Tutucusu 7"/>
          <p:cNvSpPr>
            <a:spLocks noGrp="1"/>
          </p:cNvSpPr>
          <p:nvPr>
            <p:ph idx="1"/>
          </p:nvPr>
        </p:nvSpPr>
        <p:spPr/>
        <p:txBody>
          <a:bodyPr>
            <a:normAutofit fontScale="92500" lnSpcReduction="10000"/>
          </a:bodyPr>
          <a:lstStyle/>
          <a:p>
            <a:r>
              <a:rPr lang="en-GB" dirty="0"/>
              <a:t>C# </a:t>
            </a:r>
            <a:r>
              <a:rPr lang="en-GB" dirty="0" err="1"/>
              <a:t>programlama</a:t>
            </a:r>
            <a:r>
              <a:rPr lang="en-GB" dirty="0"/>
              <a:t> </a:t>
            </a:r>
            <a:r>
              <a:rPr lang="en-GB" dirty="0" err="1"/>
              <a:t>dilinde</a:t>
            </a:r>
            <a:r>
              <a:rPr lang="en-GB" dirty="0"/>
              <a:t> </a:t>
            </a:r>
            <a:r>
              <a:rPr lang="en-GB" dirty="0" err="1"/>
              <a:t>kullanılan</a:t>
            </a:r>
            <a:r>
              <a:rPr lang="en-GB" dirty="0"/>
              <a:t> </a:t>
            </a:r>
            <a:r>
              <a:rPr lang="en-GB" dirty="0" err="1"/>
              <a:t>veri</a:t>
            </a:r>
            <a:r>
              <a:rPr lang="en-GB" dirty="0"/>
              <a:t> </a:t>
            </a:r>
            <a:r>
              <a:rPr lang="en-GB" dirty="0" err="1"/>
              <a:t>tiplerini</a:t>
            </a:r>
            <a:r>
              <a:rPr lang="en-GB" dirty="0"/>
              <a:t> 2 </a:t>
            </a:r>
            <a:r>
              <a:rPr lang="en-GB" dirty="0" err="1"/>
              <a:t>başlıkta</a:t>
            </a:r>
            <a:r>
              <a:rPr lang="en-GB" dirty="0"/>
              <a:t> </a:t>
            </a:r>
            <a:r>
              <a:rPr lang="en-GB" dirty="0" err="1"/>
              <a:t>tanımlayabiliriz</a:t>
            </a:r>
            <a:r>
              <a:rPr lang="en-GB" dirty="0"/>
              <a:t>. </a:t>
            </a:r>
            <a:r>
              <a:rPr lang="en-GB" dirty="0" err="1"/>
              <a:t>Değer</a:t>
            </a:r>
            <a:r>
              <a:rPr lang="en-GB" dirty="0"/>
              <a:t> </a:t>
            </a:r>
            <a:r>
              <a:rPr lang="en-GB" dirty="0" err="1"/>
              <a:t>tipleri</a:t>
            </a:r>
            <a:r>
              <a:rPr lang="en-GB" dirty="0"/>
              <a:t> </a:t>
            </a:r>
            <a:r>
              <a:rPr lang="en-GB" dirty="0" err="1"/>
              <a:t>ve</a:t>
            </a:r>
            <a:r>
              <a:rPr lang="en-GB" dirty="0"/>
              <a:t> </a:t>
            </a:r>
            <a:r>
              <a:rPr lang="en-GB" dirty="0" err="1"/>
              <a:t>Referans</a:t>
            </a:r>
            <a:r>
              <a:rPr lang="en-GB" dirty="0"/>
              <a:t> </a:t>
            </a:r>
            <a:r>
              <a:rPr lang="en-GB" dirty="0" err="1"/>
              <a:t>tipleri</a:t>
            </a:r>
            <a:r>
              <a:rPr lang="en-GB" dirty="0"/>
              <a:t>.</a:t>
            </a:r>
          </a:p>
          <a:p>
            <a:r>
              <a:rPr lang="en-GB" dirty="0" err="1"/>
              <a:t>Kısaca</a:t>
            </a:r>
            <a:r>
              <a:rPr lang="en-GB" dirty="0"/>
              <a:t> </a:t>
            </a:r>
            <a:r>
              <a:rPr lang="en-GB" dirty="0" err="1"/>
              <a:t>tanımlamak</a:t>
            </a:r>
            <a:r>
              <a:rPr lang="en-GB" dirty="0"/>
              <a:t> </a:t>
            </a:r>
            <a:r>
              <a:rPr lang="en-GB" dirty="0" err="1"/>
              <a:t>gerekirse</a:t>
            </a:r>
            <a:r>
              <a:rPr lang="en-GB" dirty="0"/>
              <a:t>, </a:t>
            </a:r>
            <a:r>
              <a:rPr lang="en-GB" dirty="0" err="1"/>
              <a:t>değer</a:t>
            </a:r>
            <a:r>
              <a:rPr lang="en-GB" dirty="0"/>
              <a:t> </a:t>
            </a:r>
            <a:r>
              <a:rPr lang="en-GB" dirty="0" err="1"/>
              <a:t>tipler</a:t>
            </a:r>
            <a:r>
              <a:rPr lang="en-GB" dirty="0"/>
              <a:t>; ram de </a:t>
            </a:r>
            <a:r>
              <a:rPr lang="en-GB" dirty="0" err="1"/>
              <a:t>kaplayacağı</a:t>
            </a:r>
            <a:r>
              <a:rPr lang="en-GB" dirty="0"/>
              <a:t> </a:t>
            </a:r>
            <a:r>
              <a:rPr lang="en-GB" dirty="0" err="1"/>
              <a:t>alanı</a:t>
            </a:r>
            <a:r>
              <a:rPr lang="en-GB" dirty="0"/>
              <a:t> belli </a:t>
            </a:r>
            <a:r>
              <a:rPr lang="en-GB" dirty="0" err="1"/>
              <a:t>olan</a:t>
            </a:r>
            <a:r>
              <a:rPr lang="en-GB" dirty="0"/>
              <a:t> </a:t>
            </a:r>
            <a:r>
              <a:rPr lang="en-GB" dirty="0" err="1"/>
              <a:t>int,double,byte</a:t>
            </a:r>
            <a:r>
              <a:rPr lang="en-GB" dirty="0"/>
              <a:t> vs </a:t>
            </a:r>
            <a:r>
              <a:rPr lang="en-GB" dirty="0" err="1"/>
              <a:t>gibi</a:t>
            </a:r>
            <a:r>
              <a:rPr lang="en-GB" dirty="0"/>
              <a:t> </a:t>
            </a:r>
            <a:r>
              <a:rPr lang="en-GB" dirty="0" err="1"/>
              <a:t>struct</a:t>
            </a:r>
            <a:r>
              <a:rPr lang="en-GB" dirty="0"/>
              <a:t> </a:t>
            </a:r>
            <a:r>
              <a:rPr lang="en-GB" dirty="0" err="1"/>
              <a:t>olan</a:t>
            </a:r>
            <a:r>
              <a:rPr lang="en-GB" dirty="0"/>
              <a:t> </a:t>
            </a:r>
            <a:r>
              <a:rPr lang="en-GB" dirty="0" err="1"/>
              <a:t>tiplerdir</a:t>
            </a:r>
            <a:r>
              <a:rPr lang="en-GB" dirty="0"/>
              <a:t> </a:t>
            </a:r>
            <a:r>
              <a:rPr lang="en-GB" dirty="0" err="1"/>
              <a:t>ve</a:t>
            </a:r>
            <a:r>
              <a:rPr lang="en-GB" dirty="0"/>
              <a:t> </a:t>
            </a:r>
            <a:r>
              <a:rPr lang="en-GB" dirty="0" err="1"/>
              <a:t>stack'de</a:t>
            </a:r>
            <a:r>
              <a:rPr lang="en-GB" dirty="0"/>
              <a:t> </a:t>
            </a:r>
            <a:r>
              <a:rPr lang="en-GB" dirty="0" err="1"/>
              <a:t>bulunurlar</a:t>
            </a:r>
            <a:r>
              <a:rPr lang="en-GB" dirty="0"/>
              <a:t>. </a:t>
            </a:r>
            <a:r>
              <a:rPr lang="en-GB" dirty="0" err="1"/>
              <a:t>Referans</a:t>
            </a:r>
            <a:r>
              <a:rPr lang="en-GB" dirty="0"/>
              <a:t> </a:t>
            </a:r>
            <a:r>
              <a:rPr lang="en-GB" dirty="0" err="1"/>
              <a:t>tipler</a:t>
            </a:r>
            <a:r>
              <a:rPr lang="en-GB" dirty="0"/>
              <a:t>; </a:t>
            </a:r>
            <a:r>
              <a:rPr lang="en-GB" dirty="0" err="1"/>
              <a:t>string,object</a:t>
            </a:r>
            <a:r>
              <a:rPr lang="en-GB" dirty="0"/>
              <a:t>, </a:t>
            </a:r>
            <a:r>
              <a:rPr lang="en-GB" dirty="0" err="1"/>
              <a:t>kendi</a:t>
            </a:r>
            <a:r>
              <a:rPr lang="en-GB" dirty="0"/>
              <a:t> </a:t>
            </a:r>
            <a:r>
              <a:rPr lang="en-GB" dirty="0" err="1"/>
              <a:t>yazdığımız</a:t>
            </a:r>
            <a:r>
              <a:rPr lang="en-GB" dirty="0"/>
              <a:t> custom </a:t>
            </a:r>
            <a:r>
              <a:rPr lang="en-GB" dirty="0" err="1"/>
              <a:t>objeler</a:t>
            </a:r>
            <a:r>
              <a:rPr lang="en-GB" dirty="0"/>
              <a:t> </a:t>
            </a:r>
            <a:r>
              <a:rPr lang="en-GB" dirty="0" err="1"/>
              <a:t>bunlar</a:t>
            </a:r>
            <a:r>
              <a:rPr lang="en-GB" dirty="0"/>
              <a:t> </a:t>
            </a:r>
            <a:r>
              <a:rPr lang="en-GB" dirty="0" err="1"/>
              <a:t>ram'de</a:t>
            </a:r>
            <a:r>
              <a:rPr lang="en-GB" dirty="0"/>
              <a:t> </a:t>
            </a:r>
            <a:r>
              <a:rPr lang="en-GB" dirty="0" err="1"/>
              <a:t>kaplayacakları</a:t>
            </a:r>
            <a:r>
              <a:rPr lang="en-GB" dirty="0"/>
              <a:t> </a:t>
            </a:r>
            <a:r>
              <a:rPr lang="en-GB" dirty="0" err="1"/>
              <a:t>alan</a:t>
            </a:r>
            <a:r>
              <a:rPr lang="en-GB" dirty="0"/>
              <a:t> belli </a:t>
            </a:r>
            <a:r>
              <a:rPr lang="en-GB" dirty="0" err="1"/>
              <a:t>olmadığından</a:t>
            </a:r>
            <a:r>
              <a:rPr lang="en-GB" dirty="0"/>
              <a:t> </a:t>
            </a:r>
            <a:r>
              <a:rPr lang="en-GB" dirty="0" err="1"/>
              <a:t>heap'de</a:t>
            </a:r>
            <a:r>
              <a:rPr lang="en-GB" dirty="0"/>
              <a:t> </a:t>
            </a:r>
            <a:r>
              <a:rPr lang="en-GB" dirty="0" err="1"/>
              <a:t>tutulurlar</a:t>
            </a:r>
            <a:r>
              <a:rPr lang="en-GB" dirty="0"/>
              <a:t>. </a:t>
            </a:r>
          </a:p>
          <a:p>
            <a:r>
              <a:rPr lang="en-GB" dirty="0" err="1"/>
              <a:t>Gelelim</a:t>
            </a:r>
            <a:r>
              <a:rPr lang="en-GB" dirty="0"/>
              <a:t> </a:t>
            </a:r>
            <a:r>
              <a:rPr lang="en-GB" dirty="0" err="1"/>
              <a:t>konumuzun</a:t>
            </a:r>
            <a:r>
              <a:rPr lang="en-GB" dirty="0"/>
              <a:t> </a:t>
            </a:r>
            <a:r>
              <a:rPr lang="en-GB" dirty="0" err="1"/>
              <a:t>başlığında</a:t>
            </a:r>
            <a:r>
              <a:rPr lang="en-GB" dirty="0"/>
              <a:t> </a:t>
            </a:r>
            <a:r>
              <a:rPr lang="en-GB" dirty="0" err="1"/>
              <a:t>bulunan</a:t>
            </a:r>
            <a:r>
              <a:rPr lang="en-GB" dirty="0"/>
              <a:t> "ref" </a:t>
            </a:r>
            <a:r>
              <a:rPr lang="en-GB" dirty="0" err="1"/>
              <a:t>ve</a:t>
            </a:r>
            <a:r>
              <a:rPr lang="en-GB" dirty="0"/>
              <a:t> "out" </a:t>
            </a:r>
            <a:r>
              <a:rPr lang="en-GB" dirty="0" err="1"/>
              <a:t>parametrelerimize</a:t>
            </a:r>
            <a:r>
              <a:rPr lang="en-GB" dirty="0"/>
              <a:t>. C# da </a:t>
            </a:r>
            <a:r>
              <a:rPr lang="en-GB" dirty="0" err="1"/>
              <a:t>kullanıma</a:t>
            </a:r>
            <a:r>
              <a:rPr lang="en-GB" dirty="0"/>
              <a:t> </a:t>
            </a:r>
            <a:r>
              <a:rPr lang="en-GB" dirty="0" err="1"/>
              <a:t>sunulan</a:t>
            </a:r>
            <a:r>
              <a:rPr lang="en-GB" dirty="0"/>
              <a:t> ref </a:t>
            </a:r>
            <a:r>
              <a:rPr lang="en-GB" dirty="0" err="1"/>
              <a:t>ve</a:t>
            </a:r>
            <a:r>
              <a:rPr lang="en-GB" dirty="0"/>
              <a:t> out </a:t>
            </a:r>
            <a:r>
              <a:rPr lang="en-GB" dirty="0" err="1"/>
              <a:t>isminde</a:t>
            </a:r>
            <a:r>
              <a:rPr lang="en-GB" dirty="0"/>
              <a:t> </a:t>
            </a:r>
            <a:r>
              <a:rPr lang="en-GB" dirty="0" err="1"/>
              <a:t>iki</a:t>
            </a:r>
            <a:r>
              <a:rPr lang="en-GB" dirty="0"/>
              <a:t> </a:t>
            </a:r>
            <a:r>
              <a:rPr lang="en-GB" dirty="0" err="1"/>
              <a:t>tane</a:t>
            </a:r>
            <a:r>
              <a:rPr lang="en-GB" dirty="0"/>
              <a:t> </a:t>
            </a:r>
            <a:r>
              <a:rPr lang="en-GB" dirty="0" err="1"/>
              <a:t>parametre</a:t>
            </a:r>
            <a:r>
              <a:rPr lang="en-GB" dirty="0"/>
              <a:t> </a:t>
            </a:r>
            <a:r>
              <a:rPr lang="en-GB" dirty="0" err="1"/>
              <a:t>tanımlama</a:t>
            </a:r>
            <a:r>
              <a:rPr lang="en-GB" dirty="0"/>
              <a:t> </a:t>
            </a:r>
            <a:r>
              <a:rPr lang="en-GB" dirty="0" err="1"/>
              <a:t>çeşidi</a:t>
            </a:r>
            <a:r>
              <a:rPr lang="en-GB" dirty="0"/>
              <a:t> </a:t>
            </a:r>
            <a:r>
              <a:rPr lang="en-GB" dirty="0" err="1"/>
              <a:t>bulunmakta</a:t>
            </a:r>
            <a:r>
              <a:rPr lang="en-GB" dirty="0"/>
              <a:t>. Bu </a:t>
            </a:r>
            <a:r>
              <a:rPr lang="en-GB" dirty="0" err="1"/>
              <a:t>kullanımlarla</a:t>
            </a:r>
            <a:r>
              <a:rPr lang="en-GB" dirty="0"/>
              <a:t> </a:t>
            </a:r>
            <a:r>
              <a:rPr lang="en-GB" dirty="0" err="1"/>
              <a:t>birlikte</a:t>
            </a:r>
            <a:r>
              <a:rPr lang="en-GB" dirty="0"/>
              <a:t> ref </a:t>
            </a:r>
            <a:r>
              <a:rPr lang="en-GB" dirty="0" err="1"/>
              <a:t>ve</a:t>
            </a:r>
            <a:r>
              <a:rPr lang="en-GB" dirty="0"/>
              <a:t> out </a:t>
            </a:r>
            <a:r>
              <a:rPr lang="en-GB" dirty="0" err="1"/>
              <a:t>parametreleriyle</a:t>
            </a:r>
            <a:r>
              <a:rPr lang="en-GB" dirty="0"/>
              <a:t> </a:t>
            </a:r>
            <a:r>
              <a:rPr lang="en-GB" dirty="0" err="1"/>
              <a:t>yazmış</a:t>
            </a:r>
            <a:r>
              <a:rPr lang="en-GB" dirty="0"/>
              <a:t> </a:t>
            </a:r>
            <a:r>
              <a:rPr lang="en-GB" dirty="0" err="1"/>
              <a:t>olduğumuz</a:t>
            </a:r>
            <a:r>
              <a:rPr lang="en-GB" dirty="0"/>
              <a:t> </a:t>
            </a:r>
            <a:r>
              <a:rPr lang="en-GB" dirty="0" err="1"/>
              <a:t>metodlara</a:t>
            </a:r>
            <a:r>
              <a:rPr lang="en-GB" dirty="0"/>
              <a:t> </a:t>
            </a:r>
            <a:r>
              <a:rPr lang="en-GB" dirty="0" err="1"/>
              <a:t>değişkenleri</a:t>
            </a:r>
            <a:r>
              <a:rPr lang="en-GB" dirty="0"/>
              <a:t> </a:t>
            </a:r>
            <a:r>
              <a:rPr lang="en-GB" dirty="0" err="1"/>
              <a:t>göndermeden</a:t>
            </a:r>
            <a:r>
              <a:rPr lang="en-GB" dirty="0"/>
              <a:t> </a:t>
            </a:r>
            <a:r>
              <a:rPr lang="en-GB" dirty="0" err="1"/>
              <a:t>önceki</a:t>
            </a:r>
            <a:r>
              <a:rPr lang="en-GB" dirty="0"/>
              <a:t> </a:t>
            </a:r>
            <a:r>
              <a:rPr lang="en-GB" dirty="0" err="1"/>
              <a:t>değerleri</a:t>
            </a:r>
            <a:r>
              <a:rPr lang="en-GB" dirty="0"/>
              <a:t> </a:t>
            </a:r>
            <a:r>
              <a:rPr lang="en-GB" dirty="0" err="1"/>
              <a:t>ile</a:t>
            </a:r>
            <a:r>
              <a:rPr lang="en-GB" dirty="0"/>
              <a:t> </a:t>
            </a:r>
            <a:r>
              <a:rPr lang="en-GB" dirty="0" err="1"/>
              <a:t>metoddan</a:t>
            </a:r>
            <a:r>
              <a:rPr lang="en-GB" dirty="0"/>
              <a:t> </a:t>
            </a:r>
            <a:r>
              <a:rPr lang="en-GB" dirty="0" err="1"/>
              <a:t>çıktıktan</a:t>
            </a:r>
            <a:r>
              <a:rPr lang="en-GB" dirty="0"/>
              <a:t> </a:t>
            </a:r>
            <a:r>
              <a:rPr lang="en-GB" dirty="0" err="1"/>
              <a:t>sonraki</a:t>
            </a:r>
            <a:r>
              <a:rPr lang="en-GB" dirty="0"/>
              <a:t> </a:t>
            </a:r>
            <a:r>
              <a:rPr lang="en-GB" dirty="0" err="1"/>
              <a:t>değerleri</a:t>
            </a:r>
            <a:r>
              <a:rPr lang="en-GB" dirty="0"/>
              <a:t> </a:t>
            </a:r>
            <a:r>
              <a:rPr lang="en-GB" dirty="0" err="1"/>
              <a:t>kullanıma</a:t>
            </a:r>
            <a:r>
              <a:rPr lang="en-GB" dirty="0"/>
              <a:t> </a:t>
            </a:r>
            <a:r>
              <a:rPr lang="en-GB" dirty="0" err="1"/>
              <a:t>göre</a:t>
            </a:r>
            <a:r>
              <a:rPr lang="en-GB" dirty="0"/>
              <a:t> </a:t>
            </a:r>
            <a:r>
              <a:rPr lang="en-GB" dirty="0" err="1"/>
              <a:t>farklılıklar</a:t>
            </a:r>
            <a:r>
              <a:rPr lang="en-GB" dirty="0"/>
              <a:t> </a:t>
            </a:r>
            <a:r>
              <a:rPr lang="en-GB" dirty="0" err="1"/>
              <a:t>göstermektedir</a:t>
            </a:r>
            <a:r>
              <a:rPr lang="en-GB" dirty="0"/>
              <a:t>.</a:t>
            </a:r>
          </a:p>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58</a:t>
            </a:fld>
            <a:endParaRPr lang="tr-TR"/>
          </a:p>
        </p:txBody>
      </p:sp>
    </p:spTree>
    <p:extLst>
      <p:ext uri="{BB962C8B-B14F-4D97-AF65-F5344CB8AC3E}">
        <p14:creationId xmlns:p14="http://schemas.microsoft.com/office/powerpoint/2010/main" val="3945919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Ref</a:t>
            </a:r>
            <a:r>
              <a:rPr lang="tr-TR" b="1" dirty="0"/>
              <a:t> ve </a:t>
            </a:r>
            <a:r>
              <a:rPr lang="tr-TR" b="1" dirty="0" err="1"/>
              <a:t>Out</a:t>
            </a:r>
            <a:endParaRPr lang="en-GB" dirty="0"/>
          </a:p>
        </p:txBody>
      </p:sp>
      <p:sp>
        <p:nvSpPr>
          <p:cNvPr id="3" name="İçerik Yer Tutucusu 2"/>
          <p:cNvSpPr>
            <a:spLocks noGrp="1"/>
          </p:cNvSpPr>
          <p:nvPr>
            <p:ph idx="1"/>
          </p:nvPr>
        </p:nvSpPr>
        <p:spPr/>
        <p:txBody>
          <a:bodyPr/>
          <a:lstStyle/>
          <a:p>
            <a:r>
              <a:rPr lang="en-GB" dirty="0" err="1"/>
              <a:t>Geliştirme</a:t>
            </a:r>
            <a:r>
              <a:rPr lang="en-GB" dirty="0"/>
              <a:t> </a:t>
            </a:r>
            <a:r>
              <a:rPr lang="en-GB" dirty="0" err="1"/>
              <a:t>yaparken</a:t>
            </a:r>
            <a:r>
              <a:rPr lang="en-GB" dirty="0"/>
              <a:t> </a:t>
            </a:r>
            <a:r>
              <a:rPr lang="en-GB" dirty="0" err="1"/>
              <a:t>tanımlamış</a:t>
            </a:r>
            <a:r>
              <a:rPr lang="en-GB" dirty="0"/>
              <a:t> </a:t>
            </a:r>
            <a:r>
              <a:rPr lang="en-GB" dirty="0" err="1"/>
              <a:t>olduğumuz</a:t>
            </a:r>
            <a:r>
              <a:rPr lang="en-GB" dirty="0"/>
              <a:t> </a:t>
            </a:r>
            <a:r>
              <a:rPr lang="en-GB" dirty="0" err="1"/>
              <a:t>parametre</a:t>
            </a:r>
            <a:r>
              <a:rPr lang="en-GB" dirty="0"/>
              <a:t> </a:t>
            </a:r>
            <a:r>
              <a:rPr lang="en-GB" dirty="0" err="1"/>
              <a:t>alan</a:t>
            </a:r>
            <a:r>
              <a:rPr lang="en-GB" dirty="0"/>
              <a:t> </a:t>
            </a:r>
            <a:r>
              <a:rPr lang="en-GB" dirty="0" err="1"/>
              <a:t>metodları</a:t>
            </a:r>
            <a:r>
              <a:rPr lang="en-GB" dirty="0"/>
              <a:t> </a:t>
            </a:r>
            <a:r>
              <a:rPr lang="en-GB" dirty="0" err="1"/>
              <a:t>kullanmak</a:t>
            </a:r>
            <a:r>
              <a:rPr lang="en-GB" dirty="0"/>
              <a:t> </a:t>
            </a:r>
            <a:r>
              <a:rPr lang="en-GB" dirty="0" err="1"/>
              <a:t>istediğimizde</a:t>
            </a:r>
            <a:r>
              <a:rPr lang="en-GB" dirty="0"/>
              <a:t> </a:t>
            </a:r>
            <a:r>
              <a:rPr lang="en-GB" dirty="0" err="1"/>
              <a:t>ilgili</a:t>
            </a:r>
            <a:r>
              <a:rPr lang="en-GB" dirty="0"/>
              <a:t> </a:t>
            </a:r>
            <a:r>
              <a:rPr lang="en-GB" dirty="0" err="1"/>
              <a:t>metoda</a:t>
            </a:r>
            <a:r>
              <a:rPr lang="en-GB" dirty="0"/>
              <a:t> </a:t>
            </a:r>
            <a:r>
              <a:rPr lang="en-GB" dirty="0" err="1"/>
              <a:t>parametre</a:t>
            </a:r>
            <a:r>
              <a:rPr lang="en-GB" dirty="0"/>
              <a:t> </a:t>
            </a:r>
            <a:r>
              <a:rPr lang="en-GB" dirty="0" err="1"/>
              <a:t>geçme</a:t>
            </a:r>
            <a:r>
              <a:rPr lang="en-GB" dirty="0"/>
              <a:t> </a:t>
            </a:r>
            <a:r>
              <a:rPr lang="en-GB" dirty="0" err="1"/>
              <a:t>işlemi</a:t>
            </a:r>
            <a:r>
              <a:rPr lang="en-GB" dirty="0"/>
              <a:t> 2 </a:t>
            </a:r>
            <a:r>
              <a:rPr lang="en-GB" dirty="0" err="1"/>
              <a:t>yolla</a:t>
            </a:r>
            <a:r>
              <a:rPr lang="en-GB" dirty="0"/>
              <a:t> </a:t>
            </a:r>
            <a:r>
              <a:rPr lang="en-GB" dirty="0" err="1"/>
              <a:t>yapılır</a:t>
            </a:r>
            <a:r>
              <a:rPr lang="en-GB" dirty="0"/>
              <a:t> "pass by value" </a:t>
            </a:r>
            <a:r>
              <a:rPr lang="en-GB" dirty="0" err="1"/>
              <a:t>ve</a:t>
            </a:r>
            <a:r>
              <a:rPr lang="en-GB" dirty="0"/>
              <a:t> "pass by reference". </a:t>
            </a:r>
            <a:r>
              <a:rPr lang="en-GB" dirty="0" err="1"/>
              <a:t>Kısaca</a:t>
            </a:r>
            <a:r>
              <a:rPr lang="en-GB" dirty="0"/>
              <a:t> </a:t>
            </a:r>
            <a:r>
              <a:rPr lang="en-GB" dirty="0" err="1"/>
              <a:t>tanımlamak</a:t>
            </a:r>
            <a:r>
              <a:rPr lang="en-GB" dirty="0"/>
              <a:t>  </a:t>
            </a:r>
            <a:r>
              <a:rPr lang="en-GB" dirty="0" err="1"/>
              <a:t>gerekirse</a:t>
            </a:r>
            <a:r>
              <a:rPr lang="en-GB" dirty="0"/>
              <a:t> ;</a:t>
            </a:r>
          </a:p>
          <a:p>
            <a:r>
              <a:rPr lang="en-GB" dirty="0"/>
              <a:t>Pass by value </a:t>
            </a:r>
            <a:r>
              <a:rPr lang="en-GB" dirty="0" err="1"/>
              <a:t>fonksiyona</a:t>
            </a:r>
            <a:r>
              <a:rPr lang="en-GB" dirty="0"/>
              <a:t> </a:t>
            </a:r>
            <a:r>
              <a:rPr lang="en-GB" dirty="0" err="1"/>
              <a:t>parametre</a:t>
            </a:r>
            <a:r>
              <a:rPr lang="en-GB" dirty="0"/>
              <a:t> </a:t>
            </a:r>
            <a:r>
              <a:rPr lang="en-GB" dirty="0" err="1"/>
              <a:t>gönderirken</a:t>
            </a:r>
            <a:r>
              <a:rPr lang="en-GB" dirty="0"/>
              <a:t> o </a:t>
            </a:r>
            <a:r>
              <a:rPr lang="en-GB" dirty="0" err="1"/>
              <a:t>parametrenin</a:t>
            </a:r>
            <a:r>
              <a:rPr lang="en-GB" dirty="0"/>
              <a:t> </a:t>
            </a:r>
            <a:r>
              <a:rPr lang="en-GB" dirty="0" err="1"/>
              <a:t>bir</a:t>
            </a:r>
            <a:r>
              <a:rPr lang="en-GB" dirty="0"/>
              <a:t> </a:t>
            </a:r>
            <a:r>
              <a:rPr lang="en-GB" dirty="0" err="1"/>
              <a:t>kopyasının</a:t>
            </a:r>
            <a:r>
              <a:rPr lang="en-GB" dirty="0"/>
              <a:t> </a:t>
            </a:r>
            <a:r>
              <a:rPr lang="en-GB" dirty="0" err="1"/>
              <a:t>oluşturulup</a:t>
            </a:r>
            <a:r>
              <a:rPr lang="en-GB" dirty="0"/>
              <a:t> </a:t>
            </a:r>
            <a:r>
              <a:rPr lang="en-GB" dirty="0" err="1"/>
              <a:t>gönderilmesi</a:t>
            </a:r>
            <a:r>
              <a:rPr lang="en-GB" dirty="0"/>
              <a:t> </a:t>
            </a:r>
            <a:r>
              <a:rPr lang="en-GB" dirty="0" err="1"/>
              <a:t>ve</a:t>
            </a:r>
            <a:r>
              <a:rPr lang="en-GB" dirty="0"/>
              <a:t> </a:t>
            </a:r>
            <a:r>
              <a:rPr lang="en-GB" dirty="0" err="1"/>
              <a:t>metod</a:t>
            </a:r>
            <a:r>
              <a:rPr lang="en-GB" dirty="0"/>
              <a:t> </a:t>
            </a:r>
            <a:r>
              <a:rPr lang="en-GB" dirty="0" err="1"/>
              <a:t>içerisinde</a:t>
            </a:r>
            <a:r>
              <a:rPr lang="en-GB" dirty="0"/>
              <a:t> </a:t>
            </a:r>
            <a:r>
              <a:rPr lang="en-GB" dirty="0" err="1"/>
              <a:t>yapılan</a:t>
            </a:r>
            <a:r>
              <a:rPr lang="en-GB" dirty="0"/>
              <a:t> </a:t>
            </a:r>
            <a:r>
              <a:rPr lang="en-GB" dirty="0" err="1"/>
              <a:t>değişikliklerden</a:t>
            </a:r>
            <a:r>
              <a:rPr lang="en-GB" dirty="0"/>
              <a:t> </a:t>
            </a:r>
            <a:r>
              <a:rPr lang="en-GB" dirty="0" err="1"/>
              <a:t>metod</a:t>
            </a:r>
            <a:r>
              <a:rPr lang="en-GB" dirty="0"/>
              <a:t> </a:t>
            </a:r>
            <a:r>
              <a:rPr lang="en-GB" dirty="0" err="1"/>
              <a:t>içerisinde</a:t>
            </a:r>
            <a:r>
              <a:rPr lang="en-GB" dirty="0"/>
              <a:t> </a:t>
            </a:r>
            <a:r>
              <a:rPr lang="en-GB" dirty="0" err="1"/>
              <a:t>ki</a:t>
            </a:r>
            <a:r>
              <a:rPr lang="en-GB" dirty="0"/>
              <a:t> </a:t>
            </a:r>
            <a:r>
              <a:rPr lang="en-GB" dirty="0" err="1"/>
              <a:t>yeni</a:t>
            </a:r>
            <a:r>
              <a:rPr lang="en-GB" dirty="0"/>
              <a:t> </a:t>
            </a:r>
            <a:r>
              <a:rPr lang="en-GB" dirty="0" err="1"/>
              <a:t>değerin</a:t>
            </a:r>
            <a:r>
              <a:rPr lang="en-GB" dirty="0"/>
              <a:t> </a:t>
            </a:r>
            <a:r>
              <a:rPr lang="en-GB" dirty="0" err="1"/>
              <a:t>etkilenmesi</a:t>
            </a:r>
            <a:r>
              <a:rPr lang="en-GB" dirty="0"/>
              <a:t>,</a:t>
            </a:r>
          </a:p>
          <a:p>
            <a:r>
              <a:rPr lang="en-GB" dirty="0"/>
              <a:t>Pass by reference </a:t>
            </a:r>
            <a:r>
              <a:rPr lang="en-GB" dirty="0" err="1"/>
              <a:t>fonksiyona</a:t>
            </a:r>
            <a:r>
              <a:rPr lang="en-GB" dirty="0"/>
              <a:t> </a:t>
            </a:r>
            <a:r>
              <a:rPr lang="en-GB" dirty="0" err="1"/>
              <a:t>parametre</a:t>
            </a:r>
            <a:r>
              <a:rPr lang="en-GB" dirty="0"/>
              <a:t> </a:t>
            </a:r>
            <a:r>
              <a:rPr lang="en-GB" dirty="0" err="1"/>
              <a:t>gönderirken</a:t>
            </a:r>
            <a:r>
              <a:rPr lang="en-GB" dirty="0"/>
              <a:t> o </a:t>
            </a:r>
            <a:r>
              <a:rPr lang="en-GB" dirty="0" err="1"/>
              <a:t>parametrenin</a:t>
            </a:r>
            <a:r>
              <a:rPr lang="en-GB" dirty="0"/>
              <a:t> </a:t>
            </a:r>
            <a:r>
              <a:rPr lang="en-GB" dirty="0" err="1"/>
              <a:t>ram'de</a:t>
            </a:r>
            <a:r>
              <a:rPr lang="en-GB" dirty="0"/>
              <a:t> </a:t>
            </a:r>
            <a:r>
              <a:rPr lang="en-GB" dirty="0" err="1"/>
              <a:t>adresinin</a:t>
            </a:r>
            <a:r>
              <a:rPr lang="en-GB" dirty="0"/>
              <a:t> </a:t>
            </a:r>
            <a:r>
              <a:rPr lang="en-GB" dirty="0" err="1"/>
              <a:t>gönderilip</a:t>
            </a:r>
            <a:r>
              <a:rPr lang="en-GB" dirty="0"/>
              <a:t> </a:t>
            </a:r>
            <a:r>
              <a:rPr lang="en-GB" dirty="0" err="1"/>
              <a:t>metod</a:t>
            </a:r>
            <a:r>
              <a:rPr lang="en-GB" dirty="0"/>
              <a:t> </a:t>
            </a:r>
            <a:r>
              <a:rPr lang="en-GB" dirty="0" err="1"/>
              <a:t>içerisindeki</a:t>
            </a:r>
            <a:r>
              <a:rPr lang="en-GB" dirty="0"/>
              <a:t> </a:t>
            </a:r>
            <a:r>
              <a:rPr lang="en-GB" dirty="0" err="1"/>
              <a:t>yapılan</a:t>
            </a:r>
            <a:r>
              <a:rPr lang="en-GB" dirty="0"/>
              <a:t> </a:t>
            </a:r>
            <a:r>
              <a:rPr lang="en-GB" dirty="0" err="1"/>
              <a:t>değişiklerden</a:t>
            </a:r>
            <a:r>
              <a:rPr lang="en-GB" dirty="0"/>
              <a:t> </a:t>
            </a:r>
            <a:r>
              <a:rPr lang="en-GB" dirty="0" err="1"/>
              <a:t>orjinal</a:t>
            </a:r>
            <a:r>
              <a:rPr lang="en-GB" dirty="0"/>
              <a:t> </a:t>
            </a:r>
            <a:r>
              <a:rPr lang="en-GB" dirty="0" err="1"/>
              <a:t>değerin</a:t>
            </a:r>
            <a:r>
              <a:rPr lang="en-GB" dirty="0"/>
              <a:t> </a:t>
            </a:r>
            <a:r>
              <a:rPr lang="en-GB" dirty="0" err="1"/>
              <a:t>etkilenmesi</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59</a:t>
            </a:fld>
            <a:endParaRPr lang="tr-TR"/>
          </a:p>
        </p:txBody>
      </p:sp>
    </p:spTree>
    <p:extLst>
      <p:ext uri="{BB962C8B-B14F-4D97-AF65-F5344CB8AC3E}">
        <p14:creationId xmlns:p14="http://schemas.microsoft.com/office/powerpoint/2010/main" val="121964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.Net C# a Giriş: </a:t>
            </a:r>
            <a:r>
              <a:rPr lang="tr-TR" dirty="0"/>
              <a:t>C# Nedir?</a:t>
            </a:r>
            <a:endParaRPr lang="en-GB" dirty="0"/>
          </a:p>
        </p:txBody>
      </p:sp>
      <p:sp>
        <p:nvSpPr>
          <p:cNvPr id="3" name="İçerik Yer Tutucusu 2"/>
          <p:cNvSpPr>
            <a:spLocks noGrp="1"/>
          </p:cNvSpPr>
          <p:nvPr>
            <p:ph idx="1"/>
          </p:nvPr>
        </p:nvSpPr>
        <p:spPr/>
        <p:txBody>
          <a:bodyPr/>
          <a:lstStyle/>
          <a:p>
            <a:r>
              <a:rPr lang="en-GB" dirty="0"/>
              <a:t>C# </a:t>
            </a:r>
            <a:r>
              <a:rPr lang="en-GB" dirty="0" err="1"/>
              <a:t>programlama</a:t>
            </a:r>
            <a:r>
              <a:rPr lang="en-GB" dirty="0"/>
              <a:t> </a:t>
            </a:r>
            <a:r>
              <a:rPr lang="en-GB" dirty="0" err="1"/>
              <a:t>dili</a:t>
            </a:r>
            <a:r>
              <a:rPr lang="en-GB" dirty="0"/>
              <a:t> </a:t>
            </a:r>
            <a:r>
              <a:rPr lang="en-GB" dirty="0" err="1"/>
              <a:t>Microsoft’un</a:t>
            </a:r>
            <a:r>
              <a:rPr lang="en-GB" dirty="0"/>
              <a:t> son </a:t>
            </a:r>
            <a:r>
              <a:rPr lang="en-GB" dirty="0" err="1"/>
              <a:t>zamanlarda</a:t>
            </a:r>
            <a:r>
              <a:rPr lang="en-GB" dirty="0"/>
              <a:t> </a:t>
            </a:r>
            <a:r>
              <a:rPr lang="en-GB" dirty="0" err="1"/>
              <a:t>geliştirdiği</a:t>
            </a:r>
            <a:r>
              <a:rPr lang="en-GB" dirty="0"/>
              <a:t> .NET </a:t>
            </a:r>
            <a:r>
              <a:rPr lang="en-GB" dirty="0" err="1"/>
              <a:t>platformunun</a:t>
            </a:r>
            <a:r>
              <a:rPr lang="en-GB" dirty="0"/>
              <a:t> </a:t>
            </a:r>
            <a:r>
              <a:rPr lang="en-GB" dirty="0" err="1"/>
              <a:t>bir</a:t>
            </a:r>
            <a:r>
              <a:rPr lang="en-GB" dirty="0"/>
              <a:t> </a:t>
            </a:r>
            <a:r>
              <a:rPr lang="en-GB" dirty="0" err="1"/>
              <a:t>öğesidir</a:t>
            </a:r>
            <a:r>
              <a:rPr lang="en-GB" dirty="0"/>
              <a:t>.</a:t>
            </a:r>
          </a:p>
          <a:p>
            <a:r>
              <a:rPr lang="en-GB" dirty="0"/>
              <a:t>C/C++ </a:t>
            </a:r>
            <a:r>
              <a:rPr lang="en-GB" dirty="0" err="1"/>
              <a:t>ve</a:t>
            </a:r>
            <a:r>
              <a:rPr lang="en-GB" dirty="0"/>
              <a:t> Java </a:t>
            </a:r>
            <a:r>
              <a:rPr lang="en-GB" dirty="0" err="1"/>
              <a:t>dillerinden</a:t>
            </a:r>
            <a:r>
              <a:rPr lang="en-GB" dirty="0"/>
              <a:t> </a:t>
            </a:r>
            <a:r>
              <a:rPr lang="en-GB" dirty="0" err="1"/>
              <a:t>türetilmiş</a:t>
            </a:r>
            <a:r>
              <a:rPr lang="en-GB" dirty="0"/>
              <a:t>, </a:t>
            </a:r>
            <a:r>
              <a:rPr lang="en-GB" dirty="0" err="1"/>
              <a:t>bu</a:t>
            </a:r>
            <a:r>
              <a:rPr lang="en-GB" dirty="0"/>
              <a:t> </a:t>
            </a:r>
            <a:r>
              <a:rPr lang="en-GB" dirty="0" err="1"/>
              <a:t>dillerin</a:t>
            </a:r>
            <a:r>
              <a:rPr lang="en-GB" dirty="0"/>
              <a:t> </a:t>
            </a:r>
            <a:r>
              <a:rPr lang="en-GB" dirty="0" err="1"/>
              <a:t>dezavantajlarının</a:t>
            </a:r>
            <a:r>
              <a:rPr lang="en-GB" dirty="0"/>
              <a:t> </a:t>
            </a:r>
            <a:r>
              <a:rPr lang="en-GB" dirty="0" err="1"/>
              <a:t>elenip</a:t>
            </a:r>
            <a:r>
              <a:rPr lang="en-GB" dirty="0"/>
              <a:t> </a:t>
            </a:r>
            <a:r>
              <a:rPr lang="en-GB" dirty="0" err="1"/>
              <a:t>iyi</a:t>
            </a:r>
            <a:r>
              <a:rPr lang="en-GB" dirty="0"/>
              <a:t> </a:t>
            </a:r>
            <a:r>
              <a:rPr lang="en-GB" dirty="0" err="1"/>
              <a:t>yönlerinin</a:t>
            </a:r>
            <a:r>
              <a:rPr lang="en-GB" dirty="0"/>
              <a:t> </a:t>
            </a:r>
            <a:r>
              <a:rPr lang="en-GB" dirty="0" err="1"/>
              <a:t>alındığı</a:t>
            </a:r>
            <a:r>
              <a:rPr lang="en-GB" dirty="0"/>
              <a:t> </a:t>
            </a:r>
            <a:r>
              <a:rPr lang="en-GB" dirty="0" err="1"/>
              <a:t>.Net</a:t>
            </a:r>
            <a:r>
              <a:rPr lang="en-GB" dirty="0"/>
              <a:t> </a:t>
            </a:r>
            <a:r>
              <a:rPr lang="en-GB" dirty="0" err="1"/>
              <a:t>platformu</a:t>
            </a:r>
            <a:r>
              <a:rPr lang="en-GB" dirty="0"/>
              <a:t> </a:t>
            </a:r>
            <a:r>
              <a:rPr lang="en-GB" dirty="0" err="1"/>
              <a:t>için</a:t>
            </a:r>
            <a:r>
              <a:rPr lang="en-GB" dirty="0"/>
              <a:t> </a:t>
            </a:r>
            <a:r>
              <a:rPr lang="en-GB" dirty="0" err="1"/>
              <a:t>sıfırdan</a:t>
            </a:r>
            <a:r>
              <a:rPr lang="en-GB" dirty="0"/>
              <a:t> </a:t>
            </a:r>
            <a:r>
              <a:rPr lang="en-GB" dirty="0" err="1"/>
              <a:t>geliştirilmiş</a:t>
            </a:r>
            <a:r>
              <a:rPr lang="en-GB" dirty="0"/>
              <a:t> </a:t>
            </a:r>
            <a:r>
              <a:rPr lang="en-GB" dirty="0" err="1"/>
              <a:t>nesne</a:t>
            </a:r>
            <a:r>
              <a:rPr lang="en-GB" dirty="0"/>
              <a:t> </a:t>
            </a:r>
            <a:r>
              <a:rPr lang="en-GB" dirty="0" err="1"/>
              <a:t>yönelimli</a:t>
            </a:r>
            <a:r>
              <a:rPr lang="en-GB" dirty="0"/>
              <a:t> </a:t>
            </a:r>
            <a:r>
              <a:rPr lang="en-GB" dirty="0" err="1"/>
              <a:t>bir</a:t>
            </a:r>
            <a:r>
              <a:rPr lang="en-GB" dirty="0"/>
              <a:t> </a:t>
            </a:r>
            <a:r>
              <a:rPr lang="en-GB" dirty="0" err="1"/>
              <a:t>dildir</a:t>
            </a:r>
            <a:r>
              <a:rPr lang="en-GB" dirty="0"/>
              <a:t>. Java </a:t>
            </a:r>
            <a:r>
              <a:rPr lang="en-GB" dirty="0" err="1"/>
              <a:t>dilinden</a:t>
            </a:r>
            <a:r>
              <a:rPr lang="en-GB" dirty="0"/>
              <a:t> </a:t>
            </a:r>
            <a:r>
              <a:rPr lang="en-GB" dirty="0" err="1"/>
              <a:t>farklı</a:t>
            </a:r>
            <a:r>
              <a:rPr lang="en-GB" dirty="0"/>
              <a:t> </a:t>
            </a:r>
            <a:r>
              <a:rPr lang="en-GB" dirty="0" err="1"/>
              <a:t>olarak</a:t>
            </a:r>
            <a:r>
              <a:rPr lang="en-GB" dirty="0"/>
              <a:t> C# </a:t>
            </a:r>
            <a:r>
              <a:rPr lang="en-GB" dirty="0" err="1"/>
              <a:t>dilinde</a:t>
            </a:r>
            <a:r>
              <a:rPr lang="en-GB" dirty="0"/>
              <a:t> </a:t>
            </a:r>
            <a:r>
              <a:rPr lang="en-GB" dirty="0" err="1"/>
              <a:t>işaretçiler</a:t>
            </a:r>
            <a:r>
              <a:rPr lang="en-GB" dirty="0"/>
              <a:t> (pointer) </a:t>
            </a:r>
            <a:r>
              <a:rPr lang="en-GB" dirty="0" err="1"/>
              <a:t>kullanılabilmektedir</a:t>
            </a:r>
            <a:r>
              <a:rPr lang="en-GB" dirty="0"/>
              <a:t>.</a:t>
            </a:r>
          </a:p>
          <a:p>
            <a:r>
              <a:rPr lang="en-GB" dirty="0"/>
              <a:t>.NET </a:t>
            </a:r>
            <a:r>
              <a:rPr lang="en-GB" dirty="0" err="1"/>
              <a:t>uyumlu</a:t>
            </a:r>
            <a:r>
              <a:rPr lang="en-GB" dirty="0"/>
              <a:t> </a:t>
            </a:r>
            <a:r>
              <a:rPr lang="en-GB" dirty="0" err="1"/>
              <a:t>dillerin</a:t>
            </a:r>
            <a:r>
              <a:rPr lang="en-GB" dirty="0"/>
              <a:t> </a:t>
            </a:r>
            <a:r>
              <a:rPr lang="en-GB" dirty="0" err="1"/>
              <a:t>hepsi</a:t>
            </a:r>
            <a:r>
              <a:rPr lang="en-GB" dirty="0"/>
              <a:t> </a:t>
            </a:r>
            <a:r>
              <a:rPr lang="en-GB" dirty="0" err="1"/>
              <a:t>aynı</a:t>
            </a:r>
            <a:r>
              <a:rPr lang="en-GB" dirty="0"/>
              <a:t> </a:t>
            </a:r>
            <a:r>
              <a:rPr lang="en-GB" dirty="0" err="1"/>
              <a:t>değişkenleri</a:t>
            </a:r>
            <a:r>
              <a:rPr lang="en-GB" dirty="0"/>
              <a:t> </a:t>
            </a:r>
            <a:r>
              <a:rPr lang="en-GB" dirty="0" err="1"/>
              <a:t>ve</a:t>
            </a:r>
            <a:r>
              <a:rPr lang="en-GB" dirty="0"/>
              <a:t> </a:t>
            </a:r>
            <a:r>
              <a:rPr lang="en-GB" dirty="0" err="1"/>
              <a:t>benzer</a:t>
            </a:r>
            <a:r>
              <a:rPr lang="en-GB" dirty="0"/>
              <a:t> </a:t>
            </a:r>
            <a:r>
              <a:rPr lang="en-GB" dirty="0" err="1"/>
              <a:t>nesne</a:t>
            </a:r>
            <a:r>
              <a:rPr lang="en-GB" dirty="0"/>
              <a:t> </a:t>
            </a:r>
            <a:r>
              <a:rPr lang="en-GB" dirty="0" err="1"/>
              <a:t>yönelimli</a:t>
            </a:r>
            <a:r>
              <a:rPr lang="en-GB" dirty="0"/>
              <a:t> </a:t>
            </a:r>
            <a:r>
              <a:rPr lang="en-GB" dirty="0" err="1"/>
              <a:t>özellikleri</a:t>
            </a:r>
            <a:r>
              <a:rPr lang="en-GB" dirty="0"/>
              <a:t> </a:t>
            </a:r>
            <a:r>
              <a:rPr lang="en-GB" dirty="0" err="1"/>
              <a:t>taşır</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6</a:t>
            </a:fld>
            <a:endParaRPr lang="tr-TR"/>
          </a:p>
        </p:txBody>
      </p:sp>
    </p:spTree>
    <p:extLst>
      <p:ext uri="{BB962C8B-B14F-4D97-AF65-F5344CB8AC3E}">
        <p14:creationId xmlns:p14="http://schemas.microsoft.com/office/powerpoint/2010/main" val="12105810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Ref</a:t>
            </a:r>
            <a:r>
              <a:rPr lang="tr-TR" dirty="0"/>
              <a:t> ve </a:t>
            </a:r>
            <a:r>
              <a:rPr lang="tr-TR" dirty="0" err="1"/>
              <a:t>Out</a:t>
            </a:r>
            <a:r>
              <a:rPr lang="tr-TR" dirty="0"/>
              <a:t> farkları</a:t>
            </a:r>
            <a:endParaRPr lang="en-GB" dirty="0"/>
          </a:p>
        </p:txBody>
      </p:sp>
      <p:sp>
        <p:nvSpPr>
          <p:cNvPr id="3" name="İçerik Yer Tutucusu 2"/>
          <p:cNvSpPr>
            <a:spLocks noGrp="1"/>
          </p:cNvSpPr>
          <p:nvPr>
            <p:ph sz="half" idx="1"/>
          </p:nvPr>
        </p:nvSpPr>
        <p:spPr/>
        <p:txBody>
          <a:bodyPr/>
          <a:lstStyle/>
          <a:p>
            <a:r>
              <a:rPr lang="en-GB" dirty="0" err="1"/>
              <a:t>Metodu</a:t>
            </a:r>
            <a:r>
              <a:rPr lang="en-GB" dirty="0"/>
              <a:t> </a:t>
            </a:r>
            <a:r>
              <a:rPr lang="en-GB" dirty="0" err="1"/>
              <a:t>tanımlarken</a:t>
            </a:r>
            <a:r>
              <a:rPr lang="en-GB" dirty="0"/>
              <a:t> </a:t>
            </a:r>
            <a:r>
              <a:rPr lang="en-GB" dirty="0" err="1"/>
              <a:t>geçilmek</a:t>
            </a:r>
            <a:r>
              <a:rPr lang="en-GB" dirty="0"/>
              <a:t> </a:t>
            </a:r>
            <a:r>
              <a:rPr lang="en-GB" dirty="0" err="1"/>
              <a:t>istenen</a:t>
            </a:r>
            <a:r>
              <a:rPr lang="en-GB" dirty="0"/>
              <a:t> </a:t>
            </a:r>
            <a:r>
              <a:rPr lang="en-GB" dirty="0" err="1"/>
              <a:t>değişkenin</a:t>
            </a:r>
            <a:r>
              <a:rPr lang="en-GB" dirty="0"/>
              <a:t> </a:t>
            </a:r>
            <a:r>
              <a:rPr lang="en-GB" dirty="0" err="1"/>
              <a:t>önüne</a:t>
            </a:r>
            <a:r>
              <a:rPr lang="en-GB" dirty="0"/>
              <a:t> "ref" </a:t>
            </a:r>
            <a:r>
              <a:rPr lang="en-GB" dirty="0" err="1"/>
              <a:t>yazılmalıdır</a:t>
            </a:r>
            <a:r>
              <a:rPr lang="en-GB" dirty="0"/>
              <a:t>.</a:t>
            </a:r>
            <a:endParaRPr lang="tr-TR" dirty="0"/>
          </a:p>
          <a:p>
            <a:r>
              <a:rPr lang="tr-TR" dirty="0" err="1"/>
              <a:t>orjinalDeger</a:t>
            </a:r>
            <a:r>
              <a:rPr lang="en-GB" dirty="0"/>
              <a:t> </a:t>
            </a:r>
            <a:r>
              <a:rPr lang="en-GB" dirty="0" err="1"/>
              <a:t>değişkeni</a:t>
            </a:r>
            <a:r>
              <a:rPr lang="en-GB" dirty="0"/>
              <a:t> </a:t>
            </a:r>
            <a:r>
              <a:rPr lang="en-GB" dirty="0" err="1"/>
              <a:t>metoda</a:t>
            </a:r>
            <a:r>
              <a:rPr lang="en-GB" dirty="0"/>
              <a:t> </a:t>
            </a:r>
            <a:r>
              <a:rPr lang="en-GB" dirty="0" err="1"/>
              <a:t>parametre</a:t>
            </a:r>
            <a:r>
              <a:rPr lang="en-GB" dirty="0"/>
              <a:t> </a:t>
            </a:r>
            <a:r>
              <a:rPr lang="en-GB" dirty="0" err="1"/>
              <a:t>olarak</a:t>
            </a:r>
            <a:r>
              <a:rPr lang="en-GB" dirty="0"/>
              <a:t> </a:t>
            </a:r>
            <a:r>
              <a:rPr lang="en-GB" dirty="0" err="1"/>
              <a:t>geçilmeden</a:t>
            </a:r>
            <a:r>
              <a:rPr lang="en-GB" dirty="0"/>
              <a:t> </a:t>
            </a:r>
            <a:r>
              <a:rPr lang="en-GB" dirty="0" err="1"/>
              <a:t>önce</a:t>
            </a:r>
            <a:r>
              <a:rPr lang="en-GB" dirty="0"/>
              <a:t> </a:t>
            </a:r>
            <a:r>
              <a:rPr lang="en-GB" dirty="0" err="1"/>
              <a:t>bir</a:t>
            </a:r>
            <a:r>
              <a:rPr lang="en-GB" dirty="0"/>
              <a:t> </a:t>
            </a:r>
            <a:r>
              <a:rPr lang="en-GB" dirty="0" err="1"/>
              <a:t>başlangıç</a:t>
            </a:r>
            <a:r>
              <a:rPr lang="en-GB" dirty="0"/>
              <a:t> </a:t>
            </a:r>
            <a:r>
              <a:rPr lang="en-GB" dirty="0" err="1"/>
              <a:t>değeri</a:t>
            </a:r>
            <a:r>
              <a:rPr lang="en-GB" dirty="0"/>
              <a:t> </a:t>
            </a:r>
            <a:r>
              <a:rPr lang="en-GB" dirty="0" err="1"/>
              <a:t>almak</a:t>
            </a:r>
            <a:r>
              <a:rPr lang="en-GB" dirty="0"/>
              <a:t> </a:t>
            </a:r>
            <a:r>
              <a:rPr lang="en-GB" dirty="0" err="1"/>
              <a:t>zorundadır</a:t>
            </a:r>
            <a:r>
              <a:rPr lang="en-GB" dirty="0"/>
              <a:t>.</a:t>
            </a:r>
            <a:endParaRPr lang="tr-TR" dirty="0"/>
          </a:p>
          <a:p>
            <a:r>
              <a:rPr lang="en-GB" dirty="0"/>
              <a:t>"</a:t>
            </a:r>
            <a:r>
              <a:rPr lang="en-GB" dirty="0" err="1"/>
              <a:t>i</a:t>
            </a:r>
            <a:r>
              <a:rPr lang="en-GB" dirty="0"/>
              <a:t>" </a:t>
            </a:r>
            <a:r>
              <a:rPr lang="en-GB" dirty="0" err="1"/>
              <a:t>değişkeni</a:t>
            </a:r>
            <a:r>
              <a:rPr lang="en-GB" dirty="0"/>
              <a:t> </a:t>
            </a:r>
            <a:r>
              <a:rPr lang="en-GB" dirty="0" err="1"/>
              <a:t>metod</a:t>
            </a:r>
            <a:r>
              <a:rPr lang="en-GB" dirty="0"/>
              <a:t> </a:t>
            </a:r>
            <a:r>
              <a:rPr lang="en-GB" dirty="0" err="1"/>
              <a:t>içerisinde</a:t>
            </a:r>
            <a:r>
              <a:rPr lang="en-GB" dirty="0"/>
              <a:t> </a:t>
            </a:r>
            <a:r>
              <a:rPr lang="en-GB" dirty="0" err="1"/>
              <a:t>herhangi</a:t>
            </a:r>
            <a:r>
              <a:rPr lang="en-GB" dirty="0"/>
              <a:t> </a:t>
            </a:r>
            <a:r>
              <a:rPr lang="en-GB" dirty="0" err="1"/>
              <a:t>bir</a:t>
            </a:r>
            <a:r>
              <a:rPr lang="en-GB" dirty="0"/>
              <a:t> </a:t>
            </a:r>
            <a:r>
              <a:rPr lang="en-GB" dirty="0" err="1"/>
              <a:t>değişiklik</a:t>
            </a:r>
            <a:r>
              <a:rPr lang="en-GB" dirty="0"/>
              <a:t> </a:t>
            </a:r>
            <a:r>
              <a:rPr lang="en-GB" dirty="0" err="1"/>
              <a:t>yapmadan</a:t>
            </a:r>
            <a:r>
              <a:rPr lang="en-GB" dirty="0"/>
              <a:t> da </a:t>
            </a:r>
            <a:r>
              <a:rPr lang="en-GB" dirty="0" err="1"/>
              <a:t>kullanılabilir</a:t>
            </a:r>
            <a:r>
              <a:rPr lang="en-GB" dirty="0"/>
              <a:t>.</a:t>
            </a:r>
          </a:p>
        </p:txBody>
      </p:sp>
      <p:sp>
        <p:nvSpPr>
          <p:cNvPr id="4" name="İçerik Yer Tutucusu 3"/>
          <p:cNvSpPr>
            <a:spLocks noGrp="1"/>
          </p:cNvSpPr>
          <p:nvPr>
            <p:ph sz="half" idx="2"/>
          </p:nvPr>
        </p:nvSpPr>
        <p:spPr/>
        <p:txBody>
          <a:bodyPr/>
          <a:lstStyle/>
          <a:p>
            <a:r>
              <a:rPr lang="en-GB" dirty="0" err="1"/>
              <a:t>Metodu</a:t>
            </a:r>
            <a:r>
              <a:rPr lang="en-GB" dirty="0"/>
              <a:t> </a:t>
            </a:r>
            <a:r>
              <a:rPr lang="en-GB" dirty="0" err="1"/>
              <a:t>tanımlarken</a:t>
            </a:r>
            <a:r>
              <a:rPr lang="en-GB" dirty="0"/>
              <a:t> </a:t>
            </a:r>
            <a:r>
              <a:rPr lang="en-GB" dirty="0" err="1"/>
              <a:t>geçilmek</a:t>
            </a:r>
            <a:r>
              <a:rPr lang="en-GB" dirty="0"/>
              <a:t> </a:t>
            </a:r>
            <a:r>
              <a:rPr lang="en-GB" dirty="0" err="1"/>
              <a:t>istenen</a:t>
            </a:r>
            <a:r>
              <a:rPr lang="en-GB" dirty="0"/>
              <a:t> </a:t>
            </a:r>
            <a:r>
              <a:rPr lang="en-GB" dirty="0" err="1"/>
              <a:t>değişkenin</a:t>
            </a:r>
            <a:r>
              <a:rPr lang="en-GB" dirty="0"/>
              <a:t> </a:t>
            </a:r>
            <a:r>
              <a:rPr lang="en-GB" dirty="0" err="1"/>
              <a:t>önüne</a:t>
            </a:r>
            <a:r>
              <a:rPr lang="en-GB" dirty="0"/>
              <a:t> "out" </a:t>
            </a:r>
            <a:r>
              <a:rPr lang="en-GB" dirty="0" err="1"/>
              <a:t>yazılmalıdır</a:t>
            </a:r>
            <a:r>
              <a:rPr lang="en-GB" dirty="0"/>
              <a:t>.</a:t>
            </a:r>
            <a:endParaRPr lang="tr-TR" dirty="0"/>
          </a:p>
          <a:p>
            <a:r>
              <a:rPr lang="tr-TR" dirty="0" err="1"/>
              <a:t>orjinalDeger</a:t>
            </a:r>
            <a:r>
              <a:rPr lang="en-GB" dirty="0"/>
              <a:t> </a:t>
            </a:r>
            <a:r>
              <a:rPr lang="en-GB" dirty="0" err="1"/>
              <a:t>değişkeni</a:t>
            </a:r>
            <a:r>
              <a:rPr lang="en-GB" dirty="0"/>
              <a:t> </a:t>
            </a:r>
            <a:r>
              <a:rPr lang="en-GB" dirty="0" err="1"/>
              <a:t>metoda</a:t>
            </a:r>
            <a:r>
              <a:rPr lang="en-GB" dirty="0"/>
              <a:t> </a:t>
            </a:r>
            <a:r>
              <a:rPr lang="en-GB" dirty="0" err="1"/>
              <a:t>parametre</a:t>
            </a:r>
            <a:r>
              <a:rPr lang="en-GB" dirty="0"/>
              <a:t> </a:t>
            </a:r>
            <a:r>
              <a:rPr lang="en-GB" dirty="0" err="1"/>
              <a:t>olarak</a:t>
            </a:r>
            <a:r>
              <a:rPr lang="en-GB" dirty="0"/>
              <a:t> </a:t>
            </a:r>
            <a:r>
              <a:rPr lang="en-GB" dirty="0" err="1"/>
              <a:t>geçilmeden</a:t>
            </a:r>
            <a:r>
              <a:rPr lang="en-GB" dirty="0"/>
              <a:t> </a:t>
            </a:r>
            <a:r>
              <a:rPr lang="en-GB" dirty="0" err="1"/>
              <a:t>önce</a:t>
            </a:r>
            <a:r>
              <a:rPr lang="en-GB" dirty="0"/>
              <a:t> </a:t>
            </a:r>
            <a:r>
              <a:rPr lang="en-GB" dirty="0" err="1"/>
              <a:t>bir</a:t>
            </a:r>
            <a:r>
              <a:rPr lang="en-GB" dirty="0"/>
              <a:t> </a:t>
            </a:r>
            <a:r>
              <a:rPr lang="en-GB" dirty="0" err="1"/>
              <a:t>başlangıç</a:t>
            </a:r>
            <a:r>
              <a:rPr lang="en-GB" dirty="0"/>
              <a:t> </a:t>
            </a:r>
            <a:r>
              <a:rPr lang="en-GB" dirty="0" err="1"/>
              <a:t>değeri</a:t>
            </a:r>
            <a:r>
              <a:rPr lang="en-GB" dirty="0"/>
              <a:t> </a:t>
            </a:r>
            <a:r>
              <a:rPr lang="en-GB" dirty="0" err="1"/>
              <a:t>almak</a:t>
            </a:r>
            <a:r>
              <a:rPr lang="en-GB" dirty="0"/>
              <a:t> </a:t>
            </a:r>
            <a:r>
              <a:rPr lang="en-GB" dirty="0" err="1"/>
              <a:t>zorunda</a:t>
            </a:r>
            <a:r>
              <a:rPr lang="en-GB" dirty="0"/>
              <a:t> </a:t>
            </a:r>
            <a:r>
              <a:rPr lang="en-GB" dirty="0" err="1"/>
              <a:t>değildir</a:t>
            </a:r>
            <a:r>
              <a:rPr lang="en-GB" dirty="0"/>
              <a:t>.</a:t>
            </a:r>
            <a:endParaRPr lang="tr-TR" dirty="0"/>
          </a:p>
          <a:p>
            <a:r>
              <a:rPr lang="en-GB" dirty="0"/>
              <a:t>"</a:t>
            </a:r>
            <a:r>
              <a:rPr lang="en-GB" dirty="0" err="1"/>
              <a:t>i</a:t>
            </a:r>
            <a:r>
              <a:rPr lang="en-GB" dirty="0"/>
              <a:t>" </a:t>
            </a:r>
            <a:r>
              <a:rPr lang="en-GB" dirty="0" err="1"/>
              <a:t>değişkeni</a:t>
            </a:r>
            <a:r>
              <a:rPr lang="en-GB" dirty="0"/>
              <a:t> </a:t>
            </a:r>
            <a:r>
              <a:rPr lang="en-GB" dirty="0" err="1"/>
              <a:t>metod</a:t>
            </a:r>
            <a:r>
              <a:rPr lang="en-GB" dirty="0"/>
              <a:t> </a:t>
            </a:r>
            <a:r>
              <a:rPr lang="en-GB" dirty="0" err="1"/>
              <a:t>içerisinde</a:t>
            </a:r>
            <a:r>
              <a:rPr lang="en-GB" dirty="0"/>
              <a:t> </a:t>
            </a:r>
            <a:r>
              <a:rPr lang="en-GB" dirty="0" err="1"/>
              <a:t>herhangi</a:t>
            </a:r>
            <a:r>
              <a:rPr lang="en-GB" dirty="0"/>
              <a:t> </a:t>
            </a:r>
            <a:r>
              <a:rPr lang="en-GB" dirty="0" err="1"/>
              <a:t>bir</a:t>
            </a:r>
            <a:r>
              <a:rPr lang="en-GB" dirty="0"/>
              <a:t> </a:t>
            </a:r>
            <a:r>
              <a:rPr lang="en-GB" dirty="0" err="1"/>
              <a:t>değişiklik</a:t>
            </a:r>
            <a:r>
              <a:rPr lang="en-GB" dirty="0"/>
              <a:t> </a:t>
            </a:r>
            <a:r>
              <a:rPr lang="en-GB" dirty="0" err="1"/>
              <a:t>yapmadan</a:t>
            </a:r>
            <a:r>
              <a:rPr lang="en-GB" dirty="0"/>
              <a:t> </a:t>
            </a:r>
            <a:r>
              <a:rPr lang="en-GB" dirty="0" err="1"/>
              <a:t>kullanılamaz</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60</a:t>
            </a:fld>
            <a:endParaRPr lang="tr-TR"/>
          </a:p>
        </p:txBody>
      </p:sp>
    </p:spTree>
    <p:extLst>
      <p:ext uri="{BB962C8B-B14F-4D97-AF65-F5344CB8AC3E}">
        <p14:creationId xmlns:p14="http://schemas.microsoft.com/office/powerpoint/2010/main" val="134221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Nesne Yönelimli Programlama</a:t>
            </a:r>
          </a:p>
        </p:txBody>
      </p:sp>
      <p:sp>
        <p:nvSpPr>
          <p:cNvPr id="3" name="İçerik Yer Tutucusu 2"/>
          <p:cNvSpPr>
            <a:spLocks noGrp="1"/>
          </p:cNvSpPr>
          <p:nvPr>
            <p:ph idx="1"/>
          </p:nvPr>
        </p:nvSpPr>
        <p:spPr/>
        <p:txBody>
          <a:bodyPr/>
          <a:lstStyle/>
          <a:p>
            <a:pPr marL="0" indent="0">
              <a:buNone/>
            </a:pPr>
            <a:r>
              <a:rPr lang="tr-TR" dirty="0"/>
              <a:t>Nesne yönelimli programlamanın prensiplerini desteklemek amacıyla, C# da dâhil olmak üzere tüm nesne yönelimli diller üç ortak özelliğe sahiptir: </a:t>
            </a:r>
          </a:p>
          <a:p>
            <a:pPr marL="0" indent="0">
              <a:buNone/>
            </a:pPr>
            <a:r>
              <a:rPr lang="tr-TR" dirty="0"/>
              <a:t>İlişkili verilerin paketlenmesi (</a:t>
            </a:r>
            <a:r>
              <a:rPr lang="tr-TR" dirty="0" err="1"/>
              <a:t>encapsulation</a:t>
            </a:r>
            <a:r>
              <a:rPr lang="tr-TR" dirty="0"/>
              <a:t>)</a:t>
            </a:r>
          </a:p>
          <a:p>
            <a:pPr marL="0" indent="0">
              <a:buNone/>
            </a:pPr>
            <a:r>
              <a:rPr lang="tr-TR" dirty="0"/>
              <a:t>Çok biçimlilik (</a:t>
            </a:r>
            <a:r>
              <a:rPr lang="tr-TR" dirty="0" err="1"/>
              <a:t>polymorphism</a:t>
            </a:r>
            <a:r>
              <a:rPr lang="tr-TR" dirty="0"/>
              <a:t>) </a:t>
            </a:r>
          </a:p>
          <a:p>
            <a:pPr marL="0" indent="0">
              <a:buNone/>
            </a:pPr>
            <a:r>
              <a:rPr lang="tr-TR" dirty="0"/>
              <a:t>Kalıtım (</a:t>
            </a:r>
            <a:r>
              <a:rPr lang="tr-TR" dirty="0" err="1"/>
              <a:t>inharitance</a:t>
            </a:r>
            <a:r>
              <a:rPr lang="tr-TR"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61</a:t>
            </a:fld>
            <a:endParaRPr lang="tr-TR"/>
          </a:p>
        </p:txBody>
      </p:sp>
    </p:spTree>
    <p:extLst>
      <p:ext uri="{BB962C8B-B14F-4D97-AF65-F5344CB8AC3E}">
        <p14:creationId xmlns:p14="http://schemas.microsoft.com/office/powerpoint/2010/main" val="2900557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İlişkili Verilerin Paketlenmesi </a:t>
            </a:r>
            <a:r>
              <a:rPr lang="tr-TR" dirty="0"/>
              <a:t>(</a:t>
            </a:r>
            <a:r>
              <a:rPr lang="tr-TR" i="1" dirty="0" err="1"/>
              <a:t>encapsulation</a:t>
            </a:r>
            <a:r>
              <a:rPr lang="tr-TR" dirty="0"/>
              <a:t>)</a:t>
            </a:r>
          </a:p>
        </p:txBody>
      </p:sp>
      <p:sp>
        <p:nvSpPr>
          <p:cNvPr id="3" name="İçerik Yer Tutucusu 2"/>
          <p:cNvSpPr>
            <a:spLocks noGrp="1"/>
          </p:cNvSpPr>
          <p:nvPr>
            <p:ph idx="1"/>
          </p:nvPr>
        </p:nvSpPr>
        <p:spPr/>
        <p:txBody>
          <a:bodyPr/>
          <a:lstStyle/>
          <a:p>
            <a:pPr marL="0" indent="0">
              <a:buNone/>
            </a:pPr>
            <a:r>
              <a:rPr lang="tr-TR" i="1" dirty="0"/>
              <a:t>Verilerin paketlenmesi </a:t>
            </a:r>
            <a:r>
              <a:rPr lang="tr-TR" dirty="0"/>
              <a:t>(</a:t>
            </a:r>
            <a:r>
              <a:rPr lang="tr-TR" i="1" dirty="0" err="1"/>
              <a:t>encapsulation</a:t>
            </a:r>
            <a:r>
              <a:rPr lang="tr-TR" dirty="0"/>
              <a:t>), kodun manipüle ettiği verilerle kodu birbirine bağlayan ve her ikisini dışarıdan gelebilecek istenmeyen etkilerden ve hatalı kullanımlardan koruyan bir programlama mekanizmasıdır. </a:t>
            </a:r>
          </a:p>
          <a:p>
            <a:pPr marL="0" indent="0">
              <a:buNone/>
            </a:pPr>
            <a:endParaRPr lang="tr-TR" dirty="0"/>
          </a:p>
          <a:p>
            <a:pPr marL="0" indent="0">
              <a:buNone/>
            </a:pPr>
            <a:r>
              <a:rPr lang="tr-TR" dirty="0"/>
              <a:t>Nesne içindeki kod, veri veya her ikisi de bu nesneye </a:t>
            </a:r>
            <a:r>
              <a:rPr lang="tr-TR" i="1" dirty="0"/>
              <a:t>özel </a:t>
            </a:r>
            <a:r>
              <a:rPr lang="tr-TR" dirty="0"/>
              <a:t>(</a:t>
            </a:r>
            <a:r>
              <a:rPr lang="tr-TR" i="1" dirty="0" err="1"/>
              <a:t>private</a:t>
            </a:r>
            <a:r>
              <a:rPr lang="tr-TR" dirty="0"/>
              <a:t>) veya </a:t>
            </a:r>
            <a:r>
              <a:rPr lang="tr-TR" i="1" dirty="0"/>
              <a:t>açık </a:t>
            </a:r>
            <a:r>
              <a:rPr lang="tr-TR" dirty="0"/>
              <a:t>(</a:t>
            </a:r>
            <a:r>
              <a:rPr lang="tr-TR" i="1" dirty="0" err="1"/>
              <a:t>public</a:t>
            </a:r>
            <a:r>
              <a:rPr lang="tr-TR" i="1" dirty="0"/>
              <a:t>) </a:t>
            </a:r>
            <a:r>
              <a:rPr lang="tr-TR" dirty="0"/>
              <a:t>olabilirler. Özel kod veya veri, sadece bu nesnenin parçaları tarafından bilinir ve erişilebilir. </a:t>
            </a:r>
          </a:p>
          <a:p>
            <a:pPr marL="0" indent="0">
              <a:buNone/>
            </a:pPr>
            <a:endParaRPr lang="tr-TR"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62</a:t>
            </a:fld>
            <a:endParaRPr lang="tr-TR"/>
          </a:p>
        </p:txBody>
      </p:sp>
    </p:spTree>
    <p:extLst>
      <p:ext uri="{BB962C8B-B14F-4D97-AF65-F5344CB8AC3E}">
        <p14:creationId xmlns:p14="http://schemas.microsoft.com/office/powerpoint/2010/main" val="1625925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Encapsulation(</a:t>
            </a:r>
            <a:r>
              <a:rPr lang="en-GB" b="1" dirty="0" err="1"/>
              <a:t>Kapsülleme</a:t>
            </a:r>
            <a:r>
              <a:rPr lang="en-GB" b="1" dirty="0"/>
              <a:t>)</a:t>
            </a:r>
            <a:endParaRPr lang="en-GB" dirty="0"/>
          </a:p>
        </p:txBody>
      </p:sp>
      <p:sp>
        <p:nvSpPr>
          <p:cNvPr id="3" name="İçerik Yer Tutucusu 2"/>
          <p:cNvSpPr>
            <a:spLocks noGrp="1"/>
          </p:cNvSpPr>
          <p:nvPr>
            <p:ph idx="1"/>
          </p:nvPr>
        </p:nvSpPr>
        <p:spPr/>
        <p:txBody>
          <a:bodyPr/>
          <a:lstStyle/>
          <a:p>
            <a:pPr marL="0" indent="0">
              <a:buNone/>
            </a:pPr>
            <a:r>
              <a:rPr lang="en-GB" dirty="0" err="1"/>
              <a:t>Sınıf</a:t>
            </a:r>
            <a:r>
              <a:rPr lang="en-GB" dirty="0"/>
              <a:t> </a:t>
            </a:r>
            <a:r>
              <a:rPr lang="en-GB" dirty="0" err="1"/>
              <a:t>içerisinde</a:t>
            </a:r>
            <a:r>
              <a:rPr lang="en-GB" dirty="0"/>
              <a:t> </a:t>
            </a:r>
            <a:r>
              <a:rPr lang="en-GB" dirty="0" err="1"/>
              <a:t>yer</a:t>
            </a:r>
            <a:r>
              <a:rPr lang="en-GB" dirty="0"/>
              <a:t> </a:t>
            </a:r>
            <a:r>
              <a:rPr lang="en-GB" dirty="0" err="1"/>
              <a:t>alan</a:t>
            </a:r>
            <a:r>
              <a:rPr lang="en-GB" dirty="0"/>
              <a:t> </a:t>
            </a:r>
            <a:r>
              <a:rPr lang="en-GB" dirty="0" err="1"/>
              <a:t>alanların</a:t>
            </a:r>
            <a:r>
              <a:rPr lang="en-GB" dirty="0"/>
              <a:t> </a:t>
            </a:r>
            <a:r>
              <a:rPr lang="en-GB" dirty="0" err="1"/>
              <a:t>sınıfın</a:t>
            </a:r>
            <a:r>
              <a:rPr lang="en-GB" dirty="0"/>
              <a:t> </a:t>
            </a:r>
            <a:r>
              <a:rPr lang="en-GB" dirty="0" err="1"/>
              <a:t>dışarından</a:t>
            </a:r>
            <a:r>
              <a:rPr lang="en-GB" dirty="0"/>
              <a:t> </a:t>
            </a:r>
            <a:r>
              <a:rPr lang="en-GB" dirty="0" err="1"/>
              <a:t>erişiminin</a:t>
            </a:r>
            <a:r>
              <a:rPr lang="en-GB" dirty="0"/>
              <a:t> </a:t>
            </a:r>
            <a:r>
              <a:rPr lang="en-GB" dirty="0" err="1"/>
              <a:t>kapatılarak</a:t>
            </a:r>
            <a:r>
              <a:rPr lang="en-GB" dirty="0"/>
              <a:t> </a:t>
            </a:r>
            <a:r>
              <a:rPr lang="en-GB" dirty="0" err="1"/>
              <a:t>kontrol</a:t>
            </a:r>
            <a:r>
              <a:rPr lang="en-GB" dirty="0"/>
              <a:t> </a:t>
            </a:r>
            <a:r>
              <a:rPr lang="en-GB" dirty="0" err="1"/>
              <a:t>altına</a:t>
            </a:r>
            <a:r>
              <a:rPr lang="en-GB" dirty="0"/>
              <a:t> </a:t>
            </a:r>
            <a:r>
              <a:rPr lang="en-GB" dirty="0" err="1"/>
              <a:t>alınmasına</a:t>
            </a:r>
            <a:r>
              <a:rPr lang="en-GB" dirty="0"/>
              <a:t> encapsulation(</a:t>
            </a:r>
            <a:r>
              <a:rPr lang="en-GB" dirty="0" err="1"/>
              <a:t>kapsülleme</a:t>
            </a:r>
            <a:r>
              <a:rPr lang="en-GB" dirty="0"/>
              <a:t>) </a:t>
            </a:r>
            <a:r>
              <a:rPr lang="en-GB" dirty="0" err="1"/>
              <a:t>diyoruz</a:t>
            </a:r>
            <a:r>
              <a:rPr lang="en-GB" dirty="0"/>
              <a:t>. </a:t>
            </a:r>
            <a:r>
              <a:rPr lang="en-GB" dirty="0" err="1"/>
              <a:t>Yukarıda</a:t>
            </a:r>
            <a:r>
              <a:rPr lang="en-GB" dirty="0"/>
              <a:t> </a:t>
            </a:r>
            <a:r>
              <a:rPr lang="en-GB" dirty="0" err="1"/>
              <a:t>verdiğimiz</a:t>
            </a:r>
            <a:r>
              <a:rPr lang="en-GB" dirty="0"/>
              <a:t> </a:t>
            </a:r>
            <a:r>
              <a:rPr lang="en-GB" dirty="0" err="1"/>
              <a:t>örneği</a:t>
            </a:r>
            <a:r>
              <a:rPr lang="en-GB" dirty="0"/>
              <a:t> </a:t>
            </a:r>
            <a:r>
              <a:rPr lang="en-GB" dirty="0" err="1"/>
              <a:t>yine</a:t>
            </a:r>
            <a:r>
              <a:rPr lang="en-GB" dirty="0"/>
              <a:t> </a:t>
            </a:r>
            <a:r>
              <a:rPr lang="en-GB" dirty="0" err="1"/>
              <a:t>ele</a:t>
            </a:r>
            <a:r>
              <a:rPr lang="en-GB" dirty="0"/>
              <a:t> </a:t>
            </a:r>
            <a:r>
              <a:rPr lang="en-GB" dirty="0" err="1"/>
              <a:t>alalım</a:t>
            </a:r>
            <a:r>
              <a:rPr lang="en-GB" dirty="0"/>
              <a:t>. Biz </a:t>
            </a:r>
            <a:r>
              <a:rPr lang="en-GB" dirty="0" err="1"/>
              <a:t>uygulamanın</a:t>
            </a:r>
            <a:r>
              <a:rPr lang="en-GB" dirty="0"/>
              <a:t> </a:t>
            </a:r>
            <a:r>
              <a:rPr lang="en-GB" dirty="0" err="1"/>
              <a:t>şimdiki</a:t>
            </a:r>
            <a:r>
              <a:rPr lang="en-GB" dirty="0"/>
              <a:t> </a:t>
            </a:r>
            <a:r>
              <a:rPr lang="en-GB" dirty="0" err="1"/>
              <a:t>haliyle</a:t>
            </a:r>
            <a:r>
              <a:rPr lang="en-GB" dirty="0"/>
              <a:t> </a:t>
            </a:r>
            <a:r>
              <a:rPr lang="en-GB" dirty="0" err="1"/>
              <a:t>yaş</a:t>
            </a:r>
            <a:r>
              <a:rPr lang="en-GB" dirty="0"/>
              <a:t> </a:t>
            </a:r>
            <a:r>
              <a:rPr lang="en-GB" dirty="0" err="1"/>
              <a:t>kısmına</a:t>
            </a:r>
            <a:r>
              <a:rPr lang="en-GB" dirty="0"/>
              <a:t> 500 </a:t>
            </a:r>
            <a:r>
              <a:rPr lang="en-GB" dirty="0" err="1"/>
              <a:t>veya</a:t>
            </a:r>
            <a:r>
              <a:rPr lang="en-GB" dirty="0"/>
              <a:t> -200 </a:t>
            </a:r>
            <a:r>
              <a:rPr lang="en-GB" dirty="0" err="1"/>
              <a:t>yazabiliriz</a:t>
            </a:r>
            <a:r>
              <a:rPr lang="en-GB" dirty="0"/>
              <a:t>. </a:t>
            </a:r>
            <a:r>
              <a:rPr lang="en-GB" dirty="0" err="1"/>
              <a:t>Fakat</a:t>
            </a:r>
            <a:r>
              <a:rPr lang="en-GB" dirty="0"/>
              <a:t> </a:t>
            </a:r>
            <a:r>
              <a:rPr lang="en-GB" dirty="0" err="1"/>
              <a:t>bu</a:t>
            </a:r>
            <a:r>
              <a:rPr lang="en-GB" dirty="0"/>
              <a:t> </a:t>
            </a:r>
            <a:r>
              <a:rPr lang="en-GB" dirty="0" err="1"/>
              <a:t>çok</a:t>
            </a:r>
            <a:r>
              <a:rPr lang="en-GB" dirty="0"/>
              <a:t> </a:t>
            </a:r>
            <a:r>
              <a:rPr lang="en-GB" dirty="0" err="1"/>
              <a:t>gerçekçi</a:t>
            </a:r>
            <a:r>
              <a:rPr lang="en-GB" dirty="0"/>
              <a:t> </a:t>
            </a:r>
            <a:r>
              <a:rPr lang="en-GB" dirty="0" err="1"/>
              <a:t>durmayacaktır</a:t>
            </a:r>
            <a:r>
              <a:rPr lang="en-GB" dirty="0"/>
              <a:t>. </a:t>
            </a:r>
            <a:r>
              <a:rPr lang="en-GB" dirty="0" err="1"/>
              <a:t>Yaş</a:t>
            </a:r>
            <a:r>
              <a:rPr lang="en-GB" dirty="0"/>
              <a:t> </a:t>
            </a:r>
            <a:r>
              <a:rPr lang="en-GB" dirty="0" err="1"/>
              <a:t>aralığını</a:t>
            </a:r>
            <a:r>
              <a:rPr lang="en-GB" dirty="0"/>
              <a:t> 0 </a:t>
            </a:r>
            <a:r>
              <a:rPr lang="en-GB" dirty="0" err="1"/>
              <a:t>ila</a:t>
            </a:r>
            <a:r>
              <a:rPr lang="en-GB" dirty="0"/>
              <a:t> 150 </a:t>
            </a:r>
            <a:r>
              <a:rPr lang="en-GB" dirty="0" err="1"/>
              <a:t>arasında</a:t>
            </a:r>
            <a:r>
              <a:rPr lang="en-GB" dirty="0"/>
              <a:t> </a:t>
            </a:r>
            <a:r>
              <a:rPr lang="en-GB" dirty="0" err="1"/>
              <a:t>kontrollü</a:t>
            </a:r>
            <a:r>
              <a:rPr lang="en-GB" dirty="0"/>
              <a:t> </a:t>
            </a:r>
            <a:r>
              <a:rPr lang="en-GB" dirty="0" err="1"/>
              <a:t>olmasını</a:t>
            </a:r>
            <a:r>
              <a:rPr lang="en-GB" dirty="0"/>
              <a:t> </a:t>
            </a:r>
            <a:r>
              <a:rPr lang="en-GB" dirty="0" err="1"/>
              <a:t>istersek</a:t>
            </a:r>
            <a:r>
              <a:rPr lang="en-GB" dirty="0"/>
              <a:t> </a:t>
            </a:r>
            <a:r>
              <a:rPr lang="en-GB" dirty="0" err="1"/>
              <a:t>aşağıdaki</a:t>
            </a:r>
            <a:r>
              <a:rPr lang="en-GB" dirty="0"/>
              <a:t> </a:t>
            </a:r>
            <a:r>
              <a:rPr lang="en-GB" dirty="0" err="1"/>
              <a:t>gibi</a:t>
            </a:r>
            <a:r>
              <a:rPr lang="en-GB" dirty="0"/>
              <a:t> </a:t>
            </a:r>
            <a:r>
              <a:rPr lang="en-GB" dirty="0" err="1"/>
              <a:t>bir</a:t>
            </a:r>
            <a:r>
              <a:rPr lang="en-GB" dirty="0"/>
              <a:t> </a:t>
            </a:r>
            <a:r>
              <a:rPr lang="en-GB" dirty="0" err="1"/>
              <a:t>kapsülleme</a:t>
            </a:r>
            <a:r>
              <a:rPr lang="en-GB" dirty="0"/>
              <a:t> </a:t>
            </a:r>
            <a:r>
              <a:rPr lang="en-GB" dirty="0" err="1"/>
              <a:t>işlemi</a:t>
            </a:r>
            <a:r>
              <a:rPr lang="en-GB" dirty="0"/>
              <a:t> </a:t>
            </a:r>
            <a:r>
              <a:rPr lang="en-GB" dirty="0" err="1"/>
              <a:t>yapmalıyız</a:t>
            </a:r>
            <a:r>
              <a:rPr lang="en-GB" dirty="0"/>
              <a:t>.</a:t>
            </a:r>
          </a:p>
          <a:p>
            <a:pPr marL="0" indent="0">
              <a:buNone/>
            </a:pPr>
            <a:br>
              <a:rPr lang="en-GB" dirty="0"/>
            </a:b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63</a:t>
            </a:fld>
            <a:endParaRPr lang="tr-TR"/>
          </a:p>
        </p:txBody>
      </p:sp>
    </p:spTree>
    <p:extLst>
      <p:ext uri="{BB962C8B-B14F-4D97-AF65-F5344CB8AC3E}">
        <p14:creationId xmlns:p14="http://schemas.microsoft.com/office/powerpoint/2010/main" val="1365691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13867"/>
          </a:xfrm>
        </p:spPr>
        <p:txBody>
          <a:bodyPr/>
          <a:lstStyle/>
          <a:p>
            <a:r>
              <a:rPr lang="tr-TR" b="1" dirty="0"/>
              <a:t>GET SET Kullanımı</a:t>
            </a:r>
            <a:endParaRPr lang="en-GB" b="1" dirty="0"/>
          </a:p>
        </p:txBody>
      </p:sp>
      <p:sp>
        <p:nvSpPr>
          <p:cNvPr id="3" name="İçerik Yer Tutucusu 2"/>
          <p:cNvSpPr>
            <a:spLocks noGrp="1"/>
          </p:cNvSpPr>
          <p:nvPr>
            <p:ph sz="half" idx="1"/>
          </p:nvPr>
        </p:nvSpPr>
        <p:spPr>
          <a:xfrm>
            <a:off x="6172200" y="1014984"/>
            <a:ext cx="5181600" cy="5184204"/>
          </a:xfrm>
        </p:spPr>
        <p:txBody>
          <a:bodyPr>
            <a:normAutofit fontScale="77500" lnSpcReduction="20000"/>
          </a:bodyPr>
          <a:lstStyle/>
          <a:p>
            <a:pPr marL="0" indent="0">
              <a:buNone/>
            </a:pPr>
            <a:r>
              <a:rPr lang="en-GB" dirty="0" err="1"/>
              <a:t>Bir</a:t>
            </a:r>
            <a:r>
              <a:rPr lang="en-GB" dirty="0"/>
              <a:t> Class </a:t>
            </a:r>
            <a:r>
              <a:rPr lang="en-GB" dirty="0" err="1"/>
              <a:t>içerisinde</a:t>
            </a:r>
            <a:r>
              <a:rPr lang="en-GB" dirty="0"/>
              <a:t> </a:t>
            </a:r>
            <a:r>
              <a:rPr lang="en-GB" dirty="0" err="1"/>
              <a:t>bulunan</a:t>
            </a:r>
            <a:r>
              <a:rPr lang="en-GB" dirty="0"/>
              <a:t> </a:t>
            </a:r>
            <a:r>
              <a:rPr lang="en-GB" dirty="0" err="1"/>
              <a:t>bazı</a:t>
            </a:r>
            <a:r>
              <a:rPr lang="en-GB" dirty="0"/>
              <a:t> </a:t>
            </a:r>
            <a:r>
              <a:rPr lang="en-GB" dirty="0" err="1"/>
              <a:t>alanlara</a:t>
            </a:r>
            <a:r>
              <a:rPr lang="en-GB" dirty="0"/>
              <a:t> her zaman </a:t>
            </a:r>
            <a:r>
              <a:rPr lang="en-GB" dirty="0" err="1"/>
              <a:t>ulaşmak</a:t>
            </a:r>
            <a:r>
              <a:rPr lang="en-GB" dirty="0"/>
              <a:t> </a:t>
            </a:r>
            <a:r>
              <a:rPr lang="en-GB" dirty="0" err="1"/>
              <a:t>gerekmez</a:t>
            </a:r>
            <a:r>
              <a:rPr lang="en-GB" dirty="0"/>
              <a:t>. </a:t>
            </a:r>
            <a:r>
              <a:rPr lang="en-GB" dirty="0" err="1"/>
              <a:t>Çünkü</a:t>
            </a:r>
            <a:r>
              <a:rPr lang="en-GB" dirty="0"/>
              <a:t> </a:t>
            </a:r>
            <a:r>
              <a:rPr lang="en-GB" dirty="0" err="1"/>
              <a:t>bir</a:t>
            </a:r>
            <a:r>
              <a:rPr lang="en-GB" dirty="0"/>
              <a:t> </a:t>
            </a:r>
            <a:r>
              <a:rPr lang="en-GB" dirty="0" err="1"/>
              <a:t>nesneyi</a:t>
            </a:r>
            <a:r>
              <a:rPr lang="en-GB" dirty="0"/>
              <a:t> </a:t>
            </a:r>
            <a:r>
              <a:rPr lang="en-GB" dirty="0" err="1"/>
              <a:t>sürekli</a:t>
            </a:r>
            <a:r>
              <a:rPr lang="en-GB" dirty="0"/>
              <a:t> </a:t>
            </a:r>
            <a:r>
              <a:rPr lang="en-GB" dirty="0" err="1"/>
              <a:t>ulaşılabilir</a:t>
            </a:r>
            <a:r>
              <a:rPr lang="en-GB" dirty="0"/>
              <a:t> hale </a:t>
            </a:r>
            <a:r>
              <a:rPr lang="en-GB" dirty="0" err="1"/>
              <a:t>getirmek</a:t>
            </a:r>
            <a:r>
              <a:rPr lang="en-GB" dirty="0"/>
              <a:t> </a:t>
            </a:r>
            <a:r>
              <a:rPr lang="en-GB" dirty="0" err="1"/>
              <a:t>bilinçsiz</a:t>
            </a:r>
            <a:r>
              <a:rPr lang="en-GB" dirty="0"/>
              <a:t> </a:t>
            </a:r>
            <a:r>
              <a:rPr lang="en-GB" dirty="0" err="1"/>
              <a:t>kullanım</a:t>
            </a:r>
            <a:r>
              <a:rPr lang="en-GB" dirty="0"/>
              <a:t>, </a:t>
            </a:r>
            <a:r>
              <a:rPr lang="en-GB" dirty="0" err="1"/>
              <a:t>veri</a:t>
            </a:r>
            <a:r>
              <a:rPr lang="en-GB" dirty="0"/>
              <a:t> </a:t>
            </a:r>
            <a:r>
              <a:rPr lang="en-GB" dirty="0" err="1"/>
              <a:t>kaybı</a:t>
            </a:r>
            <a:r>
              <a:rPr lang="en-GB" dirty="0"/>
              <a:t> </a:t>
            </a:r>
            <a:r>
              <a:rPr lang="en-GB" dirty="0" err="1"/>
              <a:t>ve</a:t>
            </a:r>
            <a:r>
              <a:rPr lang="en-GB" dirty="0"/>
              <a:t> </a:t>
            </a:r>
            <a:r>
              <a:rPr lang="en-GB" dirty="0" err="1"/>
              <a:t>güvenliği</a:t>
            </a:r>
            <a:r>
              <a:rPr lang="en-GB" dirty="0"/>
              <a:t> </a:t>
            </a:r>
            <a:r>
              <a:rPr lang="en-GB" dirty="0" err="1"/>
              <a:t>gibi</a:t>
            </a:r>
            <a:r>
              <a:rPr lang="en-GB" dirty="0"/>
              <a:t> </a:t>
            </a:r>
            <a:r>
              <a:rPr lang="en-GB" dirty="0" err="1"/>
              <a:t>sorunları</a:t>
            </a:r>
            <a:r>
              <a:rPr lang="en-GB" dirty="0"/>
              <a:t> </a:t>
            </a:r>
            <a:r>
              <a:rPr lang="en-GB" dirty="0" err="1"/>
              <a:t>ortaya</a:t>
            </a:r>
            <a:r>
              <a:rPr lang="en-GB" dirty="0"/>
              <a:t> </a:t>
            </a:r>
            <a:r>
              <a:rPr lang="en-GB" dirty="0" err="1"/>
              <a:t>çıkartır</a:t>
            </a:r>
            <a:r>
              <a:rPr lang="en-GB" dirty="0"/>
              <a:t>. </a:t>
            </a:r>
            <a:r>
              <a:rPr lang="en-GB" dirty="0" err="1"/>
              <a:t>Zaten</a:t>
            </a:r>
            <a:r>
              <a:rPr lang="en-GB" dirty="0"/>
              <a:t> </a:t>
            </a:r>
            <a:r>
              <a:rPr lang="en-GB" dirty="0" err="1"/>
              <a:t>nesneleri</a:t>
            </a:r>
            <a:r>
              <a:rPr lang="en-GB" dirty="0"/>
              <a:t> </a:t>
            </a:r>
            <a:r>
              <a:rPr lang="en-GB" dirty="0" err="1"/>
              <a:t>tanımlarken</a:t>
            </a:r>
            <a:r>
              <a:rPr lang="en-GB" dirty="0"/>
              <a:t> </a:t>
            </a:r>
            <a:r>
              <a:rPr lang="en-GB" dirty="0" err="1"/>
              <a:t>varsayılan</a:t>
            </a:r>
            <a:r>
              <a:rPr lang="en-GB" dirty="0"/>
              <a:t> </a:t>
            </a:r>
            <a:r>
              <a:rPr lang="en-GB" dirty="0" err="1"/>
              <a:t>değer</a:t>
            </a:r>
            <a:r>
              <a:rPr lang="en-GB" dirty="0"/>
              <a:t> </a:t>
            </a:r>
            <a:r>
              <a:rPr lang="en-GB" dirty="0" err="1"/>
              <a:t>olarak</a:t>
            </a:r>
            <a:r>
              <a:rPr lang="en-GB" dirty="0"/>
              <a:t> “Private” </a:t>
            </a:r>
            <a:r>
              <a:rPr lang="en-GB" dirty="0" err="1"/>
              <a:t>erişim</a:t>
            </a:r>
            <a:r>
              <a:rPr lang="en-GB" dirty="0"/>
              <a:t> </a:t>
            </a:r>
            <a:r>
              <a:rPr lang="en-GB" dirty="0" err="1"/>
              <a:t>belirleyicisi</a:t>
            </a:r>
            <a:r>
              <a:rPr lang="en-GB" dirty="0"/>
              <a:t> </a:t>
            </a:r>
            <a:r>
              <a:rPr lang="en-GB" dirty="0" err="1"/>
              <a:t>olarak</a:t>
            </a:r>
            <a:r>
              <a:rPr lang="en-GB" dirty="0"/>
              <a:t> </a:t>
            </a:r>
            <a:r>
              <a:rPr lang="en-GB" dirty="0" err="1"/>
              <a:t>tanımlanması</a:t>
            </a:r>
            <a:r>
              <a:rPr lang="en-GB" dirty="0"/>
              <a:t> da </a:t>
            </a:r>
            <a:r>
              <a:rPr lang="en-GB" dirty="0" err="1"/>
              <a:t>bu</a:t>
            </a:r>
            <a:r>
              <a:rPr lang="en-GB" dirty="0"/>
              <a:t> tip </a:t>
            </a:r>
            <a:r>
              <a:rPr lang="en-GB" dirty="0" err="1"/>
              <a:t>gerekçelerden</a:t>
            </a:r>
            <a:r>
              <a:rPr lang="en-GB" dirty="0"/>
              <a:t> </a:t>
            </a:r>
            <a:r>
              <a:rPr lang="en-GB" dirty="0" err="1"/>
              <a:t>kaynaklanır</a:t>
            </a:r>
            <a:r>
              <a:rPr lang="en-GB" dirty="0"/>
              <a:t>. “Public” </a:t>
            </a:r>
            <a:r>
              <a:rPr lang="en-GB" dirty="0" err="1"/>
              <a:t>erişim</a:t>
            </a:r>
            <a:r>
              <a:rPr lang="en-GB" dirty="0"/>
              <a:t> </a:t>
            </a:r>
            <a:r>
              <a:rPr lang="en-GB" dirty="0" err="1"/>
              <a:t>belirleyicisi</a:t>
            </a:r>
            <a:r>
              <a:rPr lang="en-GB" dirty="0"/>
              <a:t> </a:t>
            </a:r>
            <a:r>
              <a:rPr lang="en-GB" dirty="0" err="1"/>
              <a:t>ise</a:t>
            </a:r>
            <a:r>
              <a:rPr lang="en-GB" dirty="0"/>
              <a:t> </a:t>
            </a:r>
            <a:r>
              <a:rPr lang="en-GB" dirty="0" err="1"/>
              <a:t>tamamen</a:t>
            </a:r>
            <a:r>
              <a:rPr lang="en-GB" dirty="0"/>
              <a:t> </a:t>
            </a:r>
            <a:r>
              <a:rPr lang="en-GB" dirty="0" err="1"/>
              <a:t>açık</a:t>
            </a:r>
            <a:r>
              <a:rPr lang="en-GB" dirty="0"/>
              <a:t> hale </a:t>
            </a:r>
            <a:r>
              <a:rPr lang="en-GB" dirty="0" err="1"/>
              <a:t>getirir</a:t>
            </a:r>
            <a:r>
              <a:rPr lang="en-GB" dirty="0"/>
              <a:t>. </a:t>
            </a:r>
            <a:r>
              <a:rPr lang="en-GB" dirty="0" err="1"/>
              <a:t>İşte</a:t>
            </a:r>
            <a:r>
              <a:rPr lang="en-GB" dirty="0"/>
              <a:t> tam </a:t>
            </a:r>
            <a:r>
              <a:rPr lang="en-GB" dirty="0" err="1"/>
              <a:t>bu</a:t>
            </a:r>
            <a:r>
              <a:rPr lang="en-GB" dirty="0"/>
              <a:t> </a:t>
            </a:r>
            <a:r>
              <a:rPr lang="en-GB" dirty="0" err="1"/>
              <a:t>noktada</a:t>
            </a:r>
            <a:r>
              <a:rPr lang="en-GB" dirty="0"/>
              <a:t> </a:t>
            </a:r>
            <a:r>
              <a:rPr lang="en-GB" dirty="0" err="1"/>
              <a:t>nesnelerimizin</a:t>
            </a:r>
            <a:r>
              <a:rPr lang="en-GB" dirty="0"/>
              <a:t> </a:t>
            </a:r>
            <a:r>
              <a:rPr lang="en-GB" dirty="0" err="1"/>
              <a:t>erişimini</a:t>
            </a:r>
            <a:r>
              <a:rPr lang="en-GB" dirty="0"/>
              <a:t> </a:t>
            </a:r>
            <a:r>
              <a:rPr lang="en-GB" dirty="0" err="1"/>
              <a:t>yönetmek</a:t>
            </a:r>
            <a:r>
              <a:rPr lang="en-GB" dirty="0"/>
              <a:t> </a:t>
            </a:r>
            <a:r>
              <a:rPr lang="en-GB" dirty="0" err="1"/>
              <a:t>için</a:t>
            </a:r>
            <a:r>
              <a:rPr lang="en-GB" dirty="0"/>
              <a:t> “Property” </a:t>
            </a:r>
            <a:r>
              <a:rPr lang="en-GB" dirty="0" err="1"/>
              <a:t>kavramı</a:t>
            </a:r>
            <a:r>
              <a:rPr lang="en-GB" dirty="0"/>
              <a:t> </a:t>
            </a:r>
            <a:r>
              <a:rPr lang="en-GB" dirty="0" err="1"/>
              <a:t>devreye</a:t>
            </a:r>
            <a:r>
              <a:rPr lang="en-GB" dirty="0"/>
              <a:t> </a:t>
            </a:r>
            <a:r>
              <a:rPr lang="en-GB" dirty="0" err="1"/>
              <a:t>girer</a:t>
            </a:r>
            <a:r>
              <a:rPr lang="en-GB" dirty="0"/>
              <a:t>. “Property” </a:t>
            </a:r>
            <a:r>
              <a:rPr lang="en-GB" dirty="0" err="1"/>
              <a:t>yani</a:t>
            </a:r>
            <a:r>
              <a:rPr lang="en-GB" dirty="0"/>
              <a:t> </a:t>
            </a:r>
            <a:r>
              <a:rPr lang="en-GB" dirty="0" err="1"/>
              <a:t>Özellik</a:t>
            </a:r>
            <a:r>
              <a:rPr lang="en-GB" dirty="0"/>
              <a:t> </a:t>
            </a:r>
            <a:r>
              <a:rPr lang="en-GB" dirty="0" err="1"/>
              <a:t>metotları</a:t>
            </a:r>
            <a:r>
              <a:rPr lang="en-GB" dirty="0"/>
              <a:t> </a:t>
            </a:r>
            <a:r>
              <a:rPr lang="en-GB" dirty="0" err="1"/>
              <a:t>nesnelerimiz</a:t>
            </a:r>
            <a:r>
              <a:rPr lang="en-GB" dirty="0"/>
              <a:t> </a:t>
            </a:r>
            <a:r>
              <a:rPr lang="en-GB" dirty="0" err="1"/>
              <a:t>üzerinde</a:t>
            </a:r>
            <a:r>
              <a:rPr lang="en-GB" dirty="0"/>
              <a:t> </a:t>
            </a:r>
            <a:r>
              <a:rPr lang="en-GB" dirty="0" err="1"/>
              <a:t>kontrollü</a:t>
            </a:r>
            <a:r>
              <a:rPr lang="en-GB" dirty="0"/>
              <a:t> </a:t>
            </a:r>
            <a:r>
              <a:rPr lang="en-GB" dirty="0" err="1"/>
              <a:t>kullanım</a:t>
            </a:r>
            <a:r>
              <a:rPr lang="en-GB" dirty="0"/>
              <a:t> </a:t>
            </a:r>
            <a:r>
              <a:rPr lang="en-GB" dirty="0" err="1"/>
              <a:t>sağlar</a:t>
            </a:r>
            <a:r>
              <a:rPr lang="en-GB" dirty="0"/>
              <a:t>.</a:t>
            </a:r>
          </a:p>
        </p:txBody>
      </p:sp>
      <p:sp>
        <p:nvSpPr>
          <p:cNvPr id="4" name="İçerik Yer Tutucusu 3"/>
          <p:cNvSpPr>
            <a:spLocks noGrp="1"/>
          </p:cNvSpPr>
          <p:nvPr>
            <p:ph sz="half" idx="2"/>
          </p:nvPr>
        </p:nvSpPr>
        <p:spPr>
          <a:xfrm>
            <a:off x="838200" y="1078992"/>
            <a:ext cx="5181600" cy="5198777"/>
          </a:xfrm>
        </p:spPr>
        <p:txBody>
          <a:bodyPr>
            <a:normAutofit fontScale="77500" lnSpcReduction="20000"/>
          </a:bodyPr>
          <a:lstStyle/>
          <a:p>
            <a:pPr marL="0" indent="0">
              <a:buNone/>
            </a:pPr>
            <a:r>
              <a:rPr lang="en-GB" dirty="0"/>
              <a:t>C# da </a:t>
            </a:r>
            <a:r>
              <a:rPr lang="en-GB" dirty="0" err="1"/>
              <a:t>özellikleri</a:t>
            </a:r>
            <a:r>
              <a:rPr lang="en-GB" dirty="0"/>
              <a:t>, </a:t>
            </a:r>
            <a:r>
              <a:rPr lang="en-GB" dirty="0" err="1"/>
              <a:t>metotların</a:t>
            </a:r>
            <a:r>
              <a:rPr lang="en-GB" dirty="0"/>
              <a:t> </a:t>
            </a:r>
            <a:r>
              <a:rPr lang="en-GB" dirty="0" err="1"/>
              <a:t>ve</a:t>
            </a:r>
            <a:r>
              <a:rPr lang="en-GB" dirty="0"/>
              <a:t> </a:t>
            </a:r>
            <a:r>
              <a:rPr lang="en-GB" dirty="0" err="1"/>
              <a:t>sınıfların</a:t>
            </a:r>
            <a:r>
              <a:rPr lang="en-GB" dirty="0"/>
              <a:t> </a:t>
            </a:r>
            <a:r>
              <a:rPr lang="en-GB" dirty="0" err="1"/>
              <a:t>görünürlüklerini</a:t>
            </a:r>
            <a:r>
              <a:rPr lang="en-GB" dirty="0"/>
              <a:t> </a:t>
            </a:r>
            <a:r>
              <a:rPr lang="en-GB" dirty="0" err="1"/>
              <a:t>yönetmek</a:t>
            </a:r>
            <a:r>
              <a:rPr lang="en-GB" dirty="0"/>
              <a:t> </a:t>
            </a:r>
            <a:r>
              <a:rPr lang="en-GB" dirty="0" err="1"/>
              <a:t>için</a:t>
            </a:r>
            <a:r>
              <a:rPr lang="en-GB" dirty="0"/>
              <a:t> </a:t>
            </a:r>
            <a:r>
              <a:rPr lang="en-GB" dirty="0" err="1"/>
              <a:t>kullanırız</a:t>
            </a:r>
            <a:r>
              <a:rPr lang="en-GB" dirty="0"/>
              <a:t>. </a:t>
            </a:r>
            <a:r>
              <a:rPr lang="en-GB" dirty="0" err="1"/>
              <a:t>Kısaca</a:t>
            </a:r>
            <a:r>
              <a:rPr lang="en-GB" dirty="0"/>
              <a:t> </a:t>
            </a:r>
            <a:r>
              <a:rPr lang="en-GB" dirty="0" err="1"/>
              <a:t>örneklemek</a:t>
            </a:r>
            <a:r>
              <a:rPr lang="en-GB" dirty="0"/>
              <a:t> </a:t>
            </a:r>
            <a:r>
              <a:rPr lang="en-GB" dirty="0" err="1"/>
              <a:t>gerekirse</a:t>
            </a:r>
            <a:r>
              <a:rPr lang="en-GB" dirty="0"/>
              <a:t> </a:t>
            </a:r>
            <a:r>
              <a:rPr lang="en-GB" dirty="0" err="1"/>
              <a:t>bir</a:t>
            </a:r>
            <a:r>
              <a:rPr lang="en-GB" dirty="0"/>
              <a:t> </a:t>
            </a:r>
            <a:r>
              <a:rPr lang="en-GB" dirty="0" err="1"/>
              <a:t>sınıf</a:t>
            </a:r>
            <a:r>
              <a:rPr lang="en-GB" dirty="0"/>
              <a:t> </a:t>
            </a:r>
            <a:r>
              <a:rPr lang="en-GB" dirty="0" err="1"/>
              <a:t>içerisinden</a:t>
            </a:r>
            <a:r>
              <a:rPr lang="en-GB" dirty="0"/>
              <a:t> </a:t>
            </a:r>
            <a:r>
              <a:rPr lang="en-GB" dirty="0" err="1"/>
              <a:t>farklı</a:t>
            </a:r>
            <a:r>
              <a:rPr lang="en-GB" dirty="0"/>
              <a:t> </a:t>
            </a:r>
            <a:r>
              <a:rPr lang="en-GB" dirty="0" err="1"/>
              <a:t>bir</a:t>
            </a:r>
            <a:r>
              <a:rPr lang="en-GB" dirty="0"/>
              <a:t> </a:t>
            </a:r>
            <a:r>
              <a:rPr lang="en-GB" dirty="0" err="1"/>
              <a:t>sınıf</a:t>
            </a:r>
            <a:r>
              <a:rPr lang="en-GB" dirty="0"/>
              <a:t> </a:t>
            </a:r>
            <a:r>
              <a:rPr lang="en-GB" dirty="0" err="1"/>
              <a:t>içerisinde</a:t>
            </a:r>
            <a:r>
              <a:rPr lang="en-GB" dirty="0"/>
              <a:t> </a:t>
            </a:r>
            <a:r>
              <a:rPr lang="en-GB" dirty="0" err="1"/>
              <a:t>ki</a:t>
            </a:r>
            <a:r>
              <a:rPr lang="en-GB" dirty="0"/>
              <a:t> </a:t>
            </a:r>
            <a:r>
              <a:rPr lang="en-GB" dirty="0" err="1"/>
              <a:t>nesneye</a:t>
            </a:r>
            <a:r>
              <a:rPr lang="en-GB" dirty="0"/>
              <a:t> </a:t>
            </a:r>
            <a:r>
              <a:rPr lang="en-GB" dirty="0" err="1"/>
              <a:t>ulaşmak</a:t>
            </a:r>
            <a:r>
              <a:rPr lang="en-GB" dirty="0"/>
              <a:t> </a:t>
            </a:r>
            <a:r>
              <a:rPr lang="en-GB" dirty="0" err="1"/>
              <a:t>istiyorsak</a:t>
            </a:r>
            <a:r>
              <a:rPr lang="en-GB" dirty="0"/>
              <a:t> </a:t>
            </a:r>
            <a:r>
              <a:rPr lang="en-GB" dirty="0" err="1"/>
              <a:t>özellik</a:t>
            </a:r>
            <a:r>
              <a:rPr lang="en-GB" dirty="0"/>
              <a:t> </a:t>
            </a:r>
            <a:r>
              <a:rPr lang="en-GB" dirty="0" err="1"/>
              <a:t>metotlarını</a:t>
            </a:r>
            <a:r>
              <a:rPr lang="en-GB" dirty="0"/>
              <a:t> </a:t>
            </a:r>
            <a:r>
              <a:rPr lang="en-GB" dirty="0" err="1"/>
              <a:t>kullanmalıyız</a:t>
            </a:r>
            <a:r>
              <a:rPr lang="en-GB" dirty="0"/>
              <a:t>. </a:t>
            </a:r>
            <a:r>
              <a:rPr lang="en-GB" dirty="0" err="1"/>
              <a:t>Özellik</a:t>
            </a:r>
            <a:r>
              <a:rPr lang="en-GB" dirty="0"/>
              <a:t> </a:t>
            </a:r>
            <a:r>
              <a:rPr lang="en-GB" dirty="0" err="1"/>
              <a:t>metotları</a:t>
            </a:r>
            <a:r>
              <a:rPr lang="en-GB" dirty="0"/>
              <a:t> GET </a:t>
            </a:r>
            <a:r>
              <a:rPr lang="en-GB" dirty="0" err="1"/>
              <a:t>ve</a:t>
            </a:r>
            <a:r>
              <a:rPr lang="en-GB" dirty="0"/>
              <a:t> SET </a:t>
            </a:r>
            <a:r>
              <a:rPr lang="en-GB" dirty="0" err="1"/>
              <a:t>anahtar</a:t>
            </a:r>
            <a:r>
              <a:rPr lang="en-GB" dirty="0"/>
              <a:t> </a:t>
            </a:r>
            <a:r>
              <a:rPr lang="en-GB" dirty="0" err="1"/>
              <a:t>kelimesinden</a:t>
            </a:r>
            <a:r>
              <a:rPr lang="en-GB" dirty="0"/>
              <a:t> </a:t>
            </a:r>
            <a:r>
              <a:rPr lang="en-GB" dirty="0" err="1"/>
              <a:t>oluşan</a:t>
            </a:r>
            <a:r>
              <a:rPr lang="en-GB" dirty="0"/>
              <a:t> </a:t>
            </a:r>
            <a:r>
              <a:rPr lang="en-GB" dirty="0" err="1"/>
              <a:t>iki</a:t>
            </a:r>
            <a:r>
              <a:rPr lang="en-GB" dirty="0"/>
              <a:t> </a:t>
            </a:r>
            <a:r>
              <a:rPr lang="en-GB" dirty="0" err="1"/>
              <a:t>kod</a:t>
            </a:r>
            <a:r>
              <a:rPr lang="en-GB" dirty="0"/>
              <a:t> </a:t>
            </a:r>
            <a:r>
              <a:rPr lang="en-GB" dirty="0" err="1"/>
              <a:t>bloğundan</a:t>
            </a:r>
            <a:r>
              <a:rPr lang="en-GB" dirty="0"/>
              <a:t> </a:t>
            </a:r>
            <a:r>
              <a:rPr lang="en-GB" dirty="0" err="1"/>
              <a:t>oluşurlar</a:t>
            </a:r>
            <a:r>
              <a:rPr lang="en-GB" dirty="0"/>
              <a:t>. </a:t>
            </a:r>
            <a:r>
              <a:rPr lang="en-GB" b="1" dirty="0"/>
              <a:t>GET </a:t>
            </a:r>
            <a:r>
              <a:rPr lang="en-GB" b="1" dirty="0" err="1"/>
              <a:t>metodu</a:t>
            </a:r>
            <a:r>
              <a:rPr lang="en-GB" b="1" dirty="0"/>
              <a:t> </a:t>
            </a:r>
            <a:r>
              <a:rPr lang="en-GB" b="1" dirty="0" err="1"/>
              <a:t>veri</a:t>
            </a:r>
            <a:r>
              <a:rPr lang="en-GB" b="1" dirty="0"/>
              <a:t> </a:t>
            </a:r>
            <a:r>
              <a:rPr lang="en-GB" b="1" dirty="0" err="1"/>
              <a:t>okunduğu</a:t>
            </a:r>
            <a:r>
              <a:rPr lang="en-GB" b="1" dirty="0"/>
              <a:t> zaman, SET </a:t>
            </a:r>
            <a:r>
              <a:rPr lang="en-GB" b="1" dirty="0" err="1"/>
              <a:t>metodu</a:t>
            </a:r>
            <a:r>
              <a:rPr lang="en-GB" b="1" dirty="0"/>
              <a:t> </a:t>
            </a:r>
            <a:r>
              <a:rPr lang="en-GB" b="1" dirty="0" err="1"/>
              <a:t>ise</a:t>
            </a:r>
            <a:r>
              <a:rPr lang="en-GB" b="1" dirty="0"/>
              <a:t> </a:t>
            </a:r>
            <a:r>
              <a:rPr lang="en-GB" b="1" dirty="0" err="1"/>
              <a:t>veri</a:t>
            </a:r>
            <a:r>
              <a:rPr lang="en-GB" b="1" dirty="0"/>
              <a:t> </a:t>
            </a:r>
            <a:r>
              <a:rPr lang="en-GB" b="1" dirty="0" err="1"/>
              <a:t>yazıldığı</a:t>
            </a:r>
            <a:r>
              <a:rPr lang="en-GB" b="1" dirty="0"/>
              <a:t> zaman (</a:t>
            </a:r>
            <a:r>
              <a:rPr lang="en-GB" b="1" dirty="0" err="1"/>
              <a:t>yani</a:t>
            </a:r>
            <a:r>
              <a:rPr lang="en-GB" b="1" dirty="0"/>
              <a:t> </a:t>
            </a:r>
            <a:r>
              <a:rPr lang="en-GB" b="1" dirty="0" err="1"/>
              <a:t>değer</a:t>
            </a:r>
            <a:r>
              <a:rPr lang="en-GB" b="1" dirty="0"/>
              <a:t> </a:t>
            </a:r>
            <a:r>
              <a:rPr lang="en-GB" b="1" dirty="0" err="1"/>
              <a:t>ataması</a:t>
            </a:r>
            <a:r>
              <a:rPr lang="en-GB" b="1" dirty="0"/>
              <a:t> </a:t>
            </a:r>
            <a:r>
              <a:rPr lang="en-GB" b="1" dirty="0" err="1"/>
              <a:t>yapıldığı</a:t>
            </a:r>
            <a:r>
              <a:rPr lang="en-GB" b="1" dirty="0"/>
              <a:t> zaman) </a:t>
            </a:r>
            <a:r>
              <a:rPr lang="en-GB" b="1" dirty="0" err="1"/>
              <a:t>yürütülür</a:t>
            </a:r>
            <a:r>
              <a:rPr lang="en-GB" b="1" dirty="0"/>
              <a:t>. </a:t>
            </a:r>
            <a:r>
              <a:rPr lang="en-GB" dirty="0" err="1"/>
              <a:t>Özellik</a:t>
            </a:r>
            <a:r>
              <a:rPr lang="en-GB" dirty="0"/>
              <a:t> </a:t>
            </a:r>
            <a:r>
              <a:rPr lang="en-GB" dirty="0" err="1"/>
              <a:t>olarak</a:t>
            </a:r>
            <a:r>
              <a:rPr lang="en-GB" dirty="0"/>
              <a:t> </a:t>
            </a:r>
            <a:r>
              <a:rPr lang="en-GB" dirty="0" err="1"/>
              <a:t>bu</a:t>
            </a:r>
            <a:r>
              <a:rPr lang="en-GB" dirty="0"/>
              <a:t> </a:t>
            </a:r>
            <a:r>
              <a:rPr lang="en-GB" dirty="0" err="1"/>
              <a:t>iki</a:t>
            </a:r>
            <a:r>
              <a:rPr lang="en-GB" dirty="0"/>
              <a:t> </a:t>
            </a:r>
            <a:r>
              <a:rPr lang="en-GB" dirty="0" err="1"/>
              <a:t>anahtar</a:t>
            </a:r>
            <a:r>
              <a:rPr lang="en-GB" dirty="0"/>
              <a:t> </a:t>
            </a:r>
            <a:r>
              <a:rPr lang="en-GB" dirty="0" err="1"/>
              <a:t>kelimeyi</a:t>
            </a:r>
            <a:r>
              <a:rPr lang="en-GB" dirty="0"/>
              <a:t> </a:t>
            </a:r>
            <a:r>
              <a:rPr lang="en-GB" dirty="0" err="1"/>
              <a:t>aynı</a:t>
            </a:r>
            <a:r>
              <a:rPr lang="en-GB" dirty="0"/>
              <a:t> </a:t>
            </a:r>
            <a:r>
              <a:rPr lang="en-GB" dirty="0" err="1"/>
              <a:t>anda</a:t>
            </a:r>
            <a:r>
              <a:rPr lang="en-GB" dirty="0"/>
              <a:t> </a:t>
            </a:r>
            <a:r>
              <a:rPr lang="en-GB" dirty="0" err="1"/>
              <a:t>kullanabildiğimiz</a:t>
            </a:r>
            <a:r>
              <a:rPr lang="en-GB" dirty="0"/>
              <a:t> </a:t>
            </a:r>
            <a:r>
              <a:rPr lang="en-GB" dirty="0" err="1"/>
              <a:t>gibi</a:t>
            </a:r>
            <a:r>
              <a:rPr lang="en-GB" dirty="0"/>
              <a:t>, </a:t>
            </a:r>
            <a:r>
              <a:rPr lang="en-GB" dirty="0" err="1"/>
              <a:t>tek</a:t>
            </a:r>
            <a:r>
              <a:rPr lang="en-GB" dirty="0"/>
              <a:t> </a:t>
            </a:r>
            <a:r>
              <a:rPr lang="en-GB" dirty="0" err="1"/>
              <a:t>anahtar</a:t>
            </a:r>
            <a:r>
              <a:rPr lang="en-GB" dirty="0"/>
              <a:t> </a:t>
            </a:r>
            <a:r>
              <a:rPr lang="en-GB" dirty="0" err="1"/>
              <a:t>kelime</a:t>
            </a:r>
            <a:r>
              <a:rPr lang="en-GB" dirty="0"/>
              <a:t> </a:t>
            </a:r>
            <a:r>
              <a:rPr lang="en-GB" dirty="0" err="1"/>
              <a:t>ile</a:t>
            </a:r>
            <a:r>
              <a:rPr lang="en-GB" dirty="0"/>
              <a:t> de </a:t>
            </a:r>
            <a:r>
              <a:rPr lang="en-GB" dirty="0" err="1"/>
              <a:t>oluşturabiliriz</a:t>
            </a:r>
            <a:r>
              <a:rPr lang="en-GB" dirty="0"/>
              <a:t>. </a:t>
            </a:r>
            <a:r>
              <a:rPr lang="en-GB" dirty="0" err="1"/>
              <a:t>Örneğin</a:t>
            </a:r>
            <a:r>
              <a:rPr lang="en-GB" dirty="0"/>
              <a:t> </a:t>
            </a:r>
            <a:r>
              <a:rPr lang="en-GB" dirty="0" err="1"/>
              <a:t>sadece</a:t>
            </a:r>
            <a:r>
              <a:rPr lang="en-GB" dirty="0"/>
              <a:t> GET </a:t>
            </a:r>
            <a:r>
              <a:rPr lang="en-GB" dirty="0" err="1"/>
              <a:t>metodu</a:t>
            </a:r>
            <a:r>
              <a:rPr lang="en-GB" dirty="0"/>
              <a:t> </a:t>
            </a:r>
            <a:r>
              <a:rPr lang="en-GB" dirty="0" err="1"/>
              <a:t>ile</a:t>
            </a:r>
            <a:r>
              <a:rPr lang="en-GB" dirty="0"/>
              <a:t> </a:t>
            </a:r>
            <a:r>
              <a:rPr lang="en-GB" dirty="0" err="1"/>
              <a:t>oluşturduğumuz</a:t>
            </a:r>
            <a:r>
              <a:rPr lang="en-GB" dirty="0"/>
              <a:t> </a:t>
            </a:r>
            <a:r>
              <a:rPr lang="en-GB" dirty="0" err="1"/>
              <a:t>özellik</a:t>
            </a:r>
            <a:r>
              <a:rPr lang="en-GB" dirty="0"/>
              <a:t> </a:t>
            </a:r>
            <a:r>
              <a:rPr lang="en-GB" dirty="0" err="1"/>
              <a:t>sadece</a:t>
            </a:r>
            <a:r>
              <a:rPr lang="en-GB" dirty="0"/>
              <a:t> </a:t>
            </a:r>
            <a:r>
              <a:rPr lang="en-GB" dirty="0" err="1"/>
              <a:t>okunabilir</a:t>
            </a:r>
            <a:r>
              <a:rPr lang="en-GB" dirty="0"/>
              <a:t>, SET </a:t>
            </a:r>
            <a:r>
              <a:rPr lang="en-GB" dirty="0" err="1"/>
              <a:t>metodu</a:t>
            </a:r>
            <a:r>
              <a:rPr lang="en-GB" dirty="0"/>
              <a:t> </a:t>
            </a:r>
            <a:r>
              <a:rPr lang="en-GB" dirty="0" err="1"/>
              <a:t>ile</a:t>
            </a:r>
            <a:r>
              <a:rPr lang="en-GB" dirty="0"/>
              <a:t> </a:t>
            </a:r>
            <a:r>
              <a:rPr lang="en-GB" dirty="0" err="1"/>
              <a:t>oluşturduğumuz</a:t>
            </a:r>
            <a:r>
              <a:rPr lang="en-GB" dirty="0"/>
              <a:t> </a:t>
            </a:r>
            <a:r>
              <a:rPr lang="en-GB" dirty="0" err="1"/>
              <a:t>özellik</a:t>
            </a:r>
            <a:r>
              <a:rPr lang="en-GB" dirty="0"/>
              <a:t> </a:t>
            </a:r>
            <a:r>
              <a:rPr lang="en-GB" dirty="0" err="1"/>
              <a:t>ise</a:t>
            </a:r>
            <a:r>
              <a:rPr lang="en-GB" dirty="0"/>
              <a:t> </a:t>
            </a:r>
            <a:r>
              <a:rPr lang="en-GB" dirty="0" err="1"/>
              <a:t>sadece</a:t>
            </a:r>
            <a:r>
              <a:rPr lang="en-GB" dirty="0"/>
              <a:t> </a:t>
            </a:r>
            <a:r>
              <a:rPr lang="en-GB" dirty="0" err="1"/>
              <a:t>yazılabilir</a:t>
            </a:r>
            <a:r>
              <a:rPr lang="en-GB" dirty="0"/>
              <a:t> </a:t>
            </a:r>
            <a:r>
              <a:rPr lang="en-GB" dirty="0" err="1"/>
              <a:t>bir</a:t>
            </a:r>
            <a:r>
              <a:rPr lang="en-GB" dirty="0"/>
              <a:t> </a:t>
            </a:r>
            <a:r>
              <a:rPr lang="en-GB" dirty="0" err="1"/>
              <a:t>hal</a:t>
            </a:r>
            <a:r>
              <a:rPr lang="en-GB" dirty="0"/>
              <a:t> </a:t>
            </a:r>
            <a:r>
              <a:rPr lang="en-GB" dirty="0" err="1"/>
              <a:t>alır</a:t>
            </a:r>
            <a:r>
              <a:rPr lang="en-GB" dirty="0"/>
              <a:t>. Her </a:t>
            </a:r>
            <a:r>
              <a:rPr lang="en-GB" dirty="0" err="1"/>
              <a:t>iki</a:t>
            </a:r>
            <a:r>
              <a:rPr lang="en-GB" dirty="0"/>
              <a:t> </a:t>
            </a:r>
            <a:r>
              <a:rPr lang="en-GB" dirty="0" err="1"/>
              <a:t>anahtar</a:t>
            </a:r>
            <a:r>
              <a:rPr lang="en-GB" dirty="0"/>
              <a:t> </a:t>
            </a:r>
            <a:r>
              <a:rPr lang="en-GB" dirty="0" err="1"/>
              <a:t>kelimeyle</a:t>
            </a:r>
            <a:r>
              <a:rPr lang="en-GB" dirty="0"/>
              <a:t> </a:t>
            </a:r>
            <a:r>
              <a:rPr lang="en-GB" dirty="0" err="1"/>
              <a:t>oluşturduğumuz</a:t>
            </a:r>
            <a:r>
              <a:rPr lang="en-GB" dirty="0"/>
              <a:t> </a:t>
            </a:r>
            <a:r>
              <a:rPr lang="en-GB" dirty="0" err="1"/>
              <a:t>özellik</a:t>
            </a:r>
            <a:r>
              <a:rPr lang="en-GB" dirty="0"/>
              <a:t> </a:t>
            </a:r>
            <a:r>
              <a:rPr lang="en-GB" dirty="0" err="1"/>
              <a:t>ise</a:t>
            </a:r>
            <a:r>
              <a:rPr lang="en-GB" dirty="0"/>
              <a:t> hem </a:t>
            </a:r>
            <a:r>
              <a:rPr lang="en-GB" dirty="0" err="1"/>
              <a:t>okunabilir</a:t>
            </a:r>
            <a:r>
              <a:rPr lang="en-GB" dirty="0"/>
              <a:t> hem de </a:t>
            </a:r>
            <a:r>
              <a:rPr lang="en-GB" dirty="0" err="1"/>
              <a:t>yazılabilir</a:t>
            </a:r>
            <a:r>
              <a:rPr lang="en-GB" dirty="0"/>
              <a:t> </a:t>
            </a:r>
            <a:r>
              <a:rPr lang="en-GB" dirty="0" err="1"/>
              <a:t>özelliğe</a:t>
            </a:r>
            <a:r>
              <a:rPr lang="en-GB" dirty="0"/>
              <a:t> </a:t>
            </a:r>
            <a:r>
              <a:rPr lang="en-GB" dirty="0" err="1"/>
              <a:t>dönüşür</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64</a:t>
            </a:fld>
            <a:endParaRPr lang="tr-TR"/>
          </a:p>
        </p:txBody>
      </p:sp>
    </p:spTree>
    <p:extLst>
      <p:ext uri="{BB962C8B-B14F-4D97-AF65-F5344CB8AC3E}">
        <p14:creationId xmlns:p14="http://schemas.microsoft.com/office/powerpoint/2010/main" val="1834096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lstStyle/>
          <a:p>
            <a:r>
              <a:rPr lang="en-GB" b="1" dirty="0"/>
              <a:t>Encapsulation(</a:t>
            </a:r>
            <a:r>
              <a:rPr lang="en-GB" b="1" dirty="0" err="1"/>
              <a:t>Kapsülleme</a:t>
            </a:r>
            <a:r>
              <a:rPr lang="en-GB" b="1" dirty="0"/>
              <a:t>)</a:t>
            </a:r>
            <a:endParaRPr lang="en-GB" dirty="0"/>
          </a:p>
        </p:txBody>
      </p:sp>
      <p:sp>
        <p:nvSpPr>
          <p:cNvPr id="7" name="İçerik Yer Tutucusu 6"/>
          <p:cNvSpPr>
            <a:spLocks noGrp="1"/>
          </p:cNvSpPr>
          <p:nvPr>
            <p:ph sz="half" idx="1"/>
          </p:nvPr>
        </p:nvSpPr>
        <p:spPr/>
        <p:txBody>
          <a:bodyPr>
            <a:noAutofit/>
          </a:bodyPr>
          <a:lstStyle/>
          <a:p>
            <a:pPr marL="0" indent="0">
              <a:buNone/>
            </a:pPr>
            <a:r>
              <a:rPr lang="en-GB" sz="2200" dirty="0" err="1"/>
              <a:t>Artık</a:t>
            </a:r>
            <a:r>
              <a:rPr lang="en-GB" sz="2200" dirty="0"/>
              <a:t> </a:t>
            </a:r>
            <a:r>
              <a:rPr lang="en-GB" sz="2200" dirty="0" err="1"/>
              <a:t>yaş</a:t>
            </a:r>
            <a:r>
              <a:rPr lang="en-GB" sz="2200" dirty="0"/>
              <a:t> </a:t>
            </a:r>
            <a:r>
              <a:rPr lang="en-GB" sz="2200" dirty="0" err="1"/>
              <a:t>değerini</a:t>
            </a:r>
            <a:r>
              <a:rPr lang="en-GB" sz="2200" dirty="0"/>
              <a:t> 0 </a:t>
            </a:r>
            <a:r>
              <a:rPr lang="en-GB" sz="2200" dirty="0" err="1"/>
              <a:t>ve</a:t>
            </a:r>
            <a:r>
              <a:rPr lang="en-GB" sz="2200" dirty="0"/>
              <a:t> 150 </a:t>
            </a:r>
            <a:r>
              <a:rPr lang="en-GB" sz="2200" dirty="0" err="1"/>
              <a:t>arasında</a:t>
            </a:r>
            <a:r>
              <a:rPr lang="en-GB" sz="2200" dirty="0"/>
              <a:t> </a:t>
            </a:r>
            <a:r>
              <a:rPr lang="en-GB" sz="2200" dirty="0" err="1"/>
              <a:t>kapsülleme</a:t>
            </a:r>
            <a:r>
              <a:rPr lang="en-GB" sz="2200" dirty="0"/>
              <a:t> </a:t>
            </a:r>
            <a:r>
              <a:rPr lang="en-GB" sz="2200" dirty="0" err="1"/>
              <a:t>sayesinde</a:t>
            </a:r>
            <a:r>
              <a:rPr lang="en-GB" sz="2200" dirty="0"/>
              <a:t> </a:t>
            </a:r>
            <a:r>
              <a:rPr lang="en-GB" sz="2200" dirty="0" err="1"/>
              <a:t>kontrol</a:t>
            </a:r>
            <a:r>
              <a:rPr lang="en-GB" sz="2200" dirty="0"/>
              <a:t> </a:t>
            </a:r>
            <a:r>
              <a:rPr lang="en-GB" sz="2200" dirty="0" err="1"/>
              <a:t>altına</a:t>
            </a:r>
            <a:r>
              <a:rPr lang="en-GB" sz="2200" dirty="0"/>
              <a:t> </a:t>
            </a:r>
            <a:r>
              <a:rPr lang="en-GB" sz="2200" dirty="0" err="1"/>
              <a:t>almış</a:t>
            </a:r>
            <a:r>
              <a:rPr lang="en-GB" sz="2200" dirty="0"/>
              <a:t> </a:t>
            </a:r>
            <a:r>
              <a:rPr lang="en-GB" sz="2200" dirty="0" err="1"/>
              <a:t>olduk</a:t>
            </a:r>
            <a:r>
              <a:rPr lang="en-GB" sz="2200" dirty="0"/>
              <a:t>. Bu </a:t>
            </a:r>
            <a:r>
              <a:rPr lang="en-GB" sz="2200" dirty="0" err="1"/>
              <a:t>gibi</a:t>
            </a:r>
            <a:r>
              <a:rPr lang="en-GB" sz="2200" dirty="0"/>
              <a:t> </a:t>
            </a:r>
            <a:r>
              <a:rPr lang="en-GB" sz="2200" dirty="0" err="1"/>
              <a:t>durumlar</a:t>
            </a:r>
            <a:r>
              <a:rPr lang="en-GB" sz="2200" dirty="0"/>
              <a:t> </a:t>
            </a:r>
            <a:r>
              <a:rPr lang="en-GB" sz="2200" dirty="0" err="1"/>
              <a:t>altında</a:t>
            </a:r>
            <a:r>
              <a:rPr lang="en-GB" sz="2200" dirty="0"/>
              <a:t> encapsulation(</a:t>
            </a:r>
            <a:r>
              <a:rPr lang="en-GB" sz="2200" dirty="0" err="1"/>
              <a:t>kapsülleme</a:t>
            </a:r>
            <a:r>
              <a:rPr lang="en-GB" sz="2200" dirty="0"/>
              <a:t>) </a:t>
            </a:r>
            <a:r>
              <a:rPr lang="en-GB" sz="2200" dirty="0" err="1"/>
              <a:t>kolaylık</a:t>
            </a:r>
            <a:r>
              <a:rPr lang="en-GB" sz="2200" dirty="0"/>
              <a:t> </a:t>
            </a:r>
            <a:r>
              <a:rPr lang="en-GB" sz="2200" dirty="0" err="1"/>
              <a:t>sağlamış</a:t>
            </a:r>
            <a:r>
              <a:rPr lang="en-GB" sz="2200" dirty="0"/>
              <a:t> </a:t>
            </a:r>
            <a:r>
              <a:rPr lang="en-GB" sz="2200" dirty="0" err="1"/>
              <a:t>olsa</a:t>
            </a:r>
            <a:r>
              <a:rPr lang="en-GB" sz="2200" dirty="0"/>
              <a:t> da </a:t>
            </a:r>
            <a:r>
              <a:rPr lang="en-GB" sz="2200" dirty="0" err="1"/>
              <a:t>temiz</a:t>
            </a:r>
            <a:r>
              <a:rPr lang="en-GB" sz="2200" dirty="0"/>
              <a:t> </a:t>
            </a:r>
            <a:r>
              <a:rPr lang="en-GB" sz="2200" dirty="0" err="1"/>
              <a:t>ve</a:t>
            </a:r>
            <a:r>
              <a:rPr lang="en-GB" sz="2200" dirty="0"/>
              <a:t> </a:t>
            </a:r>
            <a:r>
              <a:rPr lang="en-GB" sz="2200" dirty="0" err="1"/>
              <a:t>okunabilir</a:t>
            </a:r>
            <a:r>
              <a:rPr lang="en-GB" sz="2200" dirty="0"/>
              <a:t> </a:t>
            </a:r>
            <a:r>
              <a:rPr lang="en-GB" sz="2200" dirty="0" err="1"/>
              <a:t>bir</a:t>
            </a:r>
            <a:r>
              <a:rPr lang="en-GB" sz="2200" dirty="0"/>
              <a:t> </a:t>
            </a:r>
            <a:r>
              <a:rPr lang="en-GB" sz="2200" dirty="0" err="1"/>
              <a:t>kod</a:t>
            </a:r>
            <a:r>
              <a:rPr lang="en-GB" sz="2200" dirty="0"/>
              <a:t> </a:t>
            </a:r>
            <a:r>
              <a:rPr lang="en-GB" sz="2200" dirty="0" err="1"/>
              <a:t>açısından</a:t>
            </a:r>
            <a:r>
              <a:rPr lang="en-GB" sz="2200" dirty="0"/>
              <a:t> </a:t>
            </a:r>
            <a:r>
              <a:rPr lang="en-GB" sz="2200" dirty="0" err="1"/>
              <a:t>kendi</a:t>
            </a:r>
            <a:r>
              <a:rPr lang="en-GB" sz="2200" dirty="0"/>
              <a:t> </a:t>
            </a:r>
            <a:r>
              <a:rPr lang="en-GB" sz="2200" dirty="0" err="1"/>
              <a:t>fikrime</a:t>
            </a:r>
            <a:r>
              <a:rPr lang="en-GB" sz="2200" dirty="0"/>
              <a:t> </a:t>
            </a:r>
            <a:r>
              <a:rPr lang="en-GB" sz="2200" dirty="0" err="1"/>
              <a:t>göre</a:t>
            </a:r>
            <a:r>
              <a:rPr lang="en-GB" sz="2200" dirty="0"/>
              <a:t> </a:t>
            </a:r>
            <a:r>
              <a:rPr lang="en-GB" sz="2200" dirty="0" err="1"/>
              <a:t>eksikleri</a:t>
            </a:r>
            <a:r>
              <a:rPr lang="en-GB" sz="2200" dirty="0"/>
              <a:t> </a:t>
            </a:r>
            <a:r>
              <a:rPr lang="en-GB" sz="2200" dirty="0" err="1"/>
              <a:t>bulunuyor</a:t>
            </a:r>
            <a:r>
              <a:rPr lang="en-GB" sz="2200" dirty="0"/>
              <a:t>. Bu </a:t>
            </a:r>
            <a:r>
              <a:rPr lang="en-GB" sz="2200" dirty="0" err="1"/>
              <a:t>gibi</a:t>
            </a:r>
            <a:r>
              <a:rPr lang="en-GB" sz="2200" dirty="0"/>
              <a:t> </a:t>
            </a:r>
            <a:r>
              <a:rPr lang="en-GB" sz="2200" dirty="0" err="1"/>
              <a:t>validasyon</a:t>
            </a:r>
            <a:r>
              <a:rPr lang="en-GB" sz="2200" dirty="0"/>
              <a:t> </a:t>
            </a:r>
            <a:r>
              <a:rPr lang="en-GB" sz="2200" dirty="0" err="1"/>
              <a:t>işlemleri</a:t>
            </a:r>
            <a:r>
              <a:rPr lang="en-GB" sz="2200" dirty="0"/>
              <a:t> </a:t>
            </a:r>
            <a:r>
              <a:rPr lang="en-GB" sz="2200" dirty="0" err="1"/>
              <a:t>için</a:t>
            </a:r>
            <a:r>
              <a:rPr lang="en-GB" sz="2200" dirty="0"/>
              <a:t> </a:t>
            </a:r>
            <a:r>
              <a:rPr lang="en-GB" sz="2200" dirty="0" err="1"/>
              <a:t>farklı</a:t>
            </a:r>
            <a:r>
              <a:rPr lang="en-GB" sz="2200" dirty="0"/>
              <a:t> </a:t>
            </a:r>
            <a:r>
              <a:rPr lang="en-GB" sz="2200" dirty="0" err="1"/>
              <a:t>araçlar</a:t>
            </a:r>
            <a:r>
              <a:rPr lang="en-GB" sz="2200" dirty="0"/>
              <a:t> </a:t>
            </a:r>
            <a:r>
              <a:rPr lang="en-GB" sz="2200" dirty="0" err="1"/>
              <a:t>veya</a:t>
            </a:r>
            <a:r>
              <a:rPr lang="en-GB" sz="2200" dirty="0"/>
              <a:t> </a:t>
            </a:r>
            <a:r>
              <a:rPr lang="en-GB" sz="2200" dirty="0" err="1"/>
              <a:t>sınıflar</a:t>
            </a:r>
            <a:r>
              <a:rPr lang="en-GB" sz="2200" dirty="0"/>
              <a:t> </a:t>
            </a:r>
            <a:r>
              <a:rPr lang="en-GB" sz="2200" dirty="0" err="1"/>
              <a:t>kullanmamız</a:t>
            </a:r>
            <a:r>
              <a:rPr lang="en-GB" sz="2200" dirty="0"/>
              <a:t> </a:t>
            </a:r>
            <a:r>
              <a:rPr lang="en-GB" sz="2200" dirty="0" err="1"/>
              <a:t>kodumuzun</a:t>
            </a:r>
            <a:r>
              <a:rPr lang="en-GB" sz="2200" dirty="0"/>
              <a:t> </a:t>
            </a:r>
            <a:r>
              <a:rPr lang="en-GB" sz="2200" dirty="0" err="1"/>
              <a:t>okunabilirliği</a:t>
            </a:r>
            <a:r>
              <a:rPr lang="en-GB" sz="2200" dirty="0"/>
              <a:t> </a:t>
            </a:r>
            <a:r>
              <a:rPr lang="en-GB" sz="2200" dirty="0" err="1"/>
              <a:t>açısından</a:t>
            </a:r>
            <a:r>
              <a:rPr lang="en-GB" sz="2200" dirty="0"/>
              <a:t> </a:t>
            </a:r>
            <a:r>
              <a:rPr lang="en-GB" sz="2200" dirty="0" err="1"/>
              <a:t>daha</a:t>
            </a:r>
            <a:r>
              <a:rPr lang="en-GB" sz="2200" dirty="0"/>
              <a:t> </a:t>
            </a:r>
            <a:r>
              <a:rPr lang="en-GB" sz="2200" dirty="0" err="1"/>
              <a:t>iyi</a:t>
            </a:r>
            <a:r>
              <a:rPr lang="en-GB" sz="2200" dirty="0"/>
              <a:t> </a:t>
            </a:r>
            <a:r>
              <a:rPr lang="en-GB" sz="2200" dirty="0" err="1"/>
              <a:t>olacaktır</a:t>
            </a:r>
            <a:r>
              <a:rPr lang="en-GB" sz="2200" dirty="0"/>
              <a:t>. </a:t>
            </a:r>
            <a:r>
              <a:rPr lang="en-GB" sz="2200" dirty="0" err="1"/>
              <a:t>Fakat</a:t>
            </a:r>
            <a:r>
              <a:rPr lang="en-GB" sz="2200" dirty="0"/>
              <a:t> </a:t>
            </a:r>
            <a:r>
              <a:rPr lang="en-GB" sz="2200" dirty="0" err="1"/>
              <a:t>üst</a:t>
            </a:r>
            <a:r>
              <a:rPr lang="en-GB" sz="2200" dirty="0"/>
              <a:t> </a:t>
            </a:r>
            <a:r>
              <a:rPr lang="en-GB" sz="2200" dirty="0" err="1"/>
              <a:t>kısımda</a:t>
            </a:r>
            <a:r>
              <a:rPr lang="en-GB" sz="2200" dirty="0"/>
              <a:t> da </a:t>
            </a:r>
            <a:r>
              <a:rPr lang="en-GB" sz="2200" dirty="0" err="1"/>
              <a:t>belirttiğim</a:t>
            </a:r>
            <a:r>
              <a:rPr lang="en-GB" sz="2200" dirty="0"/>
              <a:t> </a:t>
            </a:r>
            <a:r>
              <a:rPr lang="en-GB" sz="2200" dirty="0" err="1"/>
              <a:t>gibi</a:t>
            </a:r>
            <a:r>
              <a:rPr lang="en-GB" sz="2200" dirty="0"/>
              <a:t> son </a:t>
            </a:r>
            <a:r>
              <a:rPr lang="en-GB" sz="2200" dirty="0" err="1"/>
              <a:t>birkaç</a:t>
            </a:r>
            <a:r>
              <a:rPr lang="en-GB" sz="2200" dirty="0"/>
              <a:t> </a:t>
            </a:r>
            <a:r>
              <a:rPr lang="en-GB" sz="2200" dirty="0" err="1"/>
              <a:t>cümle</a:t>
            </a:r>
            <a:r>
              <a:rPr lang="en-GB" sz="2200" dirty="0"/>
              <a:t> </a:t>
            </a:r>
            <a:r>
              <a:rPr lang="en-GB" sz="2200" dirty="0" err="1"/>
              <a:t>kendi</a:t>
            </a:r>
            <a:r>
              <a:rPr lang="en-GB" sz="2200" dirty="0"/>
              <a:t> </a:t>
            </a:r>
            <a:r>
              <a:rPr lang="en-GB" sz="2200" dirty="0" err="1"/>
              <a:t>görüşüme</a:t>
            </a:r>
            <a:r>
              <a:rPr lang="en-GB" sz="2200" dirty="0"/>
              <a:t> </a:t>
            </a:r>
            <a:r>
              <a:rPr lang="en-GB" sz="2200" dirty="0" err="1"/>
              <a:t>göre</a:t>
            </a:r>
            <a:r>
              <a:rPr lang="en-GB" sz="2200" dirty="0"/>
              <a:t> </a:t>
            </a:r>
            <a:r>
              <a:rPr lang="en-GB" sz="2200" dirty="0" err="1"/>
              <a:t>olan</a:t>
            </a:r>
            <a:r>
              <a:rPr lang="en-GB" sz="2200" dirty="0"/>
              <a:t> </a:t>
            </a:r>
            <a:r>
              <a:rPr lang="en-GB" sz="2200" dirty="0" err="1"/>
              <a:t>durumlar</a:t>
            </a:r>
            <a:r>
              <a:rPr lang="en-GB" sz="2200" dirty="0"/>
              <a:t>, </a:t>
            </a:r>
            <a:r>
              <a:rPr lang="en-GB" sz="2200" dirty="0" err="1"/>
              <a:t>öyle</a:t>
            </a:r>
            <a:r>
              <a:rPr lang="en-GB" sz="2200" dirty="0"/>
              <a:t> </a:t>
            </a:r>
            <a:r>
              <a:rPr lang="en-GB" sz="2200" dirty="0" err="1"/>
              <a:t>veya</a:t>
            </a:r>
            <a:r>
              <a:rPr lang="en-GB" sz="2200" dirty="0"/>
              <a:t> </a:t>
            </a:r>
            <a:r>
              <a:rPr lang="en-GB" sz="2200" dirty="0" err="1"/>
              <a:t>böyle</a:t>
            </a:r>
            <a:r>
              <a:rPr lang="en-GB" sz="2200" dirty="0"/>
              <a:t> </a:t>
            </a:r>
            <a:r>
              <a:rPr lang="en-GB" sz="2200" dirty="0" err="1"/>
              <a:t>yapmanız</a:t>
            </a:r>
            <a:r>
              <a:rPr lang="en-GB" sz="2200" dirty="0"/>
              <a:t> </a:t>
            </a:r>
            <a:r>
              <a:rPr lang="en-GB" sz="2200" dirty="0" err="1"/>
              <a:t>arasında</a:t>
            </a:r>
            <a:r>
              <a:rPr lang="en-GB" sz="2200" dirty="0"/>
              <a:t> </a:t>
            </a:r>
            <a:r>
              <a:rPr lang="en-GB" sz="2200" dirty="0" err="1"/>
              <a:t>sonuç</a:t>
            </a:r>
            <a:r>
              <a:rPr lang="en-GB" sz="2200" dirty="0"/>
              <a:t> </a:t>
            </a:r>
            <a:r>
              <a:rPr lang="en-GB" sz="2200" dirty="0" err="1"/>
              <a:t>olarak</a:t>
            </a:r>
            <a:r>
              <a:rPr lang="en-GB" sz="2200" dirty="0"/>
              <a:t> </a:t>
            </a:r>
            <a:r>
              <a:rPr lang="en-GB" sz="2200" dirty="0" err="1"/>
              <a:t>fark</a:t>
            </a:r>
            <a:r>
              <a:rPr lang="en-GB" sz="2200" dirty="0"/>
              <a:t> </a:t>
            </a:r>
            <a:r>
              <a:rPr lang="en-GB" sz="2200" dirty="0" err="1"/>
              <a:t>olmayacaktır</a:t>
            </a:r>
            <a:r>
              <a:rPr lang="en-GB" sz="2200"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65</a:t>
            </a:fld>
            <a:endParaRPr lang="tr-TR"/>
          </a:p>
        </p:txBody>
      </p:sp>
      <p:pic>
        <p:nvPicPr>
          <p:cNvPr id="16388" name="Picture 4" descr="https://miro.medium.com/max/1072/1*lS7e4vDvKWQPdOd5PGHQ5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9567" y="1825625"/>
            <a:ext cx="398686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4872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a:t>Erişim</a:t>
            </a:r>
            <a:endParaRPr lang="en-GB" dirty="0"/>
          </a:p>
        </p:txBody>
      </p:sp>
      <p:sp>
        <p:nvSpPr>
          <p:cNvPr id="8" name="İçerik Yer Tutucusu 7"/>
          <p:cNvSpPr>
            <a:spLocks noGrp="1"/>
          </p:cNvSpPr>
          <p:nvPr>
            <p:ph idx="1"/>
          </p:nvPr>
        </p:nvSpPr>
        <p:spPr/>
        <p:txBody>
          <a:bodyPr/>
          <a:lstStyle/>
          <a:p>
            <a:r>
              <a:rPr lang="en-GB" b="1" dirty="0"/>
              <a:t>Private:</a:t>
            </a:r>
            <a:r>
              <a:rPr lang="en-GB" dirty="0"/>
              <a:t> </a:t>
            </a:r>
            <a:r>
              <a:rPr lang="en-GB" dirty="0" err="1"/>
              <a:t>Sadece</a:t>
            </a:r>
            <a:r>
              <a:rPr lang="en-GB" dirty="0"/>
              <a:t> </a:t>
            </a:r>
            <a:r>
              <a:rPr lang="en-GB" dirty="0" err="1"/>
              <a:t>tanımlandığı</a:t>
            </a:r>
            <a:r>
              <a:rPr lang="en-GB" dirty="0"/>
              <a:t> </a:t>
            </a:r>
            <a:r>
              <a:rPr lang="en-GB" dirty="0" err="1"/>
              <a:t>sınıf</a:t>
            </a:r>
            <a:r>
              <a:rPr lang="en-GB" dirty="0"/>
              <a:t> </a:t>
            </a:r>
            <a:r>
              <a:rPr lang="en-GB" dirty="0" err="1"/>
              <a:t>içerisinden</a:t>
            </a:r>
            <a:r>
              <a:rPr lang="en-GB" dirty="0"/>
              <a:t> </a:t>
            </a:r>
            <a:r>
              <a:rPr lang="en-GB" dirty="0" err="1"/>
              <a:t>erişilebilir</a:t>
            </a:r>
            <a:r>
              <a:rPr lang="en-GB" dirty="0"/>
              <a:t>. </a:t>
            </a:r>
            <a:r>
              <a:rPr lang="en-GB" i="1" dirty="0"/>
              <a:t>(</a:t>
            </a:r>
            <a:r>
              <a:rPr lang="en-GB" i="1" dirty="0" err="1"/>
              <a:t>Kalıtım</a:t>
            </a:r>
            <a:r>
              <a:rPr lang="en-GB" i="1" dirty="0"/>
              <a:t> </a:t>
            </a:r>
            <a:r>
              <a:rPr lang="en-GB" i="1" dirty="0" err="1"/>
              <a:t>ile</a:t>
            </a:r>
            <a:r>
              <a:rPr lang="en-GB" i="1" dirty="0"/>
              <a:t> </a:t>
            </a:r>
            <a:r>
              <a:rPr lang="en-GB" i="1" dirty="0" err="1"/>
              <a:t>aktarılmaz</a:t>
            </a:r>
            <a:r>
              <a:rPr lang="en-GB" i="1" dirty="0"/>
              <a:t>.)</a:t>
            </a:r>
            <a:endParaRPr lang="en-GB" dirty="0"/>
          </a:p>
          <a:p>
            <a:r>
              <a:rPr lang="en-GB" b="1" dirty="0"/>
              <a:t>Public:</a:t>
            </a:r>
            <a:r>
              <a:rPr lang="en-GB" dirty="0"/>
              <a:t> Her </a:t>
            </a:r>
            <a:r>
              <a:rPr lang="en-GB" dirty="0" err="1"/>
              <a:t>yerden</a:t>
            </a:r>
            <a:r>
              <a:rPr lang="en-GB" dirty="0"/>
              <a:t> </a:t>
            </a:r>
            <a:r>
              <a:rPr lang="en-GB" dirty="0" err="1"/>
              <a:t>erişilebilir</a:t>
            </a:r>
            <a:r>
              <a:rPr lang="en-GB" dirty="0"/>
              <a:t>. </a:t>
            </a:r>
            <a:r>
              <a:rPr lang="en-GB" i="1" dirty="0"/>
              <a:t>(</a:t>
            </a:r>
            <a:r>
              <a:rPr lang="en-GB" i="1" dirty="0" err="1"/>
              <a:t>Kalıtım</a:t>
            </a:r>
            <a:r>
              <a:rPr lang="en-GB" i="1" dirty="0"/>
              <a:t> </a:t>
            </a:r>
            <a:r>
              <a:rPr lang="en-GB" i="1" dirty="0" err="1"/>
              <a:t>ile</a:t>
            </a:r>
            <a:r>
              <a:rPr lang="en-GB" i="1" dirty="0"/>
              <a:t> </a:t>
            </a:r>
            <a:r>
              <a:rPr lang="en-GB" i="1" dirty="0" err="1"/>
              <a:t>aktarılır</a:t>
            </a:r>
            <a:r>
              <a:rPr lang="en-GB" i="1" dirty="0"/>
              <a:t>.)</a:t>
            </a:r>
            <a:endParaRPr lang="en-GB" dirty="0"/>
          </a:p>
          <a:p>
            <a:r>
              <a:rPr lang="en-GB" b="1" dirty="0"/>
              <a:t>Internal:</a:t>
            </a:r>
            <a:r>
              <a:rPr lang="en-GB" dirty="0"/>
              <a:t> </a:t>
            </a:r>
            <a:r>
              <a:rPr lang="en-GB" dirty="0" err="1"/>
              <a:t>Sadece</a:t>
            </a:r>
            <a:r>
              <a:rPr lang="en-GB" dirty="0"/>
              <a:t> </a:t>
            </a:r>
            <a:r>
              <a:rPr lang="en-GB" dirty="0" err="1"/>
              <a:t>bulunduğu</a:t>
            </a:r>
            <a:r>
              <a:rPr lang="en-GB" dirty="0"/>
              <a:t> </a:t>
            </a:r>
            <a:r>
              <a:rPr lang="en-GB" dirty="0" err="1"/>
              <a:t>projede</a:t>
            </a:r>
            <a:r>
              <a:rPr lang="en-GB" dirty="0"/>
              <a:t> </a:t>
            </a:r>
            <a:r>
              <a:rPr lang="en-GB" dirty="0" err="1"/>
              <a:t>erişilebilir</a:t>
            </a:r>
            <a:r>
              <a:rPr lang="en-GB" dirty="0"/>
              <a:t>. </a:t>
            </a:r>
            <a:r>
              <a:rPr lang="en-GB" i="1" dirty="0"/>
              <a:t>(</a:t>
            </a:r>
            <a:r>
              <a:rPr lang="en-GB" i="1" dirty="0" err="1"/>
              <a:t>Kalıtım</a:t>
            </a:r>
            <a:r>
              <a:rPr lang="en-GB" i="1" dirty="0"/>
              <a:t> </a:t>
            </a:r>
            <a:r>
              <a:rPr lang="en-GB" i="1" dirty="0" err="1"/>
              <a:t>ile</a:t>
            </a:r>
            <a:r>
              <a:rPr lang="en-GB" i="1" dirty="0"/>
              <a:t> </a:t>
            </a:r>
            <a:r>
              <a:rPr lang="en-GB" i="1" dirty="0" err="1"/>
              <a:t>aktarılır</a:t>
            </a:r>
            <a:r>
              <a:rPr lang="en-GB" i="1" dirty="0"/>
              <a:t>.)</a:t>
            </a:r>
            <a:endParaRPr lang="en-GB" dirty="0"/>
          </a:p>
          <a:p>
            <a:r>
              <a:rPr lang="en-GB" b="1" dirty="0"/>
              <a:t>Protected:</a:t>
            </a:r>
            <a:r>
              <a:rPr lang="en-GB" dirty="0"/>
              <a:t> </a:t>
            </a:r>
            <a:r>
              <a:rPr lang="en-GB" dirty="0" err="1"/>
              <a:t>Tanımlandığı</a:t>
            </a:r>
            <a:r>
              <a:rPr lang="en-GB" dirty="0"/>
              <a:t> </a:t>
            </a:r>
            <a:r>
              <a:rPr lang="en-GB" dirty="0" err="1"/>
              <a:t>sınıfta</a:t>
            </a:r>
            <a:r>
              <a:rPr lang="en-GB" dirty="0"/>
              <a:t> </a:t>
            </a:r>
            <a:r>
              <a:rPr lang="en-GB" dirty="0" err="1"/>
              <a:t>ve</a:t>
            </a:r>
            <a:r>
              <a:rPr lang="en-GB" dirty="0"/>
              <a:t> o </a:t>
            </a:r>
            <a:r>
              <a:rPr lang="en-GB" dirty="0" err="1"/>
              <a:t>sınıfı</a:t>
            </a:r>
            <a:r>
              <a:rPr lang="en-GB" dirty="0"/>
              <a:t> </a:t>
            </a:r>
            <a:r>
              <a:rPr lang="en-GB" dirty="0" err="1"/>
              <a:t>miras</a:t>
            </a:r>
            <a:r>
              <a:rPr lang="en-GB" dirty="0"/>
              <a:t> </a:t>
            </a:r>
            <a:r>
              <a:rPr lang="en-GB" i="1" dirty="0"/>
              <a:t>(</a:t>
            </a:r>
            <a:r>
              <a:rPr lang="en-GB" i="1" dirty="0" err="1"/>
              <a:t>kalıtım</a:t>
            </a:r>
            <a:r>
              <a:rPr lang="en-GB" i="1" dirty="0"/>
              <a:t>)</a:t>
            </a:r>
            <a:r>
              <a:rPr lang="en-GB" dirty="0"/>
              <a:t> </a:t>
            </a:r>
            <a:r>
              <a:rPr lang="en-GB" dirty="0" err="1"/>
              <a:t>alan</a:t>
            </a:r>
            <a:r>
              <a:rPr lang="en-GB" dirty="0"/>
              <a:t> </a:t>
            </a:r>
            <a:r>
              <a:rPr lang="en-GB" dirty="0" err="1"/>
              <a:t>sınıflardan</a:t>
            </a:r>
            <a:r>
              <a:rPr lang="en-GB" dirty="0"/>
              <a:t> </a:t>
            </a:r>
            <a:r>
              <a:rPr lang="en-GB" dirty="0" err="1"/>
              <a:t>erişilebilir</a:t>
            </a:r>
            <a:r>
              <a:rPr lang="en-GB" dirty="0"/>
              <a:t>. </a:t>
            </a:r>
            <a:r>
              <a:rPr lang="en-GB" i="1" dirty="0"/>
              <a:t>(</a:t>
            </a:r>
            <a:r>
              <a:rPr lang="en-GB" i="1" dirty="0" err="1"/>
              <a:t>Kalıtım</a:t>
            </a:r>
            <a:r>
              <a:rPr lang="en-GB" i="1" dirty="0"/>
              <a:t> </a:t>
            </a:r>
            <a:r>
              <a:rPr lang="en-GB" i="1" dirty="0" err="1"/>
              <a:t>ile</a:t>
            </a:r>
            <a:r>
              <a:rPr lang="en-GB" i="1" dirty="0"/>
              <a:t> </a:t>
            </a:r>
            <a:r>
              <a:rPr lang="en-GB" i="1" dirty="0" err="1"/>
              <a:t>aktarılır</a:t>
            </a:r>
            <a:r>
              <a:rPr lang="en-GB" i="1" dirty="0"/>
              <a:t>.)</a:t>
            </a:r>
            <a:endParaRPr lang="en-GB" dirty="0"/>
          </a:p>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66</a:t>
            </a:fld>
            <a:endParaRPr lang="tr-TR"/>
          </a:p>
        </p:txBody>
      </p:sp>
    </p:spTree>
    <p:extLst>
      <p:ext uri="{BB962C8B-B14F-4D97-AF65-F5344CB8AC3E}">
        <p14:creationId xmlns:p14="http://schemas.microsoft.com/office/powerpoint/2010/main" val="3091108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Kalıtım (</a:t>
            </a:r>
            <a:r>
              <a:rPr lang="tr-TR" dirty="0" err="1"/>
              <a:t>inharitance</a:t>
            </a:r>
            <a:r>
              <a:rPr lang="tr-TR" dirty="0"/>
              <a:t>)</a:t>
            </a:r>
          </a:p>
        </p:txBody>
      </p:sp>
      <p:sp>
        <p:nvSpPr>
          <p:cNvPr id="3" name="İçerik Yer Tutucusu 2"/>
          <p:cNvSpPr>
            <a:spLocks noGrp="1"/>
          </p:cNvSpPr>
          <p:nvPr>
            <p:ph idx="1"/>
          </p:nvPr>
        </p:nvSpPr>
        <p:spPr/>
        <p:txBody>
          <a:bodyPr>
            <a:normAutofit fontScale="85000" lnSpcReduction="10000"/>
          </a:bodyPr>
          <a:lstStyle/>
          <a:p>
            <a:pPr marL="0" indent="0">
              <a:buNone/>
            </a:pPr>
            <a:r>
              <a:rPr lang="tr-TR" dirty="0"/>
              <a:t>Kalıtım (</a:t>
            </a:r>
            <a:r>
              <a:rPr lang="tr-TR" i="1" dirty="0" err="1"/>
              <a:t>inheritance</a:t>
            </a:r>
            <a:r>
              <a:rPr lang="tr-TR" dirty="0"/>
              <a:t>), bir nesnenin diğer bir nesnenin özelliklerini miras olarak almasını sağlayan bir yöntemdir. Kalıtım, hiyerarşik sınıflandırma kavramını destekler. Bilgiler hiyerarşik (yani, yukarıdan aşağıya doğru) sınıflandırma sayesinde yönetilebilir kılınır. </a:t>
            </a:r>
          </a:p>
          <a:p>
            <a:pPr marL="0" indent="0">
              <a:buNone/>
            </a:pPr>
            <a:r>
              <a:rPr lang="tr-TR" dirty="0"/>
              <a:t>Örneğin, kırmızı tatlı elma, </a:t>
            </a:r>
            <a:r>
              <a:rPr lang="tr-TR" i="1" dirty="0"/>
              <a:t>elma </a:t>
            </a:r>
            <a:r>
              <a:rPr lang="tr-TR" dirty="0"/>
              <a:t>sınıflandırmasının bir parçasıdır. Elma, </a:t>
            </a:r>
            <a:r>
              <a:rPr lang="tr-TR" i="1" dirty="0"/>
              <a:t>meyve </a:t>
            </a:r>
            <a:r>
              <a:rPr lang="tr-TR" dirty="0"/>
              <a:t>sınıfının bir parçasıdır. Meyve ise daha büyük bir sınıf olan </a:t>
            </a:r>
            <a:r>
              <a:rPr lang="tr-TR" i="1" dirty="0"/>
              <a:t>yiyecek </a:t>
            </a:r>
            <a:r>
              <a:rPr lang="tr-TR" dirty="0"/>
              <a:t>sınıfının altında yer alır. Yani, </a:t>
            </a:r>
            <a:r>
              <a:rPr lang="tr-TR" i="1" dirty="0"/>
              <a:t>yiyecek </a:t>
            </a:r>
            <a:r>
              <a:rPr lang="tr-TR" dirty="0"/>
              <a:t>sınıfı, aynı zamanda mantıksal olarak kendisinin bir alt sınıfı olan meyve sınıfına da uygulanabilecek belirli özelliklere (yenilebilir, besleyici vs.) sahiptir. Bu özelliklere ek olarak, </a:t>
            </a:r>
            <a:r>
              <a:rPr lang="tr-TR" i="1" dirty="0"/>
              <a:t>meyve </a:t>
            </a:r>
            <a:r>
              <a:rPr lang="tr-TR" dirty="0"/>
              <a:t>sınıfının da kendisini diğer sınıflardan ayırt eden, kendisine özgü özellikleri (sulu, tatlı vs.) vardır. </a:t>
            </a:r>
            <a:r>
              <a:rPr lang="tr-TR" i="1" dirty="0"/>
              <a:t>Elma </a:t>
            </a:r>
            <a:r>
              <a:rPr lang="tr-TR" dirty="0"/>
              <a:t>sınıfı bu tür özelliklerden elmaya özgü olanları (ağaçta yetişir, tropik meyve değildir vs.) tanımlar. Kırmızı Tatlı elma bu durumda, kendisinden önce gelen tüm sınıfların tüm özelliklerini kalıtım yoluyla devralacaktır ve bu özelliklerden sadece kendisini eşsiz kılanları tanımlayacaktır. </a:t>
            </a:r>
          </a:p>
        </p:txBody>
      </p:sp>
      <p:sp>
        <p:nvSpPr>
          <p:cNvPr id="5" name="Slayt Numarası Yer Tutucusu 4"/>
          <p:cNvSpPr>
            <a:spLocks noGrp="1"/>
          </p:cNvSpPr>
          <p:nvPr>
            <p:ph type="sldNum" sz="quarter" idx="12"/>
          </p:nvPr>
        </p:nvSpPr>
        <p:spPr/>
        <p:txBody>
          <a:bodyPr/>
          <a:lstStyle/>
          <a:p>
            <a:fld id="{BD87420C-1E70-483F-8A05-9C7600E4E905}" type="slidenum">
              <a:rPr lang="tr-TR" smtClean="0"/>
              <a:t>67</a:t>
            </a:fld>
            <a:endParaRPr lang="tr-TR"/>
          </a:p>
        </p:txBody>
      </p:sp>
    </p:spTree>
    <p:extLst>
      <p:ext uri="{BB962C8B-B14F-4D97-AF65-F5344CB8AC3E}">
        <p14:creationId xmlns:p14="http://schemas.microsoft.com/office/powerpoint/2010/main" val="3759117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Unvan 10"/>
          <p:cNvSpPr>
            <a:spLocks noGrp="1"/>
          </p:cNvSpPr>
          <p:nvPr>
            <p:ph type="title"/>
          </p:nvPr>
        </p:nvSpPr>
        <p:spPr/>
        <p:txBody>
          <a:bodyPr/>
          <a:lstStyle/>
          <a:p>
            <a:r>
              <a:rPr lang="tr-TR" dirty="0"/>
              <a:t>Kalıtım (</a:t>
            </a:r>
            <a:r>
              <a:rPr lang="tr-TR" dirty="0" err="1"/>
              <a:t>inharitance</a:t>
            </a:r>
            <a:r>
              <a:rPr lang="tr-TR" dirty="0"/>
              <a:t>)</a:t>
            </a:r>
            <a:endParaRPr lang="en-GB" dirty="0"/>
          </a:p>
        </p:txBody>
      </p:sp>
      <p:sp>
        <p:nvSpPr>
          <p:cNvPr id="12" name="İçerik Yer Tutucusu 11"/>
          <p:cNvSpPr>
            <a:spLocks noGrp="1"/>
          </p:cNvSpPr>
          <p:nvPr>
            <p:ph sz="half" idx="1"/>
          </p:nvPr>
        </p:nvSpPr>
        <p:spPr>
          <a:xfrm>
            <a:off x="838200" y="1344168"/>
            <a:ext cx="5544312" cy="4832795"/>
          </a:xfrm>
        </p:spPr>
        <p:txBody>
          <a:bodyPr>
            <a:noAutofit/>
          </a:bodyPr>
          <a:lstStyle/>
          <a:p>
            <a:pPr marL="0" indent="0">
              <a:lnSpc>
                <a:spcPct val="120000"/>
              </a:lnSpc>
              <a:buNone/>
            </a:pPr>
            <a:r>
              <a:rPr lang="en-GB" sz="2000" dirty="0" err="1"/>
              <a:t>Kalıtım</a:t>
            </a:r>
            <a:r>
              <a:rPr lang="en-GB" sz="2000" dirty="0"/>
              <a:t> </a:t>
            </a:r>
            <a:r>
              <a:rPr lang="en-GB" sz="2000" dirty="0" err="1"/>
              <a:t>bir</a:t>
            </a:r>
            <a:r>
              <a:rPr lang="en-GB" sz="2000" dirty="0"/>
              <a:t> </a:t>
            </a:r>
            <a:r>
              <a:rPr lang="en-GB" sz="2000" dirty="0" err="1"/>
              <a:t>sınıfın</a:t>
            </a:r>
            <a:r>
              <a:rPr lang="en-GB" sz="2000" dirty="0"/>
              <a:t> </a:t>
            </a:r>
            <a:r>
              <a:rPr lang="en-GB" sz="2000" dirty="0" err="1"/>
              <a:t>bir</a:t>
            </a:r>
            <a:r>
              <a:rPr lang="en-GB" sz="2000" dirty="0"/>
              <a:t> </a:t>
            </a:r>
            <a:r>
              <a:rPr lang="en-GB" sz="2000" dirty="0" err="1"/>
              <a:t>üst</a:t>
            </a:r>
            <a:r>
              <a:rPr lang="en-GB" sz="2000" dirty="0"/>
              <a:t> </a:t>
            </a:r>
            <a:r>
              <a:rPr lang="en-GB" sz="2000" dirty="0" err="1"/>
              <a:t>sınıftan</a:t>
            </a:r>
            <a:r>
              <a:rPr lang="en-GB" sz="2000" dirty="0"/>
              <a:t> </a:t>
            </a:r>
            <a:r>
              <a:rPr lang="en-GB" sz="2000" dirty="0" err="1"/>
              <a:t>miras</a:t>
            </a:r>
            <a:r>
              <a:rPr lang="en-GB" sz="2000" dirty="0"/>
              <a:t> </a:t>
            </a:r>
            <a:r>
              <a:rPr lang="en-GB" sz="2000" dirty="0" err="1"/>
              <a:t>almasına</a:t>
            </a:r>
            <a:r>
              <a:rPr lang="en-GB" sz="2000" dirty="0"/>
              <a:t> </a:t>
            </a:r>
            <a:r>
              <a:rPr lang="en-GB" sz="2000" dirty="0" err="1"/>
              <a:t>denir</a:t>
            </a:r>
            <a:r>
              <a:rPr lang="en-GB" sz="2000" dirty="0"/>
              <a:t>. </a:t>
            </a:r>
            <a:r>
              <a:rPr lang="en-GB" sz="2000" dirty="0" err="1"/>
              <a:t>Adından</a:t>
            </a:r>
            <a:r>
              <a:rPr lang="en-GB" sz="2000" dirty="0"/>
              <a:t> da </a:t>
            </a:r>
            <a:r>
              <a:rPr lang="en-GB" sz="2000" dirty="0" err="1"/>
              <a:t>anlaşılacağı</a:t>
            </a:r>
            <a:r>
              <a:rPr lang="en-GB" sz="2000" dirty="0"/>
              <a:t> </a:t>
            </a:r>
            <a:r>
              <a:rPr lang="en-GB" sz="2000" dirty="0" err="1"/>
              <a:t>üzere</a:t>
            </a:r>
            <a:r>
              <a:rPr lang="en-GB" sz="2000" dirty="0"/>
              <a:t> </a:t>
            </a:r>
            <a:r>
              <a:rPr lang="en-GB" sz="2000" dirty="0" err="1"/>
              <a:t>üst</a:t>
            </a:r>
            <a:r>
              <a:rPr lang="en-GB" sz="2000" dirty="0"/>
              <a:t> </a:t>
            </a:r>
            <a:r>
              <a:rPr lang="en-GB" sz="2000" dirty="0" err="1"/>
              <a:t>sınıfın</a:t>
            </a:r>
            <a:r>
              <a:rPr lang="en-GB" sz="2000" dirty="0"/>
              <a:t> </a:t>
            </a:r>
            <a:r>
              <a:rPr lang="en-GB" sz="2000" dirty="0" err="1"/>
              <a:t>bütün</a:t>
            </a:r>
            <a:r>
              <a:rPr lang="en-GB" sz="2000" dirty="0"/>
              <a:t> </a:t>
            </a:r>
            <a:r>
              <a:rPr lang="en-GB" sz="2000" dirty="0" err="1"/>
              <a:t>özellikleri</a:t>
            </a:r>
            <a:r>
              <a:rPr lang="en-GB" sz="2000" dirty="0"/>
              <a:t> </a:t>
            </a:r>
            <a:r>
              <a:rPr lang="en-GB" sz="2000" dirty="0" err="1"/>
              <a:t>miras</a:t>
            </a:r>
            <a:r>
              <a:rPr lang="en-GB" sz="2000" dirty="0"/>
              <a:t> </a:t>
            </a:r>
            <a:r>
              <a:rPr lang="en-GB" sz="2000" dirty="0" err="1"/>
              <a:t>alan</a:t>
            </a:r>
            <a:r>
              <a:rPr lang="en-GB" sz="2000" dirty="0"/>
              <a:t> </a:t>
            </a:r>
            <a:r>
              <a:rPr lang="en-GB" sz="2000" dirty="0" err="1"/>
              <a:t>sınıfa</a:t>
            </a:r>
            <a:r>
              <a:rPr lang="en-GB" sz="2000" dirty="0"/>
              <a:t> </a:t>
            </a:r>
            <a:r>
              <a:rPr lang="en-GB" sz="2000" dirty="0" err="1"/>
              <a:t>aktarılır</a:t>
            </a:r>
            <a:r>
              <a:rPr lang="en-GB" sz="2000" dirty="0"/>
              <a:t>. </a:t>
            </a:r>
            <a:r>
              <a:rPr lang="en-GB" sz="2000" dirty="0" err="1"/>
              <a:t>Günümüzde</a:t>
            </a:r>
            <a:r>
              <a:rPr lang="en-GB" sz="2000" dirty="0"/>
              <a:t> </a:t>
            </a:r>
            <a:r>
              <a:rPr lang="en-GB" sz="2000" dirty="0" err="1"/>
              <a:t>birçok</a:t>
            </a:r>
            <a:r>
              <a:rPr lang="en-GB" sz="2000" dirty="0"/>
              <a:t> </a:t>
            </a:r>
            <a:r>
              <a:rPr lang="en-GB" sz="2000" dirty="0" err="1"/>
              <a:t>programlama</a:t>
            </a:r>
            <a:r>
              <a:rPr lang="en-GB" sz="2000" dirty="0"/>
              <a:t> </a:t>
            </a:r>
            <a:r>
              <a:rPr lang="en-GB" sz="2000" dirty="0" err="1"/>
              <a:t>dili</a:t>
            </a:r>
            <a:r>
              <a:rPr lang="en-GB" sz="2000" dirty="0"/>
              <a:t> </a:t>
            </a:r>
            <a:r>
              <a:rPr lang="en-GB" sz="2000" dirty="0" err="1"/>
              <a:t>kafa</a:t>
            </a:r>
            <a:r>
              <a:rPr lang="en-GB" sz="2000" dirty="0"/>
              <a:t> </a:t>
            </a:r>
            <a:r>
              <a:rPr lang="en-GB" sz="2000" dirty="0" err="1"/>
              <a:t>karışıklığı</a:t>
            </a:r>
            <a:r>
              <a:rPr lang="en-GB" sz="2000" dirty="0"/>
              <a:t> </a:t>
            </a:r>
            <a:r>
              <a:rPr lang="en-GB" sz="2000" dirty="0" err="1"/>
              <a:t>olmaması</a:t>
            </a:r>
            <a:r>
              <a:rPr lang="en-GB" sz="2000" dirty="0"/>
              <a:t> </a:t>
            </a:r>
            <a:r>
              <a:rPr lang="en-GB" sz="2000" dirty="0" err="1"/>
              <a:t>için</a:t>
            </a:r>
            <a:r>
              <a:rPr lang="en-GB" sz="2000" dirty="0"/>
              <a:t> </a:t>
            </a:r>
            <a:r>
              <a:rPr lang="en-GB" sz="2000" dirty="0" err="1"/>
              <a:t>sadece</a:t>
            </a:r>
            <a:r>
              <a:rPr lang="en-GB" sz="2000" dirty="0"/>
              <a:t> </a:t>
            </a:r>
            <a:r>
              <a:rPr lang="en-GB" sz="2000" dirty="0" err="1"/>
              <a:t>tekli</a:t>
            </a:r>
            <a:r>
              <a:rPr lang="en-GB" sz="2000" dirty="0"/>
              <a:t> </a:t>
            </a:r>
            <a:r>
              <a:rPr lang="en-GB" sz="2000" dirty="0" err="1"/>
              <a:t>kalıtıma</a:t>
            </a:r>
            <a:r>
              <a:rPr lang="en-GB" sz="2000" dirty="0"/>
              <a:t> </a:t>
            </a:r>
            <a:r>
              <a:rPr lang="en-GB" sz="2000" dirty="0" err="1"/>
              <a:t>izin</a:t>
            </a:r>
            <a:r>
              <a:rPr lang="en-GB" sz="2000" dirty="0"/>
              <a:t> </a:t>
            </a:r>
            <a:r>
              <a:rPr lang="en-GB" sz="2000" dirty="0" err="1"/>
              <a:t>vermektedir</a:t>
            </a:r>
            <a:r>
              <a:rPr lang="en-GB" sz="2000" dirty="0"/>
              <a:t>, </a:t>
            </a:r>
            <a:r>
              <a:rPr lang="en-GB" sz="2000" dirty="0" err="1"/>
              <a:t>c#’da</a:t>
            </a:r>
            <a:r>
              <a:rPr lang="en-GB" sz="2000" dirty="0"/>
              <a:t> </a:t>
            </a:r>
            <a:r>
              <a:rPr lang="en-GB" sz="2000" dirty="0" err="1"/>
              <a:t>tekli</a:t>
            </a:r>
            <a:r>
              <a:rPr lang="en-GB" sz="2000" dirty="0"/>
              <a:t> </a:t>
            </a:r>
            <a:r>
              <a:rPr lang="en-GB" sz="2000" dirty="0" err="1"/>
              <a:t>kalıtıma</a:t>
            </a:r>
            <a:r>
              <a:rPr lang="en-GB" sz="2000" dirty="0"/>
              <a:t> </a:t>
            </a:r>
            <a:r>
              <a:rPr lang="en-GB" sz="2000" dirty="0" err="1"/>
              <a:t>izin</a:t>
            </a:r>
            <a:r>
              <a:rPr lang="en-GB" sz="2000" dirty="0"/>
              <a:t> </a:t>
            </a:r>
            <a:r>
              <a:rPr lang="en-GB" sz="2000" dirty="0" err="1"/>
              <a:t>veren</a:t>
            </a:r>
            <a:r>
              <a:rPr lang="en-GB" sz="2000" dirty="0"/>
              <a:t> </a:t>
            </a:r>
            <a:r>
              <a:rPr lang="en-GB" sz="2000" dirty="0" err="1"/>
              <a:t>dillerden</a:t>
            </a:r>
            <a:r>
              <a:rPr lang="en-GB" sz="2000" dirty="0"/>
              <a:t> </a:t>
            </a:r>
            <a:r>
              <a:rPr lang="en-GB" sz="2000" dirty="0" err="1"/>
              <a:t>birisidir</a:t>
            </a:r>
            <a:r>
              <a:rPr lang="en-GB" sz="2000" dirty="0"/>
              <a:t>.</a:t>
            </a:r>
          </a:p>
          <a:p>
            <a:pPr marL="0" indent="0">
              <a:lnSpc>
                <a:spcPct val="120000"/>
              </a:lnSpc>
              <a:buNone/>
            </a:pPr>
            <a:r>
              <a:rPr lang="en-GB" sz="2000" dirty="0" err="1"/>
              <a:t>Öncelikle</a:t>
            </a:r>
            <a:r>
              <a:rPr lang="en-GB" sz="2000" dirty="0"/>
              <a:t> </a:t>
            </a:r>
            <a:r>
              <a:rPr lang="en-GB" sz="2000" dirty="0" err="1"/>
              <a:t>canlılar</a:t>
            </a:r>
            <a:r>
              <a:rPr lang="en-GB" sz="2000" dirty="0"/>
              <a:t> </a:t>
            </a:r>
            <a:r>
              <a:rPr lang="en-GB" sz="2000" dirty="0" err="1"/>
              <a:t>adlı</a:t>
            </a:r>
            <a:r>
              <a:rPr lang="en-GB" sz="2000" dirty="0"/>
              <a:t> </a:t>
            </a:r>
            <a:r>
              <a:rPr lang="en-GB" sz="2000" dirty="0" err="1"/>
              <a:t>üst</a:t>
            </a:r>
            <a:r>
              <a:rPr lang="en-GB" sz="2000" dirty="0"/>
              <a:t> </a:t>
            </a:r>
            <a:r>
              <a:rPr lang="en-GB" sz="2000" dirty="0" err="1"/>
              <a:t>bir</a:t>
            </a:r>
            <a:r>
              <a:rPr lang="en-GB" sz="2000" dirty="0"/>
              <a:t> </a:t>
            </a:r>
            <a:r>
              <a:rPr lang="en-GB" sz="2000" dirty="0" err="1"/>
              <a:t>sınıf</a:t>
            </a:r>
            <a:r>
              <a:rPr lang="en-GB" sz="2000" dirty="0"/>
              <a:t> </a:t>
            </a:r>
            <a:r>
              <a:rPr lang="en-GB" sz="2000" dirty="0" err="1"/>
              <a:t>oluşturup</a:t>
            </a:r>
            <a:r>
              <a:rPr lang="en-GB" sz="2000" dirty="0"/>
              <a:t> </a:t>
            </a:r>
            <a:r>
              <a:rPr lang="en-GB" sz="2000" dirty="0" err="1"/>
              <a:t>altına</a:t>
            </a:r>
            <a:r>
              <a:rPr lang="en-GB" sz="2000" dirty="0"/>
              <a:t> </a:t>
            </a:r>
            <a:r>
              <a:rPr lang="en-GB" sz="2000" dirty="0" err="1"/>
              <a:t>bitkiler</a:t>
            </a:r>
            <a:r>
              <a:rPr lang="en-GB" sz="2000" dirty="0"/>
              <a:t> </a:t>
            </a:r>
            <a:r>
              <a:rPr lang="en-GB" sz="2000" dirty="0" err="1"/>
              <a:t>ve</a:t>
            </a:r>
            <a:r>
              <a:rPr lang="en-GB" sz="2000" dirty="0"/>
              <a:t> </a:t>
            </a:r>
            <a:r>
              <a:rPr lang="en-GB" sz="2000" dirty="0" err="1"/>
              <a:t>hayvanlar</a:t>
            </a:r>
            <a:r>
              <a:rPr lang="en-GB" sz="2000" dirty="0"/>
              <a:t> </a:t>
            </a:r>
            <a:r>
              <a:rPr lang="en-GB" sz="2000" dirty="0" err="1"/>
              <a:t>adlı</a:t>
            </a:r>
            <a:r>
              <a:rPr lang="en-GB" sz="2000" dirty="0"/>
              <a:t> </a:t>
            </a:r>
            <a:r>
              <a:rPr lang="en-GB" sz="2000" dirty="0" err="1"/>
              <a:t>iki</a:t>
            </a:r>
            <a:r>
              <a:rPr lang="en-GB" sz="2000" dirty="0"/>
              <a:t> </a:t>
            </a:r>
            <a:r>
              <a:rPr lang="en-GB" sz="2000" dirty="0" err="1"/>
              <a:t>tane</a:t>
            </a:r>
            <a:r>
              <a:rPr lang="en-GB" sz="2000" dirty="0"/>
              <a:t> </a:t>
            </a:r>
            <a:r>
              <a:rPr lang="en-GB" sz="2000" dirty="0" err="1"/>
              <a:t>daha</a:t>
            </a:r>
            <a:r>
              <a:rPr lang="en-GB" sz="2000" dirty="0"/>
              <a:t> </a:t>
            </a:r>
            <a:r>
              <a:rPr lang="en-GB" sz="2000" dirty="0" err="1"/>
              <a:t>sınıf</a:t>
            </a:r>
            <a:r>
              <a:rPr lang="en-GB" sz="2000" dirty="0"/>
              <a:t> </a:t>
            </a:r>
            <a:r>
              <a:rPr lang="en-GB" sz="2000" dirty="0" err="1"/>
              <a:t>oluşturalım</a:t>
            </a:r>
            <a:r>
              <a:rPr lang="en-GB" sz="2000" dirty="0"/>
              <a:t>. </a:t>
            </a:r>
            <a:r>
              <a:rPr lang="en-GB" sz="2000" dirty="0" err="1"/>
              <a:t>Daha</a:t>
            </a:r>
            <a:r>
              <a:rPr lang="en-GB" sz="2000" dirty="0"/>
              <a:t> </a:t>
            </a:r>
            <a:r>
              <a:rPr lang="en-GB" sz="2000" dirty="0" err="1"/>
              <a:t>sonra</a:t>
            </a:r>
            <a:r>
              <a:rPr lang="en-GB" sz="2000" dirty="0"/>
              <a:t> </a:t>
            </a:r>
            <a:r>
              <a:rPr lang="en-GB" sz="2000" dirty="0" err="1"/>
              <a:t>ise</a:t>
            </a:r>
            <a:r>
              <a:rPr lang="en-GB" sz="2000" dirty="0"/>
              <a:t> </a:t>
            </a:r>
            <a:r>
              <a:rPr lang="en-GB" sz="2000" dirty="0" err="1"/>
              <a:t>hayvanlardan</a:t>
            </a:r>
            <a:r>
              <a:rPr lang="en-GB" sz="2000" dirty="0"/>
              <a:t> </a:t>
            </a:r>
            <a:r>
              <a:rPr lang="en-GB" sz="2000" dirty="0" err="1"/>
              <a:t>miras</a:t>
            </a:r>
            <a:r>
              <a:rPr lang="en-GB" sz="2000" dirty="0"/>
              <a:t> </a:t>
            </a:r>
            <a:r>
              <a:rPr lang="en-GB" sz="2000" dirty="0" err="1"/>
              <a:t>alan</a:t>
            </a:r>
            <a:r>
              <a:rPr lang="en-GB" sz="2000" dirty="0"/>
              <a:t> </a:t>
            </a:r>
            <a:r>
              <a:rPr lang="en-GB" sz="2000" dirty="0" err="1"/>
              <a:t>maymun</a:t>
            </a:r>
            <a:r>
              <a:rPr lang="en-GB" sz="2000" dirty="0"/>
              <a:t>, </a:t>
            </a:r>
            <a:r>
              <a:rPr lang="en-GB" sz="2000" dirty="0" err="1"/>
              <a:t>ördek</a:t>
            </a:r>
            <a:r>
              <a:rPr lang="en-GB" sz="2000" dirty="0"/>
              <a:t> </a:t>
            </a:r>
            <a:r>
              <a:rPr lang="en-GB" sz="2000" dirty="0" err="1"/>
              <a:t>ve</a:t>
            </a:r>
            <a:r>
              <a:rPr lang="en-GB" sz="2000" dirty="0"/>
              <a:t> </a:t>
            </a:r>
            <a:r>
              <a:rPr lang="en-GB" sz="2000" dirty="0" err="1"/>
              <a:t>kus</a:t>
            </a:r>
            <a:r>
              <a:rPr lang="en-GB" sz="2000" dirty="0"/>
              <a:t> </a:t>
            </a:r>
            <a:r>
              <a:rPr lang="en-GB" sz="2000" dirty="0" err="1"/>
              <a:t>sınıfını</a:t>
            </a:r>
            <a:r>
              <a:rPr lang="en-GB" sz="2000" dirty="0"/>
              <a:t>; </a:t>
            </a:r>
            <a:r>
              <a:rPr lang="en-GB" sz="2000" dirty="0" err="1"/>
              <a:t>bitkilerden</a:t>
            </a:r>
            <a:r>
              <a:rPr lang="en-GB" sz="2000" dirty="0"/>
              <a:t> </a:t>
            </a:r>
            <a:r>
              <a:rPr lang="en-GB" sz="2000" dirty="0" err="1"/>
              <a:t>miras</a:t>
            </a:r>
            <a:r>
              <a:rPr lang="en-GB" sz="2000" dirty="0"/>
              <a:t> </a:t>
            </a:r>
            <a:r>
              <a:rPr lang="en-GB" sz="2000" dirty="0" err="1"/>
              <a:t>alan</a:t>
            </a:r>
            <a:r>
              <a:rPr lang="en-GB" sz="2000" dirty="0"/>
              <a:t> </a:t>
            </a:r>
            <a:r>
              <a:rPr lang="en-GB" sz="2000" dirty="0" err="1"/>
              <a:t>papatya</a:t>
            </a:r>
            <a:r>
              <a:rPr lang="en-GB" sz="2000" dirty="0"/>
              <a:t> </a:t>
            </a:r>
            <a:r>
              <a:rPr lang="en-GB" sz="2000" dirty="0" err="1"/>
              <a:t>ve</a:t>
            </a:r>
            <a:r>
              <a:rPr lang="en-GB" sz="2000" dirty="0"/>
              <a:t> </a:t>
            </a:r>
            <a:r>
              <a:rPr lang="en-GB" sz="2000" dirty="0" err="1"/>
              <a:t>manolya</a:t>
            </a:r>
            <a:r>
              <a:rPr lang="en-GB" sz="2000" dirty="0"/>
              <a:t> </a:t>
            </a:r>
            <a:r>
              <a:rPr lang="en-GB" sz="2000" dirty="0" err="1"/>
              <a:t>sınıfını</a:t>
            </a:r>
            <a:r>
              <a:rPr lang="en-GB" sz="2000" dirty="0"/>
              <a:t> </a:t>
            </a:r>
            <a:r>
              <a:rPr lang="en-GB" sz="2000" dirty="0" err="1"/>
              <a:t>oluşturalım</a:t>
            </a:r>
            <a:r>
              <a:rPr lang="en-GB" sz="2000" dirty="0"/>
              <a:t>. </a:t>
            </a:r>
            <a:r>
              <a:rPr lang="en-GB" sz="2000" dirty="0" err="1"/>
              <a:t>Öncelikle</a:t>
            </a:r>
            <a:r>
              <a:rPr lang="en-GB" sz="2000" dirty="0"/>
              <a:t> </a:t>
            </a:r>
            <a:r>
              <a:rPr lang="en-GB" sz="2000" dirty="0" err="1"/>
              <a:t>hiyerarşimizi</a:t>
            </a:r>
            <a:r>
              <a:rPr lang="en-GB" sz="2000" dirty="0"/>
              <a:t> ben </a:t>
            </a:r>
            <a:r>
              <a:rPr lang="en-GB" sz="2000" dirty="0" err="1"/>
              <a:t>burada</a:t>
            </a:r>
            <a:r>
              <a:rPr lang="en-GB" sz="2000" dirty="0"/>
              <a:t> </a:t>
            </a:r>
            <a:r>
              <a:rPr lang="en-GB" sz="2000" dirty="0" err="1"/>
              <a:t>paylaşıyorum</a:t>
            </a:r>
            <a:r>
              <a:rPr lang="en-GB" sz="2000" dirty="0"/>
              <a:t>.</a:t>
            </a:r>
          </a:p>
          <a:p>
            <a:pPr marL="0" indent="0">
              <a:lnSpc>
                <a:spcPct val="120000"/>
              </a:lnSpc>
              <a:buNone/>
            </a:pPr>
            <a:endParaRPr lang="en-GB" sz="2100"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68</a:t>
            </a:fld>
            <a:endParaRPr lang="tr-TR"/>
          </a:p>
        </p:txBody>
      </p:sp>
      <p:pic>
        <p:nvPicPr>
          <p:cNvPr id="24578" name="Picture 2" descr="https://miro.medium.com/max/1394/1*EKPtENjoP5tvBGxX0UWnG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690688"/>
            <a:ext cx="5181600" cy="259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369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Kalıtım (</a:t>
            </a:r>
            <a:r>
              <a:rPr lang="tr-TR" dirty="0" err="1"/>
              <a:t>inharitance</a:t>
            </a:r>
            <a:r>
              <a:rPr lang="tr-TR" dirty="0"/>
              <a:t>)</a:t>
            </a:r>
            <a:endParaRPr lang="en-GB" dirty="0"/>
          </a:p>
        </p:txBody>
      </p:sp>
      <p:sp>
        <p:nvSpPr>
          <p:cNvPr id="3" name="İçerik Yer Tutucusu 2"/>
          <p:cNvSpPr>
            <a:spLocks noGrp="1"/>
          </p:cNvSpPr>
          <p:nvPr>
            <p:ph sz="half" idx="1"/>
          </p:nvPr>
        </p:nvSpPr>
        <p:spPr/>
        <p:txBody>
          <a:bodyPr/>
          <a:lstStyle/>
          <a:p>
            <a:pPr marL="0" indent="0">
              <a:buNone/>
            </a:pPr>
            <a:r>
              <a:rPr lang="en-GB" dirty="0"/>
              <a:t>İlk </a:t>
            </a:r>
            <a:r>
              <a:rPr lang="en-GB" dirty="0" err="1"/>
              <a:t>adımda</a:t>
            </a:r>
            <a:r>
              <a:rPr lang="en-GB" dirty="0"/>
              <a:t> </a:t>
            </a:r>
            <a:r>
              <a:rPr lang="en-GB" dirty="0" err="1"/>
              <a:t>canlılar</a:t>
            </a:r>
            <a:r>
              <a:rPr lang="en-GB" dirty="0"/>
              <a:t> </a:t>
            </a:r>
            <a:r>
              <a:rPr lang="en-GB" dirty="0" err="1"/>
              <a:t>sınıfını</a:t>
            </a:r>
            <a:r>
              <a:rPr lang="en-GB" dirty="0"/>
              <a:t> </a:t>
            </a:r>
            <a:r>
              <a:rPr lang="en-GB" dirty="0" err="1"/>
              <a:t>oluşturalım</a:t>
            </a:r>
            <a:r>
              <a:rPr lang="en-GB" dirty="0"/>
              <a:t>. </a:t>
            </a:r>
            <a:r>
              <a:rPr lang="en-GB" dirty="0" err="1"/>
              <a:t>Canlılar</a:t>
            </a:r>
            <a:r>
              <a:rPr lang="en-GB" dirty="0"/>
              <a:t> </a:t>
            </a:r>
            <a:r>
              <a:rPr lang="en-GB" dirty="0" err="1"/>
              <a:t>sınıfında</a:t>
            </a:r>
            <a:r>
              <a:rPr lang="en-GB" dirty="0"/>
              <a:t> </a:t>
            </a:r>
            <a:r>
              <a:rPr lang="en-GB" dirty="0" err="1"/>
              <a:t>beslenme</a:t>
            </a:r>
            <a:r>
              <a:rPr lang="en-GB" dirty="0"/>
              <a:t>, </a:t>
            </a:r>
            <a:r>
              <a:rPr lang="en-GB" dirty="0" err="1"/>
              <a:t>hareket</a:t>
            </a:r>
            <a:r>
              <a:rPr lang="en-GB" dirty="0"/>
              <a:t> </a:t>
            </a:r>
            <a:r>
              <a:rPr lang="en-GB" dirty="0" err="1"/>
              <a:t>ve</a:t>
            </a:r>
            <a:r>
              <a:rPr lang="en-GB" dirty="0"/>
              <a:t> </a:t>
            </a:r>
            <a:r>
              <a:rPr lang="en-GB" dirty="0" err="1"/>
              <a:t>boşaltım</a:t>
            </a:r>
            <a:r>
              <a:rPr lang="en-GB" dirty="0"/>
              <a:t> </a:t>
            </a:r>
            <a:r>
              <a:rPr lang="en-GB" dirty="0" err="1"/>
              <a:t>gibi</a:t>
            </a:r>
            <a:r>
              <a:rPr lang="en-GB" dirty="0"/>
              <a:t> </a:t>
            </a:r>
            <a:r>
              <a:rPr lang="en-GB" dirty="0" err="1"/>
              <a:t>ortak</a:t>
            </a:r>
            <a:r>
              <a:rPr lang="en-GB" dirty="0"/>
              <a:t> </a:t>
            </a:r>
            <a:r>
              <a:rPr lang="en-GB" dirty="0" err="1"/>
              <a:t>özellikler</a:t>
            </a:r>
            <a:r>
              <a:rPr lang="en-GB" dirty="0"/>
              <a:t> </a:t>
            </a:r>
            <a:r>
              <a:rPr lang="en-GB" dirty="0" err="1"/>
              <a:t>bulunsun</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69</a:t>
            </a:fld>
            <a:endParaRPr lang="tr-TR"/>
          </a:p>
        </p:txBody>
      </p:sp>
      <p:pic>
        <p:nvPicPr>
          <p:cNvPr id="26626" name="Picture 2" descr="https://miro.medium.com/max/748/1*UXaJyvxhhDD0-J6FBvZP_g.png"/>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702636" y="1690688"/>
            <a:ext cx="5998636" cy="3400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65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.Net C# a Giriş: </a:t>
            </a:r>
            <a:r>
              <a:rPr lang="en-GB" dirty="0"/>
              <a:t>CLR ( Common Language Runtime ) - </a:t>
            </a:r>
            <a:r>
              <a:rPr lang="en-GB" dirty="0" err="1"/>
              <a:t>Ortak</a:t>
            </a:r>
            <a:r>
              <a:rPr lang="en-GB" dirty="0"/>
              <a:t> </a:t>
            </a:r>
            <a:r>
              <a:rPr lang="en-GB" dirty="0" err="1"/>
              <a:t>Dil</a:t>
            </a:r>
            <a:r>
              <a:rPr lang="en-GB" dirty="0"/>
              <a:t> </a:t>
            </a:r>
            <a:r>
              <a:rPr lang="en-GB" dirty="0" err="1"/>
              <a:t>Çalışma</a:t>
            </a:r>
            <a:r>
              <a:rPr lang="en-GB" dirty="0"/>
              <a:t> </a:t>
            </a:r>
            <a:r>
              <a:rPr lang="en-GB" dirty="0" err="1"/>
              <a:t>Platformu</a:t>
            </a:r>
            <a:endParaRPr lang="en-GB" dirty="0"/>
          </a:p>
        </p:txBody>
      </p:sp>
      <p:sp>
        <p:nvSpPr>
          <p:cNvPr id="3" name="İçerik Yer Tutucusu 2"/>
          <p:cNvSpPr>
            <a:spLocks noGrp="1"/>
          </p:cNvSpPr>
          <p:nvPr>
            <p:ph idx="1"/>
          </p:nvPr>
        </p:nvSpPr>
        <p:spPr/>
        <p:txBody>
          <a:bodyPr/>
          <a:lstStyle/>
          <a:p>
            <a:r>
              <a:rPr lang="en-GB" dirty="0"/>
              <a:t>.NET </a:t>
            </a:r>
            <a:r>
              <a:rPr lang="en-GB" dirty="0" err="1"/>
              <a:t>altyapısında</a:t>
            </a:r>
            <a:r>
              <a:rPr lang="en-GB" dirty="0"/>
              <a:t> </a:t>
            </a:r>
            <a:r>
              <a:rPr lang="en-GB" dirty="0" err="1"/>
              <a:t>programların</a:t>
            </a:r>
            <a:r>
              <a:rPr lang="en-GB" dirty="0"/>
              <a:t> </a:t>
            </a:r>
            <a:r>
              <a:rPr lang="en-GB" dirty="0" err="1"/>
              <a:t>çalışmasını</a:t>
            </a:r>
            <a:r>
              <a:rPr lang="en-GB" dirty="0"/>
              <a:t> </a:t>
            </a:r>
            <a:r>
              <a:rPr lang="en-GB" dirty="0" err="1"/>
              <a:t>kontrol</a:t>
            </a:r>
            <a:r>
              <a:rPr lang="en-GB" dirty="0"/>
              <a:t> </a:t>
            </a:r>
            <a:r>
              <a:rPr lang="en-GB" dirty="0" err="1"/>
              <a:t>eden</a:t>
            </a:r>
            <a:r>
              <a:rPr lang="en-GB" dirty="0"/>
              <a:t> </a:t>
            </a:r>
            <a:r>
              <a:rPr lang="en-GB" dirty="0" err="1"/>
              <a:t>ve</a:t>
            </a:r>
            <a:r>
              <a:rPr lang="en-GB" dirty="0"/>
              <a:t> </a:t>
            </a:r>
            <a:r>
              <a:rPr lang="en-GB" dirty="0" err="1"/>
              <a:t>işletim</a:t>
            </a:r>
            <a:r>
              <a:rPr lang="en-GB" dirty="0"/>
              <a:t> </a:t>
            </a:r>
            <a:r>
              <a:rPr lang="en-GB" dirty="0" err="1"/>
              <a:t>sistemi</a:t>
            </a:r>
            <a:r>
              <a:rPr lang="en-GB" dirty="0"/>
              <a:t> </a:t>
            </a:r>
            <a:r>
              <a:rPr lang="en-GB" dirty="0" err="1"/>
              <a:t>ile</a:t>
            </a:r>
            <a:r>
              <a:rPr lang="en-GB" dirty="0"/>
              <a:t> </a:t>
            </a:r>
            <a:r>
              <a:rPr lang="en-GB" dirty="0" err="1"/>
              <a:t>programımız</a:t>
            </a:r>
            <a:r>
              <a:rPr lang="en-GB" dirty="0"/>
              <a:t> </a:t>
            </a:r>
            <a:r>
              <a:rPr lang="en-GB" dirty="0" err="1"/>
              <a:t>arasında</a:t>
            </a:r>
            <a:r>
              <a:rPr lang="en-GB" dirty="0"/>
              <a:t> </a:t>
            </a:r>
            <a:r>
              <a:rPr lang="en-GB" dirty="0" err="1"/>
              <a:t>yer</a:t>
            </a:r>
            <a:r>
              <a:rPr lang="en-GB" dirty="0"/>
              <a:t> </a:t>
            </a:r>
            <a:r>
              <a:rPr lang="en-GB" dirty="0" err="1"/>
              <a:t>alan</a:t>
            </a:r>
            <a:r>
              <a:rPr lang="en-GB" dirty="0"/>
              <a:t> </a:t>
            </a:r>
            <a:r>
              <a:rPr lang="en-GB" dirty="0" err="1"/>
              <a:t>arabirimdir</a:t>
            </a:r>
            <a:r>
              <a:rPr lang="en-GB" dirty="0"/>
              <a:t>.</a:t>
            </a:r>
          </a:p>
          <a:p>
            <a:r>
              <a:rPr lang="en-GB" dirty="0" err="1"/>
              <a:t>Platformdan</a:t>
            </a:r>
            <a:r>
              <a:rPr lang="en-GB" dirty="0"/>
              <a:t> </a:t>
            </a:r>
            <a:r>
              <a:rPr lang="en-GB" dirty="0" err="1"/>
              <a:t>bağımsız</a:t>
            </a:r>
            <a:r>
              <a:rPr lang="en-GB" dirty="0"/>
              <a:t> </a:t>
            </a:r>
            <a:r>
              <a:rPr lang="en-GB" dirty="0" err="1"/>
              <a:t>bir</a:t>
            </a:r>
            <a:r>
              <a:rPr lang="en-GB" dirty="0"/>
              <a:t> </a:t>
            </a:r>
            <a:r>
              <a:rPr lang="en-GB" dirty="0" err="1"/>
              <a:t>ortam</a:t>
            </a:r>
            <a:r>
              <a:rPr lang="en-GB" dirty="0"/>
              <a:t> </a:t>
            </a:r>
            <a:r>
              <a:rPr lang="en-GB" dirty="0" err="1"/>
              <a:t>istiyorsak</a:t>
            </a:r>
            <a:r>
              <a:rPr lang="en-GB" dirty="0"/>
              <a:t>, </a:t>
            </a:r>
            <a:r>
              <a:rPr lang="en-GB" dirty="0" err="1"/>
              <a:t>ihtiyaç</a:t>
            </a:r>
            <a:r>
              <a:rPr lang="en-GB" dirty="0"/>
              <a:t> </a:t>
            </a:r>
            <a:r>
              <a:rPr lang="en-GB" dirty="0" err="1"/>
              <a:t>duyulan</a:t>
            </a:r>
            <a:r>
              <a:rPr lang="en-GB" dirty="0"/>
              <a:t> </a:t>
            </a:r>
            <a:r>
              <a:rPr lang="en-GB" dirty="0" err="1"/>
              <a:t>şey</a:t>
            </a:r>
            <a:r>
              <a:rPr lang="en-GB" dirty="0"/>
              <a:t> CLR </a:t>
            </a:r>
            <a:r>
              <a:rPr lang="en-GB" dirty="0" err="1"/>
              <a:t>dir</a:t>
            </a:r>
            <a:r>
              <a:rPr lang="en-GB" dirty="0"/>
              <a:t> </a:t>
            </a:r>
            <a:r>
              <a:rPr lang="en-GB" dirty="0" err="1"/>
              <a:t>hangi</a:t>
            </a:r>
            <a:r>
              <a:rPr lang="en-GB" dirty="0"/>
              <a:t> </a:t>
            </a:r>
            <a:r>
              <a:rPr lang="en-GB" dirty="0" err="1"/>
              <a:t>platformda</a:t>
            </a:r>
            <a:r>
              <a:rPr lang="en-GB" dirty="0"/>
              <a:t> </a:t>
            </a:r>
            <a:r>
              <a:rPr lang="en-GB" dirty="0" err="1"/>
              <a:t>iseniz</a:t>
            </a:r>
            <a:r>
              <a:rPr lang="en-GB" dirty="0"/>
              <a:t> ( </a:t>
            </a:r>
            <a:r>
              <a:rPr lang="en-GB" dirty="0" err="1"/>
              <a:t>Linux,Mac</a:t>
            </a:r>
            <a:r>
              <a:rPr lang="en-GB" dirty="0"/>
              <a:t>, Windows ) CLR </a:t>
            </a:r>
            <a:r>
              <a:rPr lang="en-GB" dirty="0" err="1"/>
              <a:t>bu</a:t>
            </a:r>
            <a:r>
              <a:rPr lang="en-GB" dirty="0"/>
              <a:t> </a:t>
            </a:r>
            <a:r>
              <a:rPr lang="en-GB" dirty="0" err="1"/>
              <a:t>noktada</a:t>
            </a:r>
            <a:r>
              <a:rPr lang="en-GB" dirty="0"/>
              <a:t> </a:t>
            </a:r>
            <a:r>
              <a:rPr lang="en-GB" dirty="0" err="1"/>
              <a:t>devreye</a:t>
            </a:r>
            <a:r>
              <a:rPr lang="en-GB" dirty="0"/>
              <a:t> </a:t>
            </a:r>
            <a:r>
              <a:rPr lang="en-GB" dirty="0" err="1"/>
              <a:t>girer</a:t>
            </a:r>
            <a:r>
              <a:rPr lang="en-GB" dirty="0"/>
              <a:t> </a:t>
            </a:r>
            <a:r>
              <a:rPr lang="en-GB" dirty="0" err="1"/>
              <a:t>ve</a:t>
            </a:r>
            <a:endParaRPr lang="en-GB" dirty="0"/>
          </a:p>
          <a:p>
            <a:r>
              <a:rPr lang="en-GB" dirty="0"/>
              <a:t>.NET </a:t>
            </a:r>
            <a:r>
              <a:rPr lang="en-GB" dirty="0" err="1"/>
              <a:t>programlarının</a:t>
            </a:r>
            <a:r>
              <a:rPr lang="en-GB" dirty="0"/>
              <a:t> </a:t>
            </a:r>
            <a:r>
              <a:rPr lang="en-GB" dirty="0" err="1"/>
              <a:t>farklı</a:t>
            </a:r>
            <a:r>
              <a:rPr lang="en-GB" dirty="0"/>
              <a:t> </a:t>
            </a:r>
            <a:r>
              <a:rPr lang="en-GB" dirty="0" err="1"/>
              <a:t>platformlarda</a:t>
            </a:r>
            <a:r>
              <a:rPr lang="en-GB" dirty="0"/>
              <a:t> </a:t>
            </a:r>
            <a:r>
              <a:rPr lang="en-GB" dirty="0" err="1"/>
              <a:t>işletim</a:t>
            </a:r>
            <a:r>
              <a:rPr lang="en-GB" dirty="0"/>
              <a:t> </a:t>
            </a:r>
            <a:r>
              <a:rPr lang="en-GB" dirty="0" err="1"/>
              <a:t>sistemine</a:t>
            </a:r>
            <a:r>
              <a:rPr lang="en-GB" dirty="0"/>
              <a:t> </a:t>
            </a:r>
            <a:r>
              <a:rPr lang="en-GB" dirty="0" err="1"/>
              <a:t>göre</a:t>
            </a:r>
            <a:r>
              <a:rPr lang="en-GB" dirty="0"/>
              <a:t> </a:t>
            </a:r>
            <a:r>
              <a:rPr lang="en-GB" dirty="0" err="1"/>
              <a:t>çalıştırır</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7</a:t>
            </a:fld>
            <a:endParaRPr lang="tr-TR"/>
          </a:p>
        </p:txBody>
      </p:sp>
    </p:spTree>
    <p:extLst>
      <p:ext uri="{BB962C8B-B14F-4D97-AF65-F5344CB8AC3E}">
        <p14:creationId xmlns:p14="http://schemas.microsoft.com/office/powerpoint/2010/main" val="17213734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a:t>Kalıtım (</a:t>
            </a:r>
            <a:r>
              <a:rPr lang="tr-TR" dirty="0" err="1"/>
              <a:t>inharitance</a:t>
            </a:r>
            <a:r>
              <a:rPr lang="tr-TR" dirty="0"/>
              <a:t>)</a:t>
            </a:r>
            <a:endParaRPr lang="en-GB" dirty="0"/>
          </a:p>
        </p:txBody>
      </p:sp>
      <p:sp>
        <p:nvSpPr>
          <p:cNvPr id="8" name="İçerik Yer Tutucusu 7"/>
          <p:cNvSpPr>
            <a:spLocks noGrp="1"/>
          </p:cNvSpPr>
          <p:nvPr>
            <p:ph idx="1"/>
          </p:nvPr>
        </p:nvSpPr>
        <p:spPr>
          <a:xfrm>
            <a:off x="838200" y="1825625"/>
            <a:ext cx="10515600" cy="2097151"/>
          </a:xfrm>
        </p:spPr>
        <p:txBody>
          <a:bodyPr/>
          <a:lstStyle/>
          <a:p>
            <a:r>
              <a:rPr lang="en-GB" dirty="0" err="1"/>
              <a:t>Şimdi</a:t>
            </a:r>
            <a:r>
              <a:rPr lang="en-GB" dirty="0"/>
              <a:t> </a:t>
            </a:r>
            <a:r>
              <a:rPr lang="en-GB" dirty="0" err="1"/>
              <a:t>ise</a:t>
            </a:r>
            <a:r>
              <a:rPr lang="en-GB" dirty="0"/>
              <a:t> </a:t>
            </a:r>
            <a:r>
              <a:rPr lang="en-GB" dirty="0" err="1"/>
              <a:t>hayvanlar</a:t>
            </a:r>
            <a:r>
              <a:rPr lang="en-GB" dirty="0"/>
              <a:t> </a:t>
            </a:r>
            <a:r>
              <a:rPr lang="en-GB" dirty="0" err="1"/>
              <a:t>ve</a:t>
            </a:r>
            <a:r>
              <a:rPr lang="en-GB" dirty="0"/>
              <a:t> </a:t>
            </a:r>
            <a:r>
              <a:rPr lang="en-GB" dirty="0" err="1"/>
              <a:t>bitkiler</a:t>
            </a:r>
            <a:r>
              <a:rPr lang="en-GB" dirty="0"/>
              <a:t> </a:t>
            </a:r>
            <a:r>
              <a:rPr lang="en-GB" dirty="0" err="1"/>
              <a:t>sınıflarını</a:t>
            </a:r>
            <a:r>
              <a:rPr lang="en-GB" dirty="0"/>
              <a:t> </a:t>
            </a:r>
            <a:r>
              <a:rPr lang="en-GB" dirty="0" err="1"/>
              <a:t>oluşturup</a:t>
            </a:r>
            <a:r>
              <a:rPr lang="en-GB" dirty="0"/>
              <a:t> </a:t>
            </a:r>
            <a:r>
              <a:rPr lang="en-GB" dirty="0" err="1"/>
              <a:t>bu</a:t>
            </a:r>
            <a:r>
              <a:rPr lang="en-GB" dirty="0"/>
              <a:t> </a:t>
            </a:r>
            <a:r>
              <a:rPr lang="en-GB" dirty="0" err="1"/>
              <a:t>iki</a:t>
            </a:r>
            <a:r>
              <a:rPr lang="en-GB" dirty="0"/>
              <a:t> </a:t>
            </a:r>
            <a:r>
              <a:rPr lang="en-GB" dirty="0" err="1"/>
              <a:t>sınıfı</a:t>
            </a:r>
            <a:r>
              <a:rPr lang="en-GB" dirty="0"/>
              <a:t> da </a:t>
            </a:r>
            <a:r>
              <a:rPr lang="en-GB" dirty="0" err="1"/>
              <a:t>canlilar</a:t>
            </a:r>
            <a:r>
              <a:rPr lang="en-GB" dirty="0"/>
              <a:t> </a:t>
            </a:r>
            <a:r>
              <a:rPr lang="en-GB" dirty="0" err="1"/>
              <a:t>sınıfından</a:t>
            </a:r>
            <a:r>
              <a:rPr lang="en-GB" dirty="0"/>
              <a:t> </a:t>
            </a:r>
            <a:r>
              <a:rPr lang="en-GB" dirty="0" err="1"/>
              <a:t>miras</a:t>
            </a:r>
            <a:r>
              <a:rPr lang="en-GB" dirty="0"/>
              <a:t> </a:t>
            </a:r>
            <a:r>
              <a:rPr lang="en-GB" dirty="0" err="1"/>
              <a:t>aldıralım</a:t>
            </a:r>
            <a:r>
              <a:rPr lang="en-GB" dirty="0"/>
              <a:t>. </a:t>
            </a:r>
            <a:r>
              <a:rPr lang="en-GB" dirty="0" err="1"/>
              <a:t>Ayrıca</a:t>
            </a:r>
            <a:r>
              <a:rPr lang="en-GB" dirty="0"/>
              <a:t> </a:t>
            </a:r>
            <a:r>
              <a:rPr lang="en-GB" dirty="0" err="1"/>
              <a:t>hayvanlar</a:t>
            </a:r>
            <a:r>
              <a:rPr lang="en-GB" dirty="0"/>
              <a:t> </a:t>
            </a:r>
            <a:r>
              <a:rPr lang="en-GB" dirty="0" err="1"/>
              <a:t>sınıfına</a:t>
            </a:r>
            <a:r>
              <a:rPr lang="en-GB" dirty="0"/>
              <a:t> </a:t>
            </a:r>
            <a:r>
              <a:rPr lang="en-GB" dirty="0" err="1"/>
              <a:t>ek</a:t>
            </a:r>
            <a:r>
              <a:rPr lang="en-GB" dirty="0"/>
              <a:t> </a:t>
            </a:r>
            <a:r>
              <a:rPr lang="en-GB" dirty="0" err="1"/>
              <a:t>bir</a:t>
            </a:r>
            <a:r>
              <a:rPr lang="en-GB" dirty="0"/>
              <a:t> </a:t>
            </a:r>
            <a:r>
              <a:rPr lang="en-GB" dirty="0" err="1"/>
              <a:t>metot</a:t>
            </a:r>
            <a:r>
              <a:rPr lang="en-GB" dirty="0"/>
              <a:t> </a:t>
            </a:r>
            <a:r>
              <a:rPr lang="en-GB" dirty="0" err="1"/>
              <a:t>olarak</a:t>
            </a:r>
            <a:r>
              <a:rPr lang="en-GB" dirty="0"/>
              <a:t> </a:t>
            </a:r>
            <a:r>
              <a:rPr lang="en-GB" dirty="0" err="1"/>
              <a:t>koşma</a:t>
            </a:r>
            <a:r>
              <a:rPr lang="en-GB" dirty="0"/>
              <a:t>, </a:t>
            </a:r>
            <a:r>
              <a:rPr lang="en-GB" dirty="0" err="1"/>
              <a:t>bitkiler</a:t>
            </a:r>
            <a:r>
              <a:rPr lang="en-GB" dirty="0"/>
              <a:t> </a:t>
            </a:r>
            <a:r>
              <a:rPr lang="en-GB" dirty="0" err="1"/>
              <a:t>sınıfına</a:t>
            </a:r>
            <a:r>
              <a:rPr lang="en-GB" dirty="0"/>
              <a:t> </a:t>
            </a:r>
            <a:r>
              <a:rPr lang="en-GB" dirty="0" err="1"/>
              <a:t>ise</a:t>
            </a:r>
            <a:r>
              <a:rPr lang="en-GB" dirty="0"/>
              <a:t> </a:t>
            </a:r>
            <a:r>
              <a:rPr lang="en-GB" dirty="0" err="1"/>
              <a:t>güneseYonelme</a:t>
            </a:r>
            <a:r>
              <a:rPr lang="en-GB" dirty="0"/>
              <a:t> </a:t>
            </a:r>
            <a:r>
              <a:rPr lang="en-GB" dirty="0" err="1"/>
              <a:t>isimli</a:t>
            </a:r>
            <a:r>
              <a:rPr lang="en-GB" dirty="0"/>
              <a:t> </a:t>
            </a:r>
            <a:r>
              <a:rPr lang="en-GB" dirty="0" err="1"/>
              <a:t>metotlar</a:t>
            </a:r>
            <a:r>
              <a:rPr lang="en-GB" dirty="0"/>
              <a:t> </a:t>
            </a:r>
            <a:r>
              <a:rPr lang="en-GB" dirty="0" err="1"/>
              <a:t>ekleyelim</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70</a:t>
            </a:fld>
            <a:endParaRPr lang="tr-TR"/>
          </a:p>
        </p:txBody>
      </p:sp>
      <p:pic>
        <p:nvPicPr>
          <p:cNvPr id="27650" name="Picture 2" descr="https://miro.medium.com/max/875/1*Phhd8qiay-b06NC_jGjLMg.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609117" y="3727450"/>
            <a:ext cx="10973766" cy="180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8773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838200" y="365125"/>
            <a:ext cx="4922520" cy="787019"/>
          </a:xfrm>
        </p:spPr>
        <p:txBody>
          <a:bodyPr/>
          <a:lstStyle/>
          <a:p>
            <a:r>
              <a:rPr lang="tr-TR" dirty="0"/>
              <a:t>Kalıtım (</a:t>
            </a:r>
            <a:r>
              <a:rPr lang="tr-TR" dirty="0" err="1"/>
              <a:t>inharitance</a:t>
            </a:r>
            <a:r>
              <a:rPr lang="tr-TR" dirty="0"/>
              <a:t>)</a:t>
            </a:r>
            <a:endParaRPr lang="en-GB" dirty="0"/>
          </a:p>
        </p:txBody>
      </p:sp>
      <p:sp>
        <p:nvSpPr>
          <p:cNvPr id="7" name="İçerik Yer Tutucusu 6"/>
          <p:cNvSpPr>
            <a:spLocks noGrp="1"/>
          </p:cNvSpPr>
          <p:nvPr>
            <p:ph sz="half" idx="1"/>
          </p:nvPr>
        </p:nvSpPr>
        <p:spPr>
          <a:xfrm>
            <a:off x="1002792" y="1436813"/>
            <a:ext cx="4191000" cy="4351338"/>
          </a:xfrm>
        </p:spPr>
        <p:txBody>
          <a:bodyPr/>
          <a:lstStyle/>
          <a:p>
            <a:pPr marL="0" indent="0">
              <a:buNone/>
            </a:pPr>
            <a:r>
              <a:rPr lang="en-GB" dirty="0" err="1"/>
              <a:t>Şimdi</a:t>
            </a:r>
            <a:r>
              <a:rPr lang="en-GB" dirty="0"/>
              <a:t> </a:t>
            </a:r>
            <a:r>
              <a:rPr lang="en-GB" dirty="0" err="1"/>
              <a:t>ise</a:t>
            </a:r>
            <a:r>
              <a:rPr lang="en-GB" dirty="0"/>
              <a:t> </a:t>
            </a:r>
            <a:r>
              <a:rPr lang="en-GB" dirty="0" err="1"/>
              <a:t>hayvanlar</a:t>
            </a:r>
            <a:r>
              <a:rPr lang="en-GB" dirty="0"/>
              <a:t> </a:t>
            </a:r>
            <a:r>
              <a:rPr lang="en-GB" dirty="0" err="1"/>
              <a:t>sınıfından</a:t>
            </a:r>
            <a:r>
              <a:rPr lang="en-GB" dirty="0"/>
              <a:t> </a:t>
            </a:r>
            <a:r>
              <a:rPr lang="en-GB" dirty="0" err="1"/>
              <a:t>miras</a:t>
            </a:r>
            <a:r>
              <a:rPr lang="en-GB" dirty="0"/>
              <a:t> </a:t>
            </a:r>
            <a:r>
              <a:rPr lang="en-GB" dirty="0" err="1"/>
              <a:t>alacak</a:t>
            </a:r>
            <a:r>
              <a:rPr lang="en-GB" dirty="0"/>
              <a:t> </a:t>
            </a:r>
            <a:r>
              <a:rPr lang="en-GB" dirty="0" err="1"/>
              <a:t>maymun</a:t>
            </a:r>
            <a:r>
              <a:rPr lang="en-GB" dirty="0"/>
              <a:t>, </a:t>
            </a:r>
            <a:r>
              <a:rPr lang="en-GB" dirty="0" err="1"/>
              <a:t>ördek</a:t>
            </a:r>
            <a:r>
              <a:rPr lang="en-GB" dirty="0"/>
              <a:t> </a:t>
            </a:r>
            <a:r>
              <a:rPr lang="en-GB" dirty="0" err="1"/>
              <a:t>ve</a:t>
            </a:r>
            <a:r>
              <a:rPr lang="en-GB" dirty="0"/>
              <a:t> </a:t>
            </a:r>
            <a:r>
              <a:rPr lang="en-GB" dirty="0" err="1"/>
              <a:t>kuş</a:t>
            </a:r>
            <a:r>
              <a:rPr lang="en-GB" dirty="0"/>
              <a:t> </a:t>
            </a:r>
            <a:r>
              <a:rPr lang="en-GB" dirty="0" err="1"/>
              <a:t>sınıflarını</a:t>
            </a:r>
            <a:r>
              <a:rPr lang="en-GB" dirty="0"/>
              <a:t> </a:t>
            </a:r>
            <a:r>
              <a:rPr lang="en-GB" dirty="0" err="1"/>
              <a:t>oluşturalım</a:t>
            </a:r>
            <a:r>
              <a:rPr lang="en-GB" dirty="0"/>
              <a:t>. </a:t>
            </a:r>
            <a:r>
              <a:rPr lang="en-GB" dirty="0" err="1"/>
              <a:t>Hepsinin</a:t>
            </a:r>
            <a:r>
              <a:rPr lang="en-GB" dirty="0"/>
              <a:t> </a:t>
            </a:r>
            <a:r>
              <a:rPr lang="en-GB" dirty="0" err="1"/>
              <a:t>ek</a:t>
            </a:r>
            <a:r>
              <a:rPr lang="en-GB" dirty="0"/>
              <a:t> </a:t>
            </a:r>
            <a:r>
              <a:rPr lang="en-GB" dirty="0" err="1"/>
              <a:t>olarak</a:t>
            </a:r>
            <a:r>
              <a:rPr lang="en-GB" dirty="0"/>
              <a:t> </a:t>
            </a:r>
            <a:r>
              <a:rPr lang="en-GB" dirty="0" err="1"/>
              <a:t>kendi</a:t>
            </a:r>
            <a:r>
              <a:rPr lang="en-GB" dirty="0"/>
              <a:t> </a:t>
            </a:r>
            <a:r>
              <a:rPr lang="en-GB" dirty="0" err="1"/>
              <a:t>isimleri</a:t>
            </a:r>
            <a:r>
              <a:rPr lang="en-GB" dirty="0"/>
              <a:t> </a:t>
            </a:r>
            <a:r>
              <a:rPr lang="tr-TR" dirty="0"/>
              <a:t>ve aynı zamanda +</a:t>
            </a:r>
            <a:r>
              <a:rPr lang="en-GB" dirty="0"/>
              <a:t> </a:t>
            </a:r>
            <a:r>
              <a:rPr lang="en-GB" dirty="0" err="1"/>
              <a:t>Olmak</a:t>
            </a:r>
            <a:r>
              <a:rPr lang="en-GB" dirty="0"/>
              <a:t> </a:t>
            </a:r>
            <a:r>
              <a:rPr lang="en-GB" dirty="0" err="1"/>
              <a:t>olan</a:t>
            </a:r>
            <a:r>
              <a:rPr lang="en-GB" dirty="0"/>
              <a:t> </a:t>
            </a:r>
            <a:r>
              <a:rPr lang="en-GB" dirty="0" err="1"/>
              <a:t>bir</a:t>
            </a:r>
            <a:r>
              <a:rPr lang="en-GB" dirty="0"/>
              <a:t> </a:t>
            </a:r>
            <a:r>
              <a:rPr lang="en-GB" dirty="0" err="1"/>
              <a:t>metodu</a:t>
            </a:r>
            <a:r>
              <a:rPr lang="en-GB" dirty="0"/>
              <a:t> </a:t>
            </a:r>
            <a:r>
              <a:rPr lang="en-GB" dirty="0" err="1"/>
              <a:t>olacak</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71</a:t>
            </a:fld>
            <a:endParaRPr lang="tr-TR"/>
          </a:p>
        </p:txBody>
      </p:sp>
      <p:pic>
        <p:nvPicPr>
          <p:cNvPr id="28674" name="Picture 2" descr="https://miro.medium.com/max/543/1*aXAQlzH7nk-2vyleB5cUW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105" y="511428"/>
            <a:ext cx="4598590" cy="527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11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a:t>Kalıtım (</a:t>
            </a:r>
            <a:r>
              <a:rPr lang="tr-TR" dirty="0" err="1"/>
              <a:t>inharitance</a:t>
            </a:r>
            <a:r>
              <a:rPr lang="tr-TR" dirty="0"/>
              <a:t>)</a:t>
            </a:r>
            <a:endParaRPr lang="en-GB" dirty="0"/>
          </a:p>
        </p:txBody>
      </p:sp>
      <p:sp>
        <p:nvSpPr>
          <p:cNvPr id="8" name="İçerik Yer Tutucusu 7"/>
          <p:cNvSpPr>
            <a:spLocks noGrp="1"/>
          </p:cNvSpPr>
          <p:nvPr>
            <p:ph idx="1"/>
          </p:nvPr>
        </p:nvSpPr>
        <p:spPr>
          <a:xfrm>
            <a:off x="838200" y="1825625"/>
            <a:ext cx="10515600" cy="1941703"/>
          </a:xfrm>
        </p:spPr>
        <p:txBody>
          <a:bodyPr/>
          <a:lstStyle/>
          <a:p>
            <a:r>
              <a:rPr lang="en-GB" dirty="0" err="1"/>
              <a:t>Aynı</a:t>
            </a:r>
            <a:r>
              <a:rPr lang="en-GB" dirty="0"/>
              <a:t> </a:t>
            </a:r>
            <a:r>
              <a:rPr lang="en-GB" dirty="0" err="1"/>
              <a:t>işlemi</a:t>
            </a:r>
            <a:r>
              <a:rPr lang="en-GB" dirty="0"/>
              <a:t> </a:t>
            </a:r>
            <a:r>
              <a:rPr lang="en-GB" dirty="0" err="1"/>
              <a:t>papatya</a:t>
            </a:r>
            <a:r>
              <a:rPr lang="en-GB" dirty="0"/>
              <a:t> </a:t>
            </a:r>
            <a:r>
              <a:rPr lang="en-GB" dirty="0" err="1"/>
              <a:t>ve</a:t>
            </a:r>
            <a:r>
              <a:rPr lang="en-GB" dirty="0"/>
              <a:t> </a:t>
            </a:r>
            <a:r>
              <a:rPr lang="en-GB" dirty="0" err="1"/>
              <a:t>manolya</a:t>
            </a:r>
            <a:r>
              <a:rPr lang="en-GB" dirty="0"/>
              <a:t> </a:t>
            </a:r>
            <a:r>
              <a:rPr lang="en-GB" dirty="0" err="1"/>
              <a:t>sınıfı</a:t>
            </a:r>
            <a:r>
              <a:rPr lang="en-GB" dirty="0"/>
              <a:t> </a:t>
            </a:r>
            <a:r>
              <a:rPr lang="en-GB" dirty="0" err="1"/>
              <a:t>içinde</a:t>
            </a:r>
            <a:r>
              <a:rPr lang="en-GB" dirty="0"/>
              <a:t> </a:t>
            </a:r>
            <a:r>
              <a:rPr lang="en-GB" dirty="0" err="1"/>
              <a:t>yapalım</a:t>
            </a:r>
            <a:r>
              <a:rPr lang="en-GB" dirty="0"/>
              <a:t>. </a:t>
            </a:r>
            <a:r>
              <a:rPr lang="en-GB" dirty="0" err="1"/>
              <a:t>Fakat</a:t>
            </a:r>
            <a:r>
              <a:rPr lang="en-GB" dirty="0"/>
              <a:t> </a:t>
            </a:r>
            <a:r>
              <a:rPr lang="en-GB" dirty="0" err="1"/>
              <a:t>bu</a:t>
            </a:r>
            <a:r>
              <a:rPr lang="en-GB" dirty="0"/>
              <a:t> </a:t>
            </a:r>
            <a:r>
              <a:rPr lang="en-GB" dirty="0" err="1"/>
              <a:t>iki</a:t>
            </a:r>
            <a:r>
              <a:rPr lang="en-GB" dirty="0"/>
              <a:t> </a:t>
            </a:r>
            <a:r>
              <a:rPr lang="en-GB" dirty="0" err="1"/>
              <a:t>sınıf</a:t>
            </a:r>
            <a:r>
              <a:rPr lang="en-GB" dirty="0"/>
              <a:t> </a:t>
            </a:r>
            <a:r>
              <a:rPr lang="en-GB" dirty="0" err="1"/>
              <a:t>bitkiler</a:t>
            </a:r>
            <a:r>
              <a:rPr lang="en-GB" dirty="0"/>
              <a:t> </a:t>
            </a:r>
            <a:r>
              <a:rPr lang="en-GB" dirty="0" err="1"/>
              <a:t>sınıfından</a:t>
            </a:r>
            <a:r>
              <a:rPr lang="en-GB" dirty="0"/>
              <a:t> </a:t>
            </a:r>
            <a:r>
              <a:rPr lang="en-GB" dirty="0" err="1"/>
              <a:t>miras</a:t>
            </a:r>
            <a:r>
              <a:rPr lang="en-GB" dirty="0"/>
              <a:t> </a:t>
            </a:r>
            <a:r>
              <a:rPr lang="en-GB" dirty="0" err="1"/>
              <a:t>alsın</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72</a:t>
            </a:fld>
            <a:endParaRPr lang="tr-TR"/>
          </a:p>
        </p:txBody>
      </p:sp>
      <p:pic>
        <p:nvPicPr>
          <p:cNvPr id="29698" name="Picture 2" descr="https://miro.medium.com/max/875/1*i-H6KGN4tKsMaUTsbhhgY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15091"/>
            <a:ext cx="10515600" cy="181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5041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Kalıtım (</a:t>
            </a:r>
            <a:r>
              <a:rPr lang="tr-TR" dirty="0" err="1"/>
              <a:t>inharitance</a:t>
            </a:r>
            <a:r>
              <a:rPr lang="tr-TR" dirty="0"/>
              <a:t>)</a:t>
            </a:r>
            <a:endParaRPr lang="en-GB" dirty="0"/>
          </a:p>
        </p:txBody>
      </p:sp>
      <p:sp>
        <p:nvSpPr>
          <p:cNvPr id="3" name="İçerik Yer Tutucusu 2"/>
          <p:cNvSpPr>
            <a:spLocks noGrp="1"/>
          </p:cNvSpPr>
          <p:nvPr>
            <p:ph idx="1"/>
          </p:nvPr>
        </p:nvSpPr>
        <p:spPr/>
        <p:txBody>
          <a:bodyPr>
            <a:normAutofit lnSpcReduction="10000"/>
          </a:bodyPr>
          <a:lstStyle/>
          <a:p>
            <a:r>
              <a:rPr lang="en-GB" dirty="0" err="1"/>
              <a:t>İlgili</a:t>
            </a:r>
            <a:r>
              <a:rPr lang="en-GB" dirty="0"/>
              <a:t> </a:t>
            </a:r>
            <a:r>
              <a:rPr lang="en-GB" dirty="0" err="1"/>
              <a:t>sınıfların</a:t>
            </a:r>
            <a:r>
              <a:rPr lang="en-GB" dirty="0"/>
              <a:t> </a:t>
            </a:r>
            <a:r>
              <a:rPr lang="en-GB" dirty="0" err="1"/>
              <a:t>tümünü</a:t>
            </a:r>
            <a:r>
              <a:rPr lang="en-GB" dirty="0"/>
              <a:t> </a:t>
            </a:r>
            <a:r>
              <a:rPr lang="en-GB" dirty="0" err="1"/>
              <a:t>yazdık</a:t>
            </a:r>
            <a:r>
              <a:rPr lang="en-GB" dirty="0"/>
              <a:t>. </a:t>
            </a:r>
            <a:r>
              <a:rPr lang="en-GB" dirty="0" err="1"/>
              <a:t>Artık</a:t>
            </a:r>
            <a:r>
              <a:rPr lang="en-GB" dirty="0"/>
              <a:t> main </a:t>
            </a:r>
            <a:r>
              <a:rPr lang="en-GB" dirty="0" err="1"/>
              <a:t>metodu</a:t>
            </a:r>
            <a:r>
              <a:rPr lang="en-GB" dirty="0"/>
              <a:t> </a:t>
            </a:r>
            <a:r>
              <a:rPr lang="en-GB" dirty="0" err="1"/>
              <a:t>içerisinde</a:t>
            </a:r>
            <a:r>
              <a:rPr lang="en-GB" dirty="0"/>
              <a:t> </a:t>
            </a:r>
            <a:r>
              <a:rPr lang="en-GB" dirty="0" err="1"/>
              <a:t>bunları</a:t>
            </a:r>
            <a:r>
              <a:rPr lang="en-GB" dirty="0"/>
              <a:t> </a:t>
            </a:r>
            <a:r>
              <a:rPr lang="en-GB" dirty="0" err="1"/>
              <a:t>çağırmak</a:t>
            </a:r>
            <a:r>
              <a:rPr lang="en-GB" dirty="0"/>
              <a:t> </a:t>
            </a:r>
            <a:r>
              <a:rPr lang="en-GB" dirty="0" err="1"/>
              <a:t>kaldı</a:t>
            </a:r>
            <a:r>
              <a:rPr lang="en-GB" dirty="0"/>
              <a:t>. </a:t>
            </a:r>
            <a:r>
              <a:rPr lang="en-GB" dirty="0" err="1"/>
              <a:t>Örneğin</a:t>
            </a:r>
            <a:r>
              <a:rPr lang="en-GB" dirty="0"/>
              <a:t> </a:t>
            </a:r>
            <a:r>
              <a:rPr lang="en-GB" dirty="0" err="1"/>
              <a:t>maymun</a:t>
            </a:r>
            <a:r>
              <a:rPr lang="en-GB" dirty="0"/>
              <a:t> </a:t>
            </a:r>
            <a:r>
              <a:rPr lang="en-GB" dirty="0" err="1"/>
              <a:t>sınıfını</a:t>
            </a:r>
            <a:r>
              <a:rPr lang="en-GB" dirty="0"/>
              <a:t> </a:t>
            </a:r>
            <a:r>
              <a:rPr lang="en-GB" dirty="0" err="1"/>
              <a:t>çağırdığımız</a:t>
            </a:r>
            <a:r>
              <a:rPr lang="en-GB" dirty="0"/>
              <a:t> zaman </a:t>
            </a:r>
            <a:r>
              <a:rPr lang="en-GB" dirty="0" err="1"/>
              <a:t>canlilar</a:t>
            </a:r>
            <a:r>
              <a:rPr lang="en-GB" dirty="0"/>
              <a:t> </a:t>
            </a:r>
            <a:r>
              <a:rPr lang="en-GB" dirty="0" err="1"/>
              <a:t>sınıfındaki</a:t>
            </a:r>
            <a:r>
              <a:rPr lang="en-GB" dirty="0"/>
              <a:t> </a:t>
            </a:r>
            <a:r>
              <a:rPr lang="en-GB" dirty="0" err="1"/>
              <a:t>tüm</a:t>
            </a:r>
            <a:r>
              <a:rPr lang="en-GB" dirty="0"/>
              <a:t> </a:t>
            </a:r>
            <a:r>
              <a:rPr lang="en-GB" dirty="0" err="1"/>
              <a:t>metotlara</a:t>
            </a:r>
            <a:r>
              <a:rPr lang="en-GB" dirty="0"/>
              <a:t> </a:t>
            </a:r>
            <a:r>
              <a:rPr lang="en-GB" dirty="0" err="1"/>
              <a:t>ulaşabiliyoruz</a:t>
            </a:r>
            <a:r>
              <a:rPr lang="en-GB" dirty="0"/>
              <a:t>, </a:t>
            </a:r>
            <a:r>
              <a:rPr lang="en-GB" dirty="0" err="1"/>
              <a:t>aynı</a:t>
            </a:r>
            <a:r>
              <a:rPr lang="en-GB" dirty="0"/>
              <a:t> </a:t>
            </a:r>
            <a:r>
              <a:rPr lang="en-GB" dirty="0" err="1"/>
              <a:t>şekilde</a:t>
            </a:r>
            <a:r>
              <a:rPr lang="en-GB" dirty="0"/>
              <a:t> </a:t>
            </a:r>
            <a:r>
              <a:rPr lang="en-GB" dirty="0" err="1"/>
              <a:t>hayvanlar</a:t>
            </a:r>
            <a:r>
              <a:rPr lang="en-GB" dirty="0"/>
              <a:t> </a:t>
            </a:r>
            <a:r>
              <a:rPr lang="en-GB" dirty="0" err="1"/>
              <a:t>sınıfındaki</a:t>
            </a:r>
            <a:r>
              <a:rPr lang="en-GB" dirty="0"/>
              <a:t> </a:t>
            </a:r>
            <a:r>
              <a:rPr lang="en-GB" dirty="0" err="1"/>
              <a:t>tüm</a:t>
            </a:r>
            <a:r>
              <a:rPr lang="en-GB" dirty="0"/>
              <a:t> </a:t>
            </a:r>
            <a:r>
              <a:rPr lang="en-GB" dirty="0" err="1"/>
              <a:t>metotlarada</a:t>
            </a:r>
            <a:r>
              <a:rPr lang="en-GB" dirty="0"/>
              <a:t>. </a:t>
            </a:r>
            <a:r>
              <a:rPr lang="en-GB" dirty="0" err="1"/>
              <a:t>Papatya</a:t>
            </a:r>
            <a:r>
              <a:rPr lang="en-GB" dirty="0"/>
              <a:t> </a:t>
            </a:r>
            <a:r>
              <a:rPr lang="en-GB" dirty="0" err="1"/>
              <a:t>nesnesi</a:t>
            </a:r>
            <a:r>
              <a:rPr lang="en-GB" dirty="0"/>
              <a:t> </a:t>
            </a:r>
            <a:r>
              <a:rPr lang="en-GB" dirty="0" err="1"/>
              <a:t>oluşturduğumuz</a:t>
            </a:r>
            <a:r>
              <a:rPr lang="en-GB" dirty="0"/>
              <a:t> zaman </a:t>
            </a:r>
            <a:r>
              <a:rPr lang="en-GB" dirty="0" err="1"/>
              <a:t>ise</a:t>
            </a:r>
            <a:r>
              <a:rPr lang="en-GB" dirty="0"/>
              <a:t> </a:t>
            </a:r>
            <a:r>
              <a:rPr lang="en-GB" dirty="0" err="1"/>
              <a:t>yine</a:t>
            </a:r>
            <a:r>
              <a:rPr lang="en-GB" dirty="0"/>
              <a:t> </a:t>
            </a:r>
            <a:r>
              <a:rPr lang="en-GB" dirty="0" err="1"/>
              <a:t>canlılar</a:t>
            </a:r>
            <a:r>
              <a:rPr lang="en-GB" dirty="0"/>
              <a:t> </a:t>
            </a:r>
            <a:r>
              <a:rPr lang="en-GB" dirty="0" err="1"/>
              <a:t>ile</a:t>
            </a:r>
            <a:r>
              <a:rPr lang="en-GB" dirty="0"/>
              <a:t> </a:t>
            </a:r>
            <a:r>
              <a:rPr lang="en-GB" dirty="0" err="1"/>
              <a:t>ilgili</a:t>
            </a:r>
            <a:r>
              <a:rPr lang="en-GB" dirty="0"/>
              <a:t> </a:t>
            </a:r>
            <a:r>
              <a:rPr lang="en-GB" dirty="0" err="1"/>
              <a:t>olanların</a:t>
            </a:r>
            <a:r>
              <a:rPr lang="en-GB" dirty="0"/>
              <a:t> </a:t>
            </a:r>
            <a:r>
              <a:rPr lang="en-GB" dirty="0" err="1"/>
              <a:t>tümüne</a:t>
            </a:r>
            <a:r>
              <a:rPr lang="en-GB" dirty="0"/>
              <a:t> </a:t>
            </a:r>
            <a:r>
              <a:rPr lang="en-GB" dirty="0" err="1"/>
              <a:t>ve</a:t>
            </a:r>
            <a:r>
              <a:rPr lang="en-GB" dirty="0"/>
              <a:t> </a:t>
            </a:r>
            <a:r>
              <a:rPr lang="en-GB" dirty="0" err="1"/>
              <a:t>bitkiler</a:t>
            </a:r>
            <a:r>
              <a:rPr lang="en-GB" dirty="0"/>
              <a:t> </a:t>
            </a:r>
            <a:r>
              <a:rPr lang="en-GB" dirty="0" err="1"/>
              <a:t>ile</a:t>
            </a:r>
            <a:r>
              <a:rPr lang="en-GB" dirty="0"/>
              <a:t> </a:t>
            </a:r>
            <a:r>
              <a:rPr lang="en-GB" dirty="0" err="1"/>
              <a:t>ilgili</a:t>
            </a:r>
            <a:r>
              <a:rPr lang="en-GB" dirty="0"/>
              <a:t> </a:t>
            </a:r>
            <a:r>
              <a:rPr lang="en-GB" dirty="0" err="1"/>
              <a:t>olanlara</a:t>
            </a:r>
            <a:r>
              <a:rPr lang="en-GB" dirty="0"/>
              <a:t> </a:t>
            </a:r>
            <a:r>
              <a:rPr lang="en-GB" dirty="0" err="1"/>
              <a:t>ulaşabiliyoruz</a:t>
            </a:r>
            <a:r>
              <a:rPr lang="en-GB" dirty="0"/>
              <a:t>.</a:t>
            </a:r>
          </a:p>
          <a:p>
            <a:r>
              <a:rPr lang="en-GB" dirty="0"/>
              <a:t>Bu </a:t>
            </a:r>
            <a:r>
              <a:rPr lang="en-GB" dirty="0" err="1"/>
              <a:t>klasik</a:t>
            </a:r>
            <a:r>
              <a:rPr lang="en-GB" dirty="0"/>
              <a:t> </a:t>
            </a:r>
            <a:r>
              <a:rPr lang="en-GB" dirty="0" err="1"/>
              <a:t>örnek</a:t>
            </a:r>
            <a:r>
              <a:rPr lang="en-GB" dirty="0"/>
              <a:t> </a:t>
            </a:r>
            <a:r>
              <a:rPr lang="en-GB" dirty="0" err="1"/>
              <a:t>kalıtımın</a:t>
            </a:r>
            <a:r>
              <a:rPr lang="en-GB" dirty="0"/>
              <a:t> ne </a:t>
            </a:r>
            <a:r>
              <a:rPr lang="en-GB" dirty="0" err="1"/>
              <a:t>olduğunu</a:t>
            </a:r>
            <a:r>
              <a:rPr lang="en-GB" dirty="0"/>
              <a:t> </a:t>
            </a:r>
            <a:r>
              <a:rPr lang="en-GB" dirty="0" err="1"/>
              <a:t>ve</a:t>
            </a:r>
            <a:r>
              <a:rPr lang="en-GB" dirty="0"/>
              <a:t> </a:t>
            </a:r>
            <a:r>
              <a:rPr lang="en-GB" dirty="0" err="1"/>
              <a:t>nasıl</a:t>
            </a:r>
            <a:r>
              <a:rPr lang="en-GB" dirty="0"/>
              <a:t> </a:t>
            </a:r>
            <a:r>
              <a:rPr lang="en-GB" dirty="0" err="1"/>
              <a:t>kullanıldığını</a:t>
            </a:r>
            <a:r>
              <a:rPr lang="en-GB" dirty="0"/>
              <a:t> </a:t>
            </a:r>
            <a:r>
              <a:rPr lang="en-GB" dirty="0" err="1"/>
              <a:t>anlamanızda</a:t>
            </a:r>
            <a:r>
              <a:rPr lang="en-GB" dirty="0"/>
              <a:t> size </a:t>
            </a:r>
            <a:r>
              <a:rPr lang="en-GB" dirty="0" err="1"/>
              <a:t>büyük</a:t>
            </a:r>
            <a:r>
              <a:rPr lang="en-GB" dirty="0"/>
              <a:t> </a:t>
            </a:r>
            <a:r>
              <a:rPr lang="en-GB" dirty="0" err="1"/>
              <a:t>yardımcı</a:t>
            </a:r>
            <a:r>
              <a:rPr lang="en-GB" dirty="0"/>
              <a:t> </a:t>
            </a:r>
            <a:r>
              <a:rPr lang="en-GB" dirty="0" err="1"/>
              <a:t>olacaktır</a:t>
            </a:r>
            <a:r>
              <a:rPr lang="en-GB" dirty="0"/>
              <a:t>. </a:t>
            </a:r>
            <a:r>
              <a:rPr lang="en-GB" dirty="0" err="1"/>
              <a:t>Fakat</a:t>
            </a:r>
            <a:r>
              <a:rPr lang="en-GB" dirty="0"/>
              <a:t> </a:t>
            </a:r>
            <a:r>
              <a:rPr lang="en-GB" dirty="0" err="1"/>
              <a:t>vermiş</a:t>
            </a:r>
            <a:r>
              <a:rPr lang="en-GB" dirty="0"/>
              <a:t> </a:t>
            </a:r>
            <a:r>
              <a:rPr lang="en-GB" dirty="0" err="1"/>
              <a:t>olduğumuz</a:t>
            </a:r>
            <a:r>
              <a:rPr lang="en-GB" dirty="0"/>
              <a:t> </a:t>
            </a:r>
            <a:r>
              <a:rPr lang="en-GB" dirty="0" err="1"/>
              <a:t>örnek</a:t>
            </a:r>
            <a:r>
              <a:rPr lang="en-GB" dirty="0"/>
              <a:t> </a:t>
            </a:r>
            <a:r>
              <a:rPr lang="en-GB" dirty="0" err="1"/>
              <a:t>programlamadaki</a:t>
            </a:r>
            <a:r>
              <a:rPr lang="en-GB" dirty="0"/>
              <a:t> </a:t>
            </a:r>
            <a:r>
              <a:rPr lang="en-GB" dirty="0" err="1"/>
              <a:t>gerçek</a:t>
            </a:r>
            <a:r>
              <a:rPr lang="en-GB" dirty="0"/>
              <a:t> </a:t>
            </a:r>
            <a:r>
              <a:rPr lang="en-GB" dirty="0" err="1"/>
              <a:t>hayat</a:t>
            </a:r>
            <a:r>
              <a:rPr lang="en-GB" dirty="0"/>
              <a:t> </a:t>
            </a:r>
            <a:r>
              <a:rPr lang="en-GB" dirty="0" err="1"/>
              <a:t>problemleri</a:t>
            </a:r>
            <a:r>
              <a:rPr lang="en-GB" dirty="0"/>
              <a:t> </a:t>
            </a:r>
            <a:r>
              <a:rPr lang="en-GB" dirty="0" err="1"/>
              <a:t>ile</a:t>
            </a:r>
            <a:r>
              <a:rPr lang="en-GB" dirty="0"/>
              <a:t> </a:t>
            </a:r>
            <a:r>
              <a:rPr lang="en-GB" dirty="0" err="1"/>
              <a:t>ilgili</a:t>
            </a:r>
            <a:r>
              <a:rPr lang="en-GB" dirty="0"/>
              <a:t> </a:t>
            </a:r>
            <a:r>
              <a:rPr lang="en-GB" dirty="0" err="1"/>
              <a:t>değil</a:t>
            </a:r>
            <a:r>
              <a:rPr lang="en-GB" dirty="0"/>
              <a:t>, </a:t>
            </a:r>
            <a:r>
              <a:rPr lang="en-GB" dirty="0" err="1"/>
              <a:t>gerçek</a:t>
            </a:r>
            <a:r>
              <a:rPr lang="en-GB" dirty="0"/>
              <a:t> </a:t>
            </a:r>
            <a:r>
              <a:rPr lang="en-GB" dirty="0" err="1"/>
              <a:t>hayatta</a:t>
            </a:r>
            <a:r>
              <a:rPr lang="en-GB" dirty="0"/>
              <a:t> </a:t>
            </a:r>
            <a:r>
              <a:rPr lang="en-GB" dirty="0" err="1"/>
              <a:t>kalıtımı</a:t>
            </a:r>
            <a:r>
              <a:rPr lang="en-GB" dirty="0"/>
              <a:t> </a:t>
            </a:r>
            <a:r>
              <a:rPr lang="en-GB" dirty="0" err="1"/>
              <a:t>nasıl</a:t>
            </a:r>
            <a:r>
              <a:rPr lang="en-GB" dirty="0"/>
              <a:t> </a:t>
            </a:r>
            <a:r>
              <a:rPr lang="en-GB" dirty="0" err="1"/>
              <a:t>nerede</a:t>
            </a:r>
            <a:r>
              <a:rPr lang="en-GB" dirty="0"/>
              <a:t> </a:t>
            </a:r>
            <a:r>
              <a:rPr lang="en-GB" dirty="0" err="1"/>
              <a:t>ve</a:t>
            </a:r>
            <a:r>
              <a:rPr lang="en-GB" dirty="0"/>
              <a:t> </a:t>
            </a:r>
            <a:r>
              <a:rPr lang="en-GB" dirty="0" err="1"/>
              <a:t>niçin</a:t>
            </a:r>
            <a:r>
              <a:rPr lang="en-GB" dirty="0"/>
              <a:t> </a:t>
            </a:r>
            <a:r>
              <a:rPr lang="en-GB" dirty="0" err="1"/>
              <a:t>kullanıyoruz</a:t>
            </a:r>
            <a:r>
              <a:rPr lang="en-GB" dirty="0"/>
              <a:t> </a:t>
            </a:r>
            <a:r>
              <a:rPr lang="en-GB" dirty="0" err="1"/>
              <a:t>bunu</a:t>
            </a:r>
            <a:r>
              <a:rPr lang="en-GB" dirty="0"/>
              <a:t> </a:t>
            </a:r>
            <a:r>
              <a:rPr lang="en-GB" dirty="0" err="1"/>
              <a:t>başka</a:t>
            </a:r>
            <a:r>
              <a:rPr lang="en-GB" dirty="0"/>
              <a:t> </a:t>
            </a:r>
            <a:r>
              <a:rPr lang="en-GB" dirty="0" err="1"/>
              <a:t>bir</a:t>
            </a:r>
            <a:r>
              <a:rPr lang="en-GB" dirty="0"/>
              <a:t> </a:t>
            </a:r>
            <a:r>
              <a:rPr lang="en-GB" dirty="0" err="1"/>
              <a:t>yazıda</a:t>
            </a:r>
            <a:r>
              <a:rPr lang="en-GB" dirty="0"/>
              <a:t> </a:t>
            </a:r>
            <a:r>
              <a:rPr lang="en-GB" dirty="0" err="1"/>
              <a:t>proje</a:t>
            </a:r>
            <a:r>
              <a:rPr lang="en-GB" dirty="0"/>
              <a:t> </a:t>
            </a:r>
            <a:r>
              <a:rPr lang="en-GB" dirty="0" err="1"/>
              <a:t>üzerinde</a:t>
            </a:r>
            <a:r>
              <a:rPr lang="en-GB" dirty="0"/>
              <a:t> </a:t>
            </a:r>
            <a:r>
              <a:rPr lang="en-GB" dirty="0" err="1"/>
              <a:t>anlatmak</a:t>
            </a:r>
            <a:r>
              <a:rPr lang="en-GB" dirty="0"/>
              <a:t> </a:t>
            </a:r>
            <a:r>
              <a:rPr lang="en-GB" dirty="0" err="1"/>
              <a:t>istiyorum</a:t>
            </a:r>
            <a:r>
              <a:rPr lang="en-GB" dirty="0"/>
              <a:t> </a:t>
            </a:r>
            <a:r>
              <a:rPr lang="en-GB" dirty="0" err="1"/>
              <a:t>ama</a:t>
            </a:r>
            <a:r>
              <a:rPr lang="en-GB" dirty="0"/>
              <a:t> </a:t>
            </a:r>
            <a:r>
              <a:rPr lang="en-GB" dirty="0" err="1"/>
              <a:t>bu</a:t>
            </a:r>
            <a:r>
              <a:rPr lang="en-GB" dirty="0"/>
              <a:t> </a:t>
            </a:r>
            <a:r>
              <a:rPr lang="en-GB" dirty="0" err="1"/>
              <a:t>örnekte</a:t>
            </a:r>
            <a:r>
              <a:rPr lang="en-GB" dirty="0"/>
              <a:t> </a:t>
            </a:r>
            <a:r>
              <a:rPr lang="en-GB" dirty="0" err="1"/>
              <a:t>kalıtım</a:t>
            </a:r>
            <a:r>
              <a:rPr lang="en-GB" dirty="0"/>
              <a:t> </a:t>
            </a:r>
            <a:r>
              <a:rPr lang="en-GB" dirty="0" err="1"/>
              <a:t>ile</a:t>
            </a:r>
            <a:r>
              <a:rPr lang="en-GB" dirty="0"/>
              <a:t> </a:t>
            </a:r>
            <a:r>
              <a:rPr lang="en-GB" dirty="0" err="1"/>
              <a:t>ilgili</a:t>
            </a:r>
            <a:r>
              <a:rPr lang="en-GB" dirty="0"/>
              <a:t> net </a:t>
            </a:r>
            <a:r>
              <a:rPr lang="en-GB" dirty="0" err="1"/>
              <a:t>fikirlerinizin</a:t>
            </a:r>
            <a:r>
              <a:rPr lang="en-GB" dirty="0"/>
              <a:t> </a:t>
            </a:r>
            <a:r>
              <a:rPr lang="en-GB" dirty="0" err="1"/>
              <a:t>oluşması</a:t>
            </a:r>
            <a:r>
              <a:rPr lang="en-GB" dirty="0"/>
              <a:t> </a:t>
            </a:r>
            <a:r>
              <a:rPr lang="en-GB" dirty="0" err="1"/>
              <a:t>amacıyla</a:t>
            </a:r>
            <a:r>
              <a:rPr lang="en-GB" dirty="0"/>
              <a:t> </a:t>
            </a:r>
            <a:r>
              <a:rPr lang="en-GB" dirty="0" err="1"/>
              <a:t>bu</a:t>
            </a:r>
            <a:r>
              <a:rPr lang="en-GB" dirty="0"/>
              <a:t> </a:t>
            </a:r>
            <a:r>
              <a:rPr lang="en-GB" dirty="0" err="1"/>
              <a:t>örneği</a:t>
            </a:r>
            <a:r>
              <a:rPr lang="en-GB" dirty="0"/>
              <a:t> </a:t>
            </a:r>
            <a:r>
              <a:rPr lang="en-GB" dirty="0" err="1"/>
              <a:t>seçtim</a:t>
            </a:r>
            <a:r>
              <a:rPr lang="en-GB" dirty="0"/>
              <a:t>.</a:t>
            </a:r>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73</a:t>
            </a:fld>
            <a:endParaRPr lang="tr-TR"/>
          </a:p>
        </p:txBody>
      </p:sp>
    </p:spTree>
    <p:extLst>
      <p:ext uri="{BB962C8B-B14F-4D97-AF65-F5344CB8AC3E}">
        <p14:creationId xmlns:p14="http://schemas.microsoft.com/office/powerpoint/2010/main" val="20876600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Sealed Class (</a:t>
            </a:r>
            <a:r>
              <a:rPr lang="en-GB" b="1" dirty="0" err="1"/>
              <a:t>Mühürlü</a:t>
            </a:r>
            <a:r>
              <a:rPr lang="en-GB" b="1" dirty="0"/>
              <a:t> </a:t>
            </a:r>
            <a:r>
              <a:rPr lang="en-GB" b="1" dirty="0" err="1"/>
              <a:t>Sınıf</a:t>
            </a:r>
            <a:r>
              <a:rPr lang="en-GB" b="1" dirty="0"/>
              <a:t>)</a:t>
            </a:r>
          </a:p>
        </p:txBody>
      </p:sp>
      <p:sp>
        <p:nvSpPr>
          <p:cNvPr id="3" name="İçerik Yer Tutucusu 2"/>
          <p:cNvSpPr>
            <a:spLocks noGrp="1"/>
          </p:cNvSpPr>
          <p:nvPr>
            <p:ph idx="1"/>
          </p:nvPr>
        </p:nvSpPr>
        <p:spPr/>
        <p:txBody>
          <a:bodyPr/>
          <a:lstStyle/>
          <a:p>
            <a:r>
              <a:rPr lang="en-GB" dirty="0" err="1"/>
              <a:t>Nesneye</a:t>
            </a:r>
            <a:r>
              <a:rPr lang="en-GB" dirty="0"/>
              <a:t> </a:t>
            </a:r>
            <a:r>
              <a:rPr lang="en-GB" dirty="0" err="1"/>
              <a:t>dayalı</a:t>
            </a:r>
            <a:r>
              <a:rPr lang="en-GB" dirty="0"/>
              <a:t> </a:t>
            </a:r>
            <a:r>
              <a:rPr lang="en-GB" dirty="0" err="1"/>
              <a:t>programlama</a:t>
            </a:r>
            <a:r>
              <a:rPr lang="en-GB" dirty="0"/>
              <a:t> </a:t>
            </a:r>
            <a:r>
              <a:rPr lang="en-GB" dirty="0" err="1"/>
              <a:t>yaklaşımında</a:t>
            </a:r>
            <a:r>
              <a:rPr lang="en-GB" dirty="0"/>
              <a:t> </a:t>
            </a:r>
            <a:r>
              <a:rPr lang="en-GB" dirty="0" err="1"/>
              <a:t>kalıtım</a:t>
            </a:r>
            <a:r>
              <a:rPr lang="en-GB" dirty="0"/>
              <a:t> (</a:t>
            </a:r>
            <a:r>
              <a:rPr lang="en-GB" dirty="0" err="1"/>
              <a:t>inheritence</a:t>
            </a:r>
            <a:r>
              <a:rPr lang="en-GB" dirty="0"/>
              <a:t>) </a:t>
            </a:r>
            <a:r>
              <a:rPr lang="en-GB" dirty="0" err="1"/>
              <a:t>özelliği</a:t>
            </a:r>
            <a:r>
              <a:rPr lang="en-GB" dirty="0"/>
              <a:t> </a:t>
            </a:r>
            <a:r>
              <a:rPr lang="en-GB" dirty="0" err="1"/>
              <a:t>sayesinde</a:t>
            </a:r>
            <a:r>
              <a:rPr lang="en-GB" dirty="0"/>
              <a:t> </a:t>
            </a:r>
            <a:r>
              <a:rPr lang="en-GB" dirty="0" err="1"/>
              <a:t>bir</a:t>
            </a:r>
            <a:r>
              <a:rPr lang="en-GB" dirty="0"/>
              <a:t> </a:t>
            </a:r>
            <a:r>
              <a:rPr lang="en-GB" dirty="0" err="1"/>
              <a:t>sınıftan</a:t>
            </a:r>
            <a:r>
              <a:rPr lang="en-GB" dirty="0"/>
              <a:t> </a:t>
            </a:r>
            <a:r>
              <a:rPr lang="en-GB" dirty="0" err="1"/>
              <a:t>başka</a:t>
            </a:r>
            <a:r>
              <a:rPr lang="en-GB" dirty="0"/>
              <a:t> </a:t>
            </a:r>
            <a:r>
              <a:rPr lang="en-GB" dirty="0" err="1"/>
              <a:t>sınıflar</a:t>
            </a:r>
            <a:r>
              <a:rPr lang="en-GB" dirty="0"/>
              <a:t> </a:t>
            </a:r>
            <a:r>
              <a:rPr lang="en-GB" dirty="0" err="1"/>
              <a:t>türetilebilir</a:t>
            </a:r>
            <a:r>
              <a:rPr lang="en-GB" dirty="0"/>
              <a:t> </a:t>
            </a:r>
            <a:r>
              <a:rPr lang="en-GB" dirty="0" err="1"/>
              <a:t>ve</a:t>
            </a:r>
            <a:r>
              <a:rPr lang="en-GB" dirty="0"/>
              <a:t> </a:t>
            </a:r>
            <a:r>
              <a:rPr lang="en-GB" dirty="0" err="1"/>
              <a:t>bu</a:t>
            </a:r>
            <a:r>
              <a:rPr lang="en-GB" dirty="0"/>
              <a:t> </a:t>
            </a:r>
            <a:r>
              <a:rPr lang="en-GB" dirty="0" err="1"/>
              <a:t>sınıflara</a:t>
            </a:r>
            <a:r>
              <a:rPr lang="en-GB" dirty="0"/>
              <a:t> </a:t>
            </a:r>
            <a:r>
              <a:rPr lang="en-GB" dirty="0" err="1"/>
              <a:t>yeni</a:t>
            </a:r>
            <a:r>
              <a:rPr lang="en-GB" dirty="0"/>
              <a:t> </a:t>
            </a:r>
            <a:r>
              <a:rPr lang="en-GB" dirty="0" err="1"/>
              <a:t>özellikler</a:t>
            </a:r>
            <a:r>
              <a:rPr lang="en-GB" dirty="0"/>
              <a:t> </a:t>
            </a:r>
            <a:r>
              <a:rPr lang="en-GB" dirty="0" err="1"/>
              <a:t>eklenerek</a:t>
            </a:r>
            <a:r>
              <a:rPr lang="en-GB" dirty="0"/>
              <a:t> </a:t>
            </a:r>
            <a:r>
              <a:rPr lang="en-GB" dirty="0" err="1"/>
              <a:t>daha</a:t>
            </a:r>
            <a:r>
              <a:rPr lang="en-GB" dirty="0"/>
              <a:t> </a:t>
            </a:r>
            <a:r>
              <a:rPr lang="en-GB" dirty="0" err="1"/>
              <a:t>zengin</a:t>
            </a:r>
            <a:r>
              <a:rPr lang="en-GB" dirty="0"/>
              <a:t> </a:t>
            </a:r>
            <a:r>
              <a:rPr lang="en-GB" dirty="0" err="1"/>
              <a:t>ve</a:t>
            </a:r>
            <a:r>
              <a:rPr lang="en-GB" dirty="0"/>
              <a:t> </a:t>
            </a:r>
            <a:r>
              <a:rPr lang="en-GB" dirty="0" err="1"/>
              <a:t>kullanışlı</a:t>
            </a:r>
            <a:r>
              <a:rPr lang="en-GB" dirty="0"/>
              <a:t> </a:t>
            </a:r>
            <a:r>
              <a:rPr lang="en-GB" dirty="0" err="1"/>
              <a:t>sınıflar</a:t>
            </a:r>
            <a:r>
              <a:rPr lang="en-GB" dirty="0"/>
              <a:t> </a:t>
            </a:r>
            <a:r>
              <a:rPr lang="en-GB" dirty="0" err="1"/>
              <a:t>yaratılabilir</a:t>
            </a:r>
            <a:r>
              <a:rPr lang="en-GB" dirty="0"/>
              <a:t>. </a:t>
            </a:r>
            <a:r>
              <a:rPr lang="en-GB" dirty="0" err="1"/>
              <a:t>Ancak</a:t>
            </a:r>
            <a:r>
              <a:rPr lang="en-GB" dirty="0"/>
              <a:t> </a:t>
            </a:r>
            <a:r>
              <a:rPr lang="en-GB" dirty="0" err="1"/>
              <a:t>bazı</a:t>
            </a:r>
            <a:r>
              <a:rPr lang="en-GB" dirty="0"/>
              <a:t> </a:t>
            </a:r>
            <a:r>
              <a:rPr lang="en-GB" dirty="0" err="1"/>
              <a:t>durumlarda</a:t>
            </a:r>
            <a:r>
              <a:rPr lang="en-GB" dirty="0"/>
              <a:t> </a:t>
            </a:r>
            <a:r>
              <a:rPr lang="en-GB" b="1" dirty="0" err="1"/>
              <a:t>sınıflardan</a:t>
            </a:r>
            <a:r>
              <a:rPr lang="en-GB" b="1" dirty="0"/>
              <a:t> </a:t>
            </a:r>
            <a:r>
              <a:rPr lang="en-GB" b="1" dirty="0" err="1"/>
              <a:t>türetme</a:t>
            </a:r>
            <a:r>
              <a:rPr lang="en-GB" b="1" dirty="0"/>
              <a:t> </a:t>
            </a:r>
            <a:r>
              <a:rPr lang="en-GB" b="1" dirty="0" err="1"/>
              <a:t>yapılması</a:t>
            </a:r>
            <a:r>
              <a:rPr lang="en-GB" b="1" dirty="0"/>
              <a:t> </a:t>
            </a:r>
            <a:r>
              <a:rPr lang="en-GB" b="1" dirty="0" err="1"/>
              <a:t>istenmez</a:t>
            </a:r>
            <a:r>
              <a:rPr lang="en-GB" b="1" dirty="0"/>
              <a:t>. </a:t>
            </a:r>
            <a:r>
              <a:rPr lang="en-GB" dirty="0"/>
              <a:t>Bu </a:t>
            </a:r>
            <a:r>
              <a:rPr lang="en-GB" dirty="0" err="1"/>
              <a:t>durumda</a:t>
            </a:r>
            <a:r>
              <a:rPr lang="en-GB" dirty="0"/>
              <a:t> </a:t>
            </a:r>
            <a:r>
              <a:rPr lang="en-GB" dirty="0" err="1"/>
              <a:t>sınıf</a:t>
            </a:r>
            <a:r>
              <a:rPr lang="en-GB" dirty="0"/>
              <a:t> </a:t>
            </a:r>
            <a:r>
              <a:rPr lang="en-GB" dirty="0" err="1"/>
              <a:t>tanımlamasının</a:t>
            </a:r>
            <a:r>
              <a:rPr lang="en-GB" dirty="0"/>
              <a:t> </a:t>
            </a:r>
            <a:r>
              <a:rPr lang="en-GB" dirty="0" err="1"/>
              <a:t>başına</a:t>
            </a:r>
            <a:r>
              <a:rPr lang="en-GB" dirty="0"/>
              <a:t> </a:t>
            </a:r>
            <a:r>
              <a:rPr lang="en-GB" dirty="0" err="1"/>
              <a:t>mühürlü</a:t>
            </a:r>
            <a:r>
              <a:rPr lang="en-GB" dirty="0"/>
              <a:t> (sealed) </a:t>
            </a:r>
            <a:r>
              <a:rPr lang="en-GB" dirty="0" err="1"/>
              <a:t>kelimesi</a:t>
            </a:r>
            <a:r>
              <a:rPr lang="en-GB" dirty="0"/>
              <a:t> </a:t>
            </a:r>
            <a:r>
              <a:rPr lang="en-GB" dirty="0" err="1"/>
              <a:t>getirilir</a:t>
            </a:r>
            <a:r>
              <a:rPr lang="en-GB" dirty="0"/>
              <a:t>. </a:t>
            </a:r>
            <a:r>
              <a:rPr lang="en-GB" b="1" dirty="0"/>
              <a:t>Bu </a:t>
            </a:r>
            <a:r>
              <a:rPr lang="en-GB" b="1" dirty="0" err="1"/>
              <a:t>sayede</a:t>
            </a:r>
            <a:r>
              <a:rPr lang="en-GB" b="1" dirty="0"/>
              <a:t> </a:t>
            </a:r>
            <a:r>
              <a:rPr lang="en-GB" b="1" dirty="0" err="1"/>
              <a:t>sabit</a:t>
            </a:r>
            <a:r>
              <a:rPr lang="en-GB" b="1" dirty="0"/>
              <a:t> </a:t>
            </a:r>
            <a:r>
              <a:rPr lang="en-GB" b="1" dirty="0" err="1"/>
              <a:t>özellikler</a:t>
            </a:r>
            <a:r>
              <a:rPr lang="en-GB" b="1" dirty="0"/>
              <a:t> </a:t>
            </a:r>
            <a:r>
              <a:rPr lang="en-GB" b="1" dirty="0" err="1"/>
              <a:t>ve</a:t>
            </a:r>
            <a:r>
              <a:rPr lang="en-GB" b="1" dirty="0"/>
              <a:t> </a:t>
            </a:r>
            <a:r>
              <a:rPr lang="en-GB" b="1" dirty="0" err="1"/>
              <a:t>metotlara</a:t>
            </a:r>
            <a:r>
              <a:rPr lang="en-GB" b="1" dirty="0"/>
              <a:t> </a:t>
            </a:r>
            <a:r>
              <a:rPr lang="en-GB" b="1" dirty="0" err="1"/>
              <a:t>sahip</a:t>
            </a:r>
            <a:r>
              <a:rPr lang="en-GB" b="1" dirty="0"/>
              <a:t> </a:t>
            </a:r>
            <a:r>
              <a:rPr lang="en-GB" b="1" dirty="0" err="1"/>
              <a:t>bir</a:t>
            </a:r>
            <a:r>
              <a:rPr lang="en-GB" b="1" dirty="0"/>
              <a:t> </a:t>
            </a:r>
            <a:r>
              <a:rPr lang="en-GB" b="1" dirty="0" err="1"/>
              <a:t>sınıf</a:t>
            </a:r>
            <a:r>
              <a:rPr lang="en-GB" b="1" dirty="0"/>
              <a:t> </a:t>
            </a:r>
            <a:r>
              <a:rPr lang="en-GB" b="1" dirty="0" err="1"/>
              <a:t>elde</a:t>
            </a:r>
            <a:r>
              <a:rPr lang="en-GB" b="1" dirty="0"/>
              <a:t> </a:t>
            </a:r>
            <a:r>
              <a:rPr lang="en-GB" b="1" dirty="0" err="1"/>
              <a:t>edilir</a:t>
            </a:r>
            <a:r>
              <a:rPr lang="en-GB" b="1" dirty="0"/>
              <a:t>. </a:t>
            </a:r>
            <a:r>
              <a:rPr lang="en-GB" dirty="0" err="1"/>
              <a:t>Mühürlü</a:t>
            </a:r>
            <a:r>
              <a:rPr lang="en-GB" dirty="0"/>
              <a:t> </a:t>
            </a:r>
            <a:r>
              <a:rPr lang="en-GB" dirty="0" err="1"/>
              <a:t>sınıf</a:t>
            </a:r>
            <a:r>
              <a:rPr lang="en-GB" dirty="0"/>
              <a:t> (sealed class) </a:t>
            </a:r>
            <a:r>
              <a:rPr lang="en-GB" dirty="0" err="1"/>
              <a:t>hiçbir</a:t>
            </a:r>
            <a:r>
              <a:rPr lang="en-GB" dirty="0"/>
              <a:t> </a:t>
            </a:r>
            <a:r>
              <a:rPr lang="en-GB" dirty="0" err="1"/>
              <a:t>sınıfın</a:t>
            </a:r>
            <a:r>
              <a:rPr lang="en-GB" dirty="0"/>
              <a:t> </a:t>
            </a:r>
            <a:r>
              <a:rPr lang="en-GB" dirty="0" err="1"/>
              <a:t>kendisinden</a:t>
            </a:r>
            <a:r>
              <a:rPr lang="en-GB" dirty="0"/>
              <a:t> </a:t>
            </a:r>
            <a:r>
              <a:rPr lang="en-GB" dirty="0" err="1"/>
              <a:t>türetilemeyeceğini</a:t>
            </a:r>
            <a:r>
              <a:rPr lang="en-GB" dirty="0"/>
              <a:t> </a:t>
            </a:r>
            <a:r>
              <a:rPr lang="en-GB" dirty="0" err="1"/>
              <a:t>ifade</a:t>
            </a:r>
            <a:r>
              <a:rPr lang="en-GB" dirty="0"/>
              <a:t> </a:t>
            </a:r>
            <a:r>
              <a:rPr lang="en-GB" dirty="0" err="1"/>
              <a:t>eder</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74</a:t>
            </a:fld>
            <a:endParaRPr lang="tr-TR"/>
          </a:p>
        </p:txBody>
      </p:sp>
    </p:spTree>
    <p:extLst>
      <p:ext uri="{BB962C8B-B14F-4D97-AF65-F5344CB8AC3E}">
        <p14:creationId xmlns:p14="http://schemas.microsoft.com/office/powerpoint/2010/main" val="27444861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10261"/>
            <a:ext cx="10515600" cy="1325563"/>
          </a:xfrm>
        </p:spPr>
        <p:txBody>
          <a:bodyPr/>
          <a:lstStyle/>
          <a:p>
            <a:r>
              <a:rPr lang="en-GB" b="1" dirty="0"/>
              <a:t>Sealed Class (</a:t>
            </a:r>
            <a:r>
              <a:rPr lang="en-GB" b="1" dirty="0" err="1"/>
              <a:t>Mühürlü</a:t>
            </a:r>
            <a:r>
              <a:rPr lang="en-GB" b="1" dirty="0"/>
              <a:t> </a:t>
            </a:r>
            <a:r>
              <a:rPr lang="en-GB" b="1" dirty="0" err="1"/>
              <a:t>Sınıf</a:t>
            </a:r>
            <a:r>
              <a:rPr lang="en-GB" b="1" dirty="0"/>
              <a:t>)</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75</a:t>
            </a:fld>
            <a:endParaRPr lang="tr-TR"/>
          </a:p>
        </p:txBody>
      </p:sp>
      <p:pic>
        <p:nvPicPr>
          <p:cNvPr id="6" name="Resim 5"/>
          <p:cNvPicPr>
            <a:picLocks noChangeAspect="1"/>
          </p:cNvPicPr>
          <p:nvPr/>
        </p:nvPicPr>
        <p:blipFill>
          <a:blip r:embed="rId2"/>
          <a:stretch>
            <a:fillRect/>
          </a:stretch>
        </p:blipFill>
        <p:spPr>
          <a:xfrm>
            <a:off x="838200" y="1690688"/>
            <a:ext cx="9851136" cy="4741131"/>
          </a:xfrm>
          <a:prstGeom prst="rect">
            <a:avLst/>
          </a:prstGeom>
        </p:spPr>
      </p:pic>
    </p:spTree>
    <p:extLst>
      <p:ext uri="{BB962C8B-B14F-4D97-AF65-F5344CB8AC3E}">
        <p14:creationId xmlns:p14="http://schemas.microsoft.com/office/powerpoint/2010/main" val="28611969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van 7"/>
          <p:cNvSpPr>
            <a:spLocks noGrp="1"/>
          </p:cNvSpPr>
          <p:nvPr>
            <p:ph type="title"/>
          </p:nvPr>
        </p:nvSpPr>
        <p:spPr/>
        <p:txBody>
          <a:bodyPr/>
          <a:lstStyle/>
          <a:p>
            <a:r>
              <a:rPr lang="tr-TR" dirty="0" err="1"/>
              <a:t>Interface</a:t>
            </a:r>
            <a:r>
              <a:rPr lang="tr-TR" dirty="0"/>
              <a:t> (</a:t>
            </a:r>
            <a:r>
              <a:rPr lang="tr-TR" dirty="0" err="1"/>
              <a:t>arayüz</a:t>
            </a:r>
            <a:r>
              <a:rPr lang="tr-TR" dirty="0"/>
              <a:t>)</a:t>
            </a:r>
            <a:endParaRPr lang="en-GB" dirty="0"/>
          </a:p>
        </p:txBody>
      </p:sp>
      <p:sp>
        <p:nvSpPr>
          <p:cNvPr id="9" name="İçerik Yer Tutucusu 8"/>
          <p:cNvSpPr>
            <a:spLocks noGrp="1"/>
          </p:cNvSpPr>
          <p:nvPr>
            <p:ph idx="1"/>
          </p:nvPr>
        </p:nvSpPr>
        <p:spPr/>
        <p:txBody>
          <a:bodyPr/>
          <a:lstStyle/>
          <a:p>
            <a:r>
              <a:rPr lang="en-GB" dirty="0"/>
              <a:t>Interface (</a:t>
            </a:r>
            <a:r>
              <a:rPr lang="en-GB" dirty="0" err="1"/>
              <a:t>Arayüz</a:t>
            </a:r>
            <a:r>
              <a:rPr lang="en-GB" dirty="0"/>
              <a:t>) </a:t>
            </a:r>
            <a:r>
              <a:rPr lang="en-GB" dirty="0" err="1"/>
              <a:t>Sınıflara</a:t>
            </a:r>
            <a:r>
              <a:rPr lang="en-GB" dirty="0"/>
              <a:t> (Class) ne </a:t>
            </a:r>
            <a:r>
              <a:rPr lang="en-GB" dirty="0" err="1"/>
              <a:t>yapacaklarını</a:t>
            </a:r>
            <a:r>
              <a:rPr lang="en-GB" dirty="0"/>
              <a:t> </a:t>
            </a:r>
            <a:r>
              <a:rPr lang="en-GB" dirty="0" err="1"/>
              <a:t>söyleyen</a:t>
            </a:r>
            <a:r>
              <a:rPr lang="en-GB" dirty="0"/>
              <a:t> </a:t>
            </a:r>
            <a:r>
              <a:rPr lang="en-GB" dirty="0" err="1"/>
              <a:t>bu</a:t>
            </a:r>
            <a:r>
              <a:rPr lang="en-GB" dirty="0"/>
              <a:t> </a:t>
            </a:r>
            <a:r>
              <a:rPr lang="en-GB" dirty="0" err="1"/>
              <a:t>işlem</a:t>
            </a:r>
            <a:r>
              <a:rPr lang="en-GB" dirty="0"/>
              <a:t> </a:t>
            </a:r>
            <a:r>
              <a:rPr lang="en-GB" dirty="0" err="1"/>
              <a:t>yapılırken</a:t>
            </a:r>
            <a:r>
              <a:rPr lang="en-GB" dirty="0"/>
              <a:t> </a:t>
            </a:r>
            <a:r>
              <a:rPr lang="en-GB" dirty="0" err="1"/>
              <a:t>hangi</a:t>
            </a:r>
            <a:r>
              <a:rPr lang="en-GB" dirty="0"/>
              <a:t> </a:t>
            </a:r>
            <a:r>
              <a:rPr lang="en-GB" dirty="0" err="1"/>
              <a:t>metot</a:t>
            </a:r>
            <a:r>
              <a:rPr lang="en-GB" dirty="0"/>
              <a:t> </a:t>
            </a:r>
            <a:r>
              <a:rPr lang="en-GB" dirty="0" err="1"/>
              <a:t>veya</a:t>
            </a:r>
            <a:r>
              <a:rPr lang="en-GB" dirty="0"/>
              <a:t> </a:t>
            </a:r>
            <a:r>
              <a:rPr lang="en-GB" dirty="0" err="1"/>
              <a:t>değişkenleri</a:t>
            </a:r>
            <a:r>
              <a:rPr lang="en-GB" dirty="0"/>
              <a:t> </a:t>
            </a:r>
            <a:r>
              <a:rPr lang="en-GB" dirty="0" err="1"/>
              <a:t>kullanabilecekleri</a:t>
            </a:r>
            <a:r>
              <a:rPr lang="en-GB" dirty="0"/>
              <a:t> </a:t>
            </a:r>
            <a:r>
              <a:rPr lang="en-GB" dirty="0" err="1"/>
              <a:t>konusunda</a:t>
            </a:r>
            <a:r>
              <a:rPr lang="en-GB" dirty="0"/>
              <a:t> </a:t>
            </a:r>
            <a:r>
              <a:rPr lang="en-GB" dirty="0" err="1"/>
              <a:t>yol</a:t>
            </a:r>
            <a:r>
              <a:rPr lang="en-GB" dirty="0"/>
              <a:t> </a:t>
            </a:r>
            <a:r>
              <a:rPr lang="en-GB" dirty="0" err="1"/>
              <a:t>gösteren</a:t>
            </a:r>
            <a:r>
              <a:rPr lang="en-GB" dirty="0"/>
              <a:t> </a:t>
            </a:r>
            <a:r>
              <a:rPr lang="en-GB" dirty="0" err="1"/>
              <a:t>yapılardır</a:t>
            </a:r>
            <a:r>
              <a:rPr lang="en-GB" dirty="0"/>
              <a:t>. Interface </a:t>
            </a:r>
            <a:r>
              <a:rPr lang="en-GB" dirty="0" err="1"/>
              <a:t>içinde</a:t>
            </a:r>
            <a:r>
              <a:rPr lang="en-GB" dirty="0"/>
              <a:t> </a:t>
            </a:r>
            <a:r>
              <a:rPr lang="en-GB" dirty="0" err="1"/>
              <a:t>sadece</a:t>
            </a:r>
            <a:r>
              <a:rPr lang="en-GB" dirty="0"/>
              <a:t> </a:t>
            </a:r>
            <a:r>
              <a:rPr lang="en-GB" dirty="0" err="1"/>
              <a:t>tanımlama</a:t>
            </a:r>
            <a:r>
              <a:rPr lang="en-GB" dirty="0"/>
              <a:t> </a:t>
            </a:r>
            <a:r>
              <a:rPr lang="en-GB" dirty="0" err="1"/>
              <a:t>yapılır</a:t>
            </a:r>
            <a:r>
              <a:rPr lang="en-GB" dirty="0"/>
              <a:t> </a:t>
            </a:r>
            <a:r>
              <a:rPr lang="en-GB" dirty="0" err="1"/>
              <a:t>kod</a:t>
            </a:r>
            <a:r>
              <a:rPr lang="en-GB" dirty="0"/>
              <a:t> </a:t>
            </a:r>
            <a:r>
              <a:rPr lang="en-GB" dirty="0" err="1"/>
              <a:t>blokları</a:t>
            </a:r>
            <a:r>
              <a:rPr lang="en-GB" dirty="0"/>
              <a:t> </a:t>
            </a:r>
            <a:r>
              <a:rPr lang="en-GB" dirty="0" err="1"/>
              <a:t>yer</a:t>
            </a:r>
            <a:r>
              <a:rPr lang="en-GB" dirty="0"/>
              <a:t> </a:t>
            </a:r>
            <a:r>
              <a:rPr lang="en-GB" dirty="0" err="1"/>
              <a:t>almaz</a:t>
            </a:r>
            <a:r>
              <a:rPr lang="en-GB" dirty="0"/>
              <a:t> </a:t>
            </a:r>
          </a:p>
        </p:txBody>
      </p:sp>
      <p:sp>
        <p:nvSpPr>
          <p:cNvPr id="6" name="Slayt Numarası Yer Tutucusu 5"/>
          <p:cNvSpPr>
            <a:spLocks noGrp="1"/>
          </p:cNvSpPr>
          <p:nvPr>
            <p:ph type="sldNum" sz="quarter" idx="12"/>
          </p:nvPr>
        </p:nvSpPr>
        <p:spPr/>
        <p:txBody>
          <a:bodyPr/>
          <a:lstStyle/>
          <a:p>
            <a:fld id="{BD87420C-1E70-483F-8A05-9C7600E4E905}" type="slidenum">
              <a:rPr lang="tr-TR" smtClean="0"/>
              <a:t>76</a:t>
            </a:fld>
            <a:endParaRPr lang="tr-TR"/>
          </a:p>
        </p:txBody>
      </p:sp>
    </p:spTree>
    <p:extLst>
      <p:ext uri="{BB962C8B-B14F-4D97-AF65-F5344CB8AC3E}">
        <p14:creationId xmlns:p14="http://schemas.microsoft.com/office/powerpoint/2010/main" val="15192766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9093"/>
            <a:ext cx="7482840" cy="585851"/>
          </a:xfrm>
        </p:spPr>
        <p:txBody>
          <a:bodyPr>
            <a:normAutofit fontScale="90000"/>
          </a:bodyPr>
          <a:lstStyle/>
          <a:p>
            <a:r>
              <a:rPr lang="en-GB" b="1" dirty="0"/>
              <a:t>Interface (</a:t>
            </a:r>
            <a:r>
              <a:rPr lang="en-GB" b="1" dirty="0" err="1"/>
              <a:t>Arayüz</a:t>
            </a:r>
            <a:r>
              <a:rPr lang="en-GB" b="1" dirty="0"/>
              <a:t>)</a:t>
            </a:r>
            <a:endParaRPr lang="en-GB" dirty="0"/>
          </a:p>
        </p:txBody>
      </p:sp>
      <p:sp>
        <p:nvSpPr>
          <p:cNvPr id="3" name="İçerik Yer Tutucusu 2"/>
          <p:cNvSpPr>
            <a:spLocks noGrp="1"/>
          </p:cNvSpPr>
          <p:nvPr>
            <p:ph idx="1"/>
          </p:nvPr>
        </p:nvSpPr>
        <p:spPr>
          <a:xfrm>
            <a:off x="838200" y="694944"/>
            <a:ext cx="10515600" cy="3849624"/>
          </a:xfrm>
        </p:spPr>
        <p:txBody>
          <a:bodyPr>
            <a:noAutofit/>
          </a:bodyPr>
          <a:lstStyle/>
          <a:p>
            <a:pPr marL="0" indent="0">
              <a:buNone/>
            </a:pPr>
            <a:r>
              <a:rPr lang="en-GB" sz="2400" dirty="0" err="1"/>
              <a:t>Interface’ler</a:t>
            </a:r>
            <a:r>
              <a:rPr lang="en-GB" sz="2400" dirty="0"/>
              <a:t> </a:t>
            </a:r>
            <a:r>
              <a:rPr lang="en-GB" sz="2400" dirty="0" err="1"/>
              <a:t>kendisini</a:t>
            </a:r>
            <a:r>
              <a:rPr lang="en-GB" sz="2400" dirty="0"/>
              <a:t> </a:t>
            </a:r>
            <a:r>
              <a:rPr lang="en-GB" sz="2400" dirty="0" err="1"/>
              <a:t>uygulayan</a:t>
            </a:r>
            <a:r>
              <a:rPr lang="en-GB" sz="2400" dirty="0"/>
              <a:t> </a:t>
            </a:r>
            <a:r>
              <a:rPr lang="en-GB" sz="2400" dirty="0" err="1"/>
              <a:t>sınıfların</a:t>
            </a:r>
            <a:r>
              <a:rPr lang="en-GB" sz="2400" dirty="0"/>
              <a:t> </a:t>
            </a:r>
            <a:r>
              <a:rPr lang="en-GB" sz="2400" dirty="0" err="1"/>
              <a:t>kesin</a:t>
            </a:r>
            <a:r>
              <a:rPr lang="en-GB" sz="2400" dirty="0"/>
              <a:t> </a:t>
            </a:r>
            <a:r>
              <a:rPr lang="en-GB" sz="2400" dirty="0" err="1"/>
              <a:t>olarak</a:t>
            </a:r>
            <a:r>
              <a:rPr lang="en-GB" sz="2400" dirty="0"/>
              <a:t> </a:t>
            </a:r>
            <a:r>
              <a:rPr lang="en-GB" sz="2400" dirty="0" err="1"/>
              <a:t>içereceği</a:t>
            </a:r>
            <a:r>
              <a:rPr lang="en-GB" sz="2400" dirty="0"/>
              <a:t> </a:t>
            </a:r>
            <a:r>
              <a:rPr lang="en-GB" sz="2400" dirty="0" err="1"/>
              <a:t>metotları</a:t>
            </a:r>
            <a:r>
              <a:rPr lang="en-GB" sz="2400" dirty="0"/>
              <a:t>, </a:t>
            </a:r>
            <a:r>
              <a:rPr lang="en-GB" sz="2400" dirty="0" err="1"/>
              <a:t>özellikleri</a:t>
            </a:r>
            <a:r>
              <a:rPr lang="en-GB" sz="2400" dirty="0"/>
              <a:t> </a:t>
            </a:r>
            <a:r>
              <a:rPr lang="en-GB" sz="2400" dirty="0" err="1"/>
              <a:t>bildirirler</a:t>
            </a:r>
            <a:r>
              <a:rPr lang="en-GB" sz="2400" dirty="0"/>
              <a:t>. </a:t>
            </a:r>
            <a:r>
              <a:rPr lang="en-GB" sz="2400" dirty="0" err="1"/>
              <a:t>Interface’leri</a:t>
            </a:r>
            <a:r>
              <a:rPr lang="en-GB" sz="2400" dirty="0"/>
              <a:t> </a:t>
            </a:r>
            <a:r>
              <a:rPr lang="en-GB" sz="2400" dirty="0" err="1"/>
              <a:t>genellikle</a:t>
            </a:r>
            <a:r>
              <a:rPr lang="en-GB" sz="2400" dirty="0"/>
              <a:t> </a:t>
            </a:r>
            <a:r>
              <a:rPr lang="en-GB" sz="2400" dirty="0" err="1"/>
              <a:t>yazacağımız</a:t>
            </a:r>
            <a:r>
              <a:rPr lang="en-GB" sz="2400" dirty="0"/>
              <a:t> </a:t>
            </a:r>
            <a:r>
              <a:rPr lang="en-GB" sz="2400" dirty="0" err="1"/>
              <a:t>kodlara</a:t>
            </a:r>
            <a:r>
              <a:rPr lang="en-GB" sz="2400" dirty="0"/>
              <a:t> </a:t>
            </a:r>
            <a:r>
              <a:rPr lang="en-GB" sz="2400" dirty="0" err="1"/>
              <a:t>rehber</a:t>
            </a:r>
            <a:r>
              <a:rPr lang="en-GB" sz="2400" dirty="0"/>
              <a:t> </a:t>
            </a:r>
            <a:r>
              <a:rPr lang="en-GB" sz="2400" dirty="0" err="1"/>
              <a:t>olması</a:t>
            </a:r>
            <a:r>
              <a:rPr lang="en-GB" sz="2400" dirty="0"/>
              <a:t> </a:t>
            </a:r>
            <a:r>
              <a:rPr lang="en-GB" sz="2400" dirty="0" err="1"/>
              <a:t>amacıyla</a:t>
            </a:r>
            <a:r>
              <a:rPr lang="en-GB" sz="2400" dirty="0"/>
              <a:t> </a:t>
            </a:r>
            <a:r>
              <a:rPr lang="en-GB" sz="2400" dirty="0" err="1"/>
              <a:t>hazırlarız</a:t>
            </a:r>
            <a:r>
              <a:rPr lang="en-GB" sz="2400" dirty="0"/>
              <a:t>. </a:t>
            </a:r>
            <a:r>
              <a:rPr lang="en-GB" sz="2400" b="1" dirty="0" err="1"/>
              <a:t>Özellikle</a:t>
            </a:r>
            <a:r>
              <a:rPr lang="en-GB" sz="2400" b="1" dirty="0"/>
              <a:t> </a:t>
            </a:r>
            <a:r>
              <a:rPr lang="en-GB" sz="2400" b="1" dirty="0" err="1"/>
              <a:t>birden</a:t>
            </a:r>
            <a:r>
              <a:rPr lang="en-GB" sz="2400" b="1" dirty="0"/>
              <a:t> </a:t>
            </a:r>
            <a:r>
              <a:rPr lang="en-GB" sz="2400" b="1" dirty="0" err="1"/>
              <a:t>fazla</a:t>
            </a:r>
            <a:r>
              <a:rPr lang="en-GB" sz="2400" b="1" dirty="0"/>
              <a:t> </a:t>
            </a:r>
            <a:r>
              <a:rPr lang="en-GB" sz="2400" b="1" dirty="0" err="1"/>
              <a:t>programcı</a:t>
            </a:r>
            <a:r>
              <a:rPr lang="en-GB" sz="2400" b="1" dirty="0"/>
              <a:t> </a:t>
            </a:r>
            <a:r>
              <a:rPr lang="en-GB" sz="2400" b="1" dirty="0" err="1"/>
              <a:t>tarafından</a:t>
            </a:r>
            <a:r>
              <a:rPr lang="en-GB" sz="2400" b="1" dirty="0"/>
              <a:t> </a:t>
            </a:r>
            <a:r>
              <a:rPr lang="en-GB" sz="2400" b="1" dirty="0" err="1"/>
              <a:t>geliştirilen</a:t>
            </a:r>
            <a:r>
              <a:rPr lang="en-GB" sz="2400" b="1" dirty="0"/>
              <a:t> </a:t>
            </a:r>
            <a:r>
              <a:rPr lang="en-GB" sz="2400" b="1" dirty="0" err="1"/>
              <a:t>uygulamalarda</a:t>
            </a:r>
            <a:r>
              <a:rPr lang="en-GB" sz="2400" b="1" dirty="0"/>
              <a:t> </a:t>
            </a:r>
            <a:r>
              <a:rPr lang="en-GB" sz="2400" b="1" dirty="0" err="1"/>
              <a:t>ekibe</a:t>
            </a:r>
            <a:r>
              <a:rPr lang="en-GB" sz="2400" b="1" dirty="0"/>
              <a:t> </a:t>
            </a:r>
            <a:r>
              <a:rPr lang="en-GB" sz="2400" b="1" dirty="0" err="1"/>
              <a:t>büyük</a:t>
            </a:r>
            <a:r>
              <a:rPr lang="en-GB" sz="2400" b="1" dirty="0"/>
              <a:t> </a:t>
            </a:r>
            <a:r>
              <a:rPr lang="en-GB" sz="2400" b="1" dirty="0" err="1"/>
              <a:t>fayda</a:t>
            </a:r>
            <a:r>
              <a:rPr lang="en-GB" sz="2400" b="1" dirty="0"/>
              <a:t> </a:t>
            </a:r>
            <a:r>
              <a:rPr lang="en-GB" sz="2400" b="1" dirty="0" err="1"/>
              <a:t>sağlarlar</a:t>
            </a:r>
            <a:r>
              <a:rPr lang="en-GB" sz="2400" b="1" dirty="0"/>
              <a:t>.</a:t>
            </a:r>
          </a:p>
          <a:p>
            <a:pPr marL="0" indent="0">
              <a:buNone/>
            </a:pPr>
            <a:r>
              <a:rPr lang="en-GB" sz="2400" dirty="0" err="1"/>
              <a:t>Şimdi</a:t>
            </a:r>
            <a:r>
              <a:rPr lang="en-GB" sz="2400" dirty="0"/>
              <a:t> </a:t>
            </a:r>
            <a:r>
              <a:rPr lang="en-GB" sz="2400" dirty="0" err="1"/>
              <a:t>gerçek</a:t>
            </a:r>
            <a:r>
              <a:rPr lang="en-GB" sz="2400" dirty="0"/>
              <a:t> </a:t>
            </a:r>
            <a:r>
              <a:rPr lang="en-GB" sz="2400" dirty="0" err="1"/>
              <a:t>hayatta</a:t>
            </a:r>
            <a:r>
              <a:rPr lang="en-GB" sz="2400" dirty="0"/>
              <a:t> </a:t>
            </a:r>
            <a:r>
              <a:rPr lang="en-GB" sz="2400" dirty="0" err="1"/>
              <a:t>kullanabileceğimiz</a:t>
            </a:r>
            <a:r>
              <a:rPr lang="en-GB" sz="2400" dirty="0"/>
              <a:t> </a:t>
            </a:r>
            <a:r>
              <a:rPr lang="en-GB" sz="2400" dirty="0" err="1"/>
              <a:t>bir</a:t>
            </a:r>
            <a:r>
              <a:rPr lang="en-GB" sz="2400" dirty="0"/>
              <a:t> interface </a:t>
            </a:r>
            <a:r>
              <a:rPr lang="en-GB" sz="2400" dirty="0" err="1"/>
              <a:t>örneği</a:t>
            </a:r>
            <a:r>
              <a:rPr lang="en-GB" sz="2400" dirty="0"/>
              <a:t> </a:t>
            </a:r>
            <a:r>
              <a:rPr lang="en-GB" sz="2400" dirty="0" err="1"/>
              <a:t>hazırlamaya</a:t>
            </a:r>
            <a:r>
              <a:rPr lang="en-GB" sz="2400" dirty="0"/>
              <a:t> </a:t>
            </a:r>
            <a:r>
              <a:rPr lang="en-GB" sz="2400" dirty="0" err="1"/>
              <a:t>çalışalım</a:t>
            </a:r>
            <a:r>
              <a:rPr lang="en-GB" sz="2400" dirty="0"/>
              <a:t>. </a:t>
            </a:r>
            <a:r>
              <a:rPr lang="en-GB" sz="2400" dirty="0" err="1"/>
              <a:t>Senaryomuz</a:t>
            </a:r>
            <a:r>
              <a:rPr lang="en-GB" sz="2400" dirty="0"/>
              <a:t> </a:t>
            </a:r>
            <a:r>
              <a:rPr lang="en-GB" sz="2400" dirty="0" err="1"/>
              <a:t>gereği</a:t>
            </a:r>
            <a:r>
              <a:rPr lang="en-GB" sz="2400" dirty="0"/>
              <a:t> </a:t>
            </a:r>
            <a:r>
              <a:rPr lang="en-GB" sz="2400" dirty="0" err="1"/>
              <a:t>veritabanına</a:t>
            </a:r>
            <a:r>
              <a:rPr lang="en-GB" sz="2400" dirty="0"/>
              <a:t> </a:t>
            </a:r>
            <a:r>
              <a:rPr lang="en-GB" sz="2400" b="1" dirty="0" err="1"/>
              <a:t>ekleme</a:t>
            </a:r>
            <a:r>
              <a:rPr lang="en-GB" sz="2400" b="1" dirty="0"/>
              <a:t>, </a:t>
            </a:r>
            <a:r>
              <a:rPr lang="en-GB" sz="2400" b="1" dirty="0" err="1"/>
              <a:t>silme</a:t>
            </a:r>
            <a:r>
              <a:rPr lang="en-GB" sz="2400" b="1" dirty="0"/>
              <a:t>, </a:t>
            </a:r>
            <a:r>
              <a:rPr lang="en-GB" sz="2400" b="1" dirty="0" err="1"/>
              <a:t>güncelleme</a:t>
            </a:r>
            <a:r>
              <a:rPr lang="en-GB" sz="2400" b="1" dirty="0"/>
              <a:t> </a:t>
            </a:r>
            <a:r>
              <a:rPr lang="en-GB" sz="2400" b="1" dirty="0" err="1"/>
              <a:t>ve</a:t>
            </a:r>
            <a:r>
              <a:rPr lang="en-GB" sz="2400" b="1" dirty="0"/>
              <a:t> </a:t>
            </a:r>
            <a:r>
              <a:rPr lang="en-GB" sz="2400" b="1" dirty="0" err="1"/>
              <a:t>listeleme</a:t>
            </a:r>
            <a:r>
              <a:rPr lang="en-GB" sz="2400" b="1" dirty="0"/>
              <a:t> </a:t>
            </a:r>
            <a:r>
              <a:rPr lang="en-GB" sz="2400" dirty="0" err="1"/>
              <a:t>işlemleri</a:t>
            </a:r>
            <a:r>
              <a:rPr lang="en-GB" sz="2400" dirty="0"/>
              <a:t> </a:t>
            </a:r>
            <a:r>
              <a:rPr lang="en-GB" sz="2400" dirty="0" err="1"/>
              <a:t>yapan</a:t>
            </a:r>
            <a:r>
              <a:rPr lang="en-GB" sz="2400" dirty="0"/>
              <a:t> </a:t>
            </a:r>
            <a:r>
              <a:rPr lang="en-GB" sz="2400" dirty="0" err="1"/>
              <a:t>bir</a:t>
            </a:r>
            <a:r>
              <a:rPr lang="en-GB" sz="2400" dirty="0"/>
              <a:t> </a:t>
            </a:r>
            <a:r>
              <a:rPr lang="en-GB" sz="2400" dirty="0" err="1"/>
              <a:t>sınıfımız</a:t>
            </a:r>
            <a:r>
              <a:rPr lang="en-GB" sz="2400" dirty="0"/>
              <a:t> </a:t>
            </a:r>
            <a:r>
              <a:rPr lang="en-GB" sz="2400" dirty="0" err="1"/>
              <a:t>için</a:t>
            </a:r>
            <a:r>
              <a:rPr lang="en-GB" sz="2400" dirty="0"/>
              <a:t> interface </a:t>
            </a:r>
            <a:r>
              <a:rPr lang="en-GB" sz="2400" dirty="0" err="1"/>
              <a:t>yazalım</a:t>
            </a:r>
            <a:r>
              <a:rPr lang="en-GB" sz="2400" dirty="0"/>
              <a:t>.</a:t>
            </a:r>
          </a:p>
          <a:p>
            <a:pPr marL="0" indent="0">
              <a:buNone/>
            </a:pPr>
            <a:r>
              <a:rPr lang="en-GB" sz="2400" dirty="0" err="1"/>
              <a:t>Interface’lerin</a:t>
            </a:r>
            <a:r>
              <a:rPr lang="en-GB" sz="2400" dirty="0"/>
              <a:t> </a:t>
            </a:r>
            <a:r>
              <a:rPr lang="en-GB" sz="2400" dirty="0" err="1"/>
              <a:t>yazılı</a:t>
            </a:r>
            <a:r>
              <a:rPr lang="en-GB" sz="2400" dirty="0"/>
              <a:t> </a:t>
            </a:r>
            <a:r>
              <a:rPr lang="en-GB" sz="2400" dirty="0" err="1"/>
              <a:t>olarak</a:t>
            </a:r>
            <a:r>
              <a:rPr lang="en-GB" sz="2400" dirty="0"/>
              <a:t> </a:t>
            </a:r>
            <a:r>
              <a:rPr lang="en-GB" sz="2400" dirty="0" err="1"/>
              <a:t>olmasa</a:t>
            </a:r>
            <a:r>
              <a:rPr lang="en-GB" sz="2400" dirty="0"/>
              <a:t> da </a:t>
            </a:r>
            <a:r>
              <a:rPr lang="en-GB" sz="2400" dirty="0" err="1"/>
              <a:t>isimlendirirken</a:t>
            </a:r>
            <a:r>
              <a:rPr lang="en-GB" sz="2400" dirty="0"/>
              <a:t> </a:t>
            </a:r>
            <a:r>
              <a:rPr lang="en-GB" sz="2400" dirty="0" err="1"/>
              <a:t>başlarına</a:t>
            </a:r>
            <a:r>
              <a:rPr lang="en-GB" sz="2400" dirty="0"/>
              <a:t> I </a:t>
            </a:r>
            <a:r>
              <a:rPr lang="en-GB" sz="2400" dirty="0" err="1"/>
              <a:t>harfi</a:t>
            </a:r>
            <a:r>
              <a:rPr lang="en-GB" sz="2400" dirty="0"/>
              <a:t> </a:t>
            </a:r>
            <a:r>
              <a:rPr lang="en-GB" sz="2400" dirty="0" err="1"/>
              <a:t>konur</a:t>
            </a:r>
            <a:r>
              <a:rPr lang="en-GB" sz="2400" dirty="0"/>
              <a:t>.</a:t>
            </a:r>
          </a:p>
          <a:p>
            <a:pPr marL="0" indent="0">
              <a:buNone/>
            </a:pPr>
            <a:r>
              <a:rPr lang="en-GB" sz="2400" dirty="0" err="1"/>
              <a:t>Örnek</a:t>
            </a:r>
            <a:r>
              <a:rPr lang="en-GB" sz="2400" dirty="0"/>
              <a:t> interface </a:t>
            </a:r>
            <a:r>
              <a:rPr lang="en-GB" sz="2400" dirty="0" err="1"/>
              <a:t>olarak</a:t>
            </a:r>
            <a:r>
              <a:rPr lang="en-GB" sz="2400" dirty="0"/>
              <a:t> </a:t>
            </a:r>
            <a:r>
              <a:rPr lang="en-GB" sz="2400" b="1" dirty="0" err="1"/>
              <a:t>IDatabaseOperations</a:t>
            </a:r>
            <a:r>
              <a:rPr lang="en-GB" sz="2400" b="1" dirty="0"/>
              <a:t> </a:t>
            </a:r>
            <a:r>
              <a:rPr lang="en-GB" sz="2400" dirty="0" err="1"/>
              <a:t>adında</a:t>
            </a:r>
            <a:r>
              <a:rPr lang="en-GB" sz="2400" dirty="0"/>
              <a:t> </a:t>
            </a:r>
            <a:r>
              <a:rPr lang="en-GB" sz="2400" dirty="0" err="1"/>
              <a:t>bir</a:t>
            </a:r>
            <a:r>
              <a:rPr lang="en-GB" sz="2400" dirty="0"/>
              <a:t> interface </a:t>
            </a:r>
            <a:r>
              <a:rPr lang="en-GB" sz="2400" dirty="0" err="1"/>
              <a:t>oluşturuyorum</a:t>
            </a:r>
            <a:r>
              <a:rPr lang="en-GB" sz="2400" dirty="0"/>
              <a:t>. Interface </a:t>
            </a:r>
            <a:r>
              <a:rPr lang="en-GB" sz="2400" dirty="0" err="1"/>
              <a:t>içerisinde</a:t>
            </a:r>
            <a:r>
              <a:rPr lang="en-GB" sz="2400" dirty="0"/>
              <a:t> </a:t>
            </a:r>
            <a:r>
              <a:rPr lang="en-GB" sz="2400" dirty="0" err="1"/>
              <a:t>gerekli</a:t>
            </a:r>
            <a:r>
              <a:rPr lang="en-GB" sz="2400" dirty="0"/>
              <a:t> </a:t>
            </a:r>
            <a:r>
              <a:rPr lang="en-GB" sz="2400" dirty="0" err="1"/>
              <a:t>işlemlerim</a:t>
            </a:r>
            <a:r>
              <a:rPr lang="en-GB" sz="2400" dirty="0"/>
              <a:t> </a:t>
            </a:r>
            <a:r>
              <a:rPr lang="en-GB" sz="2400" dirty="0" err="1"/>
              <a:t>için</a:t>
            </a:r>
            <a:r>
              <a:rPr lang="en-GB" sz="2400" dirty="0"/>
              <a:t> </a:t>
            </a:r>
            <a:r>
              <a:rPr lang="en-GB" sz="2400" b="1" dirty="0"/>
              <a:t>4 </a:t>
            </a:r>
            <a:r>
              <a:rPr lang="en-GB" sz="2400" b="1" dirty="0" err="1"/>
              <a:t>farklı</a:t>
            </a:r>
            <a:r>
              <a:rPr lang="en-GB" sz="2400" b="1" dirty="0"/>
              <a:t> </a:t>
            </a:r>
            <a:r>
              <a:rPr lang="en-GB" sz="2400" b="1" dirty="0" err="1"/>
              <a:t>metot</a:t>
            </a:r>
            <a:r>
              <a:rPr lang="en-GB" sz="2400" b="1" dirty="0"/>
              <a:t> </a:t>
            </a:r>
            <a:r>
              <a:rPr lang="en-GB" sz="2400" b="1" dirty="0" err="1"/>
              <a:t>yaz</a:t>
            </a:r>
            <a:r>
              <a:rPr lang="tr-TR" sz="2400" b="1" dirty="0"/>
              <a:t>alım</a:t>
            </a:r>
            <a:r>
              <a:rPr lang="en-GB" sz="2400" b="1" dirty="0"/>
              <a:t>.</a:t>
            </a:r>
          </a:p>
          <a:p>
            <a:pPr marL="0" indent="0">
              <a:buNone/>
            </a:pPr>
            <a:endParaRPr lang="en-GB" sz="2400"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77</a:t>
            </a:fld>
            <a:endParaRPr lang="tr-TR"/>
          </a:p>
        </p:txBody>
      </p:sp>
      <p:pic>
        <p:nvPicPr>
          <p:cNvPr id="30722" name="Picture 2" descr="https://miro.medium.com/max/830/1*cjJnHA6tOtffn1TFPNjvQ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535" y="4697983"/>
            <a:ext cx="3952875"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672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lstStyle/>
          <a:p>
            <a:r>
              <a:rPr lang="en-GB" b="1" dirty="0"/>
              <a:t>Interface (</a:t>
            </a:r>
            <a:r>
              <a:rPr lang="en-GB" b="1" dirty="0" err="1"/>
              <a:t>Arayüz</a:t>
            </a:r>
            <a:r>
              <a:rPr lang="en-GB" b="1" dirty="0"/>
              <a:t>)</a:t>
            </a:r>
            <a:endParaRPr lang="en-GB" dirty="0"/>
          </a:p>
        </p:txBody>
      </p:sp>
      <p:sp>
        <p:nvSpPr>
          <p:cNvPr id="7" name="İçerik Yer Tutucusu 6"/>
          <p:cNvSpPr>
            <a:spLocks noGrp="1"/>
          </p:cNvSpPr>
          <p:nvPr>
            <p:ph sz="half" idx="1"/>
          </p:nvPr>
        </p:nvSpPr>
        <p:spPr>
          <a:xfrm>
            <a:off x="838200" y="1690688"/>
            <a:ext cx="5181600" cy="4351338"/>
          </a:xfrm>
        </p:spPr>
        <p:txBody>
          <a:bodyPr>
            <a:normAutofit lnSpcReduction="10000"/>
          </a:bodyPr>
          <a:lstStyle/>
          <a:p>
            <a:pPr marL="0" indent="0">
              <a:buNone/>
            </a:pPr>
            <a:r>
              <a:rPr lang="en-GB" dirty="0" err="1"/>
              <a:t>Şimdi</a:t>
            </a:r>
            <a:r>
              <a:rPr lang="en-GB" dirty="0"/>
              <a:t> </a:t>
            </a:r>
            <a:r>
              <a:rPr lang="en-GB" dirty="0" err="1"/>
              <a:t>ise</a:t>
            </a:r>
            <a:r>
              <a:rPr lang="en-GB" dirty="0"/>
              <a:t> </a:t>
            </a:r>
            <a:r>
              <a:rPr lang="en-GB" dirty="0" err="1"/>
              <a:t>DatabaseOperations</a:t>
            </a:r>
            <a:r>
              <a:rPr lang="en-GB" dirty="0"/>
              <a:t> </a:t>
            </a:r>
            <a:r>
              <a:rPr lang="en-GB" dirty="0" err="1"/>
              <a:t>adlı</a:t>
            </a:r>
            <a:r>
              <a:rPr lang="en-GB" dirty="0"/>
              <a:t> </a:t>
            </a:r>
            <a:r>
              <a:rPr lang="en-GB" dirty="0" err="1"/>
              <a:t>bir</a:t>
            </a:r>
            <a:r>
              <a:rPr lang="en-GB" dirty="0"/>
              <a:t> </a:t>
            </a:r>
            <a:r>
              <a:rPr lang="en-GB" dirty="0" err="1"/>
              <a:t>sınıf</a:t>
            </a:r>
            <a:r>
              <a:rPr lang="en-GB" dirty="0"/>
              <a:t> </a:t>
            </a:r>
            <a:r>
              <a:rPr lang="en-GB" dirty="0" err="1"/>
              <a:t>oluşturup</a:t>
            </a:r>
            <a:r>
              <a:rPr lang="en-GB" dirty="0"/>
              <a:t> </a:t>
            </a:r>
            <a:r>
              <a:rPr lang="en-GB" dirty="0" err="1"/>
              <a:t>yazmış</a:t>
            </a:r>
            <a:r>
              <a:rPr lang="en-GB" dirty="0"/>
              <a:t> </a:t>
            </a:r>
            <a:r>
              <a:rPr lang="en-GB" dirty="0" err="1"/>
              <a:t>olduğumuz</a:t>
            </a:r>
            <a:r>
              <a:rPr lang="en-GB" dirty="0"/>
              <a:t> </a:t>
            </a:r>
            <a:r>
              <a:rPr lang="en-GB" dirty="0" err="1"/>
              <a:t>interface’i</a:t>
            </a:r>
            <a:r>
              <a:rPr lang="en-GB" dirty="0"/>
              <a:t> </a:t>
            </a:r>
            <a:r>
              <a:rPr lang="en-GB" dirty="0" err="1"/>
              <a:t>orada</a:t>
            </a:r>
            <a:r>
              <a:rPr lang="en-GB" dirty="0"/>
              <a:t> </a:t>
            </a:r>
            <a:r>
              <a:rPr lang="en-GB" dirty="0" err="1"/>
              <a:t>kullanalım</a:t>
            </a:r>
            <a:r>
              <a:rPr lang="en-GB" dirty="0"/>
              <a:t>.</a:t>
            </a:r>
            <a:endParaRPr lang="tr-TR" dirty="0"/>
          </a:p>
          <a:p>
            <a:pPr marL="0" indent="0">
              <a:buNone/>
            </a:pPr>
            <a:r>
              <a:rPr lang="en-GB" dirty="0" err="1"/>
              <a:t>Interface’i</a:t>
            </a:r>
            <a:r>
              <a:rPr lang="en-GB" dirty="0"/>
              <a:t> </a:t>
            </a:r>
            <a:r>
              <a:rPr lang="en-GB" dirty="0" err="1"/>
              <a:t>sınıfa</a:t>
            </a:r>
            <a:r>
              <a:rPr lang="en-GB" dirty="0"/>
              <a:t> </a:t>
            </a:r>
            <a:r>
              <a:rPr lang="en-GB" dirty="0" err="1"/>
              <a:t>ekledikten</a:t>
            </a:r>
            <a:r>
              <a:rPr lang="en-GB" dirty="0"/>
              <a:t> </a:t>
            </a:r>
            <a:r>
              <a:rPr lang="en-GB" dirty="0" err="1"/>
              <a:t>sonra</a:t>
            </a:r>
            <a:r>
              <a:rPr lang="en-GB" dirty="0"/>
              <a:t> implement interface </a:t>
            </a:r>
            <a:r>
              <a:rPr lang="en-GB" dirty="0" err="1"/>
              <a:t>seçeneğine</a:t>
            </a:r>
            <a:r>
              <a:rPr lang="en-GB" dirty="0"/>
              <a:t> </a:t>
            </a:r>
            <a:r>
              <a:rPr lang="en-GB" dirty="0" err="1"/>
              <a:t>tıklayarak</a:t>
            </a:r>
            <a:r>
              <a:rPr lang="en-GB" dirty="0"/>
              <a:t> </a:t>
            </a:r>
            <a:r>
              <a:rPr lang="en-GB" dirty="0" err="1"/>
              <a:t>hızlıca</a:t>
            </a:r>
            <a:r>
              <a:rPr lang="en-GB" dirty="0"/>
              <a:t> interface </a:t>
            </a:r>
            <a:r>
              <a:rPr lang="en-GB" dirty="0" err="1"/>
              <a:t>içerisinde</a:t>
            </a:r>
            <a:r>
              <a:rPr lang="en-GB" dirty="0"/>
              <a:t> </a:t>
            </a:r>
            <a:r>
              <a:rPr lang="en-GB" dirty="0" err="1"/>
              <a:t>yer</a:t>
            </a:r>
            <a:r>
              <a:rPr lang="en-GB" dirty="0"/>
              <a:t> </a:t>
            </a:r>
            <a:r>
              <a:rPr lang="en-GB" dirty="0" err="1"/>
              <a:t>alan</a:t>
            </a:r>
            <a:r>
              <a:rPr lang="en-GB" dirty="0"/>
              <a:t> </a:t>
            </a:r>
            <a:r>
              <a:rPr lang="en-GB" dirty="0" err="1"/>
              <a:t>metotlarımızı</a:t>
            </a:r>
            <a:r>
              <a:rPr lang="en-GB" dirty="0"/>
              <a:t> </a:t>
            </a:r>
            <a:r>
              <a:rPr lang="en-GB" dirty="0" err="1"/>
              <a:t>sınıf</a:t>
            </a:r>
            <a:r>
              <a:rPr lang="en-GB" dirty="0"/>
              <a:t> </a:t>
            </a:r>
            <a:r>
              <a:rPr lang="en-GB" dirty="0" err="1"/>
              <a:t>içerisine</a:t>
            </a:r>
            <a:r>
              <a:rPr lang="en-GB" dirty="0"/>
              <a:t> </a:t>
            </a:r>
            <a:r>
              <a:rPr lang="en-GB" dirty="0" err="1"/>
              <a:t>getirebiliyoruz</a:t>
            </a:r>
            <a:r>
              <a:rPr lang="en-GB" dirty="0"/>
              <a:t>. </a:t>
            </a:r>
            <a:r>
              <a:rPr lang="en-GB" dirty="0" err="1"/>
              <a:t>Ardından</a:t>
            </a:r>
            <a:r>
              <a:rPr lang="en-GB" dirty="0"/>
              <a:t> </a:t>
            </a:r>
            <a:r>
              <a:rPr lang="en-GB" dirty="0" err="1"/>
              <a:t>ise</a:t>
            </a:r>
            <a:r>
              <a:rPr lang="en-GB" dirty="0"/>
              <a:t> </a:t>
            </a:r>
            <a:r>
              <a:rPr lang="en-GB" dirty="0" err="1"/>
              <a:t>yapmak</a:t>
            </a:r>
            <a:r>
              <a:rPr lang="en-GB" dirty="0"/>
              <a:t> </a:t>
            </a:r>
            <a:r>
              <a:rPr lang="en-GB" dirty="0" err="1"/>
              <a:t>istediklerimizi</a:t>
            </a:r>
            <a:r>
              <a:rPr lang="en-GB" dirty="0"/>
              <a:t> </a:t>
            </a:r>
            <a:r>
              <a:rPr lang="en-GB" dirty="0" err="1"/>
              <a:t>metotların</a:t>
            </a:r>
            <a:r>
              <a:rPr lang="en-GB" dirty="0"/>
              <a:t> </a:t>
            </a:r>
            <a:r>
              <a:rPr lang="en-GB" dirty="0" err="1"/>
              <a:t>içerisine</a:t>
            </a:r>
            <a:r>
              <a:rPr lang="en-GB" dirty="0"/>
              <a:t> </a:t>
            </a:r>
            <a:r>
              <a:rPr lang="en-GB" dirty="0" err="1"/>
              <a:t>yazabiliriz</a:t>
            </a: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78</a:t>
            </a:fld>
            <a:endParaRPr lang="tr-TR"/>
          </a:p>
        </p:txBody>
      </p:sp>
      <p:pic>
        <p:nvPicPr>
          <p:cNvPr id="31746" name="Picture 2" descr="https://miro.medium.com/max/741/1*u31BdIBxhE_WxIJFzhwjyA.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960984"/>
            <a:ext cx="5181600" cy="408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902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van 7"/>
          <p:cNvSpPr>
            <a:spLocks noGrp="1"/>
          </p:cNvSpPr>
          <p:nvPr>
            <p:ph type="title"/>
          </p:nvPr>
        </p:nvSpPr>
        <p:spPr/>
        <p:txBody>
          <a:bodyPr/>
          <a:lstStyle/>
          <a:p>
            <a:r>
              <a:rPr lang="tr-TR" dirty="0" err="1"/>
              <a:t>Interface</a:t>
            </a:r>
            <a:endParaRPr lang="en-GB" dirty="0"/>
          </a:p>
        </p:txBody>
      </p:sp>
      <p:sp>
        <p:nvSpPr>
          <p:cNvPr id="9" name="İçerik Yer Tutucusu 8"/>
          <p:cNvSpPr>
            <a:spLocks noGrp="1"/>
          </p:cNvSpPr>
          <p:nvPr>
            <p:ph idx="1"/>
          </p:nvPr>
        </p:nvSpPr>
        <p:spPr/>
        <p:txBody>
          <a:bodyPr/>
          <a:lstStyle/>
          <a:p>
            <a:pPr marL="0" indent="0">
              <a:buNone/>
            </a:pPr>
            <a:r>
              <a:rPr lang="en-GB" dirty="0"/>
              <a:t>1. Interface </a:t>
            </a:r>
            <a:r>
              <a:rPr lang="en-GB" dirty="0" err="1"/>
              <a:t>içerisinde</a:t>
            </a:r>
            <a:r>
              <a:rPr lang="en-GB" dirty="0"/>
              <a:t> </a:t>
            </a:r>
            <a:r>
              <a:rPr lang="en-GB" dirty="0" err="1"/>
              <a:t>sadece</a:t>
            </a:r>
            <a:r>
              <a:rPr lang="en-GB" dirty="0"/>
              <a:t> </a:t>
            </a:r>
            <a:r>
              <a:rPr lang="tr-TR" dirty="0" err="1"/>
              <a:t>method</a:t>
            </a:r>
            <a:r>
              <a:rPr lang="tr-TR" dirty="0"/>
              <a:t> </a:t>
            </a:r>
            <a:r>
              <a:rPr lang="en-GB" dirty="0" err="1"/>
              <a:t>ve</a:t>
            </a:r>
            <a:r>
              <a:rPr lang="en-GB" dirty="0"/>
              <a:t> property </a:t>
            </a:r>
            <a:r>
              <a:rPr lang="en-GB" dirty="0" err="1"/>
              <a:t>tanimlamasi</a:t>
            </a:r>
            <a:r>
              <a:rPr lang="en-GB" dirty="0"/>
              <a:t> </a:t>
            </a:r>
            <a:r>
              <a:rPr lang="en-GB" dirty="0" err="1"/>
              <a:t>yapabiliriz</a:t>
            </a:r>
            <a:r>
              <a:rPr lang="en-GB" dirty="0"/>
              <a:t>.</a:t>
            </a:r>
            <a:br>
              <a:rPr lang="en-GB" dirty="0"/>
            </a:br>
            <a:r>
              <a:rPr lang="en-GB" dirty="0"/>
              <a:t>2. Interface </a:t>
            </a:r>
            <a:r>
              <a:rPr lang="en-GB" dirty="0" err="1"/>
              <a:t>içerisinde</a:t>
            </a:r>
            <a:r>
              <a:rPr lang="en-GB" dirty="0"/>
              <a:t> </a:t>
            </a:r>
            <a:r>
              <a:rPr lang="en-GB" dirty="0" err="1"/>
              <a:t>degisken</a:t>
            </a:r>
            <a:r>
              <a:rPr lang="en-GB" dirty="0"/>
              <a:t> </a:t>
            </a:r>
            <a:r>
              <a:rPr lang="en-GB" dirty="0" err="1"/>
              <a:t>tanimlamasi</a:t>
            </a:r>
            <a:r>
              <a:rPr lang="en-GB" dirty="0"/>
              <a:t> </a:t>
            </a:r>
            <a:r>
              <a:rPr lang="en-GB" b="1" dirty="0" err="1"/>
              <a:t>yapilmaz</a:t>
            </a:r>
            <a:r>
              <a:rPr lang="en-GB" b="1" dirty="0"/>
              <a:t>!!!</a:t>
            </a:r>
            <a:br>
              <a:rPr lang="en-GB" b="1" dirty="0"/>
            </a:br>
            <a:r>
              <a:rPr lang="en-GB" dirty="0"/>
              <a:t>3. Interface </a:t>
            </a:r>
            <a:r>
              <a:rPr lang="en-GB" dirty="0" err="1"/>
              <a:t>isimleri</a:t>
            </a:r>
            <a:r>
              <a:rPr lang="en-GB" dirty="0"/>
              <a:t> </a:t>
            </a:r>
            <a:r>
              <a:rPr lang="en-GB" dirty="0" err="1"/>
              <a:t>tavsiye</a:t>
            </a:r>
            <a:r>
              <a:rPr lang="en-GB" dirty="0"/>
              <a:t> </a:t>
            </a:r>
            <a:r>
              <a:rPr lang="en-GB" dirty="0" err="1"/>
              <a:t>edildigi</a:t>
            </a:r>
            <a:r>
              <a:rPr lang="en-GB" dirty="0"/>
              <a:t> </a:t>
            </a:r>
            <a:r>
              <a:rPr lang="en-GB" dirty="0" err="1"/>
              <a:t>sekilde</a:t>
            </a:r>
            <a:r>
              <a:rPr lang="en-GB" dirty="0"/>
              <a:t>, 'I' </a:t>
            </a:r>
            <a:r>
              <a:rPr lang="en-GB" dirty="0" err="1"/>
              <a:t>harfi</a:t>
            </a:r>
            <a:r>
              <a:rPr lang="en-GB" dirty="0"/>
              <a:t> </a:t>
            </a:r>
            <a:r>
              <a:rPr lang="en-GB" dirty="0" err="1"/>
              <a:t>ile</a:t>
            </a:r>
            <a:r>
              <a:rPr lang="en-GB" dirty="0"/>
              <a:t> </a:t>
            </a:r>
            <a:r>
              <a:rPr lang="en-GB" dirty="0" err="1"/>
              <a:t>baslar</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79</a:t>
            </a:fld>
            <a:endParaRPr lang="tr-TR"/>
          </a:p>
        </p:txBody>
      </p:sp>
    </p:spTree>
    <p:extLst>
      <p:ext uri="{BB962C8B-B14F-4D97-AF65-F5344CB8AC3E}">
        <p14:creationId xmlns:p14="http://schemas.microsoft.com/office/powerpoint/2010/main" val="228128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GB" sz="4000" b="1" i="1" dirty="0"/>
              <a:t>CTS ( Common Type System ) - </a:t>
            </a:r>
            <a:r>
              <a:rPr lang="en-GB" sz="4000" b="1" i="1" dirty="0" err="1"/>
              <a:t>Ortak</a:t>
            </a:r>
            <a:r>
              <a:rPr lang="en-GB" sz="4000" b="1" i="1" dirty="0"/>
              <a:t> Tip </a:t>
            </a:r>
            <a:r>
              <a:rPr lang="en-GB" sz="4000" b="1" i="1" dirty="0" err="1"/>
              <a:t>Sistemi</a:t>
            </a:r>
            <a:endParaRPr lang="en-GB" sz="4000" b="1" dirty="0"/>
          </a:p>
        </p:txBody>
      </p:sp>
      <p:sp>
        <p:nvSpPr>
          <p:cNvPr id="3" name="İçerik Yer Tutucusu 2"/>
          <p:cNvSpPr>
            <a:spLocks noGrp="1"/>
          </p:cNvSpPr>
          <p:nvPr>
            <p:ph idx="1"/>
          </p:nvPr>
        </p:nvSpPr>
        <p:spPr/>
        <p:txBody>
          <a:bodyPr/>
          <a:lstStyle/>
          <a:p>
            <a:r>
              <a:rPr lang="en-GB" i="1" dirty="0" err="1"/>
              <a:t>Bütün</a:t>
            </a:r>
            <a:r>
              <a:rPr lang="en-GB" i="1" dirty="0"/>
              <a:t> </a:t>
            </a:r>
            <a:r>
              <a:rPr lang="en-GB" i="1" dirty="0" err="1"/>
              <a:t>veri</a:t>
            </a:r>
            <a:r>
              <a:rPr lang="en-GB" i="1" dirty="0"/>
              <a:t> </a:t>
            </a:r>
            <a:r>
              <a:rPr lang="en-GB" i="1" dirty="0" err="1"/>
              <a:t>tiplerinin</a:t>
            </a:r>
            <a:r>
              <a:rPr lang="en-GB" i="1" dirty="0"/>
              <a:t> </a:t>
            </a:r>
            <a:r>
              <a:rPr lang="en-GB" i="1" dirty="0" err="1"/>
              <a:t>tanımlı</a:t>
            </a:r>
            <a:r>
              <a:rPr lang="en-GB" i="1" dirty="0"/>
              <a:t> </a:t>
            </a:r>
            <a:r>
              <a:rPr lang="en-GB" i="1" dirty="0" err="1"/>
              <a:t>olduğu</a:t>
            </a:r>
            <a:r>
              <a:rPr lang="en-GB" i="1" dirty="0"/>
              <a:t> </a:t>
            </a:r>
            <a:r>
              <a:rPr lang="en-GB" i="1" dirty="0" err="1"/>
              <a:t>bir</a:t>
            </a:r>
            <a:r>
              <a:rPr lang="en-GB" i="1" dirty="0"/>
              <a:t> </a:t>
            </a:r>
            <a:r>
              <a:rPr lang="en-GB" i="1" dirty="0" err="1"/>
              <a:t>sistem</a:t>
            </a:r>
            <a:r>
              <a:rPr lang="en-GB" i="1" dirty="0"/>
              <a:t> </a:t>
            </a:r>
            <a:r>
              <a:rPr lang="en-GB" i="1" dirty="0" err="1"/>
              <a:t>olarak</a:t>
            </a:r>
            <a:r>
              <a:rPr lang="en-GB" i="1" dirty="0"/>
              <a:t> </a:t>
            </a:r>
            <a:r>
              <a:rPr lang="en-GB" i="1" dirty="0" err="1"/>
              <a:t>düşünebiliriz</a:t>
            </a:r>
            <a:r>
              <a:rPr lang="en-GB" i="1" dirty="0"/>
              <a:t> C# </a:t>
            </a:r>
            <a:r>
              <a:rPr lang="en-GB" i="1" dirty="0" err="1"/>
              <a:t>dilindeki</a:t>
            </a:r>
            <a:r>
              <a:rPr lang="en-GB" i="1" dirty="0"/>
              <a:t> </a:t>
            </a:r>
            <a:r>
              <a:rPr lang="en-GB" i="1" dirty="0" err="1"/>
              <a:t>veri</a:t>
            </a:r>
            <a:r>
              <a:rPr lang="en-GB" i="1" dirty="0"/>
              <a:t> </a:t>
            </a:r>
            <a:r>
              <a:rPr lang="en-GB" i="1" dirty="0" err="1"/>
              <a:t>türleri</a:t>
            </a:r>
            <a:r>
              <a:rPr lang="en-GB" i="1" dirty="0"/>
              <a:t> </a:t>
            </a:r>
            <a:r>
              <a:rPr lang="en-GB" i="1" dirty="0" err="1"/>
              <a:t>aslında</a:t>
            </a:r>
            <a:r>
              <a:rPr lang="en-GB" i="1" dirty="0"/>
              <a:t> </a:t>
            </a:r>
            <a:r>
              <a:rPr lang="en-GB" i="1" dirty="0" err="1"/>
              <a:t>CTS’deki</a:t>
            </a:r>
            <a:r>
              <a:rPr lang="en-GB" i="1" dirty="0"/>
              <a:t> </a:t>
            </a:r>
            <a:r>
              <a:rPr lang="en-GB" i="1" dirty="0" err="1"/>
              <a:t>veri</a:t>
            </a:r>
            <a:r>
              <a:rPr lang="en-GB" i="1" dirty="0"/>
              <a:t> </a:t>
            </a:r>
            <a:r>
              <a:rPr lang="en-GB" i="1" dirty="0" err="1"/>
              <a:t>türlerine</a:t>
            </a:r>
            <a:r>
              <a:rPr lang="en-GB" i="1" dirty="0"/>
              <a:t> </a:t>
            </a:r>
            <a:r>
              <a:rPr lang="en-GB" i="1" dirty="0" err="1"/>
              <a:t>karşılık</a:t>
            </a:r>
            <a:r>
              <a:rPr lang="en-GB" i="1" dirty="0"/>
              <a:t> </a:t>
            </a:r>
            <a:r>
              <a:rPr lang="en-GB" i="1" dirty="0" err="1"/>
              <a:t>gelen</a:t>
            </a:r>
            <a:r>
              <a:rPr lang="en-GB" i="1" dirty="0"/>
              <a:t> </a:t>
            </a:r>
            <a:r>
              <a:rPr lang="en-GB" i="1" dirty="0" err="1"/>
              <a:t>ara</a:t>
            </a:r>
            <a:r>
              <a:rPr lang="en-GB" i="1" dirty="0"/>
              <a:t> </a:t>
            </a:r>
            <a:r>
              <a:rPr lang="en-GB" i="1" dirty="0" err="1"/>
              <a:t>yüzlerdir</a:t>
            </a:r>
            <a:r>
              <a:rPr lang="en-GB" i="1" dirty="0"/>
              <a:t>.</a:t>
            </a:r>
            <a:endParaRPr lang="en-GB" dirty="0"/>
          </a:p>
          <a:p>
            <a:r>
              <a:rPr lang="en-GB" b="1" i="1" dirty="0"/>
              <a:t>CTS </a:t>
            </a:r>
            <a:r>
              <a:rPr lang="en-GB" b="1" i="1" dirty="0" err="1"/>
              <a:t>sayesinde</a:t>
            </a:r>
            <a:r>
              <a:rPr lang="en-GB" b="1" i="1" dirty="0"/>
              <a:t> .NET </a:t>
            </a:r>
            <a:r>
              <a:rPr lang="en-GB" b="1" i="1" dirty="0" err="1"/>
              <a:t>platformu</a:t>
            </a:r>
            <a:r>
              <a:rPr lang="en-GB" b="1" i="1" dirty="0"/>
              <a:t> </a:t>
            </a:r>
            <a:r>
              <a:rPr lang="en-GB" b="1" i="1" dirty="0" err="1"/>
              <a:t>için</a:t>
            </a:r>
            <a:r>
              <a:rPr lang="en-GB" b="1" i="1" dirty="0"/>
              <a:t> </a:t>
            </a:r>
            <a:r>
              <a:rPr lang="en-GB" b="1" i="1" dirty="0" err="1"/>
              <a:t>geliştirilen</a:t>
            </a:r>
            <a:r>
              <a:rPr lang="en-GB" b="1" i="1" dirty="0"/>
              <a:t> </a:t>
            </a:r>
            <a:r>
              <a:rPr lang="en-GB" b="1" i="1" dirty="0" err="1"/>
              <a:t>bütün</a:t>
            </a:r>
            <a:r>
              <a:rPr lang="en-GB" b="1" i="1" dirty="0"/>
              <a:t> </a:t>
            </a:r>
            <a:r>
              <a:rPr lang="en-GB" b="1" i="1" dirty="0" err="1"/>
              <a:t>diller</a:t>
            </a:r>
            <a:r>
              <a:rPr lang="en-GB" b="1" i="1" dirty="0"/>
              <a:t> </a:t>
            </a:r>
            <a:r>
              <a:rPr lang="en-GB" b="1" i="1" dirty="0" err="1"/>
              <a:t>aynı</a:t>
            </a:r>
            <a:r>
              <a:rPr lang="en-GB" b="1" i="1" dirty="0"/>
              <a:t> </a:t>
            </a:r>
            <a:r>
              <a:rPr lang="en-GB" b="1" i="1" dirty="0" err="1"/>
              <a:t>veri</a:t>
            </a:r>
            <a:r>
              <a:rPr lang="en-GB" b="1" i="1" dirty="0"/>
              <a:t> </a:t>
            </a:r>
            <a:r>
              <a:rPr lang="en-GB" b="1" i="1" dirty="0" err="1"/>
              <a:t>tiplerini</a:t>
            </a:r>
            <a:r>
              <a:rPr lang="en-GB" b="1" i="1" dirty="0"/>
              <a:t> </a:t>
            </a:r>
            <a:r>
              <a:rPr lang="en-GB" b="1" i="1" dirty="0" err="1"/>
              <a:t>kullanırlar</a:t>
            </a:r>
            <a:r>
              <a:rPr lang="en-GB" b="1" i="1" dirty="0"/>
              <a:t>, </a:t>
            </a:r>
            <a:r>
              <a:rPr lang="en-GB" b="1" i="1" dirty="0" err="1"/>
              <a:t>tek</a:t>
            </a:r>
            <a:r>
              <a:rPr lang="en-GB" b="1" i="1" dirty="0"/>
              <a:t> </a:t>
            </a:r>
            <a:r>
              <a:rPr lang="en-GB" b="1" i="1" dirty="0" err="1"/>
              <a:t>değişen</a:t>
            </a:r>
            <a:r>
              <a:rPr lang="en-GB" b="1" i="1" dirty="0"/>
              <a:t> </a:t>
            </a:r>
            <a:r>
              <a:rPr lang="en-GB" b="1" i="1" dirty="0" err="1"/>
              <a:t>türlerin</a:t>
            </a:r>
            <a:r>
              <a:rPr lang="en-GB" b="1" i="1" dirty="0"/>
              <a:t> </a:t>
            </a:r>
            <a:r>
              <a:rPr lang="en-GB" b="1" i="1" dirty="0" err="1"/>
              <a:t>tanımlama</a:t>
            </a:r>
            <a:r>
              <a:rPr lang="en-GB" b="1" i="1" dirty="0"/>
              <a:t> </a:t>
            </a:r>
            <a:r>
              <a:rPr lang="en-GB" b="1" i="1" dirty="0" err="1"/>
              <a:t>yöntemi</a:t>
            </a:r>
            <a:r>
              <a:rPr lang="en-GB" b="1" i="1" dirty="0"/>
              <a:t> </a:t>
            </a:r>
            <a:r>
              <a:rPr lang="en-GB" b="1" i="1" dirty="0" err="1"/>
              <a:t>ve</a:t>
            </a:r>
            <a:r>
              <a:rPr lang="en-GB" b="1" i="1" dirty="0"/>
              <a:t> </a:t>
            </a:r>
            <a:r>
              <a:rPr lang="en-GB" b="1" i="1" dirty="0" err="1"/>
              <a:t>söz</a:t>
            </a:r>
            <a:r>
              <a:rPr lang="en-GB" b="1" i="1" dirty="0"/>
              <a:t> </a:t>
            </a:r>
            <a:r>
              <a:rPr lang="en-GB" b="1" i="1" dirty="0" err="1"/>
              <a:t>dizimidir</a:t>
            </a:r>
            <a:r>
              <a:rPr lang="en-GB" b="1" i="1" dirty="0"/>
              <a:t>.</a:t>
            </a:r>
            <a:endParaRPr lang="en-GB" dirty="0"/>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8</a:t>
            </a:fld>
            <a:endParaRPr lang="tr-TR"/>
          </a:p>
        </p:txBody>
      </p:sp>
    </p:spTree>
    <p:extLst>
      <p:ext uri="{BB962C8B-B14F-4D97-AF65-F5344CB8AC3E}">
        <p14:creationId xmlns:p14="http://schemas.microsoft.com/office/powerpoint/2010/main" val="22427539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Çok biçimlilik (</a:t>
            </a:r>
            <a:r>
              <a:rPr lang="tr-TR" dirty="0" err="1"/>
              <a:t>polymorphism</a:t>
            </a:r>
            <a:r>
              <a:rPr lang="tr-TR" dirty="0"/>
              <a:t>) </a:t>
            </a:r>
          </a:p>
        </p:txBody>
      </p:sp>
      <p:sp>
        <p:nvSpPr>
          <p:cNvPr id="3" name="İçerik Yer Tutucusu 2"/>
          <p:cNvSpPr>
            <a:spLocks noGrp="1"/>
          </p:cNvSpPr>
          <p:nvPr>
            <p:ph idx="1"/>
          </p:nvPr>
        </p:nvSpPr>
        <p:spPr/>
        <p:txBody>
          <a:bodyPr/>
          <a:lstStyle/>
          <a:p>
            <a:r>
              <a:rPr lang="tr-TR" dirty="0"/>
              <a:t>Çok biçimlilik kavramı sık sık “tek </a:t>
            </a:r>
            <a:r>
              <a:rPr lang="tr-TR" dirty="0" err="1"/>
              <a:t>arayüz</a:t>
            </a:r>
            <a:r>
              <a:rPr lang="tr-TR" dirty="0"/>
              <a:t>, çok sayıda metot” deyişiyle de ifade edilir. Bu, bir grup ilişkili etkinlik için genel bir </a:t>
            </a:r>
            <a:r>
              <a:rPr lang="tr-TR" dirty="0" err="1"/>
              <a:t>arayüz</a:t>
            </a:r>
            <a:r>
              <a:rPr lang="tr-TR" dirty="0"/>
              <a:t> tasarlamak mümkündür, anlamına gelmektedir. </a:t>
            </a:r>
          </a:p>
          <a:p>
            <a:r>
              <a:rPr lang="tr-TR" dirty="0"/>
              <a:t>Çok biçimlilik, </a:t>
            </a:r>
            <a:r>
              <a:rPr lang="tr-TR" i="1" dirty="0"/>
              <a:t>genel bir etkinlik sınıfını </a:t>
            </a:r>
            <a:r>
              <a:rPr lang="tr-TR" dirty="0"/>
              <a:t>belirtmek amacıyla aynı </a:t>
            </a:r>
            <a:r>
              <a:rPr lang="tr-TR" dirty="0" err="1"/>
              <a:t>arayüzün</a:t>
            </a:r>
            <a:r>
              <a:rPr lang="tr-TR" dirty="0"/>
              <a:t> kullanılmasına imkân vererek karmaşıklığı azaltmaya yarar. Her bir durum için hangi </a:t>
            </a:r>
            <a:r>
              <a:rPr lang="tr-TR" i="1" dirty="0"/>
              <a:t>spesifik etkinliğin </a:t>
            </a:r>
            <a:r>
              <a:rPr lang="tr-TR" dirty="0"/>
              <a:t>(yani metodun) uygulanacağını tercih etmek derleyicinin görevidir. </a:t>
            </a:r>
          </a:p>
          <a:p>
            <a:r>
              <a:rPr lang="tr-TR" dirty="0"/>
              <a:t>Siz programcıların bu tercihi elle yapmanıza gerek yoktur. Sizin sadece genel </a:t>
            </a:r>
            <a:r>
              <a:rPr lang="tr-TR" dirty="0" err="1"/>
              <a:t>arayüzü</a:t>
            </a:r>
            <a:r>
              <a:rPr lang="tr-TR" dirty="0"/>
              <a:t> hatırlamanız ve değerlendirmeniz gerekir. </a:t>
            </a:r>
          </a:p>
        </p:txBody>
      </p:sp>
      <p:sp>
        <p:nvSpPr>
          <p:cNvPr id="5" name="Slayt Numarası Yer Tutucusu 4"/>
          <p:cNvSpPr>
            <a:spLocks noGrp="1"/>
          </p:cNvSpPr>
          <p:nvPr>
            <p:ph type="sldNum" sz="quarter" idx="12"/>
          </p:nvPr>
        </p:nvSpPr>
        <p:spPr/>
        <p:txBody>
          <a:bodyPr/>
          <a:lstStyle/>
          <a:p>
            <a:fld id="{BD87420C-1E70-483F-8A05-9C7600E4E905}" type="slidenum">
              <a:rPr lang="tr-TR" smtClean="0"/>
              <a:t>80</a:t>
            </a:fld>
            <a:endParaRPr lang="tr-TR"/>
          </a:p>
        </p:txBody>
      </p:sp>
    </p:spTree>
    <p:extLst>
      <p:ext uri="{BB962C8B-B14F-4D97-AF65-F5344CB8AC3E}">
        <p14:creationId xmlns:p14="http://schemas.microsoft.com/office/powerpoint/2010/main" val="9786267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37616" y="0"/>
            <a:ext cx="10515600" cy="1325563"/>
          </a:xfrm>
        </p:spPr>
        <p:txBody>
          <a:bodyPr/>
          <a:lstStyle/>
          <a:p>
            <a:r>
              <a:rPr lang="en-GB" b="1" dirty="0" err="1"/>
              <a:t>Sanal</a:t>
            </a:r>
            <a:r>
              <a:rPr lang="en-GB" b="1" dirty="0"/>
              <a:t> (Virtual) </a:t>
            </a:r>
            <a:r>
              <a:rPr lang="en-GB" b="1" dirty="0" err="1"/>
              <a:t>Metotlar</a:t>
            </a:r>
            <a:endParaRPr lang="en-GB" dirty="0"/>
          </a:p>
        </p:txBody>
      </p:sp>
      <p:sp>
        <p:nvSpPr>
          <p:cNvPr id="3" name="İçerik Yer Tutucusu 2"/>
          <p:cNvSpPr>
            <a:spLocks noGrp="1"/>
          </p:cNvSpPr>
          <p:nvPr>
            <p:ph idx="1"/>
          </p:nvPr>
        </p:nvSpPr>
        <p:spPr>
          <a:xfrm>
            <a:off x="838200" y="1252728"/>
            <a:ext cx="10515600" cy="4924235"/>
          </a:xfrm>
        </p:spPr>
        <p:txBody>
          <a:bodyPr>
            <a:normAutofit fontScale="92500"/>
          </a:bodyPr>
          <a:lstStyle/>
          <a:p>
            <a:pPr marL="0" indent="0">
              <a:buNone/>
            </a:pPr>
            <a:r>
              <a:rPr lang="en-GB" dirty="0" err="1"/>
              <a:t>Sanal</a:t>
            </a:r>
            <a:r>
              <a:rPr lang="en-GB" dirty="0"/>
              <a:t> </a:t>
            </a:r>
            <a:r>
              <a:rPr lang="en-GB" dirty="0" err="1"/>
              <a:t>metotlar</a:t>
            </a:r>
            <a:r>
              <a:rPr lang="en-GB" dirty="0"/>
              <a:t> </a:t>
            </a:r>
            <a:r>
              <a:rPr lang="en-GB" dirty="0" err="1"/>
              <a:t>ana</a:t>
            </a:r>
            <a:r>
              <a:rPr lang="en-GB" dirty="0"/>
              <a:t> </a:t>
            </a:r>
            <a:r>
              <a:rPr lang="en-GB" dirty="0" err="1"/>
              <a:t>sınıf</a:t>
            </a:r>
            <a:r>
              <a:rPr lang="en-GB" dirty="0"/>
              <a:t> </a:t>
            </a:r>
            <a:r>
              <a:rPr lang="en-GB" dirty="0" err="1"/>
              <a:t>içerisinde</a:t>
            </a:r>
            <a:r>
              <a:rPr lang="en-GB" dirty="0"/>
              <a:t> </a:t>
            </a:r>
            <a:r>
              <a:rPr lang="en-GB" dirty="0" err="1"/>
              <a:t>bildirilmiş</a:t>
            </a:r>
            <a:r>
              <a:rPr lang="en-GB" dirty="0"/>
              <a:t> </a:t>
            </a:r>
            <a:r>
              <a:rPr lang="en-GB" dirty="0" err="1"/>
              <a:t>ve</a:t>
            </a:r>
            <a:r>
              <a:rPr lang="en-GB" dirty="0"/>
              <a:t> </a:t>
            </a:r>
            <a:r>
              <a:rPr lang="en-GB" dirty="0" err="1"/>
              <a:t>miras</a:t>
            </a:r>
            <a:r>
              <a:rPr lang="en-GB" dirty="0"/>
              <a:t> </a:t>
            </a:r>
            <a:r>
              <a:rPr lang="en-GB" dirty="0" err="1"/>
              <a:t>alınan</a:t>
            </a:r>
            <a:r>
              <a:rPr lang="en-GB" dirty="0"/>
              <a:t> </a:t>
            </a:r>
            <a:r>
              <a:rPr lang="en-GB" dirty="0" err="1"/>
              <a:t>sınıfta</a:t>
            </a:r>
            <a:r>
              <a:rPr lang="en-GB" dirty="0"/>
              <a:t> </a:t>
            </a:r>
            <a:r>
              <a:rPr lang="en-GB" dirty="0" err="1"/>
              <a:t>tekrar</a:t>
            </a:r>
            <a:r>
              <a:rPr lang="en-GB" dirty="0"/>
              <a:t> </a:t>
            </a:r>
            <a:r>
              <a:rPr lang="en-GB" dirty="0" err="1"/>
              <a:t>bildirilebilen</a:t>
            </a:r>
            <a:r>
              <a:rPr lang="en-GB" dirty="0"/>
              <a:t> </a:t>
            </a:r>
            <a:r>
              <a:rPr lang="en-GB" dirty="0" err="1"/>
              <a:t>sınıflardır</a:t>
            </a:r>
            <a:r>
              <a:rPr lang="en-GB" dirty="0"/>
              <a:t>. </a:t>
            </a:r>
            <a:r>
              <a:rPr lang="en-GB" dirty="0" err="1"/>
              <a:t>Sanal</a:t>
            </a:r>
            <a:r>
              <a:rPr lang="en-GB" dirty="0"/>
              <a:t> </a:t>
            </a:r>
            <a:r>
              <a:rPr lang="en-GB" dirty="0" err="1"/>
              <a:t>metotlar</a:t>
            </a:r>
            <a:r>
              <a:rPr lang="en-GB" dirty="0"/>
              <a:t> </a:t>
            </a:r>
            <a:r>
              <a:rPr lang="en-GB" dirty="0" err="1"/>
              <a:t>kullanılarak</a:t>
            </a:r>
            <a:r>
              <a:rPr lang="en-GB" dirty="0"/>
              <a:t> </a:t>
            </a:r>
            <a:r>
              <a:rPr lang="en-GB" dirty="0" err="1"/>
              <a:t>nesne</a:t>
            </a:r>
            <a:r>
              <a:rPr lang="en-GB" dirty="0"/>
              <a:t> </a:t>
            </a:r>
            <a:r>
              <a:rPr lang="en-GB" dirty="0" err="1"/>
              <a:t>yönelimli</a:t>
            </a:r>
            <a:r>
              <a:rPr lang="en-GB" dirty="0"/>
              <a:t> </a:t>
            </a:r>
            <a:r>
              <a:rPr lang="en-GB" dirty="0" err="1"/>
              <a:t>programlamanın</a:t>
            </a:r>
            <a:r>
              <a:rPr lang="en-GB" dirty="0"/>
              <a:t> </a:t>
            </a:r>
            <a:r>
              <a:rPr lang="en-GB" dirty="0" err="1"/>
              <a:t>ilkesi</a:t>
            </a:r>
            <a:r>
              <a:rPr lang="en-GB" dirty="0"/>
              <a:t> </a:t>
            </a:r>
            <a:r>
              <a:rPr lang="en-GB" dirty="0" err="1"/>
              <a:t>olan</a:t>
            </a:r>
            <a:r>
              <a:rPr lang="en-GB" dirty="0"/>
              <a:t> </a:t>
            </a:r>
            <a:r>
              <a:rPr lang="en-GB" dirty="0" err="1"/>
              <a:t>çok</a:t>
            </a:r>
            <a:r>
              <a:rPr lang="en-GB" dirty="0"/>
              <a:t> </a:t>
            </a:r>
            <a:r>
              <a:rPr lang="en-GB" dirty="0" err="1"/>
              <a:t>biçimlilik</a:t>
            </a:r>
            <a:r>
              <a:rPr lang="en-GB" dirty="0"/>
              <a:t> (polymorphism) </a:t>
            </a:r>
            <a:r>
              <a:rPr lang="en-GB" dirty="0" err="1"/>
              <a:t>uygulanmış</a:t>
            </a:r>
            <a:r>
              <a:rPr lang="en-GB" dirty="0"/>
              <a:t> </a:t>
            </a:r>
            <a:r>
              <a:rPr lang="en-GB" dirty="0" err="1"/>
              <a:t>olur</a:t>
            </a:r>
            <a:r>
              <a:rPr lang="en-GB" dirty="0"/>
              <a:t>. </a:t>
            </a:r>
            <a:r>
              <a:rPr lang="en-GB" dirty="0" err="1"/>
              <a:t>Sanal</a:t>
            </a:r>
            <a:r>
              <a:rPr lang="en-GB" dirty="0"/>
              <a:t> </a:t>
            </a:r>
            <a:r>
              <a:rPr lang="en-GB" dirty="0" err="1"/>
              <a:t>metotları</a:t>
            </a:r>
            <a:r>
              <a:rPr lang="en-GB" dirty="0"/>
              <a:t> </a:t>
            </a:r>
            <a:r>
              <a:rPr lang="en-GB" dirty="0" err="1"/>
              <a:t>bildirmek</a:t>
            </a:r>
            <a:r>
              <a:rPr lang="en-GB" dirty="0"/>
              <a:t> </a:t>
            </a:r>
            <a:r>
              <a:rPr lang="en-GB" dirty="0" err="1"/>
              <a:t>için</a:t>
            </a:r>
            <a:r>
              <a:rPr lang="en-GB" dirty="0"/>
              <a:t> virtual </a:t>
            </a:r>
            <a:r>
              <a:rPr lang="en-GB" dirty="0" err="1"/>
              <a:t>anahtar</a:t>
            </a:r>
            <a:r>
              <a:rPr lang="en-GB" dirty="0"/>
              <a:t> </a:t>
            </a:r>
            <a:r>
              <a:rPr lang="en-GB" dirty="0" err="1"/>
              <a:t>sözcüğünü</a:t>
            </a:r>
            <a:r>
              <a:rPr lang="en-GB" dirty="0"/>
              <a:t> </a:t>
            </a:r>
            <a:r>
              <a:rPr lang="en-GB" dirty="0" err="1"/>
              <a:t>kullanırız</a:t>
            </a:r>
            <a:r>
              <a:rPr lang="en-GB" dirty="0"/>
              <a:t>, </a:t>
            </a:r>
            <a:r>
              <a:rPr lang="en-GB" dirty="0" err="1"/>
              <a:t>miras</a:t>
            </a:r>
            <a:r>
              <a:rPr lang="en-GB" dirty="0"/>
              <a:t> </a:t>
            </a:r>
            <a:r>
              <a:rPr lang="en-GB" dirty="0" err="1"/>
              <a:t>alan</a:t>
            </a:r>
            <a:r>
              <a:rPr lang="en-GB" dirty="0"/>
              <a:t> </a:t>
            </a:r>
            <a:r>
              <a:rPr lang="en-GB" dirty="0" err="1"/>
              <a:t>sınıfta</a:t>
            </a:r>
            <a:r>
              <a:rPr lang="en-GB" dirty="0"/>
              <a:t> </a:t>
            </a:r>
            <a:r>
              <a:rPr lang="en-GB" dirty="0" err="1"/>
              <a:t>ise</a:t>
            </a:r>
            <a:r>
              <a:rPr lang="en-GB" dirty="0"/>
              <a:t> override </a:t>
            </a:r>
            <a:r>
              <a:rPr lang="en-GB" dirty="0" err="1"/>
              <a:t>anahtar</a:t>
            </a:r>
            <a:r>
              <a:rPr lang="en-GB" dirty="0"/>
              <a:t> </a:t>
            </a:r>
            <a:r>
              <a:rPr lang="en-GB" dirty="0" err="1"/>
              <a:t>sözcüğünü</a:t>
            </a:r>
            <a:r>
              <a:rPr lang="en-GB" dirty="0"/>
              <a:t> </a:t>
            </a:r>
            <a:r>
              <a:rPr lang="en-GB" dirty="0" err="1"/>
              <a:t>kullanırız</a:t>
            </a:r>
            <a:r>
              <a:rPr lang="en-GB" dirty="0"/>
              <a:t>.</a:t>
            </a:r>
          </a:p>
          <a:p>
            <a:pPr marL="0" indent="0">
              <a:buNone/>
            </a:pPr>
            <a:endParaRPr lang="tr-TR" dirty="0"/>
          </a:p>
          <a:p>
            <a:pPr marL="0" indent="0">
              <a:buNone/>
            </a:pPr>
            <a:r>
              <a:rPr lang="en-GB" dirty="0" err="1"/>
              <a:t>Canl</a:t>
            </a:r>
            <a:r>
              <a:rPr lang="tr-TR" dirty="0"/>
              <a:t>i</a:t>
            </a:r>
            <a:r>
              <a:rPr lang="en-GB" dirty="0"/>
              <a:t> </a:t>
            </a:r>
            <a:r>
              <a:rPr lang="en-GB" dirty="0" err="1"/>
              <a:t>adında</a:t>
            </a:r>
            <a:r>
              <a:rPr lang="en-GB" dirty="0"/>
              <a:t> </a:t>
            </a:r>
            <a:r>
              <a:rPr lang="en-GB" dirty="0" err="1"/>
              <a:t>bir</a:t>
            </a:r>
            <a:r>
              <a:rPr lang="en-GB" dirty="0"/>
              <a:t> </a:t>
            </a:r>
            <a:r>
              <a:rPr lang="en-GB" dirty="0" err="1"/>
              <a:t>sınıf</a:t>
            </a:r>
            <a:r>
              <a:rPr lang="en-GB" dirty="0"/>
              <a:t> </a:t>
            </a:r>
            <a:r>
              <a:rPr lang="en-GB" dirty="0" err="1"/>
              <a:t>oluşturup</a:t>
            </a:r>
            <a:r>
              <a:rPr lang="en-GB" dirty="0"/>
              <a:t> </a:t>
            </a:r>
            <a:r>
              <a:rPr lang="en-GB" dirty="0" err="1"/>
              <a:t>buna</a:t>
            </a:r>
            <a:r>
              <a:rPr lang="en-GB" dirty="0"/>
              <a:t> </a:t>
            </a:r>
            <a:r>
              <a:rPr lang="en-GB" dirty="0" err="1"/>
              <a:t>Konus</a:t>
            </a:r>
            <a:r>
              <a:rPr lang="en-GB" dirty="0"/>
              <a:t> </a:t>
            </a:r>
            <a:r>
              <a:rPr lang="en-GB" dirty="0" err="1"/>
              <a:t>adlı</a:t>
            </a:r>
            <a:r>
              <a:rPr lang="en-GB" dirty="0"/>
              <a:t> </a:t>
            </a:r>
            <a:r>
              <a:rPr lang="en-GB" dirty="0" err="1"/>
              <a:t>sanal</a:t>
            </a:r>
            <a:r>
              <a:rPr lang="en-GB" dirty="0"/>
              <a:t> </a:t>
            </a:r>
            <a:r>
              <a:rPr lang="en-GB" dirty="0" err="1"/>
              <a:t>bir</a:t>
            </a:r>
            <a:r>
              <a:rPr lang="en-GB" dirty="0"/>
              <a:t> </a:t>
            </a:r>
            <a:r>
              <a:rPr lang="en-GB" dirty="0" err="1"/>
              <a:t>sınıf</a:t>
            </a:r>
            <a:r>
              <a:rPr lang="en-GB" dirty="0"/>
              <a:t> </a:t>
            </a:r>
            <a:r>
              <a:rPr lang="en-GB" dirty="0" err="1"/>
              <a:t>ekliyorum</a:t>
            </a:r>
            <a:r>
              <a:rPr lang="en-GB" dirty="0"/>
              <a:t>. </a:t>
            </a:r>
            <a:r>
              <a:rPr lang="en-GB" dirty="0" err="1"/>
              <a:t>Daha</a:t>
            </a:r>
            <a:r>
              <a:rPr lang="en-GB" dirty="0"/>
              <a:t> </a:t>
            </a:r>
            <a:r>
              <a:rPr lang="en-GB" dirty="0" err="1"/>
              <a:t>sonra</a:t>
            </a:r>
            <a:r>
              <a:rPr lang="en-GB" dirty="0"/>
              <a:t> </a:t>
            </a:r>
            <a:r>
              <a:rPr lang="en-GB" dirty="0" err="1"/>
              <a:t>ise</a:t>
            </a:r>
            <a:r>
              <a:rPr lang="en-GB" dirty="0"/>
              <a:t> </a:t>
            </a:r>
            <a:r>
              <a:rPr lang="en-GB" dirty="0" err="1"/>
              <a:t>Insan</a:t>
            </a:r>
            <a:r>
              <a:rPr lang="en-GB" dirty="0"/>
              <a:t> </a:t>
            </a:r>
            <a:r>
              <a:rPr lang="en-GB" dirty="0" err="1"/>
              <a:t>adında</a:t>
            </a:r>
            <a:r>
              <a:rPr lang="en-GB" dirty="0"/>
              <a:t> </a:t>
            </a:r>
            <a:r>
              <a:rPr lang="en-GB" dirty="0" err="1"/>
              <a:t>bir</a:t>
            </a:r>
            <a:r>
              <a:rPr lang="en-GB" dirty="0"/>
              <a:t> </a:t>
            </a:r>
            <a:r>
              <a:rPr lang="en-GB" dirty="0" err="1"/>
              <a:t>sınıf</a:t>
            </a:r>
            <a:r>
              <a:rPr lang="en-GB" dirty="0"/>
              <a:t> </a:t>
            </a:r>
            <a:r>
              <a:rPr lang="en-GB" dirty="0" err="1"/>
              <a:t>oluşturup</a:t>
            </a:r>
            <a:r>
              <a:rPr lang="en-GB" dirty="0"/>
              <a:t> </a:t>
            </a:r>
            <a:r>
              <a:rPr lang="en-GB" dirty="0" err="1"/>
              <a:t>Konus</a:t>
            </a:r>
            <a:r>
              <a:rPr lang="en-GB" dirty="0"/>
              <a:t> </a:t>
            </a:r>
            <a:r>
              <a:rPr lang="en-GB" dirty="0" err="1"/>
              <a:t>metodunu</a:t>
            </a:r>
            <a:r>
              <a:rPr lang="en-GB" dirty="0"/>
              <a:t> override </a:t>
            </a:r>
            <a:r>
              <a:rPr lang="en-GB" dirty="0" err="1"/>
              <a:t>ediyorum</a:t>
            </a:r>
            <a:r>
              <a:rPr lang="en-GB" dirty="0"/>
              <a:t>. Override </a:t>
            </a:r>
            <a:r>
              <a:rPr lang="en-GB" dirty="0" err="1"/>
              <a:t>ettiğim</a:t>
            </a:r>
            <a:r>
              <a:rPr lang="en-GB" dirty="0"/>
              <a:t> </a:t>
            </a:r>
            <a:r>
              <a:rPr lang="en-GB" dirty="0" err="1"/>
              <a:t>bu</a:t>
            </a:r>
            <a:r>
              <a:rPr lang="en-GB" dirty="0"/>
              <a:t> </a:t>
            </a:r>
            <a:r>
              <a:rPr lang="en-GB" dirty="0" err="1"/>
              <a:t>metotta</a:t>
            </a:r>
            <a:r>
              <a:rPr lang="en-GB" dirty="0"/>
              <a:t> </a:t>
            </a:r>
            <a:r>
              <a:rPr lang="en-GB" dirty="0" err="1"/>
              <a:t>eğer</a:t>
            </a:r>
            <a:r>
              <a:rPr lang="en-GB" dirty="0"/>
              <a:t> </a:t>
            </a:r>
            <a:r>
              <a:rPr lang="en-GB" dirty="0" err="1"/>
              <a:t>base.Konus</a:t>
            </a:r>
            <a:r>
              <a:rPr lang="en-GB" dirty="0"/>
              <a:t>() </a:t>
            </a:r>
            <a:r>
              <a:rPr lang="en-GB" dirty="0" err="1"/>
              <a:t>satırını</a:t>
            </a:r>
            <a:r>
              <a:rPr lang="en-GB" dirty="0"/>
              <a:t> </a:t>
            </a:r>
            <a:r>
              <a:rPr lang="en-GB" dirty="0" err="1"/>
              <a:t>eklersem</a:t>
            </a:r>
            <a:r>
              <a:rPr lang="en-GB" dirty="0"/>
              <a:t> </a:t>
            </a:r>
            <a:r>
              <a:rPr lang="en-GB" dirty="0" err="1"/>
              <a:t>ana</a:t>
            </a:r>
            <a:r>
              <a:rPr lang="en-GB" dirty="0"/>
              <a:t> </a:t>
            </a:r>
            <a:r>
              <a:rPr lang="en-GB" dirty="0" err="1"/>
              <a:t>sınıftaki</a:t>
            </a:r>
            <a:r>
              <a:rPr lang="en-GB" dirty="0"/>
              <a:t> </a:t>
            </a:r>
            <a:r>
              <a:rPr lang="en-GB" dirty="0" err="1"/>
              <a:t>Konus</a:t>
            </a:r>
            <a:r>
              <a:rPr lang="en-GB" dirty="0"/>
              <a:t> </a:t>
            </a:r>
            <a:r>
              <a:rPr lang="en-GB" dirty="0" err="1"/>
              <a:t>metodu</a:t>
            </a:r>
            <a:r>
              <a:rPr lang="en-GB" dirty="0"/>
              <a:t> </a:t>
            </a:r>
            <a:r>
              <a:rPr lang="en-GB" dirty="0" err="1"/>
              <a:t>içerisinde</a:t>
            </a:r>
            <a:r>
              <a:rPr lang="en-GB" dirty="0"/>
              <a:t> </a:t>
            </a:r>
            <a:r>
              <a:rPr lang="en-GB" dirty="0" err="1"/>
              <a:t>yer</a:t>
            </a:r>
            <a:r>
              <a:rPr lang="en-GB" dirty="0"/>
              <a:t> </a:t>
            </a:r>
            <a:r>
              <a:rPr lang="en-GB" dirty="0" err="1"/>
              <a:t>alan</a:t>
            </a:r>
            <a:r>
              <a:rPr lang="en-GB" dirty="0"/>
              <a:t> </a:t>
            </a:r>
            <a:r>
              <a:rPr lang="en-GB" dirty="0" err="1"/>
              <a:t>kodlarda</a:t>
            </a:r>
            <a:r>
              <a:rPr lang="en-GB" dirty="0"/>
              <a:t> </a:t>
            </a:r>
            <a:r>
              <a:rPr lang="en-GB" dirty="0" err="1"/>
              <a:t>çalışacak</a:t>
            </a:r>
            <a:r>
              <a:rPr lang="en-GB" dirty="0"/>
              <a:t>. </a:t>
            </a:r>
            <a:r>
              <a:rPr lang="en-GB" dirty="0" err="1"/>
              <a:t>Eğer</a:t>
            </a:r>
            <a:r>
              <a:rPr lang="en-GB" dirty="0"/>
              <a:t> </a:t>
            </a:r>
            <a:r>
              <a:rPr lang="en-GB" dirty="0" err="1"/>
              <a:t>base.Konus</a:t>
            </a:r>
            <a:r>
              <a:rPr lang="en-GB" dirty="0"/>
              <a:t>() </a:t>
            </a:r>
            <a:r>
              <a:rPr lang="en-GB" dirty="0" err="1"/>
              <a:t>satırını</a:t>
            </a:r>
            <a:r>
              <a:rPr lang="en-GB" dirty="0"/>
              <a:t> </a:t>
            </a:r>
            <a:r>
              <a:rPr lang="en-GB" dirty="0" err="1"/>
              <a:t>üste</a:t>
            </a:r>
            <a:r>
              <a:rPr lang="en-GB" dirty="0"/>
              <a:t> </a:t>
            </a:r>
            <a:r>
              <a:rPr lang="en-GB" dirty="0" err="1"/>
              <a:t>eklemezsem</a:t>
            </a:r>
            <a:r>
              <a:rPr lang="en-GB" dirty="0"/>
              <a:t> </a:t>
            </a:r>
            <a:r>
              <a:rPr lang="en-GB" dirty="0" err="1"/>
              <a:t>üstteki</a:t>
            </a:r>
            <a:r>
              <a:rPr lang="en-GB" dirty="0"/>
              <a:t> </a:t>
            </a:r>
            <a:r>
              <a:rPr lang="en-GB" dirty="0" err="1"/>
              <a:t>metot</a:t>
            </a:r>
            <a:r>
              <a:rPr lang="en-GB" dirty="0"/>
              <a:t> </a:t>
            </a:r>
            <a:r>
              <a:rPr lang="en-GB" dirty="0" err="1"/>
              <a:t>tamamen</a:t>
            </a:r>
            <a:r>
              <a:rPr lang="en-GB" dirty="0"/>
              <a:t> </a:t>
            </a:r>
            <a:r>
              <a:rPr lang="en-GB" dirty="0" err="1"/>
              <a:t>geçersiz</a:t>
            </a:r>
            <a:r>
              <a:rPr lang="en-GB" dirty="0"/>
              <a:t> </a:t>
            </a:r>
            <a:r>
              <a:rPr lang="en-GB" dirty="0" err="1"/>
              <a:t>kılınıp</a:t>
            </a:r>
            <a:r>
              <a:rPr lang="en-GB" dirty="0"/>
              <a:t> </a:t>
            </a:r>
            <a:r>
              <a:rPr lang="en-GB" dirty="0" err="1"/>
              <a:t>sadece</a:t>
            </a:r>
            <a:r>
              <a:rPr lang="en-GB" dirty="0"/>
              <a:t> </a:t>
            </a:r>
            <a:r>
              <a:rPr lang="en-GB" dirty="0" err="1"/>
              <a:t>Insan</a:t>
            </a:r>
            <a:r>
              <a:rPr lang="en-GB" dirty="0"/>
              <a:t> </a:t>
            </a:r>
            <a:r>
              <a:rPr lang="en-GB" dirty="0" err="1"/>
              <a:t>sınıfı</a:t>
            </a:r>
            <a:r>
              <a:rPr lang="en-GB" dirty="0"/>
              <a:t> </a:t>
            </a:r>
            <a:r>
              <a:rPr lang="en-GB" dirty="0" err="1"/>
              <a:t>içerisindeki</a:t>
            </a:r>
            <a:r>
              <a:rPr lang="en-GB" dirty="0"/>
              <a:t> </a:t>
            </a:r>
            <a:r>
              <a:rPr lang="en-GB" dirty="0" err="1"/>
              <a:t>Konus</a:t>
            </a:r>
            <a:r>
              <a:rPr lang="en-GB" dirty="0"/>
              <a:t> </a:t>
            </a:r>
            <a:r>
              <a:rPr lang="en-GB" dirty="0" err="1"/>
              <a:t>metodunu</a:t>
            </a:r>
            <a:r>
              <a:rPr lang="en-GB" dirty="0"/>
              <a:t> </a:t>
            </a:r>
            <a:r>
              <a:rPr lang="en-GB" dirty="0" err="1"/>
              <a:t>yaptıklarım</a:t>
            </a:r>
            <a:r>
              <a:rPr lang="en-GB" dirty="0"/>
              <a:t> </a:t>
            </a:r>
            <a:r>
              <a:rPr lang="en-GB" dirty="0" err="1"/>
              <a:t>çalışacak</a:t>
            </a:r>
            <a:r>
              <a:rPr lang="en-GB" dirty="0"/>
              <a:t>.</a:t>
            </a:r>
          </a:p>
          <a:p>
            <a:pPr marL="0" indent="0">
              <a:buNone/>
            </a:pP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81</a:t>
            </a:fld>
            <a:endParaRPr lang="tr-TR"/>
          </a:p>
        </p:txBody>
      </p:sp>
    </p:spTree>
    <p:extLst>
      <p:ext uri="{BB962C8B-B14F-4D97-AF65-F5344CB8AC3E}">
        <p14:creationId xmlns:p14="http://schemas.microsoft.com/office/powerpoint/2010/main" val="8026876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76" y="90805"/>
            <a:ext cx="10515600" cy="668147"/>
          </a:xfrm>
        </p:spPr>
        <p:txBody>
          <a:bodyPr>
            <a:normAutofit fontScale="90000"/>
          </a:bodyPr>
          <a:lstStyle/>
          <a:p>
            <a:r>
              <a:rPr lang="en-GB" b="1" dirty="0" err="1"/>
              <a:t>Sanal</a:t>
            </a:r>
            <a:r>
              <a:rPr lang="en-GB" b="1" dirty="0"/>
              <a:t> (Virtual) </a:t>
            </a:r>
            <a:r>
              <a:rPr lang="en-GB" b="1" dirty="0" err="1"/>
              <a:t>Metotlar</a:t>
            </a:r>
            <a:endParaRPr lang="en-GB" dirty="0"/>
          </a:p>
        </p:txBody>
      </p:sp>
      <p:pic>
        <p:nvPicPr>
          <p:cNvPr id="6" name="İçerik Yer Tutucusu 5"/>
          <p:cNvPicPr>
            <a:picLocks noGrp="1" noChangeAspect="1"/>
          </p:cNvPicPr>
          <p:nvPr>
            <p:ph idx="1"/>
          </p:nvPr>
        </p:nvPicPr>
        <p:blipFill rotWithShape="1">
          <a:blip r:embed="rId2"/>
          <a:srcRect b="18234"/>
          <a:stretch/>
        </p:blipFill>
        <p:spPr>
          <a:xfrm>
            <a:off x="734904" y="832866"/>
            <a:ext cx="6277626" cy="5412486"/>
          </a:xfrm>
          <a:prstGeom prst="rect">
            <a:avLst/>
          </a:prstGeom>
        </p:spPr>
      </p:pic>
      <p:sp>
        <p:nvSpPr>
          <p:cNvPr id="5" name="Slayt Numarası Yer Tutucusu 4"/>
          <p:cNvSpPr>
            <a:spLocks noGrp="1"/>
          </p:cNvSpPr>
          <p:nvPr>
            <p:ph type="sldNum" sz="quarter" idx="12"/>
          </p:nvPr>
        </p:nvSpPr>
        <p:spPr/>
        <p:txBody>
          <a:bodyPr/>
          <a:lstStyle/>
          <a:p>
            <a:fld id="{BD87420C-1E70-483F-8A05-9C7600E4E905}" type="slidenum">
              <a:rPr lang="tr-TR" smtClean="0"/>
              <a:t>82</a:t>
            </a:fld>
            <a:endParaRPr lang="tr-TR"/>
          </a:p>
        </p:txBody>
      </p:sp>
    </p:spTree>
    <p:extLst>
      <p:ext uri="{BB962C8B-B14F-4D97-AF65-F5344CB8AC3E}">
        <p14:creationId xmlns:p14="http://schemas.microsoft.com/office/powerpoint/2010/main" val="8120935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err="1"/>
              <a:t>Delegate</a:t>
            </a:r>
            <a:r>
              <a:rPr lang="tr-TR" dirty="0"/>
              <a:t> (Temsilci)</a:t>
            </a:r>
            <a:endParaRPr lang="en-GB" dirty="0"/>
          </a:p>
        </p:txBody>
      </p:sp>
      <p:sp>
        <p:nvSpPr>
          <p:cNvPr id="8" name="İçerik Yer Tutucusu 7"/>
          <p:cNvSpPr>
            <a:spLocks noGrp="1"/>
          </p:cNvSpPr>
          <p:nvPr>
            <p:ph idx="1"/>
          </p:nvPr>
        </p:nvSpPr>
        <p:spPr/>
        <p:txBody>
          <a:bodyPr>
            <a:normAutofit/>
          </a:bodyPr>
          <a:lstStyle/>
          <a:p>
            <a:pPr marL="0" indent="0">
              <a:buNone/>
            </a:pPr>
            <a:r>
              <a:rPr lang="tr-TR" dirty="0"/>
              <a:t>Delege, bir olay (</a:t>
            </a:r>
            <a:r>
              <a:rPr lang="tr-TR" dirty="0" err="1"/>
              <a:t>event</a:t>
            </a:r>
            <a:r>
              <a:rPr lang="tr-TR" dirty="0"/>
              <a:t>) tetiklendiğinde hangi metodun çağrılacağını söylemenin bir yoludur.</a:t>
            </a:r>
          </a:p>
          <a:p>
            <a:pPr marL="0" indent="0">
              <a:buNone/>
            </a:pPr>
            <a:r>
              <a:rPr lang="en-GB" dirty="0" err="1"/>
              <a:t>delegeler</a:t>
            </a:r>
            <a:r>
              <a:rPr lang="en-GB" dirty="0"/>
              <a:t> </a:t>
            </a:r>
            <a:r>
              <a:rPr lang="en-GB" dirty="0" err="1"/>
              <a:t>metot</a:t>
            </a:r>
            <a:r>
              <a:rPr lang="en-GB" dirty="0"/>
              <a:t> </a:t>
            </a:r>
            <a:r>
              <a:rPr lang="en-GB" dirty="0" err="1"/>
              <a:t>tutuculardır</a:t>
            </a:r>
            <a:r>
              <a:rPr lang="en-GB" dirty="0"/>
              <a:t> </a:t>
            </a:r>
            <a:r>
              <a:rPr lang="en-GB" dirty="0" err="1"/>
              <a:t>diyebiliriz</a:t>
            </a:r>
            <a:r>
              <a:rPr lang="en-GB" dirty="0"/>
              <a:t>. </a:t>
            </a:r>
            <a:r>
              <a:rPr lang="en-GB" dirty="0" err="1"/>
              <a:t>Delegeler</a:t>
            </a:r>
            <a:r>
              <a:rPr lang="en-GB" dirty="0"/>
              <a:t>, </a:t>
            </a:r>
            <a:r>
              <a:rPr lang="en-GB" dirty="0" err="1"/>
              <a:t>metotların</a:t>
            </a:r>
            <a:r>
              <a:rPr lang="en-GB" dirty="0"/>
              <a:t> </a:t>
            </a:r>
            <a:r>
              <a:rPr lang="en-GB" dirty="0" err="1"/>
              <a:t>adreslerini</a:t>
            </a:r>
            <a:r>
              <a:rPr lang="en-GB" dirty="0"/>
              <a:t> </a:t>
            </a:r>
            <a:r>
              <a:rPr lang="en-GB" dirty="0" err="1"/>
              <a:t>dolayısıyla</a:t>
            </a:r>
            <a:r>
              <a:rPr lang="en-GB" dirty="0"/>
              <a:t> </a:t>
            </a:r>
            <a:r>
              <a:rPr lang="en-GB" dirty="0" err="1"/>
              <a:t>metotların</a:t>
            </a:r>
            <a:r>
              <a:rPr lang="en-GB" dirty="0"/>
              <a:t> </a:t>
            </a:r>
            <a:r>
              <a:rPr lang="en-GB" dirty="0" err="1"/>
              <a:t>kendilerini</a:t>
            </a:r>
            <a:r>
              <a:rPr lang="en-GB" dirty="0"/>
              <a:t> </a:t>
            </a:r>
            <a:r>
              <a:rPr lang="en-GB" dirty="0" err="1"/>
              <a:t>tutabilen</a:t>
            </a:r>
            <a:r>
              <a:rPr lang="en-GB" dirty="0"/>
              <a:t> </a:t>
            </a:r>
            <a:r>
              <a:rPr lang="en-GB" dirty="0" err="1"/>
              <a:t>yapılardır</a:t>
            </a:r>
            <a:r>
              <a:rPr lang="en-GB" dirty="0"/>
              <a:t>. </a:t>
            </a:r>
            <a:r>
              <a:rPr lang="en-GB" dirty="0" err="1"/>
              <a:t>Delegeler</a:t>
            </a:r>
            <a:r>
              <a:rPr lang="en-GB" dirty="0"/>
              <a:t> </a:t>
            </a:r>
            <a:r>
              <a:rPr lang="en-GB" dirty="0" err="1"/>
              <a:t>referans</a:t>
            </a:r>
            <a:r>
              <a:rPr lang="en-GB" dirty="0"/>
              <a:t> </a:t>
            </a:r>
            <a:r>
              <a:rPr lang="en-GB" dirty="0" err="1"/>
              <a:t>tipli</a:t>
            </a:r>
            <a:r>
              <a:rPr lang="en-GB" dirty="0"/>
              <a:t> </a:t>
            </a:r>
            <a:r>
              <a:rPr lang="en-GB" dirty="0" err="1"/>
              <a:t>yapıda</a:t>
            </a:r>
            <a:r>
              <a:rPr lang="en-GB" dirty="0"/>
              <a:t> </a:t>
            </a:r>
            <a:r>
              <a:rPr lang="en-GB" dirty="0" err="1"/>
              <a:t>oldukları</a:t>
            </a:r>
            <a:r>
              <a:rPr lang="en-GB" dirty="0"/>
              <a:t> </a:t>
            </a:r>
            <a:r>
              <a:rPr lang="en-GB" dirty="0" err="1"/>
              <a:t>için</a:t>
            </a:r>
            <a:r>
              <a:rPr lang="en-GB" dirty="0"/>
              <a:t> </a:t>
            </a:r>
            <a:r>
              <a:rPr lang="en-GB" dirty="0" err="1"/>
              <a:t>nesne</a:t>
            </a:r>
            <a:r>
              <a:rPr lang="en-GB" dirty="0"/>
              <a:t> </a:t>
            </a:r>
            <a:r>
              <a:rPr lang="en-GB" dirty="0" err="1"/>
              <a:t>alınabilir</a:t>
            </a:r>
            <a:r>
              <a:rPr lang="en-GB" dirty="0"/>
              <a:t>.</a:t>
            </a:r>
          </a:p>
          <a:p>
            <a:pPr marL="0" indent="0">
              <a:buNone/>
            </a:pPr>
            <a:r>
              <a:rPr lang="en-GB" b="1" dirty="0" err="1"/>
              <a:t>Delege</a:t>
            </a:r>
            <a:r>
              <a:rPr lang="en-GB" b="1" dirty="0"/>
              <a:t> </a:t>
            </a:r>
            <a:r>
              <a:rPr lang="en-GB" b="1" dirty="0" err="1"/>
              <a:t>kullanırken</a:t>
            </a:r>
            <a:r>
              <a:rPr lang="en-GB" b="1" dirty="0"/>
              <a:t> </a:t>
            </a:r>
            <a:r>
              <a:rPr lang="en-GB" b="1" dirty="0" err="1"/>
              <a:t>dikkat</a:t>
            </a:r>
            <a:r>
              <a:rPr lang="en-GB" b="1" dirty="0"/>
              <a:t> </a:t>
            </a:r>
            <a:r>
              <a:rPr lang="en-GB" b="1" dirty="0" err="1"/>
              <a:t>etmemiz</a:t>
            </a:r>
            <a:r>
              <a:rPr lang="en-GB" b="1" dirty="0"/>
              <a:t> </a:t>
            </a:r>
            <a:r>
              <a:rPr lang="en-GB" b="1" dirty="0" err="1"/>
              <a:t>gereken</a:t>
            </a:r>
            <a:r>
              <a:rPr lang="en-GB" b="1" dirty="0"/>
              <a:t> </a:t>
            </a:r>
            <a:r>
              <a:rPr lang="en-GB" b="1" dirty="0" err="1"/>
              <a:t>noktalar</a:t>
            </a:r>
            <a:r>
              <a:rPr lang="en-GB" b="1" dirty="0"/>
              <a:t> </a:t>
            </a:r>
            <a:r>
              <a:rPr lang="en-GB" b="1" dirty="0" err="1"/>
              <a:t>vardır</a:t>
            </a:r>
            <a:r>
              <a:rPr lang="en-GB" b="1" dirty="0"/>
              <a:t>. </a:t>
            </a:r>
            <a:r>
              <a:rPr lang="en-GB" b="1" dirty="0" err="1"/>
              <a:t>Bunlar</a:t>
            </a:r>
            <a:r>
              <a:rPr lang="en-GB" b="1" dirty="0"/>
              <a:t>;</a:t>
            </a:r>
          </a:p>
          <a:p>
            <a:r>
              <a:rPr lang="en-GB" dirty="0"/>
              <a:t>Geri </a:t>
            </a:r>
            <a:r>
              <a:rPr lang="en-GB" dirty="0" err="1"/>
              <a:t>dönüş</a:t>
            </a:r>
            <a:r>
              <a:rPr lang="en-GB" dirty="0"/>
              <a:t> tipi </a:t>
            </a:r>
            <a:r>
              <a:rPr lang="en-GB" dirty="0" err="1"/>
              <a:t>tuttuğu</a:t>
            </a:r>
            <a:r>
              <a:rPr lang="en-GB" dirty="0"/>
              <a:t> </a:t>
            </a:r>
            <a:r>
              <a:rPr lang="en-GB" dirty="0" err="1"/>
              <a:t>metodun</a:t>
            </a:r>
            <a:r>
              <a:rPr lang="en-GB" dirty="0"/>
              <a:t> </a:t>
            </a:r>
            <a:r>
              <a:rPr lang="en-GB" dirty="0" err="1"/>
              <a:t>geri</a:t>
            </a:r>
            <a:r>
              <a:rPr lang="en-GB" dirty="0"/>
              <a:t> </a:t>
            </a:r>
            <a:r>
              <a:rPr lang="en-GB" dirty="0" err="1"/>
              <a:t>dönüş</a:t>
            </a:r>
            <a:r>
              <a:rPr lang="en-GB" dirty="0"/>
              <a:t> </a:t>
            </a:r>
            <a:r>
              <a:rPr lang="en-GB" dirty="0" err="1"/>
              <a:t>tipiyle</a:t>
            </a:r>
            <a:r>
              <a:rPr lang="en-GB" dirty="0"/>
              <a:t> a</a:t>
            </a:r>
            <a:r>
              <a:rPr lang="tr-TR" dirty="0"/>
              <a:t>y</a:t>
            </a:r>
            <a:r>
              <a:rPr lang="en-GB" dirty="0" err="1"/>
              <a:t>nı</a:t>
            </a:r>
            <a:r>
              <a:rPr lang="en-GB" dirty="0"/>
              <a:t> </a:t>
            </a:r>
            <a:r>
              <a:rPr lang="en-GB" dirty="0" err="1"/>
              <a:t>olmalıdır</a:t>
            </a:r>
            <a:r>
              <a:rPr lang="en-GB" dirty="0"/>
              <a:t>.</a:t>
            </a:r>
          </a:p>
          <a:p>
            <a:r>
              <a:rPr lang="en-GB" dirty="0" err="1"/>
              <a:t>Tuttuğu</a:t>
            </a:r>
            <a:r>
              <a:rPr lang="en-GB" dirty="0"/>
              <a:t> </a:t>
            </a:r>
            <a:r>
              <a:rPr lang="en-GB" dirty="0" err="1"/>
              <a:t>metodun</a:t>
            </a:r>
            <a:r>
              <a:rPr lang="en-GB" dirty="0"/>
              <a:t> </a:t>
            </a:r>
            <a:r>
              <a:rPr lang="en-GB" dirty="0" err="1"/>
              <a:t>parametre</a:t>
            </a:r>
            <a:r>
              <a:rPr lang="en-GB" dirty="0"/>
              <a:t> </a:t>
            </a:r>
            <a:r>
              <a:rPr lang="en-GB" dirty="0" err="1"/>
              <a:t>tipleriyle</a:t>
            </a:r>
            <a:r>
              <a:rPr lang="en-GB" dirty="0"/>
              <a:t> </a:t>
            </a:r>
            <a:r>
              <a:rPr lang="en-GB" dirty="0" err="1"/>
              <a:t>aynı</a:t>
            </a:r>
            <a:r>
              <a:rPr lang="en-GB" dirty="0"/>
              <a:t> </a:t>
            </a:r>
            <a:r>
              <a:rPr lang="en-GB" dirty="0" err="1"/>
              <a:t>olmalıdır</a:t>
            </a:r>
            <a:r>
              <a:rPr lang="en-GB" dirty="0"/>
              <a:t>.</a:t>
            </a:r>
          </a:p>
          <a:p>
            <a:r>
              <a:rPr lang="en-GB" dirty="0" err="1"/>
              <a:t>Aynı</a:t>
            </a:r>
            <a:r>
              <a:rPr lang="en-GB" dirty="0"/>
              <a:t> </a:t>
            </a:r>
            <a:r>
              <a:rPr lang="en-GB" dirty="0" err="1"/>
              <a:t>sayıda</a:t>
            </a:r>
            <a:r>
              <a:rPr lang="en-GB" dirty="0"/>
              <a:t> </a:t>
            </a:r>
            <a:r>
              <a:rPr lang="en-GB" dirty="0" err="1"/>
              <a:t>parametre</a:t>
            </a:r>
            <a:r>
              <a:rPr lang="en-GB" dirty="0"/>
              <a:t> </a:t>
            </a:r>
            <a:r>
              <a:rPr lang="en-GB" dirty="0" err="1"/>
              <a:t>içermelidir</a:t>
            </a:r>
            <a:r>
              <a:rPr lang="en-GB" dirty="0"/>
              <a:t>.</a:t>
            </a:r>
          </a:p>
        </p:txBody>
      </p:sp>
      <p:sp>
        <p:nvSpPr>
          <p:cNvPr id="6" name="Slayt Numarası Yer Tutucusu 5"/>
          <p:cNvSpPr>
            <a:spLocks noGrp="1"/>
          </p:cNvSpPr>
          <p:nvPr>
            <p:ph type="sldNum" sz="quarter" idx="12"/>
          </p:nvPr>
        </p:nvSpPr>
        <p:spPr/>
        <p:txBody>
          <a:bodyPr/>
          <a:lstStyle/>
          <a:p>
            <a:fld id="{BD87420C-1E70-483F-8A05-9C7600E4E905}" type="slidenum">
              <a:rPr lang="tr-TR" smtClean="0"/>
              <a:t>83</a:t>
            </a:fld>
            <a:endParaRPr lang="tr-TR"/>
          </a:p>
        </p:txBody>
      </p:sp>
    </p:spTree>
    <p:extLst>
      <p:ext uri="{BB962C8B-B14F-4D97-AF65-F5344CB8AC3E}">
        <p14:creationId xmlns:p14="http://schemas.microsoft.com/office/powerpoint/2010/main" val="3869492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Try</a:t>
            </a:r>
            <a:r>
              <a:rPr lang="tr-TR" dirty="0"/>
              <a:t> </a:t>
            </a:r>
            <a:r>
              <a:rPr lang="tr-TR" dirty="0" err="1"/>
              <a:t>catch</a:t>
            </a:r>
            <a:r>
              <a:rPr lang="tr-TR" dirty="0"/>
              <a:t> Hata Yönetimi</a:t>
            </a:r>
            <a:endParaRPr lang="en-GB" dirty="0"/>
          </a:p>
        </p:txBody>
      </p:sp>
      <p:sp>
        <p:nvSpPr>
          <p:cNvPr id="3" name="İçerik Yer Tutucusu 2"/>
          <p:cNvSpPr>
            <a:spLocks noGrp="1"/>
          </p:cNvSpPr>
          <p:nvPr>
            <p:ph idx="1"/>
          </p:nvPr>
        </p:nvSpPr>
        <p:spPr/>
        <p:txBody>
          <a:bodyPr>
            <a:normAutofit fontScale="62500" lnSpcReduction="20000"/>
          </a:bodyPr>
          <a:lstStyle/>
          <a:p>
            <a:pPr marL="0" indent="0">
              <a:buNone/>
            </a:pPr>
            <a:r>
              <a:rPr lang="en-GB" dirty="0"/>
              <a:t>try</a:t>
            </a:r>
          </a:p>
          <a:p>
            <a:pPr marL="0" indent="0">
              <a:buNone/>
            </a:pPr>
            <a:r>
              <a:rPr lang="en-GB" dirty="0"/>
              <a:t>{</a:t>
            </a:r>
          </a:p>
          <a:p>
            <a:pPr marL="0" indent="0">
              <a:buNone/>
            </a:pPr>
            <a:r>
              <a:rPr lang="en-GB" dirty="0"/>
              <a:t>    // </a:t>
            </a:r>
            <a:r>
              <a:rPr lang="en-GB" dirty="0" err="1"/>
              <a:t>Hatalı</a:t>
            </a:r>
            <a:r>
              <a:rPr lang="en-GB" dirty="0"/>
              <a:t> </a:t>
            </a:r>
            <a:r>
              <a:rPr lang="en-GB" dirty="0" err="1"/>
              <a:t>olabilecği</a:t>
            </a:r>
            <a:r>
              <a:rPr lang="en-GB" dirty="0"/>
              <a:t> </a:t>
            </a:r>
            <a:r>
              <a:rPr lang="en-GB" dirty="0" err="1"/>
              <a:t>düşünülen</a:t>
            </a:r>
            <a:r>
              <a:rPr lang="en-GB" dirty="0"/>
              <a:t> </a:t>
            </a:r>
            <a:r>
              <a:rPr lang="en-GB" dirty="0" err="1"/>
              <a:t>işlemler</a:t>
            </a:r>
            <a:r>
              <a:rPr lang="en-GB" dirty="0"/>
              <a:t>...</a:t>
            </a:r>
          </a:p>
          <a:p>
            <a:pPr marL="0" indent="0">
              <a:buNone/>
            </a:pPr>
            <a:r>
              <a:rPr lang="en-GB" dirty="0"/>
              <a:t>}</a:t>
            </a:r>
          </a:p>
          <a:p>
            <a:pPr marL="0" indent="0">
              <a:buNone/>
            </a:pPr>
            <a:r>
              <a:rPr lang="en-GB" dirty="0"/>
              <a:t>catch (Exception </a:t>
            </a:r>
            <a:r>
              <a:rPr lang="tr-TR" dirty="0"/>
              <a:t>hata</a:t>
            </a:r>
            <a:r>
              <a:rPr lang="en-GB" dirty="0"/>
              <a:t>)</a:t>
            </a:r>
          </a:p>
          <a:p>
            <a:pPr marL="0" indent="0">
              <a:buNone/>
            </a:pPr>
            <a:r>
              <a:rPr lang="en-GB" dirty="0"/>
              <a:t>{</a:t>
            </a:r>
          </a:p>
          <a:p>
            <a:pPr marL="0" indent="0">
              <a:buNone/>
            </a:pPr>
            <a:r>
              <a:rPr lang="en-GB" dirty="0"/>
              <a:t>     // </a:t>
            </a:r>
            <a:r>
              <a:rPr lang="en-GB" dirty="0" err="1"/>
              <a:t>Hata</a:t>
            </a:r>
            <a:r>
              <a:rPr lang="en-GB" dirty="0"/>
              <a:t> </a:t>
            </a:r>
            <a:r>
              <a:rPr lang="en-GB" dirty="0" err="1"/>
              <a:t>aldığında</a:t>
            </a:r>
            <a:r>
              <a:rPr lang="en-GB" dirty="0"/>
              <a:t> </a:t>
            </a:r>
            <a:r>
              <a:rPr lang="en-GB" dirty="0" err="1"/>
              <a:t>yapılacak</a:t>
            </a:r>
            <a:r>
              <a:rPr lang="en-GB" dirty="0"/>
              <a:t> </a:t>
            </a:r>
            <a:r>
              <a:rPr lang="en-GB" dirty="0" err="1"/>
              <a:t>işlemler</a:t>
            </a:r>
            <a:r>
              <a:rPr lang="en-GB" dirty="0"/>
              <a:t>...</a:t>
            </a:r>
          </a:p>
          <a:p>
            <a:pPr marL="0" indent="0">
              <a:buNone/>
            </a:pPr>
            <a:r>
              <a:rPr lang="en-GB" dirty="0"/>
              <a:t>     throw;</a:t>
            </a:r>
          </a:p>
          <a:p>
            <a:pPr marL="0" indent="0">
              <a:buNone/>
            </a:pPr>
            <a:r>
              <a:rPr lang="en-GB" dirty="0"/>
              <a:t>}</a:t>
            </a:r>
          </a:p>
          <a:p>
            <a:pPr marL="0" indent="0">
              <a:buNone/>
            </a:pPr>
            <a:r>
              <a:rPr lang="en-GB" dirty="0"/>
              <a:t>finally</a:t>
            </a:r>
          </a:p>
          <a:p>
            <a:pPr marL="0" indent="0">
              <a:buNone/>
            </a:pPr>
            <a:r>
              <a:rPr lang="en-GB" dirty="0"/>
              <a:t>{</a:t>
            </a:r>
          </a:p>
          <a:p>
            <a:pPr marL="0" indent="0">
              <a:buNone/>
            </a:pPr>
            <a:r>
              <a:rPr lang="en-GB" dirty="0"/>
              <a:t>     // </a:t>
            </a:r>
            <a:r>
              <a:rPr lang="en-GB" dirty="0" err="1"/>
              <a:t>Hata</a:t>
            </a:r>
            <a:r>
              <a:rPr lang="en-GB" dirty="0"/>
              <a:t> </a:t>
            </a:r>
            <a:r>
              <a:rPr lang="en-GB" dirty="0" err="1"/>
              <a:t>alsa</a:t>
            </a:r>
            <a:r>
              <a:rPr lang="en-GB" dirty="0"/>
              <a:t> da </a:t>
            </a:r>
            <a:r>
              <a:rPr lang="en-GB" dirty="0" err="1"/>
              <a:t>almasa</a:t>
            </a:r>
            <a:r>
              <a:rPr lang="en-GB" dirty="0"/>
              <a:t> da </a:t>
            </a:r>
            <a:r>
              <a:rPr lang="en-GB" dirty="0" err="1"/>
              <a:t>yapılması</a:t>
            </a:r>
            <a:r>
              <a:rPr lang="en-GB" dirty="0"/>
              <a:t> </a:t>
            </a:r>
            <a:r>
              <a:rPr lang="en-GB" dirty="0" err="1"/>
              <a:t>gereken</a:t>
            </a:r>
            <a:r>
              <a:rPr lang="en-GB" dirty="0"/>
              <a:t> </a:t>
            </a:r>
            <a:r>
              <a:rPr lang="en-GB" dirty="0" err="1"/>
              <a:t>işlemler</a:t>
            </a:r>
            <a:r>
              <a:rPr lang="en-GB" dirty="0"/>
              <a:t>...</a:t>
            </a:r>
          </a:p>
          <a:p>
            <a:pPr marL="0" indent="0">
              <a:buNone/>
            </a:pPr>
            <a:r>
              <a:rPr lang="en-GB" dirty="0"/>
              <a:t>}</a:t>
            </a:r>
          </a:p>
        </p:txBody>
      </p:sp>
      <p:sp>
        <p:nvSpPr>
          <p:cNvPr id="5" name="Slayt Numarası Yer Tutucusu 4"/>
          <p:cNvSpPr>
            <a:spLocks noGrp="1"/>
          </p:cNvSpPr>
          <p:nvPr>
            <p:ph type="sldNum" sz="quarter" idx="12"/>
          </p:nvPr>
        </p:nvSpPr>
        <p:spPr/>
        <p:txBody>
          <a:bodyPr/>
          <a:lstStyle/>
          <a:p>
            <a:fld id="{BD87420C-1E70-483F-8A05-9C7600E4E905}" type="slidenum">
              <a:rPr lang="tr-TR" smtClean="0"/>
              <a:t>84</a:t>
            </a:fld>
            <a:endParaRPr lang="tr-TR"/>
          </a:p>
        </p:txBody>
      </p:sp>
    </p:spTree>
    <p:extLst>
      <p:ext uri="{BB962C8B-B14F-4D97-AF65-F5344CB8AC3E}">
        <p14:creationId xmlns:p14="http://schemas.microsoft.com/office/powerpoint/2010/main" val="2448557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err="1"/>
              <a:t>Sık</a:t>
            </a:r>
            <a:r>
              <a:rPr lang="en-GB" dirty="0"/>
              <a:t> </a:t>
            </a:r>
            <a:r>
              <a:rPr lang="en-GB" dirty="0" err="1"/>
              <a:t>Kulanılan</a:t>
            </a:r>
            <a:r>
              <a:rPr lang="en-GB" dirty="0"/>
              <a:t> </a:t>
            </a:r>
            <a:r>
              <a:rPr lang="en-GB" dirty="0" err="1"/>
              <a:t>İstisnai</a:t>
            </a:r>
            <a:r>
              <a:rPr lang="en-GB" dirty="0"/>
              <a:t> Durum </a:t>
            </a:r>
            <a:r>
              <a:rPr lang="en-GB" dirty="0" err="1"/>
              <a:t>Sınıfları</a:t>
            </a:r>
            <a:endParaRPr lang="en-GB" dirty="0"/>
          </a:p>
        </p:txBody>
      </p:sp>
      <p:sp>
        <p:nvSpPr>
          <p:cNvPr id="3" name="İçerik Yer Tutucusu 2"/>
          <p:cNvSpPr>
            <a:spLocks noGrp="1"/>
          </p:cNvSpPr>
          <p:nvPr>
            <p:ph idx="1"/>
          </p:nvPr>
        </p:nvSpPr>
        <p:spPr/>
        <p:txBody>
          <a:bodyPr>
            <a:normAutofit fontScale="62500" lnSpcReduction="20000"/>
          </a:bodyPr>
          <a:lstStyle/>
          <a:p>
            <a:r>
              <a:rPr lang="en-GB" dirty="0" err="1"/>
              <a:t>System.OutOfMemoryException</a:t>
            </a:r>
            <a:r>
              <a:rPr lang="en-GB" dirty="0"/>
              <a:t>: </a:t>
            </a:r>
            <a:r>
              <a:rPr lang="en-GB" dirty="0" err="1"/>
              <a:t>Programın</a:t>
            </a:r>
            <a:r>
              <a:rPr lang="en-GB" dirty="0"/>
              <a:t> </a:t>
            </a:r>
            <a:r>
              <a:rPr lang="en-GB" dirty="0" err="1"/>
              <a:t>çalışması</a:t>
            </a:r>
            <a:r>
              <a:rPr lang="en-GB" dirty="0"/>
              <a:t> </a:t>
            </a:r>
            <a:r>
              <a:rPr lang="en-GB" dirty="0" err="1"/>
              <a:t>için</a:t>
            </a:r>
            <a:r>
              <a:rPr lang="en-GB" dirty="0"/>
              <a:t> </a:t>
            </a:r>
            <a:r>
              <a:rPr lang="en-GB" dirty="0" err="1"/>
              <a:t>yeterli</a:t>
            </a:r>
            <a:r>
              <a:rPr lang="en-GB" dirty="0"/>
              <a:t> </a:t>
            </a:r>
            <a:r>
              <a:rPr lang="en-GB" dirty="0" err="1"/>
              <a:t>bellek</a:t>
            </a:r>
            <a:r>
              <a:rPr lang="en-GB" dirty="0"/>
              <a:t> </a:t>
            </a:r>
            <a:r>
              <a:rPr lang="en-GB" dirty="0" err="1"/>
              <a:t>kalmadıysa</a:t>
            </a:r>
            <a:r>
              <a:rPr lang="en-GB" dirty="0"/>
              <a:t> </a:t>
            </a:r>
            <a:r>
              <a:rPr lang="en-GB" dirty="0" err="1"/>
              <a:t>oluşur</a:t>
            </a:r>
            <a:r>
              <a:rPr lang="en-GB" dirty="0"/>
              <a:t>.</a:t>
            </a:r>
          </a:p>
          <a:p>
            <a:r>
              <a:rPr lang="en-GB" dirty="0" err="1"/>
              <a:t>System.StackOverflowException</a:t>
            </a:r>
            <a:r>
              <a:rPr lang="en-GB" dirty="0"/>
              <a:t>: Stack (</a:t>
            </a:r>
            <a:r>
              <a:rPr lang="en-GB" dirty="0" err="1"/>
              <a:t>Yığın</a:t>
            </a:r>
            <a:r>
              <a:rPr lang="en-GB" dirty="0"/>
              <a:t>) </a:t>
            </a:r>
            <a:r>
              <a:rPr lang="en-GB" dirty="0" err="1"/>
              <a:t>bellek</a:t>
            </a:r>
            <a:r>
              <a:rPr lang="en-GB" dirty="0"/>
              <a:t> </a:t>
            </a:r>
            <a:r>
              <a:rPr lang="en-GB" dirty="0" err="1"/>
              <a:t>bölgesinin</a:t>
            </a:r>
            <a:r>
              <a:rPr lang="en-GB" dirty="0"/>
              <a:t> </a:t>
            </a:r>
            <a:r>
              <a:rPr lang="en-GB" dirty="0" err="1"/>
              <a:t>birden</a:t>
            </a:r>
            <a:r>
              <a:rPr lang="en-GB" dirty="0"/>
              <a:t> </a:t>
            </a:r>
            <a:r>
              <a:rPr lang="en-GB" dirty="0" err="1"/>
              <a:t>fazla</a:t>
            </a:r>
            <a:r>
              <a:rPr lang="en-GB" dirty="0"/>
              <a:t> </a:t>
            </a:r>
            <a:r>
              <a:rPr lang="en-GB" dirty="0" err="1"/>
              <a:t>metod</a:t>
            </a:r>
            <a:r>
              <a:rPr lang="en-GB" dirty="0"/>
              <a:t> </a:t>
            </a:r>
            <a:r>
              <a:rPr lang="en-GB" dirty="0" err="1"/>
              <a:t>için</a:t>
            </a:r>
            <a:r>
              <a:rPr lang="en-GB" dirty="0"/>
              <a:t> </a:t>
            </a:r>
            <a:r>
              <a:rPr lang="en-GB" dirty="0" err="1"/>
              <a:t>kullanılması</a:t>
            </a:r>
            <a:r>
              <a:rPr lang="en-GB" dirty="0"/>
              <a:t> </a:t>
            </a:r>
            <a:r>
              <a:rPr lang="en-GB" dirty="0" err="1"/>
              <a:t>durumunda</a:t>
            </a:r>
            <a:r>
              <a:rPr lang="en-GB" dirty="0"/>
              <a:t> </a:t>
            </a:r>
            <a:r>
              <a:rPr lang="en-GB" dirty="0" err="1"/>
              <a:t>oluşur</a:t>
            </a:r>
            <a:r>
              <a:rPr lang="en-GB" dirty="0"/>
              <a:t>. </a:t>
            </a:r>
            <a:r>
              <a:rPr lang="en-GB" dirty="0" err="1"/>
              <a:t>Genellikle</a:t>
            </a:r>
            <a:r>
              <a:rPr lang="en-GB" dirty="0"/>
              <a:t> </a:t>
            </a:r>
            <a:r>
              <a:rPr lang="en-GB" dirty="0" err="1"/>
              <a:t>kendini</a:t>
            </a:r>
            <a:r>
              <a:rPr lang="en-GB" dirty="0"/>
              <a:t> </a:t>
            </a:r>
            <a:r>
              <a:rPr lang="en-GB" dirty="0" err="1"/>
              <a:t>çağıran</a:t>
            </a:r>
            <a:r>
              <a:rPr lang="en-GB" dirty="0"/>
              <a:t> </a:t>
            </a:r>
            <a:r>
              <a:rPr lang="en-GB" dirty="0" err="1"/>
              <a:t>metodların</a:t>
            </a:r>
            <a:r>
              <a:rPr lang="en-GB" dirty="0"/>
              <a:t> </a:t>
            </a:r>
            <a:r>
              <a:rPr lang="en-GB" dirty="0" err="1"/>
              <a:t>hatalı</a:t>
            </a:r>
            <a:r>
              <a:rPr lang="en-GB" dirty="0"/>
              <a:t> </a:t>
            </a:r>
            <a:r>
              <a:rPr lang="en-GB" dirty="0" err="1"/>
              <a:t>kullanılmasıyla</a:t>
            </a:r>
            <a:r>
              <a:rPr lang="en-GB" dirty="0"/>
              <a:t> </a:t>
            </a:r>
            <a:r>
              <a:rPr lang="en-GB" dirty="0" err="1"/>
              <a:t>meydana</a:t>
            </a:r>
            <a:r>
              <a:rPr lang="en-GB" dirty="0"/>
              <a:t> </a:t>
            </a:r>
            <a:r>
              <a:rPr lang="en-GB" dirty="0" err="1"/>
              <a:t>gelir</a:t>
            </a:r>
            <a:r>
              <a:rPr lang="en-GB" dirty="0"/>
              <a:t>.</a:t>
            </a:r>
          </a:p>
          <a:p>
            <a:r>
              <a:rPr lang="en-GB" dirty="0" err="1"/>
              <a:t>System.NullReferenceException</a:t>
            </a:r>
            <a:r>
              <a:rPr lang="en-GB" dirty="0"/>
              <a:t>: </a:t>
            </a:r>
            <a:r>
              <a:rPr lang="en-GB" dirty="0" err="1"/>
              <a:t>Bellekte</a:t>
            </a:r>
            <a:r>
              <a:rPr lang="en-GB" dirty="0"/>
              <a:t> </a:t>
            </a:r>
            <a:r>
              <a:rPr lang="en-GB" dirty="0" err="1"/>
              <a:t>yer</a:t>
            </a:r>
            <a:r>
              <a:rPr lang="en-GB" dirty="0"/>
              <a:t> </a:t>
            </a:r>
            <a:r>
              <a:rPr lang="en-GB" dirty="0" err="1"/>
              <a:t>ayrılmamış</a:t>
            </a:r>
            <a:r>
              <a:rPr lang="en-GB" dirty="0"/>
              <a:t> </a:t>
            </a:r>
            <a:r>
              <a:rPr lang="en-GB" dirty="0" err="1"/>
              <a:t>bir</a:t>
            </a:r>
            <a:r>
              <a:rPr lang="en-GB" dirty="0"/>
              <a:t> </a:t>
            </a:r>
            <a:r>
              <a:rPr lang="en-GB" dirty="0" err="1"/>
              <a:t>nesne</a:t>
            </a:r>
            <a:r>
              <a:rPr lang="en-GB" dirty="0"/>
              <a:t> </a:t>
            </a:r>
            <a:r>
              <a:rPr lang="en-GB" dirty="0" err="1"/>
              <a:t>üzerinden</a:t>
            </a:r>
            <a:r>
              <a:rPr lang="en-GB" dirty="0"/>
              <a:t> </a:t>
            </a:r>
            <a:r>
              <a:rPr lang="en-GB" dirty="0" err="1"/>
              <a:t>sınıfın</a:t>
            </a:r>
            <a:r>
              <a:rPr lang="en-GB" dirty="0"/>
              <a:t> </a:t>
            </a:r>
            <a:r>
              <a:rPr lang="en-GB" dirty="0" err="1"/>
              <a:t>üye</a:t>
            </a:r>
            <a:r>
              <a:rPr lang="en-GB" dirty="0"/>
              <a:t> </a:t>
            </a:r>
            <a:r>
              <a:rPr lang="en-GB" dirty="0" err="1"/>
              <a:t>elemanlarına</a:t>
            </a:r>
            <a:r>
              <a:rPr lang="en-GB" dirty="0"/>
              <a:t> </a:t>
            </a:r>
            <a:r>
              <a:rPr lang="en-GB" dirty="0" err="1"/>
              <a:t>erişmeye</a:t>
            </a:r>
            <a:r>
              <a:rPr lang="en-GB" dirty="0"/>
              <a:t> </a:t>
            </a:r>
            <a:r>
              <a:rPr lang="en-GB" dirty="0" err="1"/>
              <a:t>çalışırken</a:t>
            </a:r>
            <a:r>
              <a:rPr lang="en-GB" dirty="0"/>
              <a:t> </a:t>
            </a:r>
            <a:r>
              <a:rPr lang="en-GB" dirty="0" err="1"/>
              <a:t>oluşur</a:t>
            </a:r>
            <a:r>
              <a:rPr lang="en-GB" dirty="0"/>
              <a:t>.</a:t>
            </a:r>
          </a:p>
          <a:p>
            <a:r>
              <a:rPr lang="en-GB" dirty="0" err="1"/>
              <a:t>System.OverflowException</a:t>
            </a:r>
            <a:r>
              <a:rPr lang="en-GB" dirty="0"/>
              <a:t>: </a:t>
            </a:r>
            <a:r>
              <a:rPr lang="en-GB" dirty="0" err="1"/>
              <a:t>Bir</a:t>
            </a:r>
            <a:r>
              <a:rPr lang="en-GB" dirty="0"/>
              <a:t> </a:t>
            </a:r>
            <a:r>
              <a:rPr lang="en-GB" dirty="0" err="1"/>
              <a:t>veri</a:t>
            </a:r>
            <a:r>
              <a:rPr lang="en-GB" dirty="0"/>
              <a:t> </a:t>
            </a:r>
            <a:r>
              <a:rPr lang="en-GB" dirty="0" err="1"/>
              <a:t>türüne</a:t>
            </a:r>
            <a:r>
              <a:rPr lang="en-GB" dirty="0"/>
              <a:t> </a:t>
            </a:r>
            <a:r>
              <a:rPr lang="en-GB" dirty="0" err="1"/>
              <a:t>kapasitesinden</a:t>
            </a:r>
            <a:r>
              <a:rPr lang="en-GB" dirty="0"/>
              <a:t> </a:t>
            </a:r>
            <a:r>
              <a:rPr lang="en-GB" dirty="0" err="1"/>
              <a:t>fazla</a:t>
            </a:r>
            <a:r>
              <a:rPr lang="en-GB" dirty="0"/>
              <a:t> </a:t>
            </a:r>
            <a:r>
              <a:rPr lang="en-GB" dirty="0" err="1"/>
              <a:t>veri</a:t>
            </a:r>
            <a:r>
              <a:rPr lang="en-GB" dirty="0"/>
              <a:t> </a:t>
            </a:r>
            <a:r>
              <a:rPr lang="en-GB" dirty="0" err="1"/>
              <a:t>yüklemeye</a:t>
            </a:r>
            <a:r>
              <a:rPr lang="en-GB" dirty="0"/>
              <a:t> </a:t>
            </a:r>
            <a:r>
              <a:rPr lang="en-GB" dirty="0" err="1"/>
              <a:t>çalışılırken</a:t>
            </a:r>
            <a:r>
              <a:rPr lang="en-GB" dirty="0"/>
              <a:t> </a:t>
            </a:r>
            <a:r>
              <a:rPr lang="en-GB" dirty="0" err="1"/>
              <a:t>oluşur</a:t>
            </a:r>
            <a:r>
              <a:rPr lang="en-GB" dirty="0"/>
              <a:t>.</a:t>
            </a:r>
          </a:p>
          <a:p>
            <a:r>
              <a:rPr lang="en-GB" dirty="0" err="1"/>
              <a:t>System.InvalidCastException</a:t>
            </a:r>
            <a:r>
              <a:rPr lang="en-GB" dirty="0"/>
              <a:t>: </a:t>
            </a:r>
            <a:r>
              <a:rPr lang="en-GB" dirty="0" err="1"/>
              <a:t>Tür</a:t>
            </a:r>
            <a:r>
              <a:rPr lang="en-GB" dirty="0"/>
              <a:t> </a:t>
            </a:r>
            <a:r>
              <a:rPr lang="en-GB" dirty="0" err="1"/>
              <a:t>dönüştürme</a:t>
            </a:r>
            <a:r>
              <a:rPr lang="en-GB" dirty="0"/>
              <a:t> </a:t>
            </a:r>
            <a:r>
              <a:rPr lang="en-GB" dirty="0" err="1"/>
              <a:t>operatörüyle</a:t>
            </a:r>
            <a:r>
              <a:rPr lang="en-GB" dirty="0"/>
              <a:t> </a:t>
            </a:r>
            <a:r>
              <a:rPr lang="en-GB" dirty="0" err="1"/>
              <a:t>geçersiz</a:t>
            </a:r>
            <a:r>
              <a:rPr lang="en-GB" dirty="0"/>
              <a:t> </a:t>
            </a:r>
            <a:r>
              <a:rPr lang="en-GB" dirty="0" err="1"/>
              <a:t>tür</a:t>
            </a:r>
            <a:r>
              <a:rPr lang="en-GB" dirty="0"/>
              <a:t> </a:t>
            </a:r>
            <a:r>
              <a:rPr lang="en-GB" dirty="0" err="1"/>
              <a:t>dönüşümü</a:t>
            </a:r>
            <a:r>
              <a:rPr lang="en-GB" dirty="0"/>
              <a:t> </a:t>
            </a:r>
            <a:r>
              <a:rPr lang="en-GB" dirty="0" err="1"/>
              <a:t>yapılmaya</a:t>
            </a:r>
            <a:r>
              <a:rPr lang="en-GB" dirty="0"/>
              <a:t> </a:t>
            </a:r>
            <a:r>
              <a:rPr lang="en-GB" dirty="0" err="1"/>
              <a:t>çalışıldığında</a:t>
            </a:r>
            <a:r>
              <a:rPr lang="en-GB" dirty="0"/>
              <a:t> </a:t>
            </a:r>
            <a:r>
              <a:rPr lang="en-GB" dirty="0" err="1"/>
              <a:t>oluşur</a:t>
            </a:r>
            <a:r>
              <a:rPr lang="en-GB" dirty="0"/>
              <a:t>.</a:t>
            </a:r>
          </a:p>
          <a:p>
            <a:r>
              <a:rPr lang="en-GB" dirty="0" err="1"/>
              <a:t>System.IndexOutOfRangeException</a:t>
            </a:r>
            <a:r>
              <a:rPr lang="en-GB" dirty="0"/>
              <a:t>: </a:t>
            </a:r>
            <a:r>
              <a:rPr lang="en-GB" dirty="0" err="1"/>
              <a:t>Bir</a:t>
            </a:r>
            <a:r>
              <a:rPr lang="en-GB" dirty="0"/>
              <a:t> </a:t>
            </a:r>
            <a:r>
              <a:rPr lang="en-GB" dirty="0" err="1"/>
              <a:t>dizinin</a:t>
            </a:r>
            <a:r>
              <a:rPr lang="en-GB" dirty="0"/>
              <a:t> </a:t>
            </a:r>
            <a:r>
              <a:rPr lang="en-GB" dirty="0" err="1"/>
              <a:t>olmayan</a:t>
            </a:r>
            <a:r>
              <a:rPr lang="en-GB" dirty="0"/>
              <a:t> </a:t>
            </a:r>
            <a:r>
              <a:rPr lang="en-GB" dirty="0" err="1"/>
              <a:t>elemanına</a:t>
            </a:r>
            <a:r>
              <a:rPr lang="en-GB" dirty="0"/>
              <a:t> </a:t>
            </a:r>
            <a:r>
              <a:rPr lang="en-GB" dirty="0" err="1"/>
              <a:t>erişilmeye</a:t>
            </a:r>
            <a:r>
              <a:rPr lang="en-GB" dirty="0"/>
              <a:t> </a:t>
            </a:r>
            <a:r>
              <a:rPr lang="en-GB" dirty="0" err="1"/>
              <a:t>çalışılırken</a:t>
            </a:r>
            <a:r>
              <a:rPr lang="en-GB" dirty="0"/>
              <a:t> </a:t>
            </a:r>
            <a:r>
              <a:rPr lang="en-GB" dirty="0" err="1"/>
              <a:t>fırlatılır</a:t>
            </a:r>
            <a:r>
              <a:rPr lang="en-GB" dirty="0"/>
              <a:t>.</a:t>
            </a:r>
          </a:p>
          <a:p>
            <a:r>
              <a:rPr lang="en-GB" dirty="0" err="1"/>
              <a:t>System.ArrayTypeMismatchException</a:t>
            </a:r>
            <a:r>
              <a:rPr lang="en-GB" dirty="0"/>
              <a:t>: </a:t>
            </a:r>
            <a:r>
              <a:rPr lang="en-GB" dirty="0" err="1"/>
              <a:t>Bir</a:t>
            </a:r>
            <a:r>
              <a:rPr lang="en-GB" dirty="0"/>
              <a:t> </a:t>
            </a:r>
            <a:r>
              <a:rPr lang="en-GB" dirty="0" err="1"/>
              <a:t>dizinin</a:t>
            </a:r>
            <a:r>
              <a:rPr lang="en-GB" dirty="0"/>
              <a:t> </a:t>
            </a:r>
            <a:r>
              <a:rPr lang="en-GB" dirty="0" err="1"/>
              <a:t>elemanına</a:t>
            </a:r>
            <a:r>
              <a:rPr lang="en-GB" dirty="0"/>
              <a:t> </a:t>
            </a:r>
            <a:r>
              <a:rPr lang="en-GB" dirty="0" err="1"/>
              <a:t>yanlış</a:t>
            </a:r>
            <a:r>
              <a:rPr lang="en-GB" dirty="0"/>
              <a:t> </a:t>
            </a:r>
            <a:r>
              <a:rPr lang="en-GB" dirty="0" err="1"/>
              <a:t>türde</a:t>
            </a:r>
            <a:r>
              <a:rPr lang="en-GB" dirty="0"/>
              <a:t> </a:t>
            </a:r>
            <a:r>
              <a:rPr lang="en-GB" dirty="0" err="1"/>
              <a:t>veri</a:t>
            </a:r>
            <a:r>
              <a:rPr lang="en-GB" dirty="0"/>
              <a:t> </a:t>
            </a:r>
            <a:r>
              <a:rPr lang="en-GB" dirty="0" err="1"/>
              <a:t>atanmaya</a:t>
            </a:r>
            <a:r>
              <a:rPr lang="en-GB" dirty="0"/>
              <a:t> </a:t>
            </a:r>
            <a:r>
              <a:rPr lang="en-GB" dirty="0" err="1"/>
              <a:t>çalışılırken</a:t>
            </a:r>
            <a:r>
              <a:rPr lang="en-GB" dirty="0"/>
              <a:t> </a:t>
            </a:r>
            <a:r>
              <a:rPr lang="en-GB" dirty="0" err="1"/>
              <a:t>oluşur</a:t>
            </a:r>
            <a:r>
              <a:rPr lang="en-GB" dirty="0"/>
              <a:t>.</a:t>
            </a:r>
          </a:p>
          <a:p>
            <a:r>
              <a:rPr lang="en-GB" dirty="0" err="1"/>
              <a:t>System.DividedByZero</a:t>
            </a:r>
            <a:r>
              <a:rPr lang="en-GB" dirty="0"/>
              <a:t>: </a:t>
            </a:r>
            <a:r>
              <a:rPr lang="en-GB" dirty="0" err="1"/>
              <a:t>Sıfıra</a:t>
            </a:r>
            <a:r>
              <a:rPr lang="en-GB" dirty="0"/>
              <a:t> </a:t>
            </a:r>
            <a:r>
              <a:rPr lang="en-GB" dirty="0" err="1"/>
              <a:t>bölme</a:t>
            </a:r>
            <a:r>
              <a:rPr lang="en-GB" dirty="0"/>
              <a:t> </a:t>
            </a:r>
            <a:r>
              <a:rPr lang="en-GB" dirty="0" err="1"/>
              <a:t>yapıldığı</a:t>
            </a:r>
            <a:r>
              <a:rPr lang="en-GB" dirty="0"/>
              <a:t> zaman </a:t>
            </a:r>
            <a:r>
              <a:rPr lang="en-GB" dirty="0" err="1"/>
              <a:t>oluşur</a:t>
            </a:r>
            <a:r>
              <a:rPr lang="en-GB" dirty="0"/>
              <a:t>.</a:t>
            </a:r>
          </a:p>
          <a:p>
            <a:r>
              <a:rPr lang="en-GB" dirty="0" err="1"/>
              <a:t>System.ArithmeticException</a:t>
            </a:r>
            <a:r>
              <a:rPr lang="en-GB" dirty="0"/>
              <a:t>: </a:t>
            </a:r>
            <a:r>
              <a:rPr lang="en-GB" dirty="0" err="1"/>
              <a:t>DividedByZero</a:t>
            </a:r>
            <a:r>
              <a:rPr lang="en-GB" dirty="0"/>
              <a:t> </a:t>
            </a:r>
            <a:r>
              <a:rPr lang="en-GB" dirty="0" err="1"/>
              <a:t>ve</a:t>
            </a:r>
            <a:r>
              <a:rPr lang="en-GB" dirty="0"/>
              <a:t> </a:t>
            </a:r>
            <a:r>
              <a:rPr lang="en-GB" dirty="0" err="1"/>
              <a:t>OverflowException</a:t>
            </a:r>
            <a:r>
              <a:rPr lang="en-GB" dirty="0"/>
              <a:t> </a:t>
            </a:r>
            <a:r>
              <a:rPr lang="en-GB" dirty="0" err="1"/>
              <a:t>bu</a:t>
            </a:r>
            <a:r>
              <a:rPr lang="en-GB" dirty="0"/>
              <a:t> </a:t>
            </a:r>
            <a:r>
              <a:rPr lang="en-GB" dirty="0" err="1"/>
              <a:t>sınıftan</a:t>
            </a:r>
            <a:r>
              <a:rPr lang="en-GB" dirty="0"/>
              <a:t> </a:t>
            </a:r>
            <a:r>
              <a:rPr lang="en-GB" dirty="0" err="1"/>
              <a:t>türemiştir</a:t>
            </a:r>
            <a:r>
              <a:rPr lang="en-GB" dirty="0"/>
              <a:t>. </a:t>
            </a:r>
            <a:r>
              <a:rPr lang="en-GB" dirty="0" err="1"/>
              <a:t>Hemen</a:t>
            </a:r>
            <a:r>
              <a:rPr lang="en-GB" dirty="0"/>
              <a:t> </a:t>
            </a:r>
            <a:r>
              <a:rPr lang="en-GB" dirty="0" err="1"/>
              <a:t>hemen</a:t>
            </a:r>
            <a:r>
              <a:rPr lang="en-GB" dirty="0"/>
              <a:t> </a:t>
            </a:r>
            <a:r>
              <a:rPr lang="en-GB" dirty="0" err="1"/>
              <a:t>matematikle</a:t>
            </a:r>
            <a:r>
              <a:rPr lang="en-GB" dirty="0"/>
              <a:t> </a:t>
            </a:r>
            <a:r>
              <a:rPr lang="en-GB" dirty="0" err="1"/>
              <a:t>ilgili</a:t>
            </a:r>
            <a:r>
              <a:rPr lang="en-GB" dirty="0"/>
              <a:t> </a:t>
            </a:r>
            <a:r>
              <a:rPr lang="en-GB" dirty="0" err="1"/>
              <a:t>tüm</a:t>
            </a:r>
            <a:r>
              <a:rPr lang="en-GB" dirty="0"/>
              <a:t> </a:t>
            </a:r>
            <a:r>
              <a:rPr lang="en-GB" dirty="0" err="1"/>
              <a:t>istisnaları</a:t>
            </a:r>
            <a:r>
              <a:rPr lang="en-GB" dirty="0"/>
              <a:t> </a:t>
            </a:r>
            <a:r>
              <a:rPr lang="en-GB" dirty="0" err="1"/>
              <a:t>yakalayabilir</a:t>
            </a:r>
            <a:r>
              <a:rPr lang="en-GB" dirty="0"/>
              <a:t>.</a:t>
            </a:r>
          </a:p>
          <a:p>
            <a:r>
              <a:rPr lang="en-GB" dirty="0" err="1"/>
              <a:t>System.FormatException</a:t>
            </a:r>
            <a:r>
              <a:rPr lang="en-GB" dirty="0"/>
              <a:t>: </a:t>
            </a:r>
            <a:r>
              <a:rPr lang="en-GB" dirty="0" err="1"/>
              <a:t>Metodlara</a:t>
            </a:r>
            <a:r>
              <a:rPr lang="en-GB" dirty="0"/>
              <a:t> </a:t>
            </a:r>
            <a:r>
              <a:rPr lang="en-GB" dirty="0" err="1"/>
              <a:t>yanlış</a:t>
            </a:r>
            <a:r>
              <a:rPr lang="en-GB" dirty="0"/>
              <a:t> </a:t>
            </a:r>
            <a:r>
              <a:rPr lang="en-GB" dirty="0" err="1"/>
              <a:t>biçimde</a:t>
            </a:r>
            <a:r>
              <a:rPr lang="en-GB" dirty="0"/>
              <a:t> </a:t>
            </a:r>
            <a:r>
              <a:rPr lang="en-GB" dirty="0" err="1"/>
              <a:t>parametre</a:t>
            </a:r>
            <a:r>
              <a:rPr lang="en-GB" dirty="0"/>
              <a:t> </a:t>
            </a:r>
            <a:r>
              <a:rPr lang="en-GB" dirty="0" err="1"/>
              <a:t>verildiğinde</a:t>
            </a:r>
            <a:r>
              <a:rPr lang="en-GB" dirty="0"/>
              <a:t> </a:t>
            </a:r>
            <a:r>
              <a:rPr lang="en-GB" dirty="0" err="1"/>
              <a:t>oluşur</a:t>
            </a:r>
            <a:r>
              <a:rPr lang="en-GB" dirty="0"/>
              <a:t>.</a:t>
            </a:r>
          </a:p>
          <a:p>
            <a:pPr marL="0" indent="0">
              <a:buNone/>
            </a:pP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85</a:t>
            </a:fld>
            <a:endParaRPr lang="tr-TR"/>
          </a:p>
        </p:txBody>
      </p:sp>
    </p:spTree>
    <p:extLst>
      <p:ext uri="{BB962C8B-B14F-4D97-AF65-F5344CB8AC3E}">
        <p14:creationId xmlns:p14="http://schemas.microsoft.com/office/powerpoint/2010/main" val="17396617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lstStyle/>
          <a:p>
            <a:r>
              <a:rPr lang="tr-TR" dirty="0" err="1"/>
              <a:t>throw</a:t>
            </a:r>
            <a:r>
              <a:rPr lang="tr-TR" dirty="0"/>
              <a:t> anahtar sözcüğü</a:t>
            </a:r>
            <a:endParaRPr lang="en-GB" dirty="0"/>
          </a:p>
        </p:txBody>
      </p:sp>
      <p:sp>
        <p:nvSpPr>
          <p:cNvPr id="3" name="İçerik Yer Tutucusu 2"/>
          <p:cNvSpPr>
            <a:spLocks noGrp="1"/>
          </p:cNvSpPr>
          <p:nvPr>
            <p:ph sz="half" idx="1"/>
          </p:nvPr>
        </p:nvSpPr>
        <p:spPr/>
        <p:txBody>
          <a:bodyPr>
            <a:normAutofit/>
          </a:bodyPr>
          <a:lstStyle/>
          <a:p>
            <a:r>
              <a:rPr lang="en-GB" sz="2000" dirty="0"/>
              <a:t>static void Main(string[] </a:t>
            </a:r>
            <a:r>
              <a:rPr lang="en-GB" sz="2000" dirty="0" err="1"/>
              <a:t>args</a:t>
            </a:r>
            <a:r>
              <a:rPr lang="en-GB" sz="2000" dirty="0"/>
              <a:t>)</a:t>
            </a:r>
            <a:br>
              <a:rPr lang="en-GB" sz="2000" dirty="0"/>
            </a:br>
            <a:r>
              <a:rPr lang="en-GB" sz="2000" dirty="0"/>
              <a:t>        {</a:t>
            </a:r>
            <a:br>
              <a:rPr lang="en-GB" sz="2000" dirty="0"/>
            </a:br>
            <a:r>
              <a:rPr lang="en-GB" sz="2000" dirty="0"/>
              <a:t>            try</a:t>
            </a:r>
            <a:br>
              <a:rPr lang="en-GB" sz="2000" dirty="0"/>
            </a:br>
            <a:r>
              <a:rPr lang="en-GB" sz="2000" dirty="0"/>
              <a:t>            {</a:t>
            </a:r>
            <a:br>
              <a:rPr lang="en-GB" sz="2000" dirty="0"/>
            </a:br>
            <a:r>
              <a:rPr lang="en-GB" sz="2000" dirty="0"/>
              <a:t>                throw new </a:t>
            </a:r>
            <a:r>
              <a:rPr lang="en-GB" sz="2000" dirty="0" err="1"/>
              <a:t>DivideByZeroException</a:t>
            </a:r>
            <a:r>
              <a:rPr lang="en-GB" sz="2000" dirty="0"/>
              <a:t>;</a:t>
            </a:r>
            <a:br>
              <a:rPr lang="en-GB" sz="2000" dirty="0"/>
            </a:br>
            <a:r>
              <a:rPr lang="en-GB" sz="2000" dirty="0"/>
              <a:t>            }</a:t>
            </a:r>
            <a:br>
              <a:rPr lang="en-GB" sz="2000" dirty="0"/>
            </a:br>
            <a:r>
              <a:rPr lang="en-GB" sz="2000" dirty="0"/>
              <a:t>            catch (Exception e)</a:t>
            </a:r>
            <a:br>
              <a:rPr lang="en-GB" sz="2000" dirty="0"/>
            </a:br>
            <a:r>
              <a:rPr lang="en-GB" sz="2000" dirty="0"/>
              <a:t>            {</a:t>
            </a:r>
            <a:br>
              <a:rPr lang="en-GB" sz="2000" dirty="0"/>
            </a:br>
            <a:r>
              <a:rPr lang="en-GB" sz="2000" dirty="0"/>
              <a:t>                </a:t>
            </a:r>
            <a:r>
              <a:rPr lang="en-GB" sz="2000" dirty="0" err="1"/>
              <a:t>Console.WriteLine</a:t>
            </a:r>
            <a:r>
              <a:rPr lang="en-GB" sz="2000" dirty="0"/>
              <a:t>(</a:t>
            </a:r>
            <a:r>
              <a:rPr lang="en-GB" sz="2000" dirty="0" err="1"/>
              <a:t>e.Message</a:t>
            </a:r>
            <a:r>
              <a:rPr lang="en-GB" sz="2000" dirty="0"/>
              <a:t>);</a:t>
            </a:r>
            <a:br>
              <a:rPr lang="en-GB" sz="2000" dirty="0"/>
            </a:br>
            <a:r>
              <a:rPr lang="en-GB" sz="2000" dirty="0"/>
              <a:t>            }</a:t>
            </a:r>
            <a:br>
              <a:rPr lang="en-GB" sz="2000" dirty="0"/>
            </a:br>
            <a:r>
              <a:rPr lang="en-GB" sz="2000" dirty="0"/>
              <a:t>        }</a:t>
            </a:r>
          </a:p>
        </p:txBody>
      </p:sp>
      <p:sp>
        <p:nvSpPr>
          <p:cNvPr id="7" name="İçerik Yer Tutucusu 6"/>
          <p:cNvSpPr>
            <a:spLocks noGrp="1"/>
          </p:cNvSpPr>
          <p:nvPr>
            <p:ph sz="half" idx="2"/>
          </p:nvPr>
        </p:nvSpPr>
        <p:spPr/>
        <p:txBody>
          <a:bodyPr>
            <a:normAutofit/>
          </a:bodyPr>
          <a:lstStyle/>
          <a:p>
            <a:r>
              <a:rPr lang="en-GB" dirty="0"/>
              <a:t>throw (</a:t>
            </a:r>
            <a:r>
              <a:rPr lang="en-GB" dirty="0" err="1"/>
              <a:t>fırlat</a:t>
            </a:r>
            <a:r>
              <a:rPr lang="en-GB" dirty="0"/>
              <a:t>) </a:t>
            </a:r>
            <a:r>
              <a:rPr lang="en-GB" dirty="0" err="1"/>
              <a:t>Anahtar</a:t>
            </a:r>
            <a:r>
              <a:rPr lang="en-GB" dirty="0"/>
              <a:t> </a:t>
            </a:r>
            <a:r>
              <a:rPr lang="en-GB" dirty="0" err="1"/>
              <a:t>Sözcüğü</a:t>
            </a:r>
            <a:br>
              <a:rPr lang="en-GB" dirty="0"/>
            </a:br>
            <a:r>
              <a:rPr lang="en-GB" dirty="0"/>
              <a:t>throw </a:t>
            </a:r>
            <a:r>
              <a:rPr lang="en-GB" dirty="0" err="1"/>
              <a:t>ifadesiyle</a:t>
            </a:r>
            <a:r>
              <a:rPr lang="en-GB" dirty="0"/>
              <a:t> </a:t>
            </a:r>
            <a:r>
              <a:rPr lang="en-GB" dirty="0" err="1"/>
              <a:t>istenilen</a:t>
            </a:r>
            <a:r>
              <a:rPr lang="en-GB" dirty="0"/>
              <a:t> </a:t>
            </a:r>
            <a:r>
              <a:rPr lang="en-GB" dirty="0" err="1"/>
              <a:t>istisna</a:t>
            </a:r>
            <a:r>
              <a:rPr lang="en-GB" dirty="0"/>
              <a:t> </a:t>
            </a:r>
            <a:r>
              <a:rPr lang="en-GB" dirty="0" err="1"/>
              <a:t>istenilen</a:t>
            </a:r>
            <a:r>
              <a:rPr lang="en-GB" dirty="0"/>
              <a:t> </a:t>
            </a:r>
            <a:r>
              <a:rPr lang="en-GB" dirty="0" err="1"/>
              <a:t>anda</a:t>
            </a:r>
            <a:r>
              <a:rPr lang="en-GB" dirty="0"/>
              <a:t> </a:t>
            </a:r>
            <a:r>
              <a:rPr lang="en-GB" dirty="0" err="1"/>
              <a:t>ortaya</a:t>
            </a:r>
            <a:r>
              <a:rPr lang="en-GB" dirty="0"/>
              <a:t> </a:t>
            </a:r>
            <a:r>
              <a:rPr lang="en-GB" dirty="0" err="1"/>
              <a:t>çıkarılır</a:t>
            </a:r>
            <a:r>
              <a:rPr lang="en-GB" dirty="0"/>
              <a:t>. Bu </a:t>
            </a:r>
            <a:r>
              <a:rPr lang="en-GB" dirty="0" err="1"/>
              <a:t>istisnanın</a:t>
            </a:r>
            <a:r>
              <a:rPr lang="en-GB" dirty="0"/>
              <a:t> </a:t>
            </a:r>
            <a:r>
              <a:rPr lang="en-GB" dirty="0" err="1"/>
              <a:t>kullanıldığı</a:t>
            </a:r>
            <a:r>
              <a:rPr lang="en-GB" dirty="0"/>
              <a:t> </a:t>
            </a:r>
            <a:r>
              <a:rPr lang="en-GB" dirty="0" err="1"/>
              <a:t>yerde</a:t>
            </a:r>
            <a:r>
              <a:rPr lang="en-GB" dirty="0"/>
              <a:t> program </a:t>
            </a:r>
            <a:r>
              <a:rPr lang="en-GB" dirty="0" err="1"/>
              <a:t>durur</a:t>
            </a:r>
            <a:r>
              <a:rPr lang="en-GB" dirty="0"/>
              <a:t> </a:t>
            </a:r>
            <a:r>
              <a:rPr lang="en-GB" dirty="0" err="1"/>
              <a:t>ve</a:t>
            </a:r>
            <a:r>
              <a:rPr lang="en-GB" dirty="0"/>
              <a:t> </a:t>
            </a:r>
            <a:r>
              <a:rPr lang="en-GB" dirty="0" err="1"/>
              <a:t>istenen</a:t>
            </a:r>
            <a:r>
              <a:rPr lang="en-GB" dirty="0"/>
              <a:t> </a:t>
            </a:r>
            <a:r>
              <a:rPr lang="en-GB" dirty="0" err="1"/>
              <a:t>istisnayı</a:t>
            </a:r>
            <a:r>
              <a:rPr lang="en-GB" dirty="0"/>
              <a:t> </a:t>
            </a:r>
            <a:r>
              <a:rPr lang="en-GB" dirty="0" err="1"/>
              <a:t>üretir</a:t>
            </a:r>
            <a:r>
              <a:rPr lang="en-GB" dirty="0"/>
              <a:t>. </a:t>
            </a:r>
            <a:r>
              <a:rPr lang="en-GB" dirty="0" err="1"/>
              <a:t>Aşağıda</a:t>
            </a:r>
            <a:r>
              <a:rPr lang="en-GB" dirty="0"/>
              <a:t> "throw" </a:t>
            </a:r>
            <a:r>
              <a:rPr lang="en-GB" dirty="0" err="1"/>
              <a:t>anahtar</a:t>
            </a:r>
            <a:r>
              <a:rPr lang="en-GB" dirty="0"/>
              <a:t> </a:t>
            </a:r>
            <a:r>
              <a:rPr lang="en-GB" dirty="0" err="1"/>
              <a:t>sözcüğünün</a:t>
            </a:r>
            <a:r>
              <a:rPr lang="en-GB" dirty="0"/>
              <a:t> </a:t>
            </a:r>
            <a:r>
              <a:rPr lang="en-GB" dirty="0" err="1"/>
              <a:t>kullanıldığı</a:t>
            </a:r>
            <a:r>
              <a:rPr lang="en-GB" dirty="0"/>
              <a:t> </a:t>
            </a:r>
            <a:r>
              <a:rPr lang="en-GB" dirty="0" err="1"/>
              <a:t>bir</a:t>
            </a:r>
            <a:r>
              <a:rPr lang="en-GB" dirty="0"/>
              <a:t> </a:t>
            </a:r>
            <a:r>
              <a:rPr lang="en-GB" dirty="0" err="1"/>
              <a:t>örnek</a:t>
            </a:r>
            <a:r>
              <a:rPr lang="en-GB" dirty="0"/>
              <a:t> </a:t>
            </a:r>
            <a:r>
              <a:rPr lang="en-GB" dirty="0" err="1"/>
              <a:t>yer</a:t>
            </a:r>
            <a:r>
              <a:rPr lang="en-GB" dirty="0"/>
              <a:t> </a:t>
            </a:r>
            <a:r>
              <a:rPr lang="en-GB" dirty="0" err="1"/>
              <a:t>almaktadır</a:t>
            </a:r>
            <a:r>
              <a:rPr lang="en-GB" dirty="0"/>
              <a:t>. </a:t>
            </a:r>
            <a:br>
              <a:rPr lang="en-GB" dirty="0"/>
            </a:b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86</a:t>
            </a:fld>
            <a:endParaRPr lang="tr-TR"/>
          </a:p>
        </p:txBody>
      </p:sp>
    </p:spTree>
    <p:extLst>
      <p:ext uri="{BB962C8B-B14F-4D97-AF65-F5344CB8AC3E}">
        <p14:creationId xmlns:p14="http://schemas.microsoft.com/office/powerpoint/2010/main" val="2317675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finally</a:t>
            </a:r>
            <a:endParaRPr lang="en-GB" dirty="0"/>
          </a:p>
        </p:txBody>
      </p:sp>
      <p:sp>
        <p:nvSpPr>
          <p:cNvPr id="3" name="İçerik Yer Tutucusu 2"/>
          <p:cNvSpPr>
            <a:spLocks noGrp="1"/>
          </p:cNvSpPr>
          <p:nvPr>
            <p:ph sz="half" idx="1"/>
          </p:nvPr>
        </p:nvSpPr>
        <p:spPr>
          <a:xfrm>
            <a:off x="838200" y="1825625"/>
            <a:ext cx="10683240" cy="4351338"/>
          </a:xfrm>
        </p:spPr>
        <p:txBody>
          <a:bodyPr>
            <a:normAutofit fontScale="62500" lnSpcReduction="20000"/>
          </a:bodyPr>
          <a:lstStyle/>
          <a:p>
            <a:r>
              <a:rPr lang="en-GB" dirty="0"/>
              <a:t>static void Main(string[] </a:t>
            </a:r>
            <a:r>
              <a:rPr lang="en-GB" dirty="0" err="1"/>
              <a:t>args</a:t>
            </a:r>
            <a:r>
              <a:rPr lang="en-GB" dirty="0"/>
              <a:t>)</a:t>
            </a:r>
            <a:br>
              <a:rPr lang="en-GB" dirty="0"/>
            </a:br>
            <a:r>
              <a:rPr lang="en-GB" dirty="0"/>
              <a:t>        {</a:t>
            </a:r>
            <a:br>
              <a:rPr lang="en-GB" dirty="0"/>
            </a:br>
            <a:r>
              <a:rPr lang="en-GB" dirty="0"/>
              <a:t>            </a:t>
            </a:r>
            <a:r>
              <a:rPr lang="en-GB" dirty="0" err="1"/>
              <a:t>Console.WriteLine</a:t>
            </a:r>
            <a:r>
              <a:rPr lang="en-GB" dirty="0"/>
              <a:t>("</a:t>
            </a:r>
            <a:r>
              <a:rPr lang="en-GB" dirty="0" err="1"/>
              <a:t>Sayı</a:t>
            </a:r>
            <a:r>
              <a:rPr lang="en-GB" dirty="0"/>
              <a:t> </a:t>
            </a:r>
            <a:r>
              <a:rPr lang="en-GB" dirty="0" err="1"/>
              <a:t>giriniz</a:t>
            </a:r>
            <a:r>
              <a:rPr lang="en-GB" dirty="0"/>
              <a:t>");</a:t>
            </a:r>
            <a:br>
              <a:rPr lang="en-GB" dirty="0"/>
            </a:br>
            <a:r>
              <a:rPr lang="en-GB" dirty="0"/>
              <a:t>            try</a:t>
            </a:r>
            <a:br>
              <a:rPr lang="en-GB" dirty="0"/>
            </a:br>
            <a:r>
              <a:rPr lang="en-GB" dirty="0"/>
              <a:t>            {</a:t>
            </a:r>
            <a:br>
              <a:rPr lang="en-GB" dirty="0"/>
            </a:br>
            <a:r>
              <a:rPr lang="en-GB" dirty="0"/>
              <a:t>                </a:t>
            </a:r>
            <a:r>
              <a:rPr lang="en-GB" dirty="0" err="1"/>
              <a:t>int</a:t>
            </a:r>
            <a:r>
              <a:rPr lang="en-GB" dirty="0"/>
              <a:t> </a:t>
            </a:r>
            <a:r>
              <a:rPr lang="en-GB" dirty="0" err="1"/>
              <a:t>i</a:t>
            </a:r>
            <a:r>
              <a:rPr lang="en-GB" dirty="0"/>
              <a:t> = </a:t>
            </a:r>
            <a:r>
              <a:rPr lang="en-GB" dirty="0" err="1"/>
              <a:t>int.Parse</a:t>
            </a:r>
            <a:r>
              <a:rPr lang="en-GB" dirty="0"/>
              <a:t>(</a:t>
            </a:r>
            <a:r>
              <a:rPr lang="en-GB" dirty="0" err="1"/>
              <a:t>Console.ReadLine</a:t>
            </a:r>
            <a:r>
              <a:rPr lang="en-GB" dirty="0"/>
              <a:t>());</a:t>
            </a:r>
            <a:br>
              <a:rPr lang="en-GB" dirty="0"/>
            </a:br>
            <a:r>
              <a:rPr lang="en-GB" dirty="0"/>
              <a:t>            }</a:t>
            </a:r>
            <a:br>
              <a:rPr lang="en-GB" dirty="0"/>
            </a:br>
            <a:r>
              <a:rPr lang="en-GB" dirty="0"/>
              <a:t>            catch (</a:t>
            </a:r>
            <a:r>
              <a:rPr lang="en-GB" dirty="0" err="1"/>
              <a:t>FormatException</a:t>
            </a:r>
            <a:r>
              <a:rPr lang="en-GB" dirty="0"/>
              <a:t> </a:t>
            </a:r>
            <a:r>
              <a:rPr lang="en-GB" dirty="0" err="1"/>
              <a:t>exp</a:t>
            </a:r>
            <a:r>
              <a:rPr lang="en-GB" dirty="0"/>
              <a:t>)</a:t>
            </a:r>
            <a:br>
              <a:rPr lang="en-GB" dirty="0"/>
            </a:br>
            <a:r>
              <a:rPr lang="en-GB" dirty="0"/>
              <a:t>            {</a:t>
            </a:r>
            <a:br>
              <a:rPr lang="en-GB" dirty="0"/>
            </a:br>
            <a:r>
              <a:rPr lang="en-GB" dirty="0"/>
              <a:t>                </a:t>
            </a:r>
            <a:r>
              <a:rPr lang="en-GB" dirty="0" err="1"/>
              <a:t>Console.WriteLine</a:t>
            </a:r>
            <a:r>
              <a:rPr lang="en-GB" dirty="0"/>
              <a:t>(</a:t>
            </a:r>
            <a:r>
              <a:rPr lang="en-GB" dirty="0" err="1"/>
              <a:t>exp.Message</a:t>
            </a:r>
            <a:r>
              <a:rPr lang="en-GB" dirty="0"/>
              <a:t>);</a:t>
            </a:r>
            <a:br>
              <a:rPr lang="en-GB" dirty="0"/>
            </a:br>
            <a:r>
              <a:rPr lang="en-GB" dirty="0"/>
              <a:t>            }</a:t>
            </a:r>
            <a:br>
              <a:rPr lang="en-GB" dirty="0"/>
            </a:br>
            <a:r>
              <a:rPr lang="en-GB" dirty="0"/>
              <a:t>            catch (</a:t>
            </a:r>
            <a:r>
              <a:rPr lang="en-GB" dirty="0" err="1"/>
              <a:t>OverflowException</a:t>
            </a:r>
            <a:r>
              <a:rPr lang="en-GB" dirty="0"/>
              <a:t> </a:t>
            </a:r>
            <a:r>
              <a:rPr lang="en-GB" dirty="0" err="1"/>
              <a:t>exp</a:t>
            </a:r>
            <a:r>
              <a:rPr lang="en-GB" dirty="0"/>
              <a:t>)</a:t>
            </a:r>
            <a:br>
              <a:rPr lang="en-GB" dirty="0"/>
            </a:br>
            <a:r>
              <a:rPr lang="en-GB" dirty="0"/>
              <a:t>            {</a:t>
            </a:r>
            <a:br>
              <a:rPr lang="en-GB" dirty="0"/>
            </a:br>
            <a:r>
              <a:rPr lang="en-GB" dirty="0"/>
              <a:t>                </a:t>
            </a:r>
            <a:r>
              <a:rPr lang="en-GB" dirty="0" err="1"/>
              <a:t>Console.WriteLine</a:t>
            </a:r>
            <a:r>
              <a:rPr lang="en-GB" dirty="0"/>
              <a:t>(</a:t>
            </a:r>
            <a:r>
              <a:rPr lang="en-GB" dirty="0" err="1"/>
              <a:t>exp.Message</a:t>
            </a:r>
            <a:r>
              <a:rPr lang="en-GB" dirty="0"/>
              <a:t>);</a:t>
            </a:r>
            <a:br>
              <a:rPr lang="en-GB" dirty="0"/>
            </a:br>
            <a:r>
              <a:rPr lang="en-GB" dirty="0"/>
              <a:t>            }</a:t>
            </a:r>
            <a:br>
              <a:rPr lang="en-GB" dirty="0"/>
            </a:br>
            <a:r>
              <a:rPr lang="en-GB" dirty="0"/>
              <a:t>            finally</a:t>
            </a:r>
            <a:br>
              <a:rPr lang="en-GB" dirty="0"/>
            </a:br>
            <a:r>
              <a:rPr lang="en-GB" dirty="0"/>
              <a:t>            {</a:t>
            </a:r>
            <a:br>
              <a:rPr lang="en-GB" dirty="0"/>
            </a:br>
            <a:r>
              <a:rPr lang="en-GB" dirty="0"/>
              <a:t>                </a:t>
            </a:r>
            <a:r>
              <a:rPr lang="en-GB" dirty="0" err="1"/>
              <a:t>Console.WriteLine</a:t>
            </a:r>
            <a:r>
              <a:rPr lang="en-GB" dirty="0"/>
              <a:t>("finally </a:t>
            </a:r>
            <a:r>
              <a:rPr lang="en-GB" dirty="0" err="1"/>
              <a:t>bloğu</a:t>
            </a:r>
            <a:r>
              <a:rPr lang="en-GB" dirty="0"/>
              <a:t> </a:t>
            </a:r>
            <a:r>
              <a:rPr lang="en-GB" dirty="0" err="1"/>
              <a:t>çalışıyor</a:t>
            </a:r>
            <a:r>
              <a:rPr lang="en-GB" dirty="0"/>
              <a:t>...");</a:t>
            </a:r>
            <a:br>
              <a:rPr lang="en-GB" dirty="0"/>
            </a:br>
            <a:r>
              <a:rPr lang="en-GB" dirty="0"/>
              <a:t>            }</a:t>
            </a:r>
            <a:br>
              <a:rPr lang="en-GB" dirty="0"/>
            </a:br>
            <a:r>
              <a:rPr lang="en-GB" dirty="0"/>
              <a:t>        }</a:t>
            </a:r>
            <a:br>
              <a:rPr lang="en-GB" dirty="0"/>
            </a:br>
            <a:r>
              <a:rPr lang="en-GB" dirty="0"/>
              <a:t>    }</a:t>
            </a:r>
          </a:p>
        </p:txBody>
      </p:sp>
      <p:sp>
        <p:nvSpPr>
          <p:cNvPr id="6" name="Slayt Numarası Yer Tutucusu 5"/>
          <p:cNvSpPr>
            <a:spLocks noGrp="1"/>
          </p:cNvSpPr>
          <p:nvPr>
            <p:ph type="sldNum" sz="quarter" idx="12"/>
          </p:nvPr>
        </p:nvSpPr>
        <p:spPr/>
        <p:txBody>
          <a:bodyPr/>
          <a:lstStyle/>
          <a:p>
            <a:fld id="{BD87420C-1E70-483F-8A05-9C7600E4E905}" type="slidenum">
              <a:rPr lang="tr-TR" smtClean="0"/>
              <a:t>87</a:t>
            </a:fld>
            <a:endParaRPr lang="tr-TR"/>
          </a:p>
        </p:txBody>
      </p:sp>
    </p:spTree>
    <p:extLst>
      <p:ext uri="{BB962C8B-B14F-4D97-AF65-F5344CB8AC3E}">
        <p14:creationId xmlns:p14="http://schemas.microsoft.com/office/powerpoint/2010/main" val="15661282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err="1"/>
              <a:t>Struct</a:t>
            </a:r>
            <a:endParaRPr lang="en-GB" dirty="0"/>
          </a:p>
        </p:txBody>
      </p:sp>
      <p:sp>
        <p:nvSpPr>
          <p:cNvPr id="8" name="İçerik Yer Tutucusu 7"/>
          <p:cNvSpPr>
            <a:spLocks noGrp="1"/>
          </p:cNvSpPr>
          <p:nvPr>
            <p:ph idx="1"/>
          </p:nvPr>
        </p:nvSpPr>
        <p:spPr/>
        <p:txBody>
          <a:bodyPr>
            <a:normAutofit fontScale="70000" lnSpcReduction="20000"/>
          </a:bodyPr>
          <a:lstStyle/>
          <a:p>
            <a:pPr fontAlgn="base"/>
            <a:r>
              <a:rPr lang="en-GB" dirty="0" err="1"/>
              <a:t>Sınıflar</a:t>
            </a:r>
            <a:r>
              <a:rPr lang="en-GB" dirty="0"/>
              <a:t> </a:t>
            </a:r>
            <a:r>
              <a:rPr lang="en-GB" dirty="0" err="1"/>
              <a:t>gibi</a:t>
            </a:r>
            <a:r>
              <a:rPr lang="en-GB" dirty="0"/>
              <a:t>, </a:t>
            </a:r>
            <a:r>
              <a:rPr lang="en-GB" dirty="0" err="1"/>
              <a:t>struct</a:t>
            </a:r>
            <a:r>
              <a:rPr lang="en-GB" dirty="0"/>
              <a:t> </a:t>
            </a:r>
            <a:r>
              <a:rPr lang="en-GB" dirty="0" err="1"/>
              <a:t>yapıları</a:t>
            </a:r>
            <a:r>
              <a:rPr lang="en-GB" dirty="0"/>
              <a:t> </a:t>
            </a:r>
            <a:r>
              <a:rPr lang="en-GB" dirty="0" err="1"/>
              <a:t>veri</a:t>
            </a:r>
            <a:r>
              <a:rPr lang="en-GB" dirty="0"/>
              <a:t> </a:t>
            </a:r>
            <a:r>
              <a:rPr lang="en-GB" dirty="0" err="1"/>
              <a:t>ve</a:t>
            </a:r>
            <a:r>
              <a:rPr lang="en-GB" dirty="0"/>
              <a:t> </a:t>
            </a:r>
            <a:r>
              <a:rPr lang="en-GB" dirty="0" err="1"/>
              <a:t>fonksiyon</a:t>
            </a:r>
            <a:r>
              <a:rPr lang="en-GB" dirty="0"/>
              <a:t> </a:t>
            </a:r>
            <a:r>
              <a:rPr lang="en-GB" dirty="0" err="1"/>
              <a:t>üyeleri</a:t>
            </a:r>
            <a:r>
              <a:rPr lang="en-GB" dirty="0"/>
              <a:t> </a:t>
            </a:r>
            <a:r>
              <a:rPr lang="en-GB" dirty="0" err="1"/>
              <a:t>içeren</a:t>
            </a:r>
            <a:r>
              <a:rPr lang="en-GB" dirty="0"/>
              <a:t> </a:t>
            </a:r>
            <a:r>
              <a:rPr lang="en-GB" dirty="0" err="1"/>
              <a:t>veri</a:t>
            </a:r>
            <a:r>
              <a:rPr lang="en-GB" dirty="0"/>
              <a:t> </a:t>
            </a:r>
            <a:r>
              <a:rPr lang="en-GB" dirty="0" err="1"/>
              <a:t>yapılarıdır</a:t>
            </a:r>
            <a:r>
              <a:rPr lang="en-GB" dirty="0"/>
              <a:t>. </a:t>
            </a:r>
            <a:r>
              <a:rPr lang="en-GB" dirty="0" err="1"/>
              <a:t>Sınıflardan</a:t>
            </a:r>
            <a:r>
              <a:rPr lang="en-GB" dirty="0"/>
              <a:t> </a:t>
            </a:r>
            <a:r>
              <a:rPr lang="en-GB" dirty="0" err="1"/>
              <a:t>farklı</a:t>
            </a:r>
            <a:r>
              <a:rPr lang="en-GB" dirty="0"/>
              <a:t> </a:t>
            </a:r>
            <a:r>
              <a:rPr lang="en-GB" dirty="0" err="1"/>
              <a:t>olarak</a:t>
            </a:r>
            <a:r>
              <a:rPr lang="en-GB" dirty="0"/>
              <a:t>, </a:t>
            </a:r>
            <a:r>
              <a:rPr lang="en-GB" dirty="0" err="1"/>
              <a:t>struct</a:t>
            </a:r>
            <a:r>
              <a:rPr lang="en-GB" dirty="0"/>
              <a:t> </a:t>
            </a:r>
            <a:r>
              <a:rPr lang="en-GB" dirty="0" err="1"/>
              <a:t>yapısı</a:t>
            </a:r>
            <a:r>
              <a:rPr lang="en-GB" dirty="0"/>
              <a:t> </a:t>
            </a:r>
            <a:r>
              <a:rPr lang="en-GB" dirty="0" err="1"/>
              <a:t>değer</a:t>
            </a:r>
            <a:r>
              <a:rPr lang="en-GB" dirty="0"/>
              <a:t> </a:t>
            </a:r>
            <a:r>
              <a:rPr lang="en-GB" dirty="0" err="1"/>
              <a:t>tipidir</a:t>
            </a:r>
            <a:r>
              <a:rPr lang="en-GB" dirty="0"/>
              <a:t> </a:t>
            </a:r>
            <a:r>
              <a:rPr lang="en-GB" dirty="0" err="1"/>
              <a:t>ve</a:t>
            </a:r>
            <a:r>
              <a:rPr lang="en-GB" dirty="0"/>
              <a:t> heap </a:t>
            </a:r>
            <a:r>
              <a:rPr lang="en-GB" dirty="0" err="1"/>
              <a:t>bölge</a:t>
            </a:r>
            <a:r>
              <a:rPr lang="en-GB" dirty="0"/>
              <a:t> </a:t>
            </a:r>
            <a:r>
              <a:rPr lang="en-GB" dirty="0" err="1"/>
              <a:t>tahsisi</a:t>
            </a:r>
            <a:r>
              <a:rPr lang="en-GB" dirty="0"/>
              <a:t> </a:t>
            </a:r>
            <a:r>
              <a:rPr lang="en-GB" dirty="0" err="1"/>
              <a:t>gerektirmez</a:t>
            </a:r>
            <a:r>
              <a:rPr lang="en-GB" dirty="0"/>
              <a:t>. </a:t>
            </a:r>
            <a:r>
              <a:rPr lang="en-GB" dirty="0" err="1"/>
              <a:t>Bir</a:t>
            </a:r>
            <a:r>
              <a:rPr lang="en-GB" dirty="0"/>
              <a:t> </a:t>
            </a:r>
            <a:r>
              <a:rPr lang="en-GB" dirty="0" err="1"/>
              <a:t>struct</a:t>
            </a:r>
            <a:r>
              <a:rPr lang="en-GB" dirty="0"/>
              <a:t> </a:t>
            </a:r>
            <a:r>
              <a:rPr lang="en-GB" dirty="0" err="1"/>
              <a:t>değişkeni</a:t>
            </a:r>
            <a:r>
              <a:rPr lang="en-GB" dirty="0"/>
              <a:t>, </a:t>
            </a:r>
            <a:r>
              <a:rPr lang="en-GB" dirty="0" err="1"/>
              <a:t>direkt</a:t>
            </a:r>
            <a:r>
              <a:rPr lang="en-GB" dirty="0"/>
              <a:t> </a:t>
            </a:r>
            <a:r>
              <a:rPr lang="en-GB" dirty="0" err="1"/>
              <a:t>olarak</a:t>
            </a:r>
            <a:r>
              <a:rPr lang="en-GB" dirty="0"/>
              <a:t> </a:t>
            </a:r>
            <a:r>
              <a:rPr lang="en-GB" dirty="0" err="1"/>
              <a:t>struct’ın</a:t>
            </a:r>
            <a:r>
              <a:rPr lang="en-GB" dirty="0"/>
              <a:t> </a:t>
            </a:r>
            <a:r>
              <a:rPr lang="en-GB" dirty="0" err="1"/>
              <a:t>verisini</a:t>
            </a:r>
            <a:r>
              <a:rPr lang="en-GB" dirty="0"/>
              <a:t> </a:t>
            </a:r>
            <a:r>
              <a:rPr lang="en-GB" dirty="0" err="1"/>
              <a:t>tutar</a:t>
            </a:r>
            <a:r>
              <a:rPr lang="en-GB" dirty="0"/>
              <a:t>. </a:t>
            </a:r>
            <a:r>
              <a:rPr lang="en-GB" dirty="0" err="1"/>
              <a:t>Oysa</a:t>
            </a:r>
            <a:r>
              <a:rPr lang="en-GB" dirty="0"/>
              <a:t> </a:t>
            </a:r>
            <a:r>
              <a:rPr lang="en-GB" dirty="0" err="1"/>
              <a:t>sınıf</a:t>
            </a:r>
            <a:r>
              <a:rPr lang="en-GB" dirty="0"/>
              <a:t> </a:t>
            </a:r>
            <a:r>
              <a:rPr lang="en-GB" dirty="0" err="1"/>
              <a:t>tipinde</a:t>
            </a:r>
            <a:r>
              <a:rPr lang="en-GB" dirty="0"/>
              <a:t> </a:t>
            </a:r>
            <a:r>
              <a:rPr lang="en-GB" dirty="0" err="1"/>
              <a:t>bir</a:t>
            </a:r>
            <a:r>
              <a:rPr lang="en-GB" dirty="0"/>
              <a:t> </a:t>
            </a:r>
            <a:r>
              <a:rPr lang="en-GB" dirty="0" err="1"/>
              <a:t>değişken</a:t>
            </a:r>
            <a:r>
              <a:rPr lang="en-GB" dirty="0"/>
              <a:t>, </a:t>
            </a:r>
            <a:r>
              <a:rPr lang="en-GB" dirty="0" err="1"/>
              <a:t>dinamik</a:t>
            </a:r>
            <a:r>
              <a:rPr lang="en-GB" dirty="0"/>
              <a:t> </a:t>
            </a:r>
            <a:r>
              <a:rPr lang="en-GB" dirty="0" err="1"/>
              <a:t>olarak</a:t>
            </a:r>
            <a:r>
              <a:rPr lang="en-GB" dirty="0"/>
              <a:t> </a:t>
            </a:r>
            <a:r>
              <a:rPr lang="en-GB" dirty="0" err="1"/>
              <a:t>ayrılmış</a:t>
            </a:r>
            <a:r>
              <a:rPr lang="en-GB" dirty="0"/>
              <a:t> </a:t>
            </a:r>
            <a:r>
              <a:rPr lang="en-GB" dirty="0" err="1"/>
              <a:t>nesneye</a:t>
            </a:r>
            <a:r>
              <a:rPr lang="en-GB" dirty="0"/>
              <a:t> </a:t>
            </a:r>
            <a:r>
              <a:rPr lang="en-GB" dirty="0" err="1"/>
              <a:t>referans</a:t>
            </a:r>
            <a:r>
              <a:rPr lang="en-GB" dirty="0"/>
              <a:t> </a:t>
            </a:r>
            <a:r>
              <a:rPr lang="en-GB" dirty="0" err="1"/>
              <a:t>tutar</a:t>
            </a:r>
            <a:r>
              <a:rPr lang="en-GB" dirty="0"/>
              <a:t>. </a:t>
            </a:r>
            <a:r>
              <a:rPr lang="en-GB" dirty="0" err="1"/>
              <a:t>Struct</a:t>
            </a:r>
            <a:r>
              <a:rPr lang="en-GB" dirty="0"/>
              <a:t> </a:t>
            </a:r>
            <a:r>
              <a:rPr lang="en-GB" dirty="0" err="1"/>
              <a:t>yapısı</a:t>
            </a:r>
            <a:r>
              <a:rPr lang="en-GB" dirty="0"/>
              <a:t>, </a:t>
            </a:r>
            <a:r>
              <a:rPr lang="en-GB" dirty="0" err="1"/>
              <a:t>kullanıcı</a:t>
            </a:r>
            <a:r>
              <a:rPr lang="en-GB" dirty="0"/>
              <a:t> </a:t>
            </a:r>
            <a:r>
              <a:rPr lang="en-GB" dirty="0" err="1"/>
              <a:t>tanımlı</a:t>
            </a:r>
            <a:r>
              <a:rPr lang="en-GB" dirty="0"/>
              <a:t> </a:t>
            </a:r>
            <a:r>
              <a:rPr lang="en-GB" dirty="0" err="1"/>
              <a:t>kalıtımı</a:t>
            </a:r>
            <a:r>
              <a:rPr lang="en-GB" dirty="0"/>
              <a:t> </a:t>
            </a:r>
            <a:r>
              <a:rPr lang="en-GB" dirty="0" err="1"/>
              <a:t>desteklemez</a:t>
            </a:r>
            <a:r>
              <a:rPr lang="en-GB" dirty="0"/>
              <a:t> </a:t>
            </a:r>
            <a:r>
              <a:rPr lang="en-GB" dirty="0" err="1"/>
              <a:t>ve</a:t>
            </a:r>
            <a:r>
              <a:rPr lang="en-GB" dirty="0"/>
              <a:t> </a:t>
            </a:r>
            <a:r>
              <a:rPr lang="en-GB" dirty="0" err="1"/>
              <a:t>tüm</a:t>
            </a:r>
            <a:r>
              <a:rPr lang="en-GB" dirty="0"/>
              <a:t> </a:t>
            </a:r>
            <a:r>
              <a:rPr lang="en-GB" dirty="0" err="1"/>
              <a:t>struct</a:t>
            </a:r>
            <a:r>
              <a:rPr lang="en-GB" dirty="0"/>
              <a:t> </a:t>
            </a:r>
            <a:r>
              <a:rPr lang="en-GB" dirty="0" err="1"/>
              <a:t>yapıları</a:t>
            </a:r>
            <a:r>
              <a:rPr lang="en-GB" dirty="0"/>
              <a:t> </a:t>
            </a:r>
            <a:r>
              <a:rPr lang="en-GB" dirty="0" err="1"/>
              <a:t>dolaylı</a:t>
            </a:r>
            <a:r>
              <a:rPr lang="en-GB" dirty="0"/>
              <a:t> </a:t>
            </a:r>
            <a:r>
              <a:rPr lang="en-GB" dirty="0" err="1"/>
              <a:t>olarak</a:t>
            </a:r>
            <a:r>
              <a:rPr lang="en-GB" dirty="0"/>
              <a:t> object </a:t>
            </a:r>
            <a:r>
              <a:rPr lang="en-GB" dirty="0" err="1"/>
              <a:t>tipinden</a:t>
            </a:r>
            <a:r>
              <a:rPr lang="en-GB" dirty="0"/>
              <a:t> </a:t>
            </a:r>
            <a:r>
              <a:rPr lang="en-GB" dirty="0" err="1"/>
              <a:t>kalıtım</a:t>
            </a:r>
            <a:r>
              <a:rPr lang="en-GB" dirty="0"/>
              <a:t> </a:t>
            </a:r>
            <a:r>
              <a:rPr lang="en-GB" dirty="0" err="1"/>
              <a:t>alır</a:t>
            </a:r>
            <a:r>
              <a:rPr lang="en-GB" dirty="0"/>
              <a:t>.</a:t>
            </a:r>
          </a:p>
          <a:p>
            <a:pPr fontAlgn="base"/>
            <a:r>
              <a:rPr lang="en-GB" dirty="0"/>
              <a:t>Bu </a:t>
            </a:r>
            <a:r>
              <a:rPr lang="en-GB" dirty="0" err="1"/>
              <a:t>yapılar</a:t>
            </a:r>
            <a:r>
              <a:rPr lang="en-GB" dirty="0"/>
              <a:t> </a:t>
            </a:r>
            <a:r>
              <a:rPr lang="en-GB" dirty="0" err="1"/>
              <a:t>özellikle</a:t>
            </a:r>
            <a:r>
              <a:rPr lang="en-GB" dirty="0"/>
              <a:t> </a:t>
            </a:r>
            <a:r>
              <a:rPr lang="en-GB" dirty="0" err="1"/>
              <a:t>küçük</a:t>
            </a:r>
            <a:r>
              <a:rPr lang="en-GB" dirty="0"/>
              <a:t> </a:t>
            </a:r>
            <a:r>
              <a:rPr lang="en-GB" dirty="0" err="1"/>
              <a:t>veri</a:t>
            </a:r>
            <a:r>
              <a:rPr lang="en-GB" dirty="0"/>
              <a:t> </a:t>
            </a:r>
            <a:r>
              <a:rPr lang="en-GB" dirty="0" err="1"/>
              <a:t>yapıları</a:t>
            </a:r>
            <a:r>
              <a:rPr lang="en-GB" dirty="0"/>
              <a:t> </a:t>
            </a:r>
            <a:r>
              <a:rPr lang="en-GB" dirty="0" err="1"/>
              <a:t>kullanımında</a:t>
            </a:r>
            <a:r>
              <a:rPr lang="en-GB" dirty="0"/>
              <a:t> </a:t>
            </a:r>
            <a:r>
              <a:rPr lang="en-GB" dirty="0" err="1"/>
              <a:t>kullanışlı</a:t>
            </a:r>
            <a:r>
              <a:rPr lang="en-GB" dirty="0"/>
              <a:t> </a:t>
            </a:r>
            <a:r>
              <a:rPr lang="en-GB" dirty="0" err="1"/>
              <a:t>olurlar</a:t>
            </a:r>
            <a:r>
              <a:rPr lang="en-GB" dirty="0"/>
              <a:t>. </a:t>
            </a:r>
            <a:r>
              <a:rPr lang="en-GB" dirty="0" err="1"/>
              <a:t>Bir</a:t>
            </a:r>
            <a:r>
              <a:rPr lang="en-GB" dirty="0"/>
              <a:t> </a:t>
            </a:r>
            <a:r>
              <a:rPr lang="en-GB" dirty="0" err="1"/>
              <a:t>yapıda</a:t>
            </a:r>
            <a:r>
              <a:rPr lang="en-GB" dirty="0"/>
              <a:t> </a:t>
            </a:r>
            <a:r>
              <a:rPr lang="en-GB" dirty="0" err="1"/>
              <a:t>sınıf</a:t>
            </a:r>
            <a:r>
              <a:rPr lang="en-GB" dirty="0"/>
              <a:t> </a:t>
            </a:r>
            <a:r>
              <a:rPr lang="en-GB" dirty="0" err="1"/>
              <a:t>yerine</a:t>
            </a:r>
            <a:r>
              <a:rPr lang="en-GB" dirty="0"/>
              <a:t> </a:t>
            </a:r>
            <a:r>
              <a:rPr lang="en-GB" dirty="0" err="1"/>
              <a:t>struct</a:t>
            </a:r>
            <a:r>
              <a:rPr lang="en-GB" dirty="0"/>
              <a:t> </a:t>
            </a:r>
            <a:r>
              <a:rPr lang="en-GB" dirty="0" err="1"/>
              <a:t>kullanımı</a:t>
            </a:r>
            <a:r>
              <a:rPr lang="en-GB" dirty="0"/>
              <a:t>, </a:t>
            </a:r>
            <a:r>
              <a:rPr lang="en-GB" dirty="0" err="1"/>
              <a:t>bellek</a:t>
            </a:r>
            <a:r>
              <a:rPr lang="en-GB" dirty="0"/>
              <a:t> </a:t>
            </a:r>
            <a:r>
              <a:rPr lang="en-GB" dirty="0" err="1"/>
              <a:t>tahsis</a:t>
            </a:r>
            <a:r>
              <a:rPr lang="en-GB" dirty="0"/>
              <a:t> </a:t>
            </a:r>
            <a:r>
              <a:rPr lang="en-GB" dirty="0" err="1"/>
              <a:t>etmede</a:t>
            </a:r>
            <a:r>
              <a:rPr lang="en-GB" dirty="0"/>
              <a:t> </a:t>
            </a:r>
            <a:r>
              <a:rPr lang="en-GB" dirty="0" err="1"/>
              <a:t>ve</a:t>
            </a:r>
            <a:r>
              <a:rPr lang="en-GB" dirty="0"/>
              <a:t> </a:t>
            </a:r>
            <a:r>
              <a:rPr lang="en-GB" dirty="0" err="1"/>
              <a:t>programınızın</a:t>
            </a:r>
            <a:r>
              <a:rPr lang="en-GB" dirty="0"/>
              <a:t> </a:t>
            </a:r>
            <a:r>
              <a:rPr lang="en-GB" dirty="0" err="1"/>
              <a:t>performansında</a:t>
            </a:r>
            <a:r>
              <a:rPr lang="en-GB" dirty="0"/>
              <a:t> </a:t>
            </a:r>
            <a:r>
              <a:rPr lang="en-GB" dirty="0" err="1"/>
              <a:t>büyük</a:t>
            </a:r>
            <a:r>
              <a:rPr lang="en-GB" dirty="0"/>
              <a:t> </a:t>
            </a:r>
            <a:r>
              <a:rPr lang="en-GB" dirty="0" err="1"/>
              <a:t>farklılıklar</a:t>
            </a:r>
            <a:r>
              <a:rPr lang="en-GB" dirty="0"/>
              <a:t> </a:t>
            </a:r>
            <a:r>
              <a:rPr lang="en-GB" dirty="0" err="1"/>
              <a:t>yaratabilir</a:t>
            </a:r>
            <a:r>
              <a:rPr lang="en-GB" dirty="0"/>
              <a:t>.</a:t>
            </a:r>
            <a:endParaRPr lang="tr-TR" dirty="0"/>
          </a:p>
          <a:p>
            <a:pPr fontAlgn="base"/>
            <a:r>
              <a:rPr lang="en-GB" b="1" dirty="0" err="1"/>
              <a:t>Önemli</a:t>
            </a:r>
            <a:r>
              <a:rPr lang="en-GB" dirty="0"/>
              <a:t>: </a:t>
            </a:r>
            <a:r>
              <a:rPr lang="en-GB" dirty="0" err="1"/>
              <a:t>Struct</a:t>
            </a:r>
            <a:r>
              <a:rPr lang="en-GB" dirty="0"/>
              <a:t> </a:t>
            </a:r>
            <a:r>
              <a:rPr lang="en-GB" dirty="0" err="1"/>
              <a:t>yapısının</a:t>
            </a:r>
            <a:r>
              <a:rPr lang="en-GB" dirty="0"/>
              <a:t> </a:t>
            </a:r>
            <a:r>
              <a:rPr lang="en-GB" dirty="0" err="1"/>
              <a:t>performans</a:t>
            </a:r>
            <a:r>
              <a:rPr lang="en-GB" dirty="0"/>
              <a:t> </a:t>
            </a:r>
            <a:r>
              <a:rPr lang="en-GB" dirty="0" err="1"/>
              <a:t>açısından</a:t>
            </a:r>
            <a:r>
              <a:rPr lang="en-GB" dirty="0"/>
              <a:t> </a:t>
            </a:r>
            <a:r>
              <a:rPr lang="en-GB" dirty="0" err="1"/>
              <a:t>sağladığı</a:t>
            </a:r>
            <a:r>
              <a:rPr lang="en-GB" dirty="0"/>
              <a:t> </a:t>
            </a:r>
            <a:r>
              <a:rPr lang="en-GB" dirty="0" err="1"/>
              <a:t>faydayı</a:t>
            </a:r>
            <a:r>
              <a:rPr lang="en-GB" dirty="0"/>
              <a:t> “Her zaman </a:t>
            </a:r>
            <a:r>
              <a:rPr lang="en-GB" dirty="0" err="1"/>
              <a:t>struct</a:t>
            </a:r>
            <a:r>
              <a:rPr lang="en-GB" dirty="0"/>
              <a:t> </a:t>
            </a:r>
            <a:r>
              <a:rPr lang="en-GB" dirty="0" err="1"/>
              <a:t>kullanın</a:t>
            </a:r>
            <a:r>
              <a:rPr lang="en-GB" dirty="0"/>
              <a:t>” </a:t>
            </a:r>
            <a:r>
              <a:rPr lang="en-GB" dirty="0" err="1"/>
              <a:t>şeklinde</a:t>
            </a:r>
            <a:r>
              <a:rPr lang="en-GB" dirty="0"/>
              <a:t> </a:t>
            </a:r>
            <a:r>
              <a:rPr lang="en-GB" dirty="0" err="1"/>
              <a:t>algılamak</a:t>
            </a:r>
            <a:r>
              <a:rPr lang="en-GB" dirty="0"/>
              <a:t> </a:t>
            </a:r>
            <a:r>
              <a:rPr lang="en-GB" dirty="0" err="1"/>
              <a:t>yanlış</a:t>
            </a:r>
            <a:r>
              <a:rPr lang="en-GB" dirty="0"/>
              <a:t> </a:t>
            </a:r>
            <a:r>
              <a:rPr lang="en-GB" dirty="0" err="1"/>
              <a:t>olur</a:t>
            </a:r>
            <a:r>
              <a:rPr lang="en-GB" dirty="0"/>
              <a:t>. </a:t>
            </a:r>
            <a:r>
              <a:rPr lang="en-GB" dirty="0" err="1"/>
              <a:t>Tabi</a:t>
            </a:r>
            <a:r>
              <a:rPr lang="en-GB" dirty="0"/>
              <a:t> </a:t>
            </a:r>
            <a:r>
              <a:rPr lang="en-GB" dirty="0" err="1"/>
              <a:t>ki</a:t>
            </a:r>
            <a:r>
              <a:rPr lang="en-GB" dirty="0"/>
              <a:t> </a:t>
            </a:r>
            <a:r>
              <a:rPr lang="en-GB" dirty="0" err="1"/>
              <a:t>bazı</a:t>
            </a:r>
            <a:r>
              <a:rPr lang="en-GB" dirty="0"/>
              <a:t> </a:t>
            </a:r>
            <a:r>
              <a:rPr lang="en-GB" dirty="0" err="1"/>
              <a:t>senaryolarda</a:t>
            </a:r>
            <a:r>
              <a:rPr lang="en-GB" dirty="0"/>
              <a:t> </a:t>
            </a:r>
            <a:r>
              <a:rPr lang="en-GB" dirty="0" err="1"/>
              <a:t>struct</a:t>
            </a:r>
            <a:r>
              <a:rPr lang="en-GB" dirty="0"/>
              <a:t> </a:t>
            </a:r>
            <a:r>
              <a:rPr lang="en-GB" dirty="0" err="1"/>
              <a:t>yapısına</a:t>
            </a:r>
            <a:r>
              <a:rPr lang="en-GB" dirty="0"/>
              <a:t> </a:t>
            </a:r>
            <a:r>
              <a:rPr lang="en-GB" dirty="0" err="1"/>
              <a:t>bellek</a:t>
            </a:r>
            <a:r>
              <a:rPr lang="en-GB" dirty="0"/>
              <a:t> </a:t>
            </a:r>
            <a:r>
              <a:rPr lang="en-GB" dirty="0" err="1"/>
              <a:t>ayırmak</a:t>
            </a:r>
            <a:r>
              <a:rPr lang="en-GB" dirty="0"/>
              <a:t> </a:t>
            </a:r>
            <a:r>
              <a:rPr lang="en-GB" dirty="0" err="1"/>
              <a:t>ve</a:t>
            </a:r>
            <a:r>
              <a:rPr lang="en-GB" dirty="0"/>
              <a:t> </a:t>
            </a:r>
            <a:r>
              <a:rPr lang="en-GB" dirty="0" err="1"/>
              <a:t>bellekten</a:t>
            </a:r>
            <a:r>
              <a:rPr lang="en-GB" dirty="0"/>
              <a:t> </a:t>
            </a:r>
            <a:r>
              <a:rPr lang="en-GB" dirty="0" err="1"/>
              <a:t>almak</a:t>
            </a:r>
            <a:r>
              <a:rPr lang="en-GB" dirty="0"/>
              <a:t> </a:t>
            </a:r>
            <a:r>
              <a:rPr lang="en-GB" dirty="0" err="1"/>
              <a:t>daha</a:t>
            </a:r>
            <a:r>
              <a:rPr lang="en-GB" dirty="0"/>
              <a:t> </a:t>
            </a:r>
            <a:r>
              <a:rPr lang="en-GB" dirty="0" err="1"/>
              <a:t>az</a:t>
            </a:r>
            <a:r>
              <a:rPr lang="en-GB" dirty="0"/>
              <a:t> zaman </a:t>
            </a:r>
            <a:r>
              <a:rPr lang="en-GB" dirty="0" err="1"/>
              <a:t>alır</a:t>
            </a:r>
            <a:r>
              <a:rPr lang="en-GB" dirty="0"/>
              <a:t> </a:t>
            </a:r>
            <a:r>
              <a:rPr lang="en-GB" dirty="0" err="1"/>
              <a:t>fakat</a:t>
            </a:r>
            <a:r>
              <a:rPr lang="en-GB" dirty="0"/>
              <a:t> her </a:t>
            </a:r>
            <a:r>
              <a:rPr lang="en-GB" dirty="0" err="1"/>
              <a:t>struct</a:t>
            </a:r>
            <a:r>
              <a:rPr lang="en-GB" dirty="0"/>
              <a:t> </a:t>
            </a:r>
            <a:r>
              <a:rPr lang="en-GB" dirty="0" err="1"/>
              <a:t>ataması</a:t>
            </a:r>
            <a:r>
              <a:rPr lang="en-GB" dirty="0"/>
              <a:t> </a:t>
            </a:r>
            <a:r>
              <a:rPr lang="en-GB" dirty="0" err="1"/>
              <a:t>bilindiği</a:t>
            </a:r>
            <a:r>
              <a:rPr lang="en-GB" dirty="0"/>
              <a:t> </a:t>
            </a:r>
            <a:r>
              <a:rPr lang="en-GB" dirty="0" err="1"/>
              <a:t>gibi</a:t>
            </a:r>
            <a:r>
              <a:rPr lang="en-GB" dirty="0"/>
              <a:t> </a:t>
            </a:r>
            <a:r>
              <a:rPr lang="en-GB" dirty="0" err="1"/>
              <a:t>değer</a:t>
            </a:r>
            <a:r>
              <a:rPr lang="en-GB" dirty="0"/>
              <a:t> </a:t>
            </a:r>
            <a:r>
              <a:rPr lang="en-GB" dirty="0" err="1"/>
              <a:t>kopyalamasıdır</a:t>
            </a:r>
            <a:r>
              <a:rPr lang="en-GB" dirty="0"/>
              <a:t> (value copy). Bu her zaman </a:t>
            </a:r>
            <a:r>
              <a:rPr lang="en-GB" dirty="0" err="1"/>
              <a:t>referans</a:t>
            </a:r>
            <a:r>
              <a:rPr lang="en-GB" dirty="0"/>
              <a:t> </a:t>
            </a:r>
            <a:r>
              <a:rPr lang="en-GB" dirty="0" err="1"/>
              <a:t>kopyalamasından</a:t>
            </a:r>
            <a:r>
              <a:rPr lang="en-GB" dirty="0"/>
              <a:t> </a:t>
            </a:r>
            <a:r>
              <a:rPr lang="en-GB" dirty="0" err="1"/>
              <a:t>daha</a:t>
            </a:r>
            <a:r>
              <a:rPr lang="en-GB" dirty="0"/>
              <a:t> </a:t>
            </a:r>
            <a:r>
              <a:rPr lang="en-GB" dirty="0" err="1"/>
              <a:t>fazla</a:t>
            </a:r>
            <a:r>
              <a:rPr lang="en-GB" dirty="0"/>
              <a:t> zaman </a:t>
            </a:r>
            <a:r>
              <a:rPr lang="en-GB" dirty="0" err="1"/>
              <a:t>alır</a:t>
            </a:r>
            <a:r>
              <a:rPr lang="en-GB" dirty="0"/>
              <a:t>.</a:t>
            </a:r>
          </a:p>
          <a:p>
            <a:pPr fontAlgn="base"/>
            <a:r>
              <a:rPr lang="en-GB" dirty="0" err="1"/>
              <a:t>Struct</a:t>
            </a:r>
            <a:r>
              <a:rPr lang="en-GB" dirty="0"/>
              <a:t> </a:t>
            </a:r>
            <a:r>
              <a:rPr lang="en-GB" dirty="0" err="1"/>
              <a:t>yapıcıları</a:t>
            </a:r>
            <a:r>
              <a:rPr lang="en-GB" dirty="0"/>
              <a:t> </a:t>
            </a:r>
            <a:r>
              <a:rPr lang="en-GB" b="1" dirty="0"/>
              <a:t>new</a:t>
            </a:r>
            <a:r>
              <a:rPr lang="en-GB" dirty="0"/>
              <a:t> </a:t>
            </a:r>
            <a:r>
              <a:rPr lang="en-GB" dirty="0" err="1"/>
              <a:t>operatörü</a:t>
            </a:r>
            <a:r>
              <a:rPr lang="en-GB" dirty="0"/>
              <a:t> </a:t>
            </a:r>
            <a:r>
              <a:rPr lang="en-GB" dirty="0" err="1"/>
              <a:t>ile</a:t>
            </a:r>
            <a:r>
              <a:rPr lang="en-GB" dirty="0"/>
              <a:t> </a:t>
            </a:r>
            <a:r>
              <a:rPr lang="en-GB" dirty="0" err="1"/>
              <a:t>çağrılırlar</a:t>
            </a:r>
            <a:r>
              <a:rPr lang="en-GB" dirty="0"/>
              <a:t> </a:t>
            </a:r>
            <a:r>
              <a:rPr lang="en-GB" dirty="0" err="1"/>
              <a:t>fakat</a:t>
            </a:r>
            <a:r>
              <a:rPr lang="en-GB" dirty="0"/>
              <a:t> </a:t>
            </a:r>
            <a:r>
              <a:rPr lang="en-GB" dirty="0" err="1"/>
              <a:t>bu</a:t>
            </a:r>
            <a:r>
              <a:rPr lang="en-GB" dirty="0"/>
              <a:t> </a:t>
            </a:r>
            <a:r>
              <a:rPr lang="en-GB" dirty="0" err="1"/>
              <a:t>demek</a:t>
            </a:r>
            <a:r>
              <a:rPr lang="en-GB" dirty="0"/>
              <a:t> </a:t>
            </a:r>
            <a:r>
              <a:rPr lang="en-GB" dirty="0" err="1"/>
              <a:t>değildir</a:t>
            </a:r>
            <a:r>
              <a:rPr lang="en-GB" dirty="0"/>
              <a:t> </a:t>
            </a:r>
            <a:r>
              <a:rPr lang="en-GB" dirty="0" err="1"/>
              <a:t>ki</a:t>
            </a:r>
            <a:r>
              <a:rPr lang="en-GB" dirty="0"/>
              <a:t> </a:t>
            </a:r>
            <a:r>
              <a:rPr lang="en-GB" dirty="0" err="1"/>
              <a:t>belirli</a:t>
            </a:r>
            <a:r>
              <a:rPr lang="en-GB" dirty="0"/>
              <a:t> </a:t>
            </a:r>
            <a:r>
              <a:rPr lang="en-GB" dirty="0" err="1"/>
              <a:t>bir</a:t>
            </a:r>
            <a:r>
              <a:rPr lang="en-GB" dirty="0"/>
              <a:t> </a:t>
            </a:r>
            <a:r>
              <a:rPr lang="en-GB" dirty="0" err="1"/>
              <a:t>bellek</a:t>
            </a:r>
            <a:r>
              <a:rPr lang="en-GB" dirty="0"/>
              <a:t> </a:t>
            </a:r>
            <a:r>
              <a:rPr lang="en-GB" dirty="0" err="1"/>
              <a:t>ayrılmıştır</a:t>
            </a:r>
            <a:r>
              <a:rPr lang="en-GB" dirty="0"/>
              <a:t>. </a:t>
            </a:r>
            <a:r>
              <a:rPr lang="en-GB" dirty="0" err="1"/>
              <a:t>Nesnenin</a:t>
            </a:r>
            <a:r>
              <a:rPr lang="en-GB" dirty="0"/>
              <a:t> </a:t>
            </a:r>
            <a:r>
              <a:rPr lang="en-GB" dirty="0" err="1"/>
              <a:t>veya</a:t>
            </a:r>
            <a:r>
              <a:rPr lang="en-GB" dirty="0"/>
              <a:t> </a:t>
            </a:r>
            <a:r>
              <a:rPr lang="en-GB" dirty="0" err="1"/>
              <a:t>referansının</a:t>
            </a:r>
            <a:r>
              <a:rPr lang="en-GB" dirty="0"/>
              <a:t> </a:t>
            </a:r>
            <a:r>
              <a:rPr lang="en-GB" dirty="0" err="1"/>
              <a:t>dinamik</a:t>
            </a:r>
            <a:r>
              <a:rPr lang="en-GB" dirty="0"/>
              <a:t> </a:t>
            </a:r>
            <a:r>
              <a:rPr lang="en-GB" dirty="0" err="1"/>
              <a:t>olarak</a:t>
            </a:r>
            <a:r>
              <a:rPr lang="en-GB" dirty="0"/>
              <a:t> </a:t>
            </a:r>
            <a:r>
              <a:rPr lang="en-GB" dirty="0" err="1"/>
              <a:t>bellek</a:t>
            </a:r>
            <a:r>
              <a:rPr lang="en-GB" dirty="0"/>
              <a:t> </a:t>
            </a:r>
            <a:r>
              <a:rPr lang="en-GB" dirty="0" err="1"/>
              <a:t>ayrımı</a:t>
            </a:r>
            <a:r>
              <a:rPr lang="en-GB" dirty="0"/>
              <a:t> </a:t>
            </a:r>
            <a:r>
              <a:rPr lang="en-GB" dirty="0" err="1"/>
              <a:t>yerine</a:t>
            </a:r>
            <a:r>
              <a:rPr lang="en-GB" dirty="0"/>
              <a:t>, </a:t>
            </a:r>
            <a:r>
              <a:rPr lang="en-GB" dirty="0" err="1"/>
              <a:t>bir</a:t>
            </a:r>
            <a:r>
              <a:rPr lang="en-GB" dirty="0"/>
              <a:t> </a:t>
            </a:r>
            <a:r>
              <a:rPr lang="en-GB" dirty="0" err="1"/>
              <a:t>struct</a:t>
            </a:r>
            <a:r>
              <a:rPr lang="en-GB" dirty="0"/>
              <a:t> </a:t>
            </a:r>
            <a:r>
              <a:rPr lang="en-GB" dirty="0" err="1"/>
              <a:t>yapıcısı</a:t>
            </a:r>
            <a:r>
              <a:rPr lang="en-GB" dirty="0"/>
              <a:t> </a:t>
            </a:r>
            <a:r>
              <a:rPr lang="en-GB" dirty="0" err="1"/>
              <a:t>basitçe</a:t>
            </a:r>
            <a:r>
              <a:rPr lang="en-GB" dirty="0"/>
              <a:t> </a:t>
            </a:r>
            <a:r>
              <a:rPr lang="en-GB" dirty="0" err="1"/>
              <a:t>struct</a:t>
            </a:r>
            <a:r>
              <a:rPr lang="en-GB" dirty="0"/>
              <a:t> </a:t>
            </a:r>
            <a:r>
              <a:rPr lang="en-GB" dirty="0" err="1"/>
              <a:t>değerinin</a:t>
            </a:r>
            <a:r>
              <a:rPr lang="en-GB" dirty="0"/>
              <a:t> </a:t>
            </a:r>
            <a:r>
              <a:rPr lang="en-GB" dirty="0" err="1"/>
              <a:t>kendisini</a:t>
            </a:r>
            <a:r>
              <a:rPr lang="en-GB" dirty="0"/>
              <a:t> </a:t>
            </a:r>
            <a:r>
              <a:rPr lang="en-GB" dirty="0" err="1"/>
              <a:t>döndürür</a:t>
            </a:r>
            <a:r>
              <a:rPr lang="en-GB" dirty="0"/>
              <a:t> (</a:t>
            </a:r>
            <a:r>
              <a:rPr lang="en-GB" dirty="0" err="1"/>
              <a:t>genellikle</a:t>
            </a:r>
            <a:r>
              <a:rPr lang="en-GB" dirty="0"/>
              <a:t> </a:t>
            </a:r>
            <a:r>
              <a:rPr lang="en-GB" dirty="0" err="1"/>
              <a:t>yığının</a:t>
            </a:r>
            <a:r>
              <a:rPr lang="en-GB" dirty="0"/>
              <a:t> </a:t>
            </a:r>
            <a:r>
              <a:rPr lang="en-GB" dirty="0" err="1"/>
              <a:t>geçici</a:t>
            </a:r>
            <a:r>
              <a:rPr lang="en-GB" dirty="0"/>
              <a:t> </a:t>
            </a:r>
            <a:r>
              <a:rPr lang="en-GB" dirty="0" err="1"/>
              <a:t>bölgesinde</a:t>
            </a:r>
            <a:r>
              <a:rPr lang="en-GB" dirty="0"/>
              <a:t>) </a:t>
            </a:r>
            <a:r>
              <a:rPr lang="en-GB" dirty="0" err="1"/>
              <a:t>ve</a:t>
            </a:r>
            <a:r>
              <a:rPr lang="en-GB" dirty="0"/>
              <a:t> </a:t>
            </a:r>
            <a:r>
              <a:rPr lang="en-GB" dirty="0" err="1"/>
              <a:t>bu</a:t>
            </a:r>
            <a:r>
              <a:rPr lang="en-GB" dirty="0"/>
              <a:t> </a:t>
            </a:r>
            <a:r>
              <a:rPr lang="en-GB" dirty="0" err="1"/>
              <a:t>değer</a:t>
            </a:r>
            <a:r>
              <a:rPr lang="en-GB" dirty="0"/>
              <a:t> </a:t>
            </a:r>
            <a:r>
              <a:rPr lang="en-GB" dirty="0" err="1"/>
              <a:t>gere</a:t>
            </a:r>
            <a:r>
              <a:rPr lang="tr-TR"/>
              <a:t>k</a:t>
            </a:r>
            <a:r>
              <a:rPr lang="en-GB"/>
              <a:t>li </a:t>
            </a:r>
            <a:r>
              <a:rPr lang="en-GB" dirty="0" err="1"/>
              <a:t>olduğunda</a:t>
            </a:r>
            <a:r>
              <a:rPr lang="en-GB" dirty="0"/>
              <a:t> </a:t>
            </a:r>
            <a:r>
              <a:rPr lang="en-GB" dirty="0" err="1"/>
              <a:t>kopyalanır</a:t>
            </a:r>
            <a:r>
              <a:rPr lang="en-GB" dirty="0"/>
              <a:t>.</a:t>
            </a:r>
          </a:p>
          <a:p>
            <a:pPr fontAlgn="base"/>
            <a:endParaRPr lang="en-GB" dirty="0"/>
          </a:p>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88</a:t>
            </a:fld>
            <a:endParaRPr lang="tr-TR"/>
          </a:p>
        </p:txBody>
      </p:sp>
    </p:spTree>
    <p:extLst>
      <p:ext uri="{BB962C8B-B14F-4D97-AF65-F5344CB8AC3E}">
        <p14:creationId xmlns:p14="http://schemas.microsoft.com/office/powerpoint/2010/main" val="12763932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Abstraction</a:t>
            </a:r>
            <a:r>
              <a:rPr lang="tr-TR" dirty="0"/>
              <a:t>(Soyutlama)</a:t>
            </a:r>
            <a:endParaRPr lang="en-GB" dirty="0"/>
          </a:p>
        </p:txBody>
      </p:sp>
      <p:sp>
        <p:nvSpPr>
          <p:cNvPr id="7" name="İçerik Yer Tutucusu 6"/>
          <p:cNvSpPr>
            <a:spLocks noGrp="1"/>
          </p:cNvSpPr>
          <p:nvPr>
            <p:ph idx="1"/>
          </p:nvPr>
        </p:nvSpPr>
        <p:spPr/>
        <p:txBody>
          <a:bodyPr>
            <a:normAutofit fontScale="92500" lnSpcReduction="10000"/>
          </a:bodyPr>
          <a:lstStyle/>
          <a:p>
            <a:pPr fontAlgn="base"/>
            <a:r>
              <a:rPr lang="en-GB" dirty="0" err="1"/>
              <a:t>Karmaşıklığı</a:t>
            </a:r>
            <a:r>
              <a:rPr lang="en-GB" dirty="0"/>
              <a:t> </a:t>
            </a:r>
            <a:r>
              <a:rPr lang="en-GB" dirty="0" err="1"/>
              <a:t>yönetmek</a:t>
            </a:r>
            <a:r>
              <a:rPr lang="en-GB" dirty="0"/>
              <a:t> </a:t>
            </a:r>
            <a:r>
              <a:rPr lang="en-GB" dirty="0" err="1"/>
              <a:t>için</a:t>
            </a:r>
            <a:r>
              <a:rPr lang="en-GB" dirty="0"/>
              <a:t> </a:t>
            </a:r>
            <a:r>
              <a:rPr lang="en-GB" dirty="0" err="1"/>
              <a:t>kullanılır</a:t>
            </a:r>
            <a:r>
              <a:rPr lang="en-GB" dirty="0"/>
              <a:t>. </a:t>
            </a:r>
            <a:r>
              <a:rPr lang="en-GB" dirty="0" err="1"/>
              <a:t>Nesnenin</a:t>
            </a:r>
            <a:r>
              <a:rPr lang="en-GB" dirty="0"/>
              <a:t> </a:t>
            </a:r>
            <a:r>
              <a:rPr lang="en-GB" dirty="0" err="1"/>
              <a:t>diğer</a:t>
            </a:r>
            <a:r>
              <a:rPr lang="en-GB" dirty="0"/>
              <a:t> </a:t>
            </a:r>
            <a:r>
              <a:rPr lang="en-GB" dirty="0" err="1"/>
              <a:t>tüm</a:t>
            </a:r>
            <a:r>
              <a:rPr lang="en-GB" dirty="0"/>
              <a:t> </a:t>
            </a:r>
            <a:r>
              <a:rPr lang="en-GB" dirty="0" err="1"/>
              <a:t>nesne</a:t>
            </a:r>
            <a:r>
              <a:rPr lang="en-GB" dirty="0"/>
              <a:t> </a:t>
            </a:r>
            <a:r>
              <a:rPr lang="en-GB" dirty="0" err="1"/>
              <a:t>türlerinden</a:t>
            </a:r>
            <a:r>
              <a:rPr lang="en-GB" dirty="0"/>
              <a:t> </a:t>
            </a:r>
            <a:r>
              <a:rPr lang="en-GB" dirty="0" err="1"/>
              <a:t>ayıran</a:t>
            </a:r>
            <a:r>
              <a:rPr lang="en-GB" dirty="0"/>
              <a:t> </a:t>
            </a:r>
            <a:r>
              <a:rPr lang="en-GB" dirty="0" err="1"/>
              <a:t>temel</a:t>
            </a:r>
            <a:r>
              <a:rPr lang="en-GB" dirty="0"/>
              <a:t> </a:t>
            </a:r>
            <a:r>
              <a:rPr lang="en-GB" dirty="0" err="1"/>
              <a:t>özelliklerini</a:t>
            </a:r>
            <a:r>
              <a:rPr lang="en-GB" dirty="0"/>
              <a:t> </a:t>
            </a:r>
            <a:r>
              <a:rPr lang="en-GB" dirty="0" err="1"/>
              <a:t>belirtir</a:t>
            </a:r>
            <a:r>
              <a:rPr lang="en-GB" dirty="0"/>
              <a:t>, </a:t>
            </a:r>
            <a:r>
              <a:rPr lang="en-GB" dirty="0" err="1"/>
              <a:t>böylece</a:t>
            </a:r>
            <a:r>
              <a:rPr lang="en-GB" dirty="0"/>
              <a:t> </a:t>
            </a:r>
            <a:r>
              <a:rPr lang="en-GB" dirty="0" err="1"/>
              <a:t>izleyicinin</a:t>
            </a:r>
            <a:r>
              <a:rPr lang="en-GB" dirty="0"/>
              <a:t> </a:t>
            </a:r>
            <a:r>
              <a:rPr lang="en-GB" dirty="0" err="1"/>
              <a:t>bakış</a:t>
            </a:r>
            <a:r>
              <a:rPr lang="en-GB" dirty="0"/>
              <a:t> </a:t>
            </a:r>
            <a:r>
              <a:rPr lang="en-GB" dirty="0" err="1"/>
              <a:t>açısından</a:t>
            </a:r>
            <a:r>
              <a:rPr lang="en-GB" dirty="0"/>
              <a:t> </a:t>
            </a:r>
            <a:r>
              <a:rPr lang="en-GB" dirty="0" err="1"/>
              <a:t>açıkça</a:t>
            </a:r>
            <a:r>
              <a:rPr lang="en-GB" dirty="0"/>
              <a:t> </a:t>
            </a:r>
            <a:r>
              <a:rPr lang="en-GB" dirty="0" err="1"/>
              <a:t>tanımlanmış</a:t>
            </a:r>
            <a:r>
              <a:rPr lang="en-GB" dirty="0"/>
              <a:t> </a:t>
            </a:r>
            <a:r>
              <a:rPr lang="en-GB" dirty="0" err="1"/>
              <a:t>bir</a:t>
            </a:r>
            <a:r>
              <a:rPr lang="en-GB" dirty="0"/>
              <a:t> </a:t>
            </a:r>
            <a:r>
              <a:rPr lang="en-GB" dirty="0" err="1"/>
              <a:t>kavramsal</a:t>
            </a:r>
            <a:r>
              <a:rPr lang="en-GB" dirty="0"/>
              <a:t> </a:t>
            </a:r>
            <a:r>
              <a:rPr lang="en-GB" dirty="0" err="1"/>
              <a:t>sınır</a:t>
            </a:r>
            <a:r>
              <a:rPr lang="en-GB" dirty="0"/>
              <a:t> </a:t>
            </a:r>
            <a:r>
              <a:rPr lang="en-GB" dirty="0" err="1"/>
              <a:t>sağlar</a:t>
            </a:r>
            <a:r>
              <a:rPr lang="en-GB" dirty="0"/>
              <a:t>. </a:t>
            </a:r>
            <a:r>
              <a:rPr lang="en-GB" dirty="0" err="1"/>
              <a:t>Nesne</a:t>
            </a:r>
            <a:r>
              <a:rPr lang="en-GB" dirty="0"/>
              <a:t> </a:t>
            </a:r>
            <a:r>
              <a:rPr lang="en-GB" dirty="0" err="1"/>
              <a:t>yönelimli</a:t>
            </a:r>
            <a:r>
              <a:rPr lang="en-GB" dirty="0"/>
              <a:t> </a:t>
            </a:r>
            <a:r>
              <a:rPr lang="en-GB" dirty="0" err="1"/>
              <a:t>programlamada</a:t>
            </a:r>
            <a:r>
              <a:rPr lang="en-GB" dirty="0"/>
              <a:t>, </a:t>
            </a:r>
            <a:r>
              <a:rPr lang="en-GB" dirty="0" err="1"/>
              <a:t>ayırma</a:t>
            </a:r>
            <a:r>
              <a:rPr lang="en-GB" dirty="0"/>
              <a:t>, </a:t>
            </a:r>
            <a:r>
              <a:rPr lang="en-GB" dirty="0" err="1"/>
              <a:t>ayrıntıları</a:t>
            </a:r>
            <a:r>
              <a:rPr lang="en-GB" dirty="0"/>
              <a:t> </a:t>
            </a:r>
            <a:r>
              <a:rPr lang="en-GB" dirty="0" err="1"/>
              <a:t>tanımlamaktan</a:t>
            </a:r>
            <a:r>
              <a:rPr lang="en-GB" dirty="0"/>
              <a:t> </a:t>
            </a:r>
            <a:r>
              <a:rPr lang="en-GB" dirty="0" err="1"/>
              <a:t>ziyade</a:t>
            </a:r>
            <a:r>
              <a:rPr lang="en-GB" dirty="0"/>
              <a:t> </a:t>
            </a:r>
            <a:r>
              <a:rPr lang="en-GB" dirty="0" err="1"/>
              <a:t>sınıflar</a:t>
            </a:r>
            <a:r>
              <a:rPr lang="en-GB" dirty="0"/>
              <a:t> </a:t>
            </a:r>
            <a:r>
              <a:rPr lang="en-GB" dirty="0" err="1"/>
              <a:t>veya</a:t>
            </a:r>
            <a:r>
              <a:rPr lang="en-GB" dirty="0"/>
              <a:t> </a:t>
            </a:r>
            <a:r>
              <a:rPr lang="en-GB" dirty="0" err="1"/>
              <a:t>yöntemler</a:t>
            </a:r>
            <a:r>
              <a:rPr lang="en-GB" dirty="0"/>
              <a:t> </a:t>
            </a:r>
            <a:r>
              <a:rPr lang="en-GB" dirty="0" err="1"/>
              <a:t>için</a:t>
            </a:r>
            <a:r>
              <a:rPr lang="en-GB" dirty="0"/>
              <a:t> </a:t>
            </a:r>
            <a:r>
              <a:rPr lang="en-GB" dirty="0" err="1"/>
              <a:t>temel</a:t>
            </a:r>
            <a:r>
              <a:rPr lang="en-GB" dirty="0"/>
              <a:t> </a:t>
            </a:r>
            <a:r>
              <a:rPr lang="en-GB" dirty="0" err="1"/>
              <a:t>görevleri</a:t>
            </a:r>
            <a:r>
              <a:rPr lang="en-GB" dirty="0"/>
              <a:t> </a:t>
            </a:r>
            <a:r>
              <a:rPr lang="en-GB" dirty="0" err="1"/>
              <a:t>tanımlamak</a:t>
            </a:r>
            <a:r>
              <a:rPr lang="en-GB" dirty="0"/>
              <a:t> </a:t>
            </a:r>
            <a:r>
              <a:rPr lang="en-GB" dirty="0" err="1"/>
              <a:t>anlamına</a:t>
            </a:r>
            <a:r>
              <a:rPr lang="en-GB" dirty="0"/>
              <a:t> </a:t>
            </a:r>
            <a:r>
              <a:rPr lang="en-GB" dirty="0" err="1"/>
              <a:t>gelir</a:t>
            </a:r>
            <a:r>
              <a:rPr lang="en-GB" dirty="0"/>
              <a:t>. </a:t>
            </a:r>
            <a:r>
              <a:rPr lang="en-GB" dirty="0" err="1"/>
              <a:t>Temel</a:t>
            </a:r>
            <a:r>
              <a:rPr lang="en-GB" dirty="0"/>
              <a:t> </a:t>
            </a:r>
            <a:r>
              <a:rPr lang="en-GB" dirty="0" err="1"/>
              <a:t>olarak</a:t>
            </a:r>
            <a:r>
              <a:rPr lang="en-GB" dirty="0"/>
              <a:t>, </a:t>
            </a:r>
            <a:r>
              <a:rPr lang="en-GB" dirty="0" err="1"/>
              <a:t>problemi</a:t>
            </a:r>
            <a:r>
              <a:rPr lang="en-GB" dirty="0"/>
              <a:t> </a:t>
            </a:r>
            <a:r>
              <a:rPr lang="en-GB" dirty="0" err="1"/>
              <a:t>çözmek</a:t>
            </a:r>
            <a:r>
              <a:rPr lang="en-GB" dirty="0"/>
              <a:t> </a:t>
            </a:r>
            <a:r>
              <a:rPr lang="en-GB" dirty="0" err="1"/>
              <a:t>için</a:t>
            </a:r>
            <a:r>
              <a:rPr lang="en-GB" dirty="0"/>
              <a:t> </a:t>
            </a:r>
            <a:r>
              <a:rPr lang="en-GB" dirty="0" err="1"/>
              <a:t>kullanılan</a:t>
            </a:r>
            <a:r>
              <a:rPr lang="en-GB" dirty="0"/>
              <a:t> </a:t>
            </a:r>
            <a:r>
              <a:rPr lang="en-GB" dirty="0" err="1"/>
              <a:t>yöntem</a:t>
            </a:r>
            <a:r>
              <a:rPr lang="en-GB" dirty="0"/>
              <a:t> </a:t>
            </a:r>
            <a:r>
              <a:rPr lang="en-GB" dirty="0" err="1"/>
              <a:t>öncelikle</a:t>
            </a:r>
            <a:r>
              <a:rPr lang="en-GB" dirty="0"/>
              <a:t> </a:t>
            </a:r>
            <a:r>
              <a:rPr lang="en-GB" dirty="0" err="1"/>
              <a:t>daha</a:t>
            </a:r>
            <a:r>
              <a:rPr lang="en-GB" dirty="0"/>
              <a:t> </a:t>
            </a:r>
            <a:r>
              <a:rPr lang="en-GB" dirty="0" err="1"/>
              <a:t>genel</a:t>
            </a:r>
            <a:r>
              <a:rPr lang="en-GB" dirty="0"/>
              <a:t>, </a:t>
            </a:r>
            <a:r>
              <a:rPr lang="en-GB" dirty="0" err="1"/>
              <a:t>daha</a:t>
            </a:r>
            <a:r>
              <a:rPr lang="en-GB" dirty="0"/>
              <a:t> </a:t>
            </a:r>
            <a:r>
              <a:rPr lang="en-GB" dirty="0" err="1"/>
              <a:t>basit</a:t>
            </a:r>
            <a:r>
              <a:rPr lang="en-GB" dirty="0"/>
              <a:t> </a:t>
            </a:r>
            <a:r>
              <a:rPr lang="en-GB" dirty="0" err="1"/>
              <a:t>ve</a:t>
            </a:r>
            <a:r>
              <a:rPr lang="en-GB" dirty="0"/>
              <a:t> </a:t>
            </a:r>
            <a:r>
              <a:rPr lang="en-GB" dirty="0" err="1"/>
              <a:t>soyut</a:t>
            </a:r>
            <a:r>
              <a:rPr lang="en-GB" dirty="0"/>
              <a:t> </a:t>
            </a:r>
            <a:r>
              <a:rPr lang="en-GB" dirty="0" err="1"/>
              <a:t>olmalıdır</a:t>
            </a:r>
            <a:r>
              <a:rPr lang="en-GB" dirty="0"/>
              <a:t>.</a:t>
            </a:r>
            <a:endParaRPr lang="tr-TR" b="1" dirty="0"/>
          </a:p>
          <a:p>
            <a:pPr fontAlgn="base"/>
            <a:r>
              <a:rPr lang="en-GB" b="1" dirty="0"/>
              <a:t>Abstract Class:</a:t>
            </a:r>
            <a:r>
              <a:rPr lang="en-GB" dirty="0"/>
              <a:t> abstract </a:t>
            </a:r>
            <a:r>
              <a:rPr lang="en-GB" dirty="0" err="1"/>
              <a:t>olarak</a:t>
            </a:r>
            <a:r>
              <a:rPr lang="en-GB" dirty="0"/>
              <a:t> </a:t>
            </a:r>
            <a:r>
              <a:rPr lang="en-GB" dirty="0" err="1"/>
              <a:t>tanımlanan</a:t>
            </a:r>
            <a:r>
              <a:rPr lang="en-GB" dirty="0"/>
              <a:t> </a:t>
            </a:r>
            <a:r>
              <a:rPr lang="en-GB" dirty="0" err="1"/>
              <a:t>bir</a:t>
            </a:r>
            <a:r>
              <a:rPr lang="en-GB" dirty="0"/>
              <a:t> </a:t>
            </a:r>
            <a:r>
              <a:rPr lang="en-GB" dirty="0" err="1"/>
              <a:t>sınıf</a:t>
            </a:r>
            <a:r>
              <a:rPr lang="en-GB" dirty="0"/>
              <a:t> </a:t>
            </a:r>
            <a:r>
              <a:rPr lang="en-GB" dirty="0" err="1"/>
              <a:t>temel</a:t>
            </a:r>
            <a:r>
              <a:rPr lang="en-GB" dirty="0"/>
              <a:t> </a:t>
            </a:r>
            <a:r>
              <a:rPr lang="en-GB" dirty="0" err="1"/>
              <a:t>sınıftır</a:t>
            </a:r>
            <a:r>
              <a:rPr lang="en-GB" dirty="0"/>
              <a:t>. Bu </a:t>
            </a:r>
            <a:r>
              <a:rPr lang="en-GB" dirty="0" err="1"/>
              <a:t>sınıftan</a:t>
            </a:r>
            <a:r>
              <a:rPr lang="en-GB" dirty="0"/>
              <a:t> new </a:t>
            </a:r>
            <a:r>
              <a:rPr lang="en-GB" dirty="0" err="1"/>
              <a:t>anahtar</a:t>
            </a:r>
            <a:r>
              <a:rPr lang="en-GB" dirty="0"/>
              <a:t> </a:t>
            </a:r>
            <a:r>
              <a:rPr lang="en-GB" dirty="0" err="1"/>
              <a:t>kelimesi</a:t>
            </a:r>
            <a:r>
              <a:rPr lang="en-GB" dirty="0"/>
              <a:t> </a:t>
            </a:r>
            <a:r>
              <a:rPr lang="en-GB" dirty="0" err="1"/>
              <a:t>kullanılarak</a:t>
            </a:r>
            <a:r>
              <a:rPr lang="en-GB" dirty="0"/>
              <a:t> </a:t>
            </a:r>
            <a:r>
              <a:rPr lang="en-GB" dirty="0" err="1"/>
              <a:t>bir</a:t>
            </a:r>
            <a:r>
              <a:rPr lang="en-GB" dirty="0"/>
              <a:t> </a:t>
            </a:r>
            <a:r>
              <a:rPr lang="en-GB" dirty="0" err="1"/>
              <a:t>nesne</a:t>
            </a:r>
            <a:r>
              <a:rPr lang="en-GB" dirty="0"/>
              <a:t> </a:t>
            </a:r>
            <a:r>
              <a:rPr lang="en-GB" dirty="0" err="1"/>
              <a:t>oluşturulamaz</a:t>
            </a:r>
            <a:r>
              <a:rPr lang="en-GB" dirty="0"/>
              <a:t>.</a:t>
            </a:r>
          </a:p>
          <a:p>
            <a:pPr fontAlgn="base"/>
            <a:r>
              <a:rPr lang="en-GB" b="1" dirty="0"/>
              <a:t>Abstract </a:t>
            </a:r>
            <a:r>
              <a:rPr lang="en-GB" b="1" dirty="0" err="1"/>
              <a:t>Metot</a:t>
            </a:r>
            <a:r>
              <a:rPr lang="en-GB" b="1" dirty="0"/>
              <a:t>:</a:t>
            </a:r>
            <a:r>
              <a:rPr lang="en-GB" dirty="0"/>
              <a:t> </a:t>
            </a:r>
            <a:r>
              <a:rPr lang="en-GB" dirty="0" err="1"/>
              <a:t>Sadece</a:t>
            </a:r>
            <a:r>
              <a:rPr lang="en-GB" dirty="0"/>
              <a:t> </a:t>
            </a:r>
            <a:r>
              <a:rPr lang="en-GB" dirty="0" err="1"/>
              <a:t>soyut</a:t>
            </a:r>
            <a:r>
              <a:rPr lang="en-GB" dirty="0"/>
              <a:t> </a:t>
            </a:r>
            <a:r>
              <a:rPr lang="en-GB" dirty="0" err="1"/>
              <a:t>sınıflar</a:t>
            </a:r>
            <a:r>
              <a:rPr lang="en-GB" dirty="0"/>
              <a:t> </a:t>
            </a:r>
            <a:r>
              <a:rPr lang="en-GB" dirty="0" err="1"/>
              <a:t>içerisinde</a:t>
            </a:r>
            <a:r>
              <a:rPr lang="en-GB" dirty="0"/>
              <a:t> </a:t>
            </a:r>
            <a:r>
              <a:rPr lang="en-GB" dirty="0" err="1"/>
              <a:t>kullanılabilirler</a:t>
            </a:r>
            <a:r>
              <a:rPr lang="en-GB" dirty="0"/>
              <a:t>. </a:t>
            </a:r>
            <a:r>
              <a:rPr lang="en-GB" dirty="0" err="1"/>
              <a:t>Mirasçı</a:t>
            </a:r>
            <a:r>
              <a:rPr lang="en-GB" dirty="0"/>
              <a:t> </a:t>
            </a:r>
            <a:r>
              <a:rPr lang="en-GB" dirty="0" err="1"/>
              <a:t>sınıflarda</a:t>
            </a:r>
            <a:r>
              <a:rPr lang="en-GB" dirty="0"/>
              <a:t> override </a:t>
            </a:r>
            <a:r>
              <a:rPr lang="en-GB" dirty="0" err="1"/>
              <a:t>edilmek</a:t>
            </a:r>
            <a:r>
              <a:rPr lang="en-GB" dirty="0"/>
              <a:t> </a:t>
            </a:r>
            <a:r>
              <a:rPr lang="en-GB" dirty="0" err="1"/>
              <a:t>zorundadırlar.Abstarct</a:t>
            </a:r>
            <a:r>
              <a:rPr lang="en-GB" dirty="0"/>
              <a:t> </a:t>
            </a:r>
            <a:r>
              <a:rPr lang="en-GB" dirty="0" err="1"/>
              <a:t>metotlar</a:t>
            </a:r>
            <a:r>
              <a:rPr lang="en-GB" dirty="0"/>
              <a:t> </a:t>
            </a:r>
            <a:r>
              <a:rPr lang="en-GB" dirty="0" err="1"/>
              <a:t>sadece</a:t>
            </a:r>
            <a:r>
              <a:rPr lang="en-GB" dirty="0"/>
              <a:t> </a:t>
            </a:r>
            <a:r>
              <a:rPr lang="en-GB" dirty="0" err="1"/>
              <a:t>tanımlanır</a:t>
            </a:r>
            <a:r>
              <a:rPr lang="en-GB" dirty="0"/>
              <a:t>. </a:t>
            </a:r>
            <a:r>
              <a:rPr lang="en-GB" dirty="0" err="1"/>
              <a:t>Herhangi</a:t>
            </a:r>
            <a:r>
              <a:rPr lang="en-GB" dirty="0"/>
              <a:t> </a:t>
            </a:r>
            <a:r>
              <a:rPr lang="en-GB" dirty="0" err="1"/>
              <a:t>bir</a:t>
            </a:r>
            <a:r>
              <a:rPr lang="en-GB" dirty="0"/>
              <a:t> </a:t>
            </a:r>
            <a:r>
              <a:rPr lang="en-GB" dirty="0" err="1"/>
              <a:t>işlemi</a:t>
            </a:r>
            <a:r>
              <a:rPr lang="en-GB" dirty="0"/>
              <a:t> </a:t>
            </a:r>
            <a:r>
              <a:rPr lang="en-GB" dirty="0" err="1"/>
              <a:t>yerine</a:t>
            </a:r>
            <a:r>
              <a:rPr lang="en-GB" dirty="0"/>
              <a:t> </a:t>
            </a:r>
            <a:r>
              <a:rPr lang="en-GB" dirty="0" err="1"/>
              <a:t>getirmezler</a:t>
            </a:r>
            <a:r>
              <a:rPr lang="en-GB" dirty="0"/>
              <a:t>. </a:t>
            </a:r>
            <a:r>
              <a:rPr lang="en-GB" dirty="0" err="1"/>
              <a:t>Yapacakları</a:t>
            </a:r>
            <a:r>
              <a:rPr lang="en-GB" dirty="0"/>
              <a:t> </a:t>
            </a:r>
            <a:r>
              <a:rPr lang="en-GB" dirty="0" err="1"/>
              <a:t>işlemler</a:t>
            </a:r>
            <a:r>
              <a:rPr lang="en-GB" dirty="0"/>
              <a:t> override </a:t>
            </a:r>
            <a:r>
              <a:rPr lang="en-GB" dirty="0" err="1"/>
              <a:t>edildikleri</a:t>
            </a:r>
            <a:r>
              <a:rPr lang="en-GB" dirty="0"/>
              <a:t> </a:t>
            </a:r>
            <a:r>
              <a:rPr lang="en-GB" dirty="0" err="1"/>
              <a:t>sınıfta</a:t>
            </a:r>
            <a:r>
              <a:rPr lang="en-GB" dirty="0"/>
              <a:t> </a:t>
            </a:r>
            <a:r>
              <a:rPr lang="en-GB" dirty="0" err="1"/>
              <a:t>kodlanmalıdır</a:t>
            </a:r>
            <a:r>
              <a:rPr lang="en-GB" dirty="0"/>
              <a:t>.</a:t>
            </a:r>
          </a:p>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89</a:t>
            </a:fld>
            <a:endParaRPr lang="tr-TR"/>
          </a:p>
        </p:txBody>
      </p:sp>
    </p:spTree>
    <p:extLst>
      <p:ext uri="{BB962C8B-B14F-4D97-AF65-F5344CB8AC3E}">
        <p14:creationId xmlns:p14="http://schemas.microsoft.com/office/powerpoint/2010/main" val="282834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8952" y="365125"/>
            <a:ext cx="10594848" cy="375539"/>
          </a:xfrm>
        </p:spPr>
        <p:txBody>
          <a:bodyPr>
            <a:normAutofit fontScale="90000"/>
          </a:bodyPr>
          <a:lstStyle/>
          <a:p>
            <a:r>
              <a:rPr lang="tr-TR" b="1" dirty="0"/>
              <a:t>İlk C # Program Örnekleri</a:t>
            </a:r>
            <a:r>
              <a:rPr lang="tr-TR" dirty="0"/>
              <a:t>: </a:t>
            </a:r>
            <a:r>
              <a:rPr lang="tr-TR" dirty="0" err="1"/>
              <a:t>Hello</a:t>
            </a:r>
            <a:r>
              <a:rPr lang="tr-TR" dirty="0"/>
              <a:t> World</a:t>
            </a:r>
            <a:endParaRPr lang="en-GB" dirty="0"/>
          </a:p>
        </p:txBody>
      </p:sp>
      <p:pic>
        <p:nvPicPr>
          <p:cNvPr id="5" name="Resim 4"/>
          <p:cNvPicPr>
            <a:picLocks noChangeAspect="1"/>
          </p:cNvPicPr>
          <p:nvPr/>
        </p:nvPicPr>
        <p:blipFill>
          <a:blip r:embed="rId2"/>
          <a:stretch>
            <a:fillRect/>
          </a:stretch>
        </p:blipFill>
        <p:spPr>
          <a:xfrm>
            <a:off x="864472" y="1088135"/>
            <a:ext cx="6498183" cy="4868577"/>
          </a:xfrm>
          <a:prstGeom prst="rect">
            <a:avLst/>
          </a:prstGeom>
        </p:spPr>
      </p:pic>
      <p:sp>
        <p:nvSpPr>
          <p:cNvPr id="4" name="Slayt Numarası Yer Tutucusu 3"/>
          <p:cNvSpPr>
            <a:spLocks noGrp="1"/>
          </p:cNvSpPr>
          <p:nvPr>
            <p:ph type="sldNum" sz="quarter" idx="12"/>
          </p:nvPr>
        </p:nvSpPr>
        <p:spPr/>
        <p:txBody>
          <a:bodyPr/>
          <a:lstStyle/>
          <a:p>
            <a:fld id="{BD87420C-1E70-483F-8A05-9C7600E4E905}" type="slidenum">
              <a:rPr lang="tr-TR" smtClean="0"/>
              <a:t>9</a:t>
            </a:fld>
            <a:endParaRPr lang="tr-TR"/>
          </a:p>
        </p:txBody>
      </p:sp>
    </p:spTree>
    <p:extLst>
      <p:ext uri="{BB962C8B-B14F-4D97-AF65-F5344CB8AC3E}">
        <p14:creationId xmlns:p14="http://schemas.microsoft.com/office/powerpoint/2010/main" val="26740629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Abstract</a:t>
            </a:r>
            <a:r>
              <a:rPr lang="tr-TR" dirty="0"/>
              <a:t> Sınıf Özellikleri</a:t>
            </a:r>
            <a:endParaRPr lang="en-GB" dirty="0"/>
          </a:p>
        </p:txBody>
      </p:sp>
      <p:sp>
        <p:nvSpPr>
          <p:cNvPr id="3" name="İçerik Yer Tutucusu 2"/>
          <p:cNvSpPr>
            <a:spLocks noGrp="1"/>
          </p:cNvSpPr>
          <p:nvPr>
            <p:ph idx="1"/>
          </p:nvPr>
        </p:nvSpPr>
        <p:spPr/>
        <p:txBody>
          <a:bodyPr>
            <a:normAutofit fontScale="70000" lnSpcReduction="20000"/>
          </a:bodyPr>
          <a:lstStyle/>
          <a:p>
            <a:r>
              <a:rPr lang="en-GB" dirty="0"/>
              <a:t>Abstract </a:t>
            </a:r>
            <a:r>
              <a:rPr lang="en-GB" dirty="0" err="1"/>
              <a:t>sınıfları</a:t>
            </a:r>
            <a:r>
              <a:rPr lang="en-GB" dirty="0"/>
              <a:t> </a:t>
            </a:r>
            <a:r>
              <a:rPr lang="en-GB" dirty="0" err="1"/>
              <a:t>genel</a:t>
            </a:r>
            <a:r>
              <a:rPr lang="en-GB" dirty="0"/>
              <a:t> </a:t>
            </a:r>
            <a:r>
              <a:rPr lang="en-GB" dirty="0" err="1"/>
              <a:t>olarak</a:t>
            </a:r>
            <a:r>
              <a:rPr lang="en-GB" dirty="0"/>
              <a:t> inheritance (</a:t>
            </a:r>
            <a:r>
              <a:rPr lang="en-GB" dirty="0" err="1"/>
              <a:t>kalıtım</a:t>
            </a:r>
            <a:r>
              <a:rPr lang="en-GB" dirty="0"/>
              <a:t>) </a:t>
            </a:r>
            <a:r>
              <a:rPr lang="en-GB" dirty="0" err="1"/>
              <a:t>uygularken</a:t>
            </a:r>
            <a:r>
              <a:rPr lang="en-GB" dirty="0"/>
              <a:t> </a:t>
            </a:r>
            <a:r>
              <a:rPr lang="en-GB" dirty="0" err="1"/>
              <a:t>kullanırız</a:t>
            </a:r>
            <a:r>
              <a:rPr lang="en-GB" dirty="0"/>
              <a:t>.</a:t>
            </a:r>
          </a:p>
          <a:p>
            <a:r>
              <a:rPr lang="en-GB" b="1" dirty="0"/>
              <a:t>new </a:t>
            </a:r>
            <a:r>
              <a:rPr lang="en-GB" dirty="0" err="1"/>
              <a:t>anahtar</a:t>
            </a:r>
            <a:r>
              <a:rPr lang="en-GB" dirty="0"/>
              <a:t> </a:t>
            </a:r>
            <a:r>
              <a:rPr lang="en-GB" dirty="0" err="1"/>
              <a:t>sözcüğü</a:t>
            </a:r>
            <a:r>
              <a:rPr lang="en-GB" dirty="0"/>
              <a:t> </a:t>
            </a:r>
            <a:r>
              <a:rPr lang="en-GB" dirty="0" err="1"/>
              <a:t>ile</a:t>
            </a:r>
            <a:r>
              <a:rPr lang="en-GB" dirty="0"/>
              <a:t> </a:t>
            </a:r>
            <a:r>
              <a:rPr lang="en-GB" dirty="0" err="1"/>
              <a:t>nesneleri</a:t>
            </a:r>
            <a:r>
              <a:rPr lang="en-GB" dirty="0"/>
              <a:t> </a:t>
            </a:r>
            <a:r>
              <a:rPr lang="en-GB" b="1" dirty="0" err="1"/>
              <a:t>oluşturulamaz</a:t>
            </a:r>
            <a:r>
              <a:rPr lang="en-GB" dirty="0"/>
              <a:t>.</a:t>
            </a:r>
          </a:p>
          <a:p>
            <a:r>
              <a:rPr lang="en-GB" dirty="0" err="1"/>
              <a:t>İçerisinde</a:t>
            </a:r>
            <a:r>
              <a:rPr lang="en-GB" dirty="0"/>
              <a:t> </a:t>
            </a:r>
            <a:r>
              <a:rPr lang="en-GB" dirty="0" err="1"/>
              <a:t>değişken</a:t>
            </a:r>
            <a:r>
              <a:rPr lang="en-GB" dirty="0"/>
              <a:t> </a:t>
            </a:r>
            <a:r>
              <a:rPr lang="en-GB" dirty="0" err="1"/>
              <a:t>ve</a:t>
            </a:r>
            <a:r>
              <a:rPr lang="en-GB" dirty="0"/>
              <a:t> </a:t>
            </a:r>
            <a:r>
              <a:rPr lang="en-GB" dirty="0" err="1"/>
              <a:t>metod</a:t>
            </a:r>
            <a:r>
              <a:rPr lang="en-GB" dirty="0"/>
              <a:t> </a:t>
            </a:r>
            <a:r>
              <a:rPr lang="en-GB" b="1" dirty="0" err="1"/>
              <a:t>bulundurabilir</a:t>
            </a:r>
            <a:r>
              <a:rPr lang="en-GB" dirty="0"/>
              <a:t>.</a:t>
            </a:r>
          </a:p>
          <a:p>
            <a:r>
              <a:rPr lang="en-GB" dirty="0"/>
              <a:t>Abstract </a:t>
            </a:r>
            <a:r>
              <a:rPr lang="en-GB" dirty="0" err="1"/>
              <a:t>sınıflardan</a:t>
            </a:r>
            <a:r>
              <a:rPr lang="en-GB" dirty="0"/>
              <a:t> </a:t>
            </a:r>
            <a:r>
              <a:rPr lang="en-GB" dirty="0" err="1"/>
              <a:t>türetilen</a:t>
            </a:r>
            <a:r>
              <a:rPr lang="en-GB" dirty="0"/>
              <a:t> </a:t>
            </a:r>
            <a:r>
              <a:rPr lang="en-GB" dirty="0" err="1"/>
              <a:t>sınıfların</a:t>
            </a:r>
            <a:r>
              <a:rPr lang="en-GB" dirty="0"/>
              <a:t> abstract </a:t>
            </a:r>
            <a:r>
              <a:rPr lang="en-GB" dirty="0" err="1"/>
              <a:t>metodları</a:t>
            </a:r>
            <a:r>
              <a:rPr lang="en-GB" dirty="0"/>
              <a:t> implement </a:t>
            </a:r>
            <a:r>
              <a:rPr lang="en-GB" dirty="0" err="1"/>
              <a:t>etmesi</a:t>
            </a:r>
            <a:r>
              <a:rPr lang="en-GB" dirty="0"/>
              <a:t> </a:t>
            </a:r>
            <a:r>
              <a:rPr lang="en-GB" b="1" dirty="0" err="1"/>
              <a:t>zorunludur</a:t>
            </a:r>
            <a:r>
              <a:rPr lang="en-GB" dirty="0"/>
              <a:t>. </a:t>
            </a:r>
            <a:r>
              <a:rPr lang="en-GB" dirty="0" err="1"/>
              <a:t>Diğer</a:t>
            </a:r>
            <a:r>
              <a:rPr lang="en-GB" dirty="0"/>
              <a:t> </a:t>
            </a:r>
            <a:r>
              <a:rPr lang="en-GB" dirty="0" err="1"/>
              <a:t>metodları</a:t>
            </a:r>
            <a:r>
              <a:rPr lang="en-GB" dirty="0"/>
              <a:t> override </a:t>
            </a:r>
            <a:r>
              <a:rPr lang="en-GB" dirty="0" err="1"/>
              <a:t>etmeden</a:t>
            </a:r>
            <a:r>
              <a:rPr lang="en-GB" dirty="0"/>
              <a:t> de </a:t>
            </a:r>
            <a:r>
              <a:rPr lang="en-GB" dirty="0" err="1"/>
              <a:t>kullanabilir</a:t>
            </a:r>
            <a:r>
              <a:rPr lang="en-GB" dirty="0"/>
              <a:t>.</a:t>
            </a:r>
          </a:p>
          <a:p>
            <a:r>
              <a:rPr lang="en-GB" dirty="0"/>
              <a:t>Constructors (</a:t>
            </a:r>
            <a:r>
              <a:rPr lang="en-GB" dirty="0" err="1"/>
              <a:t>yapıcı</a:t>
            </a:r>
            <a:r>
              <a:rPr lang="en-GB" dirty="0"/>
              <a:t> </a:t>
            </a:r>
            <a:r>
              <a:rPr lang="en-GB" dirty="0" err="1"/>
              <a:t>metodlar</a:t>
            </a:r>
            <a:r>
              <a:rPr lang="en-GB" dirty="0"/>
              <a:t>) </a:t>
            </a:r>
            <a:r>
              <a:rPr lang="en-GB" dirty="0" err="1"/>
              <a:t>ve</a:t>
            </a:r>
            <a:r>
              <a:rPr lang="en-GB" dirty="0"/>
              <a:t> destructors (</a:t>
            </a:r>
            <a:r>
              <a:rPr lang="en-GB" dirty="0" err="1"/>
              <a:t>yıkıcı</a:t>
            </a:r>
            <a:r>
              <a:rPr lang="en-GB" dirty="0"/>
              <a:t> </a:t>
            </a:r>
            <a:r>
              <a:rPr lang="en-GB" dirty="0" err="1"/>
              <a:t>metodlar</a:t>
            </a:r>
            <a:r>
              <a:rPr lang="en-GB" dirty="0"/>
              <a:t>) </a:t>
            </a:r>
            <a:r>
              <a:rPr lang="en-GB" b="1" dirty="0" err="1"/>
              <a:t>bulundurabilirler</a:t>
            </a:r>
            <a:r>
              <a:rPr lang="en-GB" dirty="0"/>
              <a:t>.</a:t>
            </a:r>
          </a:p>
          <a:p>
            <a:r>
              <a:rPr lang="en-GB" dirty="0"/>
              <a:t>Static </a:t>
            </a:r>
            <a:r>
              <a:rPr lang="en-GB" b="1" dirty="0" err="1"/>
              <a:t>tanımlanamazlar</a:t>
            </a:r>
            <a:r>
              <a:rPr lang="en-GB" dirty="0"/>
              <a:t>. ( </a:t>
            </a:r>
            <a:r>
              <a:rPr lang="en-GB" dirty="0" err="1"/>
              <a:t>Tanımlanmaya</a:t>
            </a:r>
            <a:r>
              <a:rPr lang="en-GB" dirty="0"/>
              <a:t> </a:t>
            </a:r>
            <a:r>
              <a:rPr lang="en-GB" dirty="0" err="1"/>
              <a:t>çalışılırsa</a:t>
            </a:r>
            <a:r>
              <a:rPr lang="en-GB" dirty="0"/>
              <a:t> compiler “</a:t>
            </a:r>
            <a:r>
              <a:rPr lang="en-GB" i="1" dirty="0"/>
              <a:t>an abstract class cannot be sealed or static</a:t>
            </a:r>
            <a:r>
              <a:rPr lang="en-GB" dirty="0"/>
              <a:t>” </a:t>
            </a:r>
            <a:r>
              <a:rPr lang="en-GB" dirty="0" err="1"/>
              <a:t>hatası</a:t>
            </a:r>
            <a:r>
              <a:rPr lang="en-GB" dirty="0"/>
              <a:t> </a:t>
            </a:r>
            <a:r>
              <a:rPr lang="en-GB" dirty="0" err="1"/>
              <a:t>verir</a:t>
            </a:r>
            <a:r>
              <a:rPr lang="en-GB" dirty="0"/>
              <a:t>)</a:t>
            </a:r>
          </a:p>
          <a:p>
            <a:r>
              <a:rPr lang="en-GB" dirty="0" err="1"/>
              <a:t>Bir</a:t>
            </a:r>
            <a:r>
              <a:rPr lang="en-GB" dirty="0"/>
              <a:t> </a:t>
            </a:r>
            <a:r>
              <a:rPr lang="en-GB" dirty="0" err="1"/>
              <a:t>sınıf</a:t>
            </a:r>
            <a:r>
              <a:rPr lang="en-GB" dirty="0"/>
              <a:t> </a:t>
            </a:r>
            <a:r>
              <a:rPr lang="en-GB" dirty="0" err="1"/>
              <a:t>yalnızca</a:t>
            </a:r>
            <a:r>
              <a:rPr lang="en-GB" dirty="0"/>
              <a:t> </a:t>
            </a:r>
            <a:r>
              <a:rPr lang="en-GB" dirty="0" err="1"/>
              <a:t>bir</a:t>
            </a:r>
            <a:r>
              <a:rPr lang="en-GB" dirty="0"/>
              <a:t> abstract </a:t>
            </a:r>
            <a:r>
              <a:rPr lang="en-GB" dirty="0" err="1"/>
              <a:t>sınıfı</a:t>
            </a:r>
            <a:r>
              <a:rPr lang="en-GB" dirty="0"/>
              <a:t> inheritance </a:t>
            </a:r>
            <a:r>
              <a:rPr lang="en-GB" dirty="0" err="1"/>
              <a:t>yoluyla</a:t>
            </a:r>
            <a:r>
              <a:rPr lang="en-GB" dirty="0"/>
              <a:t> implement </a:t>
            </a:r>
            <a:r>
              <a:rPr lang="en-GB" dirty="0" err="1"/>
              <a:t>edebilir</a:t>
            </a:r>
            <a:r>
              <a:rPr lang="en-GB" dirty="0"/>
              <a:t>. </a:t>
            </a:r>
            <a:r>
              <a:rPr lang="en-GB" dirty="0" err="1"/>
              <a:t>Çoklu</a:t>
            </a:r>
            <a:r>
              <a:rPr lang="en-GB" dirty="0"/>
              <a:t> </a:t>
            </a:r>
            <a:r>
              <a:rPr lang="en-GB" dirty="0" err="1"/>
              <a:t>kalıtım</a:t>
            </a:r>
            <a:r>
              <a:rPr lang="en-GB" dirty="0"/>
              <a:t> (multiple inheritance) </a:t>
            </a:r>
            <a:r>
              <a:rPr lang="en-GB" b="1" dirty="0" err="1"/>
              <a:t>desteklenmez</a:t>
            </a:r>
            <a:r>
              <a:rPr lang="en-GB" dirty="0"/>
              <a:t>.</a:t>
            </a:r>
          </a:p>
          <a:p>
            <a:r>
              <a:rPr lang="en-GB" dirty="0"/>
              <a:t>Abstract </a:t>
            </a:r>
            <a:r>
              <a:rPr lang="en-GB" dirty="0" err="1"/>
              <a:t>olmayan</a:t>
            </a:r>
            <a:r>
              <a:rPr lang="en-GB" dirty="0"/>
              <a:t> </a:t>
            </a:r>
            <a:r>
              <a:rPr lang="en-GB" dirty="0" err="1"/>
              <a:t>metodları</a:t>
            </a:r>
            <a:r>
              <a:rPr lang="en-GB" dirty="0"/>
              <a:t> da </a:t>
            </a:r>
            <a:r>
              <a:rPr lang="en-GB" b="1" dirty="0" err="1"/>
              <a:t>bulundurabilir</a:t>
            </a:r>
            <a:r>
              <a:rPr lang="en-GB" dirty="0"/>
              <a:t>.</a:t>
            </a:r>
          </a:p>
          <a:p>
            <a:r>
              <a:rPr lang="en-GB" dirty="0" err="1"/>
              <a:t>Kendisinden</a:t>
            </a:r>
            <a:r>
              <a:rPr lang="en-GB" dirty="0"/>
              <a:t> inherit </a:t>
            </a:r>
            <a:r>
              <a:rPr lang="en-GB" dirty="0" err="1"/>
              <a:t>alacak</a:t>
            </a:r>
            <a:r>
              <a:rPr lang="en-GB" dirty="0"/>
              <a:t> </a:t>
            </a:r>
            <a:r>
              <a:rPr lang="en-GB" dirty="0" err="1"/>
              <a:t>sınıflar</a:t>
            </a:r>
            <a:r>
              <a:rPr lang="en-GB" dirty="0"/>
              <a:t> </a:t>
            </a:r>
            <a:r>
              <a:rPr lang="en-GB" dirty="0" err="1"/>
              <a:t>ile</a:t>
            </a:r>
            <a:r>
              <a:rPr lang="en-GB" dirty="0"/>
              <a:t> </a:t>
            </a:r>
            <a:r>
              <a:rPr lang="en-GB" dirty="0" err="1"/>
              <a:t>arasında</a:t>
            </a:r>
            <a:r>
              <a:rPr lang="en-GB" dirty="0"/>
              <a:t> “</a:t>
            </a:r>
            <a:r>
              <a:rPr lang="en-GB" b="1" dirty="0"/>
              <a:t>is-a</a:t>
            </a:r>
            <a:r>
              <a:rPr lang="en-GB" dirty="0"/>
              <a:t>” </a:t>
            </a:r>
            <a:r>
              <a:rPr lang="en-GB" dirty="0" err="1"/>
              <a:t>ilişkisi</a:t>
            </a:r>
            <a:r>
              <a:rPr lang="en-GB" dirty="0"/>
              <a:t> </a:t>
            </a:r>
            <a:r>
              <a:rPr lang="en-GB" dirty="0" err="1"/>
              <a:t>vardır</a:t>
            </a:r>
            <a:r>
              <a:rPr lang="en-GB" dirty="0"/>
              <a:t>. (</a:t>
            </a:r>
            <a:r>
              <a:rPr lang="en-GB" dirty="0" err="1"/>
              <a:t>Burası</a:t>
            </a:r>
            <a:r>
              <a:rPr lang="en-GB" dirty="0"/>
              <a:t> ilk </a:t>
            </a:r>
            <a:r>
              <a:rPr lang="en-GB" dirty="0" err="1"/>
              <a:t>başlarda</a:t>
            </a:r>
            <a:r>
              <a:rPr lang="en-GB" dirty="0"/>
              <a:t> </a:t>
            </a:r>
            <a:r>
              <a:rPr lang="en-GB" dirty="0" err="1"/>
              <a:t>çok</a:t>
            </a:r>
            <a:r>
              <a:rPr lang="en-GB" dirty="0"/>
              <a:t> </a:t>
            </a:r>
            <a:r>
              <a:rPr lang="en-GB" dirty="0" err="1"/>
              <a:t>önemsenmeyen</a:t>
            </a:r>
            <a:r>
              <a:rPr lang="en-GB" dirty="0"/>
              <a:t> </a:t>
            </a:r>
            <a:r>
              <a:rPr lang="en-GB" dirty="0" err="1"/>
              <a:t>ancak</a:t>
            </a:r>
            <a:r>
              <a:rPr lang="en-GB" dirty="0"/>
              <a:t> </a:t>
            </a:r>
            <a:r>
              <a:rPr lang="en-GB" dirty="0" err="1"/>
              <a:t>hangi</a:t>
            </a:r>
            <a:r>
              <a:rPr lang="en-GB" dirty="0"/>
              <a:t> </a:t>
            </a:r>
            <a:r>
              <a:rPr lang="en-GB" dirty="0" err="1"/>
              <a:t>senaryoda</a:t>
            </a:r>
            <a:r>
              <a:rPr lang="en-GB" dirty="0"/>
              <a:t> Abstract </a:t>
            </a:r>
            <a:r>
              <a:rPr lang="en-GB" dirty="0" err="1"/>
              <a:t>hangi</a:t>
            </a:r>
            <a:r>
              <a:rPr lang="en-GB" dirty="0"/>
              <a:t> </a:t>
            </a:r>
            <a:r>
              <a:rPr lang="en-GB" dirty="0" err="1"/>
              <a:t>senaryoda</a:t>
            </a:r>
            <a:r>
              <a:rPr lang="en-GB" dirty="0"/>
              <a:t> Interface </a:t>
            </a:r>
            <a:r>
              <a:rPr lang="en-GB" dirty="0" err="1"/>
              <a:t>kullanacağımızı</a:t>
            </a:r>
            <a:r>
              <a:rPr lang="en-GB" dirty="0"/>
              <a:t> </a:t>
            </a:r>
            <a:r>
              <a:rPr lang="en-GB" dirty="0" err="1"/>
              <a:t>netleştirmede</a:t>
            </a:r>
            <a:r>
              <a:rPr lang="en-GB" dirty="0"/>
              <a:t> </a:t>
            </a:r>
            <a:r>
              <a:rPr lang="en-GB" dirty="0" err="1"/>
              <a:t>bize</a:t>
            </a:r>
            <a:r>
              <a:rPr lang="en-GB" dirty="0"/>
              <a:t> </a:t>
            </a:r>
            <a:r>
              <a:rPr lang="en-GB" dirty="0" err="1"/>
              <a:t>oldukça</a:t>
            </a:r>
            <a:r>
              <a:rPr lang="en-GB" dirty="0"/>
              <a:t> </a:t>
            </a:r>
            <a:r>
              <a:rPr lang="en-GB" dirty="0" err="1"/>
              <a:t>yardımcı</a:t>
            </a:r>
            <a:r>
              <a:rPr lang="en-GB" dirty="0"/>
              <a:t> </a:t>
            </a:r>
            <a:r>
              <a:rPr lang="en-GB" dirty="0" err="1"/>
              <a:t>olan</a:t>
            </a:r>
            <a:r>
              <a:rPr lang="en-GB" dirty="0"/>
              <a:t> </a:t>
            </a:r>
            <a:r>
              <a:rPr lang="en-GB" dirty="0" err="1"/>
              <a:t>bir</a:t>
            </a:r>
            <a:r>
              <a:rPr lang="en-GB" dirty="0"/>
              <a:t> </a:t>
            </a:r>
            <a:r>
              <a:rPr lang="en-GB" dirty="0" err="1"/>
              <a:t>detaydır</a:t>
            </a:r>
            <a:r>
              <a:rPr lang="en-GB" dirty="0"/>
              <a:t>, </a:t>
            </a:r>
            <a:r>
              <a:rPr lang="en-GB" dirty="0" err="1"/>
              <a:t>hemen</a:t>
            </a:r>
            <a:r>
              <a:rPr lang="en-GB" dirty="0"/>
              <a:t> </a:t>
            </a:r>
            <a:r>
              <a:rPr lang="en-GB" dirty="0" err="1"/>
              <a:t>aşağıda</a:t>
            </a:r>
            <a:r>
              <a:rPr lang="en-GB" dirty="0"/>
              <a:t> </a:t>
            </a:r>
            <a:r>
              <a:rPr lang="en-GB" dirty="0" err="1"/>
              <a:t>açıklamasını</a:t>
            </a:r>
            <a:r>
              <a:rPr lang="en-GB" dirty="0"/>
              <a:t> </a:t>
            </a:r>
            <a:r>
              <a:rPr lang="en-GB" dirty="0" err="1"/>
              <a:t>bulabilirsiniz</a:t>
            </a:r>
            <a:r>
              <a:rPr lang="en-GB" dirty="0"/>
              <a:t>)</a:t>
            </a:r>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90</a:t>
            </a:fld>
            <a:endParaRPr lang="tr-TR"/>
          </a:p>
        </p:txBody>
      </p:sp>
    </p:spTree>
    <p:extLst>
      <p:ext uri="{BB962C8B-B14F-4D97-AF65-F5344CB8AC3E}">
        <p14:creationId xmlns:p14="http://schemas.microsoft.com/office/powerpoint/2010/main" val="3342472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lstStyle/>
          <a:p>
            <a:r>
              <a:rPr lang="tr-TR" dirty="0" err="1"/>
              <a:t>Abstract</a:t>
            </a:r>
            <a:r>
              <a:rPr lang="tr-TR" dirty="0"/>
              <a:t> ve </a:t>
            </a:r>
            <a:r>
              <a:rPr lang="tr-TR" dirty="0" err="1"/>
              <a:t>interface</a:t>
            </a:r>
            <a:r>
              <a:rPr lang="tr-TR" dirty="0"/>
              <a:t> farkları</a:t>
            </a:r>
            <a:endParaRPr lang="en-GB" dirty="0"/>
          </a:p>
        </p:txBody>
      </p:sp>
      <p:sp>
        <p:nvSpPr>
          <p:cNvPr id="7" name="İçerik Yer Tutucusu 6"/>
          <p:cNvSpPr>
            <a:spLocks noGrp="1"/>
          </p:cNvSpPr>
          <p:nvPr>
            <p:ph sz="half" idx="1"/>
          </p:nvPr>
        </p:nvSpPr>
        <p:spPr/>
        <p:txBody>
          <a:bodyPr>
            <a:normAutofit fontScale="62500" lnSpcReduction="20000"/>
          </a:bodyPr>
          <a:lstStyle/>
          <a:p>
            <a:pPr marL="0" indent="0">
              <a:buNone/>
            </a:pPr>
            <a:r>
              <a:rPr lang="tr-TR" b="1" dirty="0"/>
              <a:t>ABSTRACT CLASS</a:t>
            </a:r>
          </a:p>
          <a:p>
            <a:r>
              <a:rPr lang="tr-TR" dirty="0" err="1"/>
              <a:t>Constructor</a:t>
            </a:r>
            <a:r>
              <a:rPr lang="tr-TR" dirty="0"/>
              <a:t> içerebilir</a:t>
            </a:r>
          </a:p>
          <a:p>
            <a:r>
              <a:rPr lang="tr-TR" dirty="0" err="1"/>
              <a:t>Static</a:t>
            </a:r>
            <a:r>
              <a:rPr lang="tr-TR" dirty="0"/>
              <a:t> üyeler içerebilir</a:t>
            </a:r>
          </a:p>
          <a:p>
            <a:r>
              <a:rPr lang="tr-TR" dirty="0"/>
              <a:t>Farklı tiplerde Access </a:t>
            </a:r>
            <a:r>
              <a:rPr lang="tr-TR" dirty="0" err="1"/>
              <a:t>Modifier</a:t>
            </a:r>
            <a:r>
              <a:rPr lang="tr-TR" dirty="0"/>
              <a:t> (</a:t>
            </a:r>
            <a:r>
              <a:rPr lang="tr-TR" dirty="0" err="1"/>
              <a:t>public</a:t>
            </a:r>
            <a:r>
              <a:rPr lang="tr-TR" dirty="0"/>
              <a:t>, </a:t>
            </a:r>
            <a:r>
              <a:rPr lang="tr-TR" dirty="0" err="1"/>
              <a:t>private</a:t>
            </a:r>
            <a:r>
              <a:rPr lang="tr-TR" dirty="0"/>
              <a:t> </a:t>
            </a:r>
            <a:r>
              <a:rPr lang="tr-TR" dirty="0" err="1"/>
              <a:t>vb</a:t>
            </a:r>
            <a:r>
              <a:rPr lang="tr-TR" dirty="0"/>
              <a:t>) içerebilir</a:t>
            </a:r>
          </a:p>
          <a:p>
            <a:r>
              <a:rPr lang="tr-TR" dirty="0"/>
              <a:t>Sınıfın ait olduğu içeriği belirtmek için kullanılır</a:t>
            </a:r>
          </a:p>
          <a:p>
            <a:r>
              <a:rPr lang="tr-TR" dirty="0"/>
              <a:t>Bir sınıf sadece bir tane </a:t>
            </a:r>
            <a:r>
              <a:rPr lang="tr-TR" dirty="0" err="1"/>
              <a:t>abstract</a:t>
            </a:r>
            <a:r>
              <a:rPr lang="tr-TR" dirty="0"/>
              <a:t> sınıf </a:t>
            </a:r>
            <a:r>
              <a:rPr lang="tr-TR" dirty="0" err="1"/>
              <a:t>inherit</a:t>
            </a:r>
            <a:r>
              <a:rPr lang="tr-TR" dirty="0"/>
              <a:t> edebilir.</a:t>
            </a:r>
          </a:p>
          <a:p>
            <a:r>
              <a:rPr lang="tr-TR" dirty="0"/>
              <a:t>Eğer birçok sınıf aynı türden ve ortak davranışlar sergiliyorsa </a:t>
            </a:r>
            <a:r>
              <a:rPr lang="tr-TR" dirty="0" err="1"/>
              <a:t>abstract</a:t>
            </a:r>
            <a:r>
              <a:rPr lang="tr-TR" dirty="0"/>
              <a:t> sınıfı </a:t>
            </a:r>
            <a:r>
              <a:rPr lang="tr-TR" dirty="0" err="1"/>
              <a:t>base</a:t>
            </a:r>
            <a:r>
              <a:rPr lang="tr-TR" dirty="0"/>
              <a:t> </a:t>
            </a:r>
            <a:r>
              <a:rPr lang="tr-TR" dirty="0" err="1"/>
              <a:t>class</a:t>
            </a:r>
            <a:r>
              <a:rPr lang="tr-TR" dirty="0"/>
              <a:t> olarak kullanmak doğru olacaktır.</a:t>
            </a:r>
          </a:p>
          <a:p>
            <a:r>
              <a:rPr lang="tr-TR" dirty="0" err="1"/>
              <a:t>Abstract</a:t>
            </a:r>
            <a:r>
              <a:rPr lang="tr-TR" dirty="0"/>
              <a:t> sınıf </a:t>
            </a:r>
            <a:r>
              <a:rPr lang="tr-TR" dirty="0" err="1"/>
              <a:t>method</a:t>
            </a:r>
            <a:r>
              <a:rPr lang="tr-TR" dirty="0"/>
              <a:t>, </a:t>
            </a:r>
            <a:r>
              <a:rPr lang="tr-TR" dirty="0" err="1"/>
              <a:t>fields</a:t>
            </a:r>
            <a:r>
              <a:rPr lang="tr-TR" dirty="0"/>
              <a:t> </a:t>
            </a:r>
            <a:r>
              <a:rPr lang="tr-TR" dirty="0" err="1"/>
              <a:t>vb</a:t>
            </a:r>
            <a:r>
              <a:rPr lang="tr-TR" dirty="0"/>
              <a:t> içerebilir</a:t>
            </a:r>
          </a:p>
          <a:p>
            <a:r>
              <a:rPr lang="tr-TR" dirty="0"/>
              <a:t>Türetilen sınıflar </a:t>
            </a:r>
            <a:r>
              <a:rPr lang="tr-TR" dirty="0" err="1"/>
              <a:t>abstract</a:t>
            </a:r>
            <a:r>
              <a:rPr lang="tr-TR" dirty="0"/>
              <a:t> sınıfı tamamen yada kısmen </a:t>
            </a:r>
            <a:r>
              <a:rPr lang="tr-TR" dirty="0" err="1"/>
              <a:t>implemente</a:t>
            </a:r>
            <a:r>
              <a:rPr lang="tr-TR" dirty="0"/>
              <a:t> edebilir</a:t>
            </a:r>
          </a:p>
          <a:p>
            <a:r>
              <a:rPr lang="tr-TR" dirty="0" err="1"/>
              <a:t>Method</a:t>
            </a:r>
            <a:r>
              <a:rPr lang="tr-TR" dirty="0"/>
              <a:t> imzaları yada </a:t>
            </a:r>
            <a:r>
              <a:rPr lang="tr-TR" dirty="0" err="1"/>
              <a:t>implementasyonları</a:t>
            </a:r>
            <a:r>
              <a:rPr lang="tr-TR" dirty="0"/>
              <a:t> içerebilir.</a:t>
            </a:r>
          </a:p>
          <a:p>
            <a:endParaRPr lang="en-GB" dirty="0"/>
          </a:p>
        </p:txBody>
      </p:sp>
      <p:sp>
        <p:nvSpPr>
          <p:cNvPr id="8" name="İçerik Yer Tutucusu 7"/>
          <p:cNvSpPr>
            <a:spLocks noGrp="1"/>
          </p:cNvSpPr>
          <p:nvPr>
            <p:ph sz="half" idx="2"/>
          </p:nvPr>
        </p:nvSpPr>
        <p:spPr/>
        <p:txBody>
          <a:bodyPr>
            <a:normAutofit fontScale="62500" lnSpcReduction="20000"/>
          </a:bodyPr>
          <a:lstStyle/>
          <a:p>
            <a:pPr marL="0" indent="0">
              <a:buNone/>
            </a:pPr>
            <a:r>
              <a:rPr lang="tr-TR" b="1" dirty="0"/>
              <a:t>INTERFACE</a:t>
            </a:r>
          </a:p>
          <a:p>
            <a:r>
              <a:rPr lang="tr-TR" dirty="0" err="1"/>
              <a:t>Constructor</a:t>
            </a:r>
            <a:r>
              <a:rPr lang="tr-TR" dirty="0"/>
              <a:t> içeremez</a:t>
            </a:r>
          </a:p>
          <a:p>
            <a:r>
              <a:rPr lang="tr-TR" dirty="0" err="1"/>
              <a:t>Static</a:t>
            </a:r>
            <a:r>
              <a:rPr lang="tr-TR" dirty="0"/>
              <a:t> üyeler içeremez</a:t>
            </a:r>
          </a:p>
          <a:p>
            <a:r>
              <a:rPr lang="tr-TR" dirty="0"/>
              <a:t>Farklı tiplerde Access </a:t>
            </a:r>
            <a:r>
              <a:rPr lang="tr-TR" dirty="0" err="1"/>
              <a:t>Modifier</a:t>
            </a:r>
            <a:r>
              <a:rPr lang="tr-TR" dirty="0"/>
              <a:t> içeremez. </a:t>
            </a:r>
            <a:r>
              <a:rPr lang="tr-TR" dirty="0" err="1"/>
              <a:t>Interface</a:t>
            </a:r>
            <a:r>
              <a:rPr lang="tr-TR" dirty="0"/>
              <a:t> te tanımlanan her </a:t>
            </a:r>
            <a:r>
              <a:rPr lang="tr-TR" dirty="0" err="1"/>
              <a:t>method</a:t>
            </a:r>
            <a:r>
              <a:rPr lang="tr-TR" dirty="0"/>
              <a:t> </a:t>
            </a:r>
            <a:r>
              <a:rPr lang="tr-TR" dirty="0" err="1"/>
              <a:t>default</a:t>
            </a:r>
            <a:r>
              <a:rPr lang="tr-TR" dirty="0"/>
              <a:t> olarak </a:t>
            </a:r>
            <a:r>
              <a:rPr lang="tr-TR" dirty="0" err="1"/>
              <a:t>public</a:t>
            </a:r>
            <a:r>
              <a:rPr lang="tr-TR" dirty="0"/>
              <a:t> kabul edilir.</a:t>
            </a:r>
          </a:p>
          <a:p>
            <a:r>
              <a:rPr lang="tr-TR" dirty="0"/>
              <a:t>Sınıfın yapabileceği kabiliyetleri belirtmek için kullanılır</a:t>
            </a:r>
          </a:p>
          <a:p>
            <a:r>
              <a:rPr lang="tr-TR" dirty="0"/>
              <a:t>Bir sınıf birden fazla </a:t>
            </a:r>
            <a:r>
              <a:rPr lang="tr-TR" dirty="0" err="1"/>
              <a:t>interface’i</a:t>
            </a:r>
            <a:r>
              <a:rPr lang="tr-TR" dirty="0"/>
              <a:t> </a:t>
            </a:r>
            <a:r>
              <a:rPr lang="tr-TR" dirty="0" err="1"/>
              <a:t>inherit</a:t>
            </a:r>
            <a:r>
              <a:rPr lang="tr-TR" dirty="0"/>
              <a:t> edebilir.</a:t>
            </a:r>
          </a:p>
          <a:p>
            <a:r>
              <a:rPr lang="tr-TR" dirty="0"/>
              <a:t>Eğer birçok sınıf yalnızca ortak </a:t>
            </a:r>
            <a:r>
              <a:rPr lang="tr-TR" dirty="0" err="1"/>
              <a:t>methodları</a:t>
            </a:r>
            <a:r>
              <a:rPr lang="tr-TR" dirty="0"/>
              <a:t> kullanıyorsa </a:t>
            </a:r>
            <a:r>
              <a:rPr lang="tr-TR" dirty="0" err="1"/>
              <a:t>interface’ten</a:t>
            </a:r>
            <a:r>
              <a:rPr lang="tr-TR" dirty="0"/>
              <a:t> türetilmeleri doğru olacaktır.</a:t>
            </a:r>
          </a:p>
          <a:p>
            <a:r>
              <a:rPr lang="tr-TR" dirty="0" err="1"/>
              <a:t>İnterface</a:t>
            </a:r>
            <a:r>
              <a:rPr lang="tr-TR" dirty="0"/>
              <a:t> yalnızca </a:t>
            </a:r>
            <a:r>
              <a:rPr lang="tr-TR" dirty="0" err="1"/>
              <a:t>method</a:t>
            </a:r>
            <a:r>
              <a:rPr lang="tr-TR" dirty="0"/>
              <a:t> imzalarını içerebilir</a:t>
            </a:r>
          </a:p>
          <a:p>
            <a:r>
              <a:rPr lang="tr-TR" dirty="0"/>
              <a:t>Türetilen sınıflar </a:t>
            </a:r>
            <a:r>
              <a:rPr lang="tr-TR" dirty="0" err="1"/>
              <a:t>interface’i</a:t>
            </a:r>
            <a:r>
              <a:rPr lang="tr-TR" dirty="0"/>
              <a:t> tamamen </a:t>
            </a:r>
            <a:r>
              <a:rPr lang="tr-TR" dirty="0" err="1"/>
              <a:t>implemente</a:t>
            </a:r>
            <a:r>
              <a:rPr lang="tr-TR" dirty="0"/>
              <a:t> etmek zorundadır</a:t>
            </a:r>
          </a:p>
          <a:p>
            <a:r>
              <a:rPr lang="tr-TR" dirty="0"/>
              <a:t>Yalnızca </a:t>
            </a:r>
            <a:r>
              <a:rPr lang="tr-TR" dirty="0" err="1"/>
              <a:t>method</a:t>
            </a:r>
            <a:r>
              <a:rPr lang="tr-TR" dirty="0"/>
              <a:t> imzalarını içerebilir.</a:t>
            </a:r>
          </a:p>
        </p:txBody>
      </p:sp>
      <p:sp>
        <p:nvSpPr>
          <p:cNvPr id="5" name="Slayt Numarası Yer Tutucusu 4"/>
          <p:cNvSpPr>
            <a:spLocks noGrp="1"/>
          </p:cNvSpPr>
          <p:nvPr>
            <p:ph type="sldNum" sz="quarter" idx="12"/>
          </p:nvPr>
        </p:nvSpPr>
        <p:spPr/>
        <p:txBody>
          <a:bodyPr/>
          <a:lstStyle/>
          <a:p>
            <a:fld id="{BD87420C-1E70-483F-8A05-9C7600E4E905}" type="slidenum">
              <a:rPr lang="tr-TR" smtClean="0"/>
              <a:t>91</a:t>
            </a:fld>
            <a:endParaRPr lang="tr-TR"/>
          </a:p>
        </p:txBody>
      </p:sp>
    </p:spTree>
    <p:extLst>
      <p:ext uri="{BB962C8B-B14F-4D97-AF65-F5344CB8AC3E}">
        <p14:creationId xmlns:p14="http://schemas.microsoft.com/office/powerpoint/2010/main" val="16790418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err="1"/>
              <a:t>Boxing</a:t>
            </a:r>
            <a:r>
              <a:rPr lang="tr-TR" dirty="0"/>
              <a:t>, </a:t>
            </a:r>
            <a:r>
              <a:rPr lang="tr-TR" dirty="0" err="1"/>
              <a:t>Unboxing</a:t>
            </a:r>
            <a:endParaRPr lang="en-GB" dirty="0"/>
          </a:p>
        </p:txBody>
      </p:sp>
      <p:sp>
        <p:nvSpPr>
          <p:cNvPr id="8" name="İçerik Yer Tutucusu 7"/>
          <p:cNvSpPr>
            <a:spLocks noGrp="1"/>
          </p:cNvSpPr>
          <p:nvPr>
            <p:ph idx="1"/>
          </p:nvPr>
        </p:nvSpPr>
        <p:spPr/>
        <p:txBody>
          <a:bodyPr>
            <a:normAutofit fontScale="85000" lnSpcReduction="20000"/>
          </a:bodyPr>
          <a:lstStyle/>
          <a:p>
            <a:r>
              <a:rPr lang="en-GB" dirty="0" err="1"/>
              <a:t>.Net</a:t>
            </a:r>
            <a:r>
              <a:rPr lang="en-GB" dirty="0"/>
              <a:t> </a:t>
            </a:r>
            <a:r>
              <a:rPr lang="en-GB" dirty="0" err="1"/>
              <a:t>Platformunda</a:t>
            </a:r>
            <a:r>
              <a:rPr lang="en-GB" dirty="0"/>
              <a:t> </a:t>
            </a:r>
            <a:r>
              <a:rPr lang="en-GB" dirty="0" err="1"/>
              <a:t>kullanmış</a:t>
            </a:r>
            <a:r>
              <a:rPr lang="en-GB" dirty="0"/>
              <a:t> </a:t>
            </a:r>
            <a:r>
              <a:rPr lang="en-GB" dirty="0" err="1"/>
              <a:t>olduğumuz</a:t>
            </a:r>
            <a:r>
              <a:rPr lang="en-GB" dirty="0"/>
              <a:t> </a:t>
            </a:r>
            <a:r>
              <a:rPr lang="en-GB" dirty="0" err="1"/>
              <a:t>veri</a:t>
            </a:r>
            <a:r>
              <a:rPr lang="en-GB" dirty="0"/>
              <a:t> </a:t>
            </a:r>
            <a:r>
              <a:rPr lang="en-GB" dirty="0" err="1"/>
              <a:t>tipleri</a:t>
            </a:r>
            <a:r>
              <a:rPr lang="en-GB" dirty="0"/>
              <a:t>, </a:t>
            </a:r>
            <a:r>
              <a:rPr lang="en-GB" u="sng" dirty="0" err="1"/>
              <a:t>Değer</a:t>
            </a:r>
            <a:r>
              <a:rPr lang="en-GB" u="sng" dirty="0"/>
              <a:t> </a:t>
            </a:r>
            <a:r>
              <a:rPr lang="en-GB" u="sng" dirty="0" err="1"/>
              <a:t>tipleri</a:t>
            </a:r>
            <a:r>
              <a:rPr lang="en-GB" dirty="0"/>
              <a:t> </a:t>
            </a:r>
            <a:r>
              <a:rPr lang="en-GB" dirty="0" err="1"/>
              <a:t>ve</a:t>
            </a:r>
            <a:r>
              <a:rPr lang="en-GB" dirty="0"/>
              <a:t> </a:t>
            </a:r>
            <a:r>
              <a:rPr lang="en-GB" u="sng" dirty="0" err="1"/>
              <a:t>Referans</a:t>
            </a:r>
            <a:r>
              <a:rPr lang="en-GB" u="sng" dirty="0"/>
              <a:t> </a:t>
            </a:r>
            <a:r>
              <a:rPr lang="en-GB" u="sng" dirty="0" err="1"/>
              <a:t>tipleri</a:t>
            </a:r>
            <a:r>
              <a:rPr lang="en-GB" dirty="0"/>
              <a:t> </a:t>
            </a:r>
            <a:r>
              <a:rPr lang="en-GB" dirty="0" err="1"/>
              <a:t>olarak</a:t>
            </a:r>
            <a:r>
              <a:rPr lang="en-GB" dirty="0"/>
              <a:t> </a:t>
            </a:r>
            <a:r>
              <a:rPr lang="en-GB" dirty="0" err="1"/>
              <a:t>ikiye</a:t>
            </a:r>
            <a:r>
              <a:rPr lang="en-GB" dirty="0"/>
              <a:t> </a:t>
            </a:r>
            <a:r>
              <a:rPr lang="en-GB" dirty="0" err="1"/>
              <a:t>ayrılmaktadır</a:t>
            </a:r>
            <a:r>
              <a:rPr lang="en-GB" dirty="0"/>
              <a:t>. </a:t>
            </a:r>
            <a:r>
              <a:rPr lang="en-GB" dirty="0" err="1"/>
              <a:t>Değer</a:t>
            </a:r>
            <a:r>
              <a:rPr lang="en-GB" dirty="0"/>
              <a:t> </a:t>
            </a:r>
            <a:r>
              <a:rPr lang="en-GB" dirty="0" err="1"/>
              <a:t>Tipleri</a:t>
            </a:r>
            <a:r>
              <a:rPr lang="en-GB" dirty="0"/>
              <a:t> </a:t>
            </a:r>
            <a:r>
              <a:rPr lang="en-GB" u="sng" dirty="0"/>
              <a:t>stack</a:t>
            </a:r>
            <a:r>
              <a:rPr lang="en-GB" dirty="0"/>
              <a:t> </a:t>
            </a:r>
            <a:r>
              <a:rPr lang="en-GB" dirty="0" err="1"/>
              <a:t>bölgesinde</a:t>
            </a:r>
            <a:r>
              <a:rPr lang="en-GB" dirty="0"/>
              <a:t> </a:t>
            </a:r>
            <a:r>
              <a:rPr lang="en-GB" dirty="0" err="1"/>
              <a:t>tutulurken</a:t>
            </a:r>
            <a:r>
              <a:rPr lang="en-GB" dirty="0"/>
              <a:t>, </a:t>
            </a:r>
            <a:r>
              <a:rPr lang="en-GB" dirty="0" err="1"/>
              <a:t>Referans</a:t>
            </a:r>
            <a:r>
              <a:rPr lang="en-GB" dirty="0"/>
              <a:t> </a:t>
            </a:r>
            <a:r>
              <a:rPr lang="en-GB" dirty="0" err="1"/>
              <a:t>Tipleri</a:t>
            </a:r>
            <a:r>
              <a:rPr lang="en-GB" dirty="0"/>
              <a:t> </a:t>
            </a:r>
            <a:r>
              <a:rPr lang="en-GB" u="sng" dirty="0"/>
              <a:t>heap</a:t>
            </a:r>
            <a:r>
              <a:rPr lang="en-GB" dirty="0"/>
              <a:t> </a:t>
            </a:r>
            <a:r>
              <a:rPr lang="en-GB" dirty="0" err="1"/>
              <a:t>bölgesinde</a:t>
            </a:r>
            <a:r>
              <a:rPr lang="en-GB" dirty="0"/>
              <a:t> </a:t>
            </a:r>
            <a:r>
              <a:rPr lang="en-GB" dirty="0" err="1"/>
              <a:t>tutulmaktadır</a:t>
            </a:r>
            <a:r>
              <a:rPr lang="en-GB" dirty="0"/>
              <a:t>.</a:t>
            </a:r>
          </a:p>
          <a:p>
            <a:r>
              <a:rPr lang="en-GB" b="1" dirty="0" err="1"/>
              <a:t>Değer</a:t>
            </a:r>
            <a:r>
              <a:rPr lang="en-GB" b="1" dirty="0"/>
              <a:t> </a:t>
            </a:r>
            <a:r>
              <a:rPr lang="en-GB" b="1" dirty="0" err="1"/>
              <a:t>Tipleri</a:t>
            </a:r>
            <a:r>
              <a:rPr lang="en-GB" b="1" dirty="0"/>
              <a:t>:</a:t>
            </a:r>
            <a:r>
              <a:rPr lang="en-GB" dirty="0"/>
              <a:t> “</a:t>
            </a:r>
            <a:r>
              <a:rPr lang="en-GB" dirty="0" err="1"/>
              <a:t>int</a:t>
            </a:r>
            <a:r>
              <a:rPr lang="en-GB" dirty="0"/>
              <a:t>”, “long”, “float”, “double”, “decimal”, “char”, “bool”, “byte”, “short”, “</a:t>
            </a:r>
            <a:r>
              <a:rPr lang="en-GB" dirty="0" err="1"/>
              <a:t>struct</a:t>
            </a:r>
            <a:r>
              <a:rPr lang="en-GB" dirty="0"/>
              <a:t>”, “</a:t>
            </a:r>
            <a:r>
              <a:rPr lang="en-GB" dirty="0" err="1"/>
              <a:t>enum</a:t>
            </a:r>
            <a:r>
              <a:rPr lang="en-GB" dirty="0"/>
              <a:t>”</a:t>
            </a:r>
          </a:p>
          <a:p>
            <a:r>
              <a:rPr lang="en-GB" b="1" dirty="0" err="1"/>
              <a:t>Referans</a:t>
            </a:r>
            <a:r>
              <a:rPr lang="en-GB" b="1" dirty="0"/>
              <a:t> </a:t>
            </a:r>
            <a:r>
              <a:rPr lang="en-GB" b="1" dirty="0" err="1"/>
              <a:t>Tipleri</a:t>
            </a:r>
            <a:r>
              <a:rPr lang="en-GB" b="1" dirty="0"/>
              <a:t>:</a:t>
            </a:r>
            <a:r>
              <a:rPr lang="en-GB" dirty="0"/>
              <a:t> “string”, “object”, “class”, “interface”, “array”, “delegate”, “pointer”</a:t>
            </a:r>
          </a:p>
          <a:p>
            <a:r>
              <a:rPr lang="en-GB" dirty="0" err="1"/>
              <a:t>Bir</a:t>
            </a:r>
            <a:r>
              <a:rPr lang="en-GB" dirty="0"/>
              <a:t> </a:t>
            </a:r>
            <a:r>
              <a:rPr lang="en-GB" dirty="0" err="1"/>
              <a:t>Değer</a:t>
            </a:r>
            <a:r>
              <a:rPr lang="en-GB" dirty="0"/>
              <a:t> </a:t>
            </a:r>
            <a:r>
              <a:rPr lang="en-GB" dirty="0" err="1"/>
              <a:t>Tipinin</a:t>
            </a:r>
            <a:r>
              <a:rPr lang="en-GB" dirty="0"/>
              <a:t>, </a:t>
            </a:r>
            <a:r>
              <a:rPr lang="en-GB" dirty="0" err="1"/>
              <a:t>Referans</a:t>
            </a:r>
            <a:r>
              <a:rPr lang="en-GB" dirty="0"/>
              <a:t> </a:t>
            </a:r>
            <a:r>
              <a:rPr lang="en-GB" dirty="0" err="1"/>
              <a:t>Tipine</a:t>
            </a:r>
            <a:r>
              <a:rPr lang="en-GB" dirty="0"/>
              <a:t> </a:t>
            </a:r>
            <a:r>
              <a:rPr lang="en-GB" dirty="0" err="1"/>
              <a:t>dönüştürülmesi</a:t>
            </a:r>
            <a:r>
              <a:rPr lang="en-GB" dirty="0"/>
              <a:t> </a:t>
            </a:r>
            <a:r>
              <a:rPr lang="en-GB" dirty="0" err="1"/>
              <a:t>işlemine</a:t>
            </a:r>
            <a:r>
              <a:rPr lang="en-GB" dirty="0"/>
              <a:t> </a:t>
            </a:r>
            <a:r>
              <a:rPr lang="en-GB" u="sng" dirty="0"/>
              <a:t>Boxing</a:t>
            </a:r>
            <a:r>
              <a:rPr lang="en-GB" dirty="0"/>
              <a:t>, </a:t>
            </a:r>
            <a:r>
              <a:rPr lang="en-GB" dirty="0" err="1"/>
              <a:t>tersi</a:t>
            </a:r>
            <a:r>
              <a:rPr lang="en-GB" dirty="0"/>
              <a:t> </a:t>
            </a:r>
            <a:r>
              <a:rPr lang="en-GB" dirty="0" err="1"/>
              <a:t>bir</a:t>
            </a:r>
            <a:r>
              <a:rPr lang="en-GB" dirty="0"/>
              <a:t> </a:t>
            </a:r>
            <a:r>
              <a:rPr lang="en-GB" dirty="0" err="1"/>
              <a:t>işlemede</a:t>
            </a:r>
            <a:r>
              <a:rPr lang="en-GB" dirty="0"/>
              <a:t> </a:t>
            </a:r>
            <a:r>
              <a:rPr lang="en-GB" u="sng" dirty="0"/>
              <a:t>Unboxing</a:t>
            </a:r>
            <a:r>
              <a:rPr lang="en-GB" dirty="0"/>
              <a:t> </a:t>
            </a:r>
            <a:r>
              <a:rPr lang="en-GB" dirty="0" err="1"/>
              <a:t>denmektedir</a:t>
            </a:r>
            <a:r>
              <a:rPr lang="en-GB" dirty="0"/>
              <a:t>. </a:t>
            </a:r>
            <a:r>
              <a:rPr lang="en-GB" dirty="0" err="1"/>
              <a:t>Koleksiyonlar</a:t>
            </a:r>
            <a:r>
              <a:rPr lang="en-GB" dirty="0"/>
              <a:t> </a:t>
            </a:r>
            <a:r>
              <a:rPr lang="en-GB" dirty="0" err="1"/>
              <a:t>verileri</a:t>
            </a:r>
            <a:r>
              <a:rPr lang="en-GB" dirty="0"/>
              <a:t> </a:t>
            </a:r>
            <a:r>
              <a:rPr lang="en-GB" u="sng" dirty="0"/>
              <a:t>object</a:t>
            </a:r>
            <a:r>
              <a:rPr lang="en-GB" dirty="0"/>
              <a:t> </a:t>
            </a:r>
            <a:r>
              <a:rPr lang="en-GB" dirty="0" err="1"/>
              <a:t>olarak</a:t>
            </a:r>
            <a:r>
              <a:rPr lang="en-GB" dirty="0"/>
              <a:t> </a:t>
            </a:r>
            <a:r>
              <a:rPr lang="en-GB" dirty="0" err="1"/>
              <a:t>tutmaktadır</a:t>
            </a:r>
            <a:r>
              <a:rPr lang="en-GB" dirty="0"/>
              <a:t>. Bu </a:t>
            </a:r>
            <a:r>
              <a:rPr lang="en-GB" dirty="0" err="1"/>
              <a:t>yüzden</a:t>
            </a:r>
            <a:r>
              <a:rPr lang="en-GB" dirty="0"/>
              <a:t> </a:t>
            </a:r>
            <a:r>
              <a:rPr lang="en-GB" dirty="0" err="1"/>
              <a:t>koleksiyonlara</a:t>
            </a:r>
            <a:r>
              <a:rPr lang="en-GB" dirty="0"/>
              <a:t> her </a:t>
            </a:r>
            <a:r>
              <a:rPr lang="en-GB" dirty="0" err="1"/>
              <a:t>değer</a:t>
            </a:r>
            <a:r>
              <a:rPr lang="en-GB" dirty="0"/>
              <a:t> </a:t>
            </a:r>
            <a:r>
              <a:rPr lang="en-GB" dirty="0" err="1"/>
              <a:t>tipli</a:t>
            </a:r>
            <a:r>
              <a:rPr lang="en-GB" dirty="0"/>
              <a:t> </a:t>
            </a:r>
            <a:r>
              <a:rPr lang="en-GB" dirty="0" err="1"/>
              <a:t>eleman</a:t>
            </a:r>
            <a:r>
              <a:rPr lang="en-GB" dirty="0"/>
              <a:t> </a:t>
            </a:r>
            <a:r>
              <a:rPr lang="en-GB" dirty="0" err="1"/>
              <a:t>eklediğimizde</a:t>
            </a:r>
            <a:r>
              <a:rPr lang="en-GB" dirty="0"/>
              <a:t> Boxing </a:t>
            </a:r>
            <a:r>
              <a:rPr lang="en-GB" dirty="0" err="1"/>
              <a:t>işlemi</a:t>
            </a:r>
            <a:r>
              <a:rPr lang="en-GB" dirty="0"/>
              <a:t> </a:t>
            </a:r>
            <a:r>
              <a:rPr lang="en-GB" dirty="0" err="1"/>
              <a:t>gerçekleşecektir</a:t>
            </a:r>
            <a:r>
              <a:rPr lang="en-GB" dirty="0"/>
              <a:t>. </a:t>
            </a:r>
            <a:r>
              <a:rPr lang="en-GB" dirty="0" err="1"/>
              <a:t>Yani</a:t>
            </a:r>
            <a:r>
              <a:rPr lang="en-GB" dirty="0"/>
              <a:t> </a:t>
            </a:r>
            <a:r>
              <a:rPr lang="en-GB" dirty="0" err="1"/>
              <a:t>verimiz</a:t>
            </a:r>
            <a:r>
              <a:rPr lang="en-GB" dirty="0"/>
              <a:t> </a:t>
            </a:r>
            <a:r>
              <a:rPr lang="en-GB" dirty="0" err="1"/>
              <a:t>object’e</a:t>
            </a:r>
            <a:r>
              <a:rPr lang="en-GB" dirty="0"/>
              <a:t> </a:t>
            </a:r>
            <a:r>
              <a:rPr lang="en-GB" dirty="0" err="1"/>
              <a:t>dönüştürülecektir</a:t>
            </a:r>
            <a:r>
              <a:rPr lang="en-GB" dirty="0"/>
              <a:t>. </a:t>
            </a:r>
            <a:r>
              <a:rPr lang="en-GB" dirty="0" err="1"/>
              <a:t>Koleksiyona</a:t>
            </a:r>
            <a:r>
              <a:rPr lang="en-GB" dirty="0"/>
              <a:t> </a:t>
            </a:r>
            <a:r>
              <a:rPr lang="en-GB" dirty="0" err="1"/>
              <a:t>eklenen</a:t>
            </a:r>
            <a:r>
              <a:rPr lang="en-GB" dirty="0"/>
              <a:t> </a:t>
            </a:r>
            <a:r>
              <a:rPr lang="en-GB" dirty="0" err="1"/>
              <a:t>verileri</a:t>
            </a:r>
            <a:r>
              <a:rPr lang="en-GB" dirty="0"/>
              <a:t> </a:t>
            </a:r>
            <a:r>
              <a:rPr lang="en-GB" dirty="0" err="1"/>
              <a:t>değer</a:t>
            </a:r>
            <a:r>
              <a:rPr lang="en-GB" dirty="0"/>
              <a:t> </a:t>
            </a:r>
            <a:r>
              <a:rPr lang="en-GB" dirty="0" err="1"/>
              <a:t>tipli</a:t>
            </a:r>
            <a:r>
              <a:rPr lang="en-GB" dirty="0"/>
              <a:t> </a:t>
            </a:r>
            <a:r>
              <a:rPr lang="en-GB" dirty="0" err="1"/>
              <a:t>bir</a:t>
            </a:r>
            <a:r>
              <a:rPr lang="en-GB" dirty="0"/>
              <a:t> </a:t>
            </a:r>
            <a:r>
              <a:rPr lang="en-GB" dirty="0" err="1"/>
              <a:t>değişene</a:t>
            </a:r>
            <a:r>
              <a:rPr lang="en-GB" dirty="0"/>
              <a:t> </a:t>
            </a:r>
            <a:r>
              <a:rPr lang="en-GB" dirty="0" err="1"/>
              <a:t>aktarmak</a:t>
            </a:r>
            <a:r>
              <a:rPr lang="en-GB" dirty="0"/>
              <a:t> </a:t>
            </a:r>
            <a:r>
              <a:rPr lang="en-GB" dirty="0" err="1"/>
              <a:t>istediğimizde</a:t>
            </a:r>
            <a:r>
              <a:rPr lang="en-GB" dirty="0"/>
              <a:t> de Unboxing </a:t>
            </a:r>
            <a:r>
              <a:rPr lang="en-GB" dirty="0" err="1"/>
              <a:t>işlemi</a:t>
            </a:r>
            <a:r>
              <a:rPr lang="en-GB" dirty="0"/>
              <a:t> </a:t>
            </a:r>
            <a:r>
              <a:rPr lang="en-GB" dirty="0" err="1"/>
              <a:t>gerçekleşecektir</a:t>
            </a:r>
            <a:r>
              <a:rPr lang="en-GB" dirty="0"/>
              <a:t>. </a:t>
            </a:r>
            <a:r>
              <a:rPr lang="en-GB" dirty="0" err="1"/>
              <a:t>Koleksiyonun</a:t>
            </a:r>
            <a:r>
              <a:rPr lang="en-GB" dirty="0"/>
              <a:t> </a:t>
            </a:r>
            <a:r>
              <a:rPr lang="en-GB" dirty="0" err="1"/>
              <a:t>eleman</a:t>
            </a:r>
            <a:r>
              <a:rPr lang="en-GB" dirty="0"/>
              <a:t> </a:t>
            </a:r>
            <a:r>
              <a:rPr lang="en-GB" dirty="0" err="1"/>
              <a:t>sayısındaki</a:t>
            </a:r>
            <a:r>
              <a:rPr lang="en-GB" dirty="0"/>
              <a:t> </a:t>
            </a:r>
            <a:r>
              <a:rPr lang="en-GB" dirty="0" err="1"/>
              <a:t>artışa</a:t>
            </a:r>
            <a:r>
              <a:rPr lang="en-GB" dirty="0"/>
              <a:t> </a:t>
            </a:r>
            <a:r>
              <a:rPr lang="en-GB" dirty="0" err="1"/>
              <a:t>bağlı</a:t>
            </a:r>
            <a:r>
              <a:rPr lang="en-GB" dirty="0"/>
              <a:t> </a:t>
            </a:r>
            <a:r>
              <a:rPr lang="en-GB" dirty="0" err="1"/>
              <a:t>olarak</a:t>
            </a:r>
            <a:r>
              <a:rPr lang="en-GB" dirty="0"/>
              <a:t> boxing </a:t>
            </a:r>
            <a:r>
              <a:rPr lang="en-GB" dirty="0" err="1"/>
              <a:t>ve</a:t>
            </a:r>
            <a:r>
              <a:rPr lang="en-GB" dirty="0"/>
              <a:t> unboxing </a:t>
            </a:r>
            <a:r>
              <a:rPr lang="en-GB" dirty="0" err="1"/>
              <a:t>işlemleri</a:t>
            </a:r>
            <a:r>
              <a:rPr lang="en-GB" dirty="0"/>
              <a:t> </a:t>
            </a:r>
            <a:r>
              <a:rPr lang="en-GB" dirty="0" err="1"/>
              <a:t>artacaktır</a:t>
            </a:r>
            <a:r>
              <a:rPr lang="en-GB" dirty="0"/>
              <a:t> </a:t>
            </a:r>
            <a:r>
              <a:rPr lang="en-GB" dirty="0" err="1"/>
              <a:t>ve</a:t>
            </a:r>
            <a:r>
              <a:rPr lang="en-GB" dirty="0"/>
              <a:t> </a:t>
            </a:r>
            <a:r>
              <a:rPr lang="en-GB" dirty="0" err="1"/>
              <a:t>buna</a:t>
            </a:r>
            <a:r>
              <a:rPr lang="en-GB" dirty="0"/>
              <a:t> </a:t>
            </a:r>
            <a:r>
              <a:rPr lang="en-GB" dirty="0" err="1"/>
              <a:t>bağlı</a:t>
            </a:r>
            <a:r>
              <a:rPr lang="en-GB" dirty="0"/>
              <a:t> </a:t>
            </a:r>
            <a:r>
              <a:rPr lang="en-GB" dirty="0" err="1"/>
              <a:t>olarak</a:t>
            </a:r>
            <a:r>
              <a:rPr lang="en-GB" dirty="0"/>
              <a:t> da </a:t>
            </a:r>
            <a:r>
              <a:rPr lang="en-GB" dirty="0" err="1"/>
              <a:t>uygulamamızın</a:t>
            </a:r>
            <a:r>
              <a:rPr lang="en-GB" dirty="0"/>
              <a:t> </a:t>
            </a:r>
            <a:r>
              <a:rPr lang="en-GB" dirty="0" err="1"/>
              <a:t>performansı</a:t>
            </a:r>
            <a:r>
              <a:rPr lang="en-GB" dirty="0"/>
              <a:t> </a:t>
            </a:r>
            <a:r>
              <a:rPr lang="en-GB" dirty="0" err="1"/>
              <a:t>düşecektir</a:t>
            </a:r>
            <a:r>
              <a:rPr lang="en-GB" dirty="0"/>
              <a:t>.</a:t>
            </a:r>
          </a:p>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92</a:t>
            </a:fld>
            <a:endParaRPr lang="tr-TR"/>
          </a:p>
        </p:txBody>
      </p:sp>
    </p:spTree>
    <p:extLst>
      <p:ext uri="{BB962C8B-B14F-4D97-AF65-F5344CB8AC3E}">
        <p14:creationId xmlns:p14="http://schemas.microsoft.com/office/powerpoint/2010/main" val="4484988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Enum</a:t>
            </a:r>
            <a:endParaRPr lang="en-GB" dirty="0"/>
          </a:p>
        </p:txBody>
      </p:sp>
      <p:sp>
        <p:nvSpPr>
          <p:cNvPr id="3" name="İçerik Yer Tutucusu 2"/>
          <p:cNvSpPr>
            <a:spLocks noGrp="1"/>
          </p:cNvSpPr>
          <p:nvPr>
            <p:ph idx="1"/>
          </p:nvPr>
        </p:nvSpPr>
        <p:spPr/>
        <p:txBody>
          <a:bodyPr/>
          <a:lstStyle/>
          <a:p>
            <a:pPr marL="0" indent="0">
              <a:buNone/>
            </a:pPr>
            <a:r>
              <a:rPr lang="en-GB" dirty="0" err="1"/>
              <a:t>Numaralandırmalar</a:t>
            </a:r>
            <a:r>
              <a:rPr lang="en-GB" dirty="0"/>
              <a:t> (enumerations) </a:t>
            </a:r>
            <a:r>
              <a:rPr lang="en-GB" dirty="0" err="1"/>
              <a:t>kod</a:t>
            </a:r>
            <a:r>
              <a:rPr lang="en-GB" dirty="0"/>
              <a:t> </a:t>
            </a:r>
            <a:r>
              <a:rPr lang="en-GB" dirty="0" err="1"/>
              <a:t>içerisinde</a:t>
            </a:r>
            <a:r>
              <a:rPr lang="en-GB" dirty="0"/>
              <a:t> </a:t>
            </a:r>
            <a:r>
              <a:rPr lang="en-GB" dirty="0" err="1"/>
              <a:t>sayısal</a:t>
            </a:r>
            <a:r>
              <a:rPr lang="en-GB" dirty="0"/>
              <a:t> </a:t>
            </a:r>
            <a:r>
              <a:rPr lang="en-GB" dirty="0" err="1"/>
              <a:t>karşılaştırma</a:t>
            </a:r>
            <a:r>
              <a:rPr lang="en-GB" dirty="0"/>
              <a:t> </a:t>
            </a:r>
            <a:r>
              <a:rPr lang="en-GB" dirty="0" err="1"/>
              <a:t>veya</a:t>
            </a:r>
            <a:r>
              <a:rPr lang="en-GB" dirty="0"/>
              <a:t> </a:t>
            </a:r>
            <a:r>
              <a:rPr lang="en-GB" dirty="0" err="1"/>
              <a:t>işlem</a:t>
            </a:r>
            <a:r>
              <a:rPr lang="en-GB" dirty="0"/>
              <a:t> </a:t>
            </a:r>
            <a:r>
              <a:rPr lang="en-GB" dirty="0" err="1"/>
              <a:t>gerektiren</a:t>
            </a:r>
            <a:r>
              <a:rPr lang="en-GB" dirty="0"/>
              <a:t> </a:t>
            </a:r>
            <a:r>
              <a:rPr lang="en-GB" dirty="0" err="1"/>
              <a:t>yerlerde</a:t>
            </a:r>
            <a:r>
              <a:rPr lang="en-GB" dirty="0"/>
              <a:t> </a:t>
            </a:r>
            <a:r>
              <a:rPr lang="en-GB" dirty="0" err="1"/>
              <a:t>yazılımcı</a:t>
            </a:r>
            <a:r>
              <a:rPr lang="en-GB" dirty="0"/>
              <a:t> </a:t>
            </a:r>
            <a:r>
              <a:rPr lang="en-GB" dirty="0" err="1"/>
              <a:t>için</a:t>
            </a:r>
            <a:r>
              <a:rPr lang="en-GB" dirty="0"/>
              <a:t> </a:t>
            </a:r>
            <a:r>
              <a:rPr lang="en-GB" dirty="0" err="1"/>
              <a:t>daha</a:t>
            </a:r>
            <a:r>
              <a:rPr lang="en-GB" dirty="0"/>
              <a:t> </a:t>
            </a:r>
            <a:r>
              <a:rPr lang="en-GB" dirty="0" err="1"/>
              <a:t>okunabilirlik</a:t>
            </a:r>
            <a:r>
              <a:rPr lang="en-GB" dirty="0"/>
              <a:t> </a:t>
            </a:r>
            <a:r>
              <a:rPr lang="en-GB" dirty="0" err="1"/>
              <a:t>sunan</a:t>
            </a:r>
            <a:r>
              <a:rPr lang="en-GB" dirty="0"/>
              <a:t>, </a:t>
            </a:r>
            <a:r>
              <a:rPr lang="en-GB" dirty="0" err="1"/>
              <a:t>kod</a:t>
            </a:r>
            <a:r>
              <a:rPr lang="en-GB" dirty="0"/>
              <a:t> </a:t>
            </a:r>
            <a:r>
              <a:rPr lang="en-GB" dirty="0" err="1"/>
              <a:t>karmaşasını</a:t>
            </a:r>
            <a:r>
              <a:rPr lang="en-GB" dirty="0"/>
              <a:t> </a:t>
            </a:r>
            <a:r>
              <a:rPr lang="en-GB" dirty="0" err="1"/>
              <a:t>azaltan</a:t>
            </a:r>
            <a:r>
              <a:rPr lang="en-GB" dirty="0"/>
              <a:t> </a:t>
            </a:r>
            <a:r>
              <a:rPr lang="en-GB" dirty="0" err="1"/>
              <a:t>yardımcı</a:t>
            </a:r>
            <a:r>
              <a:rPr lang="en-GB" dirty="0"/>
              <a:t> </a:t>
            </a:r>
            <a:r>
              <a:rPr lang="en-GB" dirty="0" err="1"/>
              <a:t>bir</a:t>
            </a:r>
            <a:r>
              <a:rPr lang="en-GB" dirty="0"/>
              <a:t> </a:t>
            </a:r>
            <a:r>
              <a:rPr lang="en-GB" dirty="0" err="1"/>
              <a:t>yapıdır</a:t>
            </a:r>
            <a:r>
              <a:rPr lang="en-GB" dirty="0"/>
              <a:t>.</a:t>
            </a:r>
          </a:p>
          <a:p>
            <a:pPr marL="0" indent="0">
              <a:buNone/>
            </a:pPr>
            <a:r>
              <a:rPr lang="en-GB" b="1" dirty="0" err="1"/>
              <a:t>Enum</a:t>
            </a:r>
            <a:r>
              <a:rPr lang="en-GB" b="1" dirty="0"/>
              <a:t> </a:t>
            </a:r>
            <a:r>
              <a:rPr lang="en-GB" b="1" dirty="0" err="1"/>
              <a:t>yapısı</a:t>
            </a:r>
            <a:endParaRPr lang="en-GB" b="1" dirty="0"/>
          </a:p>
          <a:p>
            <a:pPr marL="0" indent="0">
              <a:buNone/>
            </a:pPr>
            <a:r>
              <a:rPr lang="en-GB" dirty="0" err="1"/>
              <a:t>Enum’ın</a:t>
            </a:r>
            <a:r>
              <a:rPr lang="en-GB" dirty="0"/>
              <a:t> </a:t>
            </a:r>
            <a:r>
              <a:rPr lang="en-GB" dirty="0" err="1"/>
              <a:t>en</a:t>
            </a:r>
            <a:r>
              <a:rPr lang="en-GB" dirty="0"/>
              <a:t> </a:t>
            </a:r>
            <a:r>
              <a:rPr lang="en-GB" dirty="0" err="1"/>
              <a:t>temel</a:t>
            </a:r>
            <a:r>
              <a:rPr lang="en-GB" dirty="0"/>
              <a:t> </a:t>
            </a:r>
            <a:r>
              <a:rPr lang="en-GB" dirty="0" err="1"/>
              <a:t>yapısı</a:t>
            </a:r>
            <a:r>
              <a:rPr lang="en-GB" dirty="0"/>
              <a:t> </a:t>
            </a:r>
            <a:r>
              <a:rPr lang="en-GB" dirty="0" err="1"/>
              <a:t>aşağıdaki</a:t>
            </a:r>
            <a:r>
              <a:rPr lang="en-GB" dirty="0"/>
              <a:t> </a:t>
            </a:r>
            <a:r>
              <a:rPr lang="en-GB" dirty="0" err="1"/>
              <a:t>gibidir</a:t>
            </a:r>
            <a:r>
              <a:rPr lang="en-GB" dirty="0"/>
              <a:t>.</a:t>
            </a:r>
          </a:p>
          <a:p>
            <a:pPr marL="0" indent="0">
              <a:buNone/>
            </a:pPr>
            <a:r>
              <a:rPr lang="en-GB" dirty="0" err="1"/>
              <a:t>enum</a:t>
            </a:r>
            <a:r>
              <a:rPr lang="en-GB" dirty="0"/>
              <a:t> </a:t>
            </a:r>
            <a:r>
              <a:rPr lang="en-GB" dirty="0" err="1"/>
              <a:t>enum_ismi</a:t>
            </a:r>
            <a:r>
              <a:rPr lang="en-GB" dirty="0"/>
              <a:t> { deger1,deger2,deger3}; </a:t>
            </a:r>
            <a:endParaRPr lang="tr-TR" dirty="0"/>
          </a:p>
          <a:p>
            <a:pPr marL="0" indent="0">
              <a:buNone/>
            </a:pPr>
            <a:r>
              <a:rPr lang="tr-TR" b="1" dirty="0"/>
              <a:t>Farklı Türde </a:t>
            </a:r>
            <a:r>
              <a:rPr lang="tr-TR" b="1" dirty="0" err="1"/>
              <a:t>enum</a:t>
            </a:r>
            <a:r>
              <a:rPr lang="tr-TR" b="1" dirty="0"/>
              <a:t> yapısı</a:t>
            </a:r>
          </a:p>
          <a:p>
            <a:pPr marL="0" indent="0">
              <a:buNone/>
            </a:pPr>
            <a:r>
              <a:rPr lang="en-GB" dirty="0" err="1"/>
              <a:t>enum</a:t>
            </a:r>
            <a:r>
              <a:rPr lang="en-GB" dirty="0"/>
              <a:t> </a:t>
            </a:r>
            <a:r>
              <a:rPr lang="en-GB" dirty="0" err="1"/>
              <a:t>Sonuç</a:t>
            </a:r>
            <a:r>
              <a:rPr lang="en-GB" dirty="0"/>
              <a:t> : byte { </a:t>
            </a:r>
            <a:r>
              <a:rPr lang="en-GB" dirty="0" err="1"/>
              <a:t>Kaldi,Gecti</a:t>
            </a:r>
            <a:r>
              <a:rPr lang="en-GB" dirty="0"/>
              <a:t> };</a:t>
            </a:r>
          </a:p>
        </p:txBody>
      </p:sp>
      <p:sp>
        <p:nvSpPr>
          <p:cNvPr id="5" name="Slayt Numarası Yer Tutucusu 4"/>
          <p:cNvSpPr>
            <a:spLocks noGrp="1"/>
          </p:cNvSpPr>
          <p:nvPr>
            <p:ph type="sldNum" sz="quarter" idx="12"/>
          </p:nvPr>
        </p:nvSpPr>
        <p:spPr/>
        <p:txBody>
          <a:bodyPr/>
          <a:lstStyle/>
          <a:p>
            <a:fld id="{BD87420C-1E70-483F-8A05-9C7600E4E905}" type="slidenum">
              <a:rPr lang="tr-TR" smtClean="0"/>
              <a:t>93</a:t>
            </a:fld>
            <a:endParaRPr lang="tr-TR"/>
          </a:p>
        </p:txBody>
      </p:sp>
    </p:spTree>
    <p:extLst>
      <p:ext uri="{BB962C8B-B14F-4D97-AF65-F5344CB8AC3E}">
        <p14:creationId xmlns:p14="http://schemas.microsoft.com/office/powerpoint/2010/main" val="2964632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Enum</a:t>
            </a:r>
            <a:endParaRPr lang="en-GB" dirty="0"/>
          </a:p>
        </p:txBody>
      </p:sp>
      <p:sp>
        <p:nvSpPr>
          <p:cNvPr id="3" name="İçerik Yer Tutucusu 2"/>
          <p:cNvSpPr>
            <a:spLocks noGrp="1"/>
          </p:cNvSpPr>
          <p:nvPr>
            <p:ph idx="1"/>
          </p:nvPr>
        </p:nvSpPr>
        <p:spPr/>
        <p:txBody>
          <a:bodyPr/>
          <a:lstStyle/>
          <a:p>
            <a:r>
              <a:rPr lang="en-GB" dirty="0" err="1"/>
              <a:t>Enum</a:t>
            </a:r>
            <a:r>
              <a:rPr lang="en-GB" dirty="0"/>
              <a:t> </a:t>
            </a:r>
            <a:r>
              <a:rPr lang="en-GB" dirty="0" err="1"/>
              <a:t>içerisinde</a:t>
            </a:r>
            <a:r>
              <a:rPr lang="en-GB" dirty="0"/>
              <a:t> </a:t>
            </a:r>
            <a:r>
              <a:rPr lang="en-GB" dirty="0" err="1"/>
              <a:t>değer</a:t>
            </a:r>
            <a:r>
              <a:rPr lang="en-GB" dirty="0"/>
              <a:t> </a:t>
            </a:r>
            <a:r>
              <a:rPr lang="en-GB" dirty="0" err="1"/>
              <a:t>vermezsek</a:t>
            </a:r>
            <a:r>
              <a:rPr lang="en-GB" dirty="0"/>
              <a:t>, </a:t>
            </a:r>
            <a:r>
              <a:rPr lang="en-GB" dirty="0" err="1"/>
              <a:t>değerler</a:t>
            </a:r>
            <a:r>
              <a:rPr lang="en-GB" dirty="0"/>
              <a:t> 0’dan </a:t>
            </a:r>
            <a:r>
              <a:rPr lang="en-GB" dirty="0" err="1"/>
              <a:t>başlar</a:t>
            </a:r>
            <a:r>
              <a:rPr lang="en-GB" dirty="0"/>
              <a:t> </a:t>
            </a:r>
            <a:r>
              <a:rPr lang="en-GB" dirty="0" err="1"/>
              <a:t>ve</a:t>
            </a:r>
            <a:r>
              <a:rPr lang="en-GB" dirty="0"/>
              <a:t> </a:t>
            </a:r>
            <a:r>
              <a:rPr lang="en-GB" dirty="0" err="1"/>
              <a:t>birer</a:t>
            </a:r>
            <a:r>
              <a:rPr lang="en-GB" dirty="0"/>
              <a:t> </a:t>
            </a:r>
            <a:r>
              <a:rPr lang="en-GB" dirty="0" err="1"/>
              <a:t>birer</a:t>
            </a:r>
            <a:r>
              <a:rPr lang="en-GB" dirty="0"/>
              <a:t> </a:t>
            </a:r>
            <a:r>
              <a:rPr lang="en-GB" dirty="0" err="1"/>
              <a:t>artar</a:t>
            </a:r>
            <a:r>
              <a:rPr lang="en-GB" dirty="0"/>
              <a:t>.</a:t>
            </a:r>
          </a:p>
          <a:p>
            <a:r>
              <a:rPr lang="en-GB" dirty="0" err="1"/>
              <a:t>Enum’ların</a:t>
            </a:r>
            <a:r>
              <a:rPr lang="en-GB" dirty="0"/>
              <a:t> </a:t>
            </a:r>
            <a:r>
              <a:rPr lang="en-GB" dirty="0" err="1"/>
              <a:t>varsayılan</a:t>
            </a:r>
            <a:r>
              <a:rPr lang="en-GB" dirty="0"/>
              <a:t> </a:t>
            </a:r>
            <a:r>
              <a:rPr lang="en-GB" dirty="0" err="1"/>
              <a:t>değer</a:t>
            </a:r>
            <a:r>
              <a:rPr lang="en-GB" dirty="0"/>
              <a:t> “</a:t>
            </a:r>
            <a:r>
              <a:rPr lang="en-GB" dirty="0" err="1"/>
              <a:t>int”dir</a:t>
            </a:r>
            <a:r>
              <a:rPr lang="en-GB" dirty="0"/>
              <a:t>.</a:t>
            </a:r>
          </a:p>
          <a:p>
            <a:r>
              <a:rPr lang="en-GB" dirty="0" err="1"/>
              <a:t>Enumları</a:t>
            </a:r>
            <a:r>
              <a:rPr lang="en-GB" dirty="0"/>
              <a:t>; </a:t>
            </a:r>
            <a:r>
              <a:rPr lang="en-GB" dirty="0" err="1"/>
              <a:t>byte,sbyte</a:t>
            </a:r>
            <a:r>
              <a:rPr lang="en-GB" dirty="0"/>
              <a:t>, </a:t>
            </a:r>
            <a:r>
              <a:rPr lang="en-GB" dirty="0" err="1"/>
              <a:t>short,ushort</a:t>
            </a:r>
            <a:r>
              <a:rPr lang="en-GB" dirty="0"/>
              <a:t>, </a:t>
            </a:r>
            <a:r>
              <a:rPr lang="en-GB" dirty="0" err="1"/>
              <a:t>int</a:t>
            </a:r>
            <a:r>
              <a:rPr lang="en-GB" dirty="0"/>
              <a:t>, </a:t>
            </a:r>
            <a:r>
              <a:rPr lang="en-GB" dirty="0" err="1"/>
              <a:t>uint,long</a:t>
            </a:r>
            <a:r>
              <a:rPr lang="en-GB" dirty="0"/>
              <a:t>, </a:t>
            </a:r>
            <a:r>
              <a:rPr lang="en-GB" dirty="0" err="1"/>
              <a:t>ulong</a:t>
            </a:r>
            <a:r>
              <a:rPr lang="en-GB" dirty="0"/>
              <a:t> </a:t>
            </a:r>
            <a:r>
              <a:rPr lang="en-GB" dirty="0" err="1"/>
              <a:t>türlerin</a:t>
            </a:r>
            <a:r>
              <a:rPr lang="en-GB" dirty="0"/>
              <a:t> </a:t>
            </a:r>
            <a:r>
              <a:rPr lang="en-GB" dirty="0" err="1"/>
              <a:t>oluşturabiliriz</a:t>
            </a:r>
            <a:r>
              <a:rPr lang="en-GB" dirty="0"/>
              <a:t>.</a:t>
            </a:r>
          </a:p>
          <a:p>
            <a:r>
              <a:rPr lang="en-GB" dirty="0" err="1"/>
              <a:t>Enum</a:t>
            </a:r>
            <a:r>
              <a:rPr lang="en-GB" dirty="0"/>
              <a:t> </a:t>
            </a:r>
            <a:r>
              <a:rPr lang="en-GB" dirty="0" err="1"/>
              <a:t>içerisine</a:t>
            </a:r>
            <a:r>
              <a:rPr lang="en-GB" dirty="0"/>
              <a:t> </a:t>
            </a:r>
            <a:r>
              <a:rPr lang="en-GB" dirty="0" err="1"/>
              <a:t>verdiğimiz</a:t>
            </a:r>
            <a:r>
              <a:rPr lang="en-GB" dirty="0"/>
              <a:t> </a:t>
            </a:r>
            <a:r>
              <a:rPr lang="en-GB" dirty="0" err="1"/>
              <a:t>değerlerde</a:t>
            </a:r>
            <a:r>
              <a:rPr lang="en-GB" dirty="0"/>
              <a:t>, </a:t>
            </a:r>
            <a:r>
              <a:rPr lang="en-GB" dirty="0" err="1"/>
              <a:t>değişken</a:t>
            </a:r>
            <a:r>
              <a:rPr lang="en-GB" dirty="0"/>
              <a:t> </a:t>
            </a:r>
            <a:r>
              <a:rPr lang="en-GB" dirty="0" err="1"/>
              <a:t>isimlendirmede</a:t>
            </a:r>
            <a:r>
              <a:rPr lang="en-GB" dirty="0"/>
              <a:t> </a:t>
            </a:r>
            <a:r>
              <a:rPr lang="en-GB" dirty="0" err="1"/>
              <a:t>dikkat</a:t>
            </a:r>
            <a:r>
              <a:rPr lang="en-GB" dirty="0"/>
              <a:t> </a:t>
            </a:r>
            <a:r>
              <a:rPr lang="en-GB" dirty="0" err="1"/>
              <a:t>edilen</a:t>
            </a:r>
            <a:r>
              <a:rPr lang="en-GB" dirty="0"/>
              <a:t> </a:t>
            </a:r>
            <a:r>
              <a:rPr lang="en-GB" dirty="0" err="1"/>
              <a:t>kurallar</a:t>
            </a:r>
            <a:r>
              <a:rPr lang="en-GB" dirty="0"/>
              <a:t> </a:t>
            </a:r>
            <a:r>
              <a:rPr lang="en-GB" dirty="0" err="1"/>
              <a:t>geçerlidir</a:t>
            </a:r>
            <a:r>
              <a:rPr lang="en-GB" dirty="0"/>
              <a:t>. </a:t>
            </a:r>
            <a:r>
              <a:rPr lang="en-GB" dirty="0" err="1"/>
              <a:t>Örneğin</a:t>
            </a:r>
            <a:r>
              <a:rPr lang="en-GB" dirty="0"/>
              <a:t> </a:t>
            </a:r>
            <a:r>
              <a:rPr lang="en-GB" dirty="0" err="1"/>
              <a:t>sayı</a:t>
            </a:r>
            <a:r>
              <a:rPr lang="en-GB" dirty="0"/>
              <a:t> </a:t>
            </a:r>
            <a:r>
              <a:rPr lang="en-GB" dirty="0" err="1"/>
              <a:t>ile</a:t>
            </a:r>
            <a:r>
              <a:rPr lang="en-GB" dirty="0"/>
              <a:t> </a:t>
            </a:r>
            <a:r>
              <a:rPr lang="en-GB" dirty="0" err="1"/>
              <a:t>başlayan</a:t>
            </a:r>
            <a:r>
              <a:rPr lang="en-GB" dirty="0"/>
              <a:t> </a:t>
            </a:r>
            <a:r>
              <a:rPr lang="en-GB" dirty="0" err="1"/>
              <a:t>veya</a:t>
            </a:r>
            <a:r>
              <a:rPr lang="en-GB" dirty="0"/>
              <a:t> </a:t>
            </a:r>
            <a:r>
              <a:rPr lang="en-GB" dirty="0" err="1"/>
              <a:t>içerisinde</a:t>
            </a:r>
            <a:r>
              <a:rPr lang="en-GB" dirty="0"/>
              <a:t> </a:t>
            </a:r>
            <a:r>
              <a:rPr lang="en-GB" dirty="0" err="1"/>
              <a:t>boşluk</a:t>
            </a:r>
            <a:r>
              <a:rPr lang="en-GB" dirty="0"/>
              <a:t> </a:t>
            </a:r>
            <a:r>
              <a:rPr lang="en-GB" dirty="0" err="1"/>
              <a:t>bulunan</a:t>
            </a:r>
            <a:r>
              <a:rPr lang="en-GB" dirty="0"/>
              <a:t> </a:t>
            </a:r>
            <a:r>
              <a:rPr lang="en-GB" dirty="0" err="1"/>
              <a:t>isimlendirmeler</a:t>
            </a:r>
            <a:r>
              <a:rPr lang="en-GB" dirty="0"/>
              <a:t> </a:t>
            </a:r>
            <a:r>
              <a:rPr lang="en-GB" dirty="0" err="1"/>
              <a:t>veremeyiz</a:t>
            </a:r>
            <a:r>
              <a:rPr lang="en-GB" dirty="0"/>
              <a:t>.</a:t>
            </a:r>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94</a:t>
            </a:fld>
            <a:endParaRPr lang="tr-TR"/>
          </a:p>
        </p:txBody>
      </p:sp>
    </p:spTree>
    <p:extLst>
      <p:ext uri="{BB962C8B-B14F-4D97-AF65-F5344CB8AC3E}">
        <p14:creationId xmlns:p14="http://schemas.microsoft.com/office/powerpoint/2010/main" val="7909102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Enum</a:t>
            </a:r>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95</a:t>
            </a:fld>
            <a:endParaRPr lang="tr-TR"/>
          </a:p>
        </p:txBody>
      </p:sp>
      <p:pic>
        <p:nvPicPr>
          <p:cNvPr id="6" name="Resim 5"/>
          <p:cNvPicPr>
            <a:picLocks noChangeAspect="1"/>
          </p:cNvPicPr>
          <p:nvPr/>
        </p:nvPicPr>
        <p:blipFill>
          <a:blip r:embed="rId2"/>
          <a:stretch>
            <a:fillRect/>
          </a:stretch>
        </p:blipFill>
        <p:spPr>
          <a:xfrm>
            <a:off x="1889760" y="1812897"/>
            <a:ext cx="8945880" cy="4421243"/>
          </a:xfrm>
          <a:prstGeom prst="rect">
            <a:avLst/>
          </a:prstGeom>
        </p:spPr>
      </p:pic>
    </p:spTree>
    <p:extLst>
      <p:ext uri="{BB962C8B-B14F-4D97-AF65-F5344CB8AC3E}">
        <p14:creationId xmlns:p14="http://schemas.microsoft.com/office/powerpoint/2010/main" val="21320161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Kolleksiyonlar</a:t>
            </a:r>
            <a:endParaRPr lang="en-GB" dirty="0"/>
          </a:p>
        </p:txBody>
      </p:sp>
      <p:sp>
        <p:nvSpPr>
          <p:cNvPr id="3" name="İçerik Yer Tutucusu 2"/>
          <p:cNvSpPr>
            <a:spLocks noGrp="1"/>
          </p:cNvSpPr>
          <p:nvPr>
            <p:ph sz="half" idx="1"/>
          </p:nvPr>
        </p:nvSpPr>
        <p:spPr/>
        <p:txBody>
          <a:bodyPr>
            <a:normAutofit fontScale="55000" lnSpcReduction="20000"/>
          </a:bodyPr>
          <a:lstStyle/>
          <a:p>
            <a:r>
              <a:rPr lang="en-GB" b="1" dirty="0" err="1"/>
              <a:t>Koleksiyonların</a:t>
            </a:r>
            <a:r>
              <a:rPr lang="en-GB" b="1" dirty="0"/>
              <a:t> </a:t>
            </a:r>
            <a:r>
              <a:rPr lang="en-GB" b="1" dirty="0" err="1"/>
              <a:t>Sağladığı</a:t>
            </a:r>
            <a:r>
              <a:rPr lang="en-GB" b="1" dirty="0"/>
              <a:t> </a:t>
            </a:r>
            <a:r>
              <a:rPr lang="en-GB" b="1" dirty="0" err="1"/>
              <a:t>Avantajlar</a:t>
            </a:r>
            <a:endParaRPr lang="en-GB" b="1" dirty="0"/>
          </a:p>
          <a:p>
            <a:r>
              <a:rPr lang="en-GB" dirty="0" err="1"/>
              <a:t>Bir</a:t>
            </a:r>
            <a:r>
              <a:rPr lang="en-GB" dirty="0"/>
              <a:t> </a:t>
            </a:r>
            <a:r>
              <a:rPr lang="en-GB" dirty="0" err="1"/>
              <a:t>dizi</a:t>
            </a:r>
            <a:r>
              <a:rPr lang="en-GB" dirty="0"/>
              <a:t> </a:t>
            </a:r>
            <a:r>
              <a:rPr lang="en-GB" dirty="0" err="1"/>
              <a:t>nasıl</a:t>
            </a:r>
            <a:r>
              <a:rPr lang="en-GB" dirty="0"/>
              <a:t> </a:t>
            </a:r>
            <a:r>
              <a:rPr lang="en-GB" dirty="0" err="1"/>
              <a:t>birden</a:t>
            </a:r>
            <a:r>
              <a:rPr lang="en-GB" dirty="0"/>
              <a:t> </a:t>
            </a:r>
            <a:r>
              <a:rPr lang="en-GB" dirty="0" err="1"/>
              <a:t>fazla</a:t>
            </a:r>
            <a:r>
              <a:rPr lang="en-GB" dirty="0"/>
              <a:t> </a:t>
            </a:r>
            <a:r>
              <a:rPr lang="en-GB" dirty="0" err="1"/>
              <a:t>elemanı</a:t>
            </a:r>
            <a:r>
              <a:rPr lang="en-GB" dirty="0"/>
              <a:t> </a:t>
            </a:r>
            <a:r>
              <a:rPr lang="en-GB" dirty="0" err="1"/>
              <a:t>temsil</a:t>
            </a:r>
            <a:r>
              <a:rPr lang="en-GB" dirty="0"/>
              <a:t> </a:t>
            </a:r>
            <a:r>
              <a:rPr lang="en-GB" dirty="0" err="1"/>
              <a:t>ediyorsa</a:t>
            </a:r>
            <a:r>
              <a:rPr lang="en-GB" dirty="0"/>
              <a:t>, </a:t>
            </a:r>
            <a:r>
              <a:rPr lang="en-GB" dirty="0" err="1"/>
              <a:t>bir</a:t>
            </a:r>
            <a:r>
              <a:rPr lang="en-GB" dirty="0"/>
              <a:t> </a:t>
            </a:r>
            <a:r>
              <a:rPr lang="en-GB" dirty="0" err="1"/>
              <a:t>koleksiyon</a:t>
            </a:r>
            <a:r>
              <a:rPr lang="en-GB" dirty="0"/>
              <a:t> </a:t>
            </a:r>
            <a:r>
              <a:rPr lang="en-GB" dirty="0" err="1"/>
              <a:t>nesnesi</a:t>
            </a:r>
            <a:r>
              <a:rPr lang="en-GB" dirty="0"/>
              <a:t> de </a:t>
            </a:r>
            <a:r>
              <a:rPr lang="en-GB" dirty="0" err="1"/>
              <a:t>aynı</a:t>
            </a:r>
            <a:r>
              <a:rPr lang="en-GB" dirty="0"/>
              <a:t> </a:t>
            </a:r>
            <a:r>
              <a:rPr lang="en-GB" dirty="0" err="1"/>
              <a:t>şekilde</a:t>
            </a:r>
            <a:r>
              <a:rPr lang="en-GB" dirty="0"/>
              <a:t> </a:t>
            </a:r>
            <a:r>
              <a:rPr lang="en-GB" dirty="0" err="1"/>
              <a:t>birden</a:t>
            </a:r>
            <a:r>
              <a:rPr lang="en-GB" dirty="0"/>
              <a:t> </a:t>
            </a:r>
            <a:r>
              <a:rPr lang="en-GB" dirty="0" err="1"/>
              <a:t>fazla</a:t>
            </a:r>
            <a:r>
              <a:rPr lang="en-GB" dirty="0"/>
              <a:t> </a:t>
            </a:r>
            <a:r>
              <a:rPr lang="en-GB" dirty="0" err="1"/>
              <a:t>nesneyi</a:t>
            </a:r>
            <a:r>
              <a:rPr lang="en-GB" dirty="0"/>
              <a:t> </a:t>
            </a:r>
            <a:r>
              <a:rPr lang="en-GB" dirty="0" err="1"/>
              <a:t>temsil</a:t>
            </a:r>
            <a:r>
              <a:rPr lang="en-GB" dirty="0"/>
              <a:t> </a:t>
            </a:r>
            <a:r>
              <a:rPr lang="en-GB" dirty="0" err="1"/>
              <a:t>etmektedir</a:t>
            </a:r>
            <a:r>
              <a:rPr lang="en-GB" dirty="0"/>
              <a:t>. </a:t>
            </a:r>
            <a:r>
              <a:rPr lang="en-GB" dirty="0" err="1"/>
              <a:t>Diziler</a:t>
            </a:r>
            <a:r>
              <a:rPr lang="en-GB" dirty="0"/>
              <a:t> </a:t>
            </a:r>
            <a:r>
              <a:rPr lang="en-GB" dirty="0" err="1"/>
              <a:t>ile</a:t>
            </a:r>
            <a:r>
              <a:rPr lang="en-GB" dirty="0"/>
              <a:t> </a:t>
            </a:r>
            <a:r>
              <a:rPr lang="en-GB" dirty="0" err="1"/>
              <a:t>koleksiyonlar</a:t>
            </a:r>
            <a:r>
              <a:rPr lang="en-GB" dirty="0"/>
              <a:t> </a:t>
            </a:r>
            <a:r>
              <a:rPr lang="en-GB" dirty="0" err="1"/>
              <a:t>arasındaki</a:t>
            </a:r>
            <a:r>
              <a:rPr lang="en-GB" dirty="0"/>
              <a:t> </a:t>
            </a:r>
            <a:r>
              <a:rPr lang="en-GB" dirty="0" err="1"/>
              <a:t>farklılıklardan</a:t>
            </a:r>
            <a:r>
              <a:rPr lang="en-GB" dirty="0"/>
              <a:t> </a:t>
            </a:r>
            <a:r>
              <a:rPr lang="en-GB" dirty="0" err="1"/>
              <a:t>bahsedecek</a:t>
            </a:r>
            <a:r>
              <a:rPr lang="en-GB" dirty="0"/>
              <a:t> </a:t>
            </a:r>
            <a:r>
              <a:rPr lang="en-GB" dirty="0" err="1"/>
              <a:t>olursak</a:t>
            </a:r>
            <a:r>
              <a:rPr lang="en-GB" dirty="0"/>
              <a:t>;</a:t>
            </a:r>
          </a:p>
          <a:p>
            <a:r>
              <a:rPr lang="en-GB" dirty="0" err="1"/>
              <a:t>Diziler</a:t>
            </a:r>
            <a:r>
              <a:rPr lang="en-GB" dirty="0"/>
              <a:t> </a:t>
            </a:r>
            <a:r>
              <a:rPr lang="en-GB" dirty="0" err="1"/>
              <a:t>sabit</a:t>
            </a:r>
            <a:r>
              <a:rPr lang="en-GB" dirty="0"/>
              <a:t> </a:t>
            </a:r>
            <a:r>
              <a:rPr lang="en-GB" dirty="0" err="1"/>
              <a:t>boyutludur</a:t>
            </a:r>
            <a:r>
              <a:rPr lang="en-GB" dirty="0"/>
              <a:t> </a:t>
            </a:r>
            <a:r>
              <a:rPr lang="en-GB" dirty="0" err="1"/>
              <a:t>ve</a:t>
            </a:r>
            <a:r>
              <a:rPr lang="en-GB" dirty="0"/>
              <a:t> </a:t>
            </a:r>
            <a:r>
              <a:rPr lang="en-GB" dirty="0" err="1"/>
              <a:t>eleman</a:t>
            </a:r>
            <a:r>
              <a:rPr lang="en-GB" dirty="0"/>
              <a:t> </a:t>
            </a:r>
            <a:r>
              <a:rPr lang="en-GB" dirty="0" err="1"/>
              <a:t>sayısının</a:t>
            </a:r>
            <a:r>
              <a:rPr lang="en-GB" dirty="0"/>
              <a:t> </a:t>
            </a:r>
            <a:r>
              <a:rPr lang="en-GB" dirty="0" err="1"/>
              <a:t>önceden</a:t>
            </a:r>
            <a:r>
              <a:rPr lang="en-GB" dirty="0"/>
              <a:t> </a:t>
            </a:r>
            <a:r>
              <a:rPr lang="en-GB" dirty="0" err="1"/>
              <a:t>belirtilmesi</a:t>
            </a:r>
            <a:r>
              <a:rPr lang="en-GB" dirty="0"/>
              <a:t> </a:t>
            </a:r>
            <a:r>
              <a:rPr lang="en-GB" dirty="0" err="1"/>
              <a:t>gerekir</a:t>
            </a:r>
            <a:r>
              <a:rPr lang="en-GB" dirty="0"/>
              <a:t>. </a:t>
            </a:r>
            <a:r>
              <a:rPr lang="en-GB" dirty="0" err="1"/>
              <a:t>Koleksiyonlar</a:t>
            </a:r>
            <a:r>
              <a:rPr lang="en-GB" dirty="0"/>
              <a:t> </a:t>
            </a:r>
            <a:r>
              <a:rPr lang="en-GB" dirty="0" err="1"/>
              <a:t>ise</a:t>
            </a:r>
            <a:r>
              <a:rPr lang="en-GB" dirty="0"/>
              <a:t> </a:t>
            </a:r>
            <a:r>
              <a:rPr lang="en-GB" dirty="0" err="1"/>
              <a:t>dinamik</a:t>
            </a:r>
            <a:r>
              <a:rPr lang="en-GB" dirty="0"/>
              <a:t> </a:t>
            </a:r>
            <a:r>
              <a:rPr lang="en-GB" dirty="0" err="1"/>
              <a:t>yapıdadır</a:t>
            </a:r>
            <a:r>
              <a:rPr lang="en-GB" dirty="0"/>
              <a:t> </a:t>
            </a:r>
            <a:r>
              <a:rPr lang="en-GB" dirty="0" err="1"/>
              <a:t>yani</a:t>
            </a:r>
            <a:r>
              <a:rPr lang="en-GB" dirty="0"/>
              <a:t> </a:t>
            </a:r>
            <a:r>
              <a:rPr lang="en-GB" dirty="0" err="1"/>
              <a:t>sabit</a:t>
            </a:r>
            <a:r>
              <a:rPr lang="en-GB" dirty="0"/>
              <a:t> </a:t>
            </a:r>
            <a:r>
              <a:rPr lang="en-GB" dirty="0" err="1"/>
              <a:t>boyutlu</a:t>
            </a:r>
            <a:r>
              <a:rPr lang="en-GB" dirty="0"/>
              <a:t> </a:t>
            </a:r>
            <a:r>
              <a:rPr lang="en-GB" dirty="0" err="1"/>
              <a:t>değildir</a:t>
            </a:r>
            <a:r>
              <a:rPr lang="en-GB" dirty="0"/>
              <a:t>. </a:t>
            </a:r>
            <a:r>
              <a:rPr lang="en-GB" dirty="0" err="1"/>
              <a:t>Eleman</a:t>
            </a:r>
            <a:r>
              <a:rPr lang="en-GB" dirty="0"/>
              <a:t> </a:t>
            </a:r>
            <a:r>
              <a:rPr lang="en-GB" dirty="0" err="1"/>
              <a:t>eklendikçe</a:t>
            </a:r>
            <a:r>
              <a:rPr lang="en-GB" dirty="0"/>
              <a:t> </a:t>
            </a:r>
            <a:r>
              <a:rPr lang="en-GB" dirty="0" err="1"/>
              <a:t>boyutu</a:t>
            </a:r>
            <a:r>
              <a:rPr lang="en-GB" dirty="0"/>
              <a:t> </a:t>
            </a:r>
            <a:r>
              <a:rPr lang="en-GB" dirty="0" err="1"/>
              <a:t>dinamik</a:t>
            </a:r>
            <a:r>
              <a:rPr lang="en-GB" dirty="0"/>
              <a:t> </a:t>
            </a:r>
            <a:r>
              <a:rPr lang="en-GB" dirty="0" err="1"/>
              <a:t>olarak</a:t>
            </a:r>
            <a:r>
              <a:rPr lang="en-GB" dirty="0"/>
              <a:t> </a:t>
            </a:r>
            <a:r>
              <a:rPr lang="en-GB" dirty="0" err="1"/>
              <a:t>artmaktadır</a:t>
            </a:r>
            <a:r>
              <a:rPr lang="en-GB" dirty="0"/>
              <a:t>.</a:t>
            </a:r>
          </a:p>
          <a:p>
            <a:r>
              <a:rPr lang="en-GB" dirty="0" err="1"/>
              <a:t>Diziler</a:t>
            </a:r>
            <a:r>
              <a:rPr lang="en-GB" dirty="0"/>
              <a:t> </a:t>
            </a:r>
            <a:r>
              <a:rPr lang="en-GB" dirty="0" err="1"/>
              <a:t>aynı</a:t>
            </a:r>
            <a:r>
              <a:rPr lang="en-GB" dirty="0"/>
              <a:t> </a:t>
            </a:r>
            <a:r>
              <a:rPr lang="en-GB" dirty="0" err="1"/>
              <a:t>veri</a:t>
            </a:r>
            <a:r>
              <a:rPr lang="en-GB" dirty="0"/>
              <a:t> </a:t>
            </a:r>
            <a:r>
              <a:rPr lang="en-GB" dirty="0" err="1"/>
              <a:t>tipindeki</a:t>
            </a:r>
            <a:r>
              <a:rPr lang="en-GB" dirty="0"/>
              <a:t> </a:t>
            </a:r>
            <a:r>
              <a:rPr lang="en-GB" dirty="0" err="1"/>
              <a:t>elemanları</a:t>
            </a:r>
            <a:r>
              <a:rPr lang="en-GB" dirty="0"/>
              <a:t> </a:t>
            </a:r>
            <a:r>
              <a:rPr lang="en-GB" dirty="0" err="1"/>
              <a:t>içermektedir</a:t>
            </a:r>
            <a:r>
              <a:rPr lang="en-GB" dirty="0"/>
              <a:t>. </a:t>
            </a:r>
            <a:r>
              <a:rPr lang="en-GB" dirty="0" err="1"/>
              <a:t>Koleksiyonlarda</a:t>
            </a:r>
            <a:r>
              <a:rPr lang="en-GB" dirty="0"/>
              <a:t> </a:t>
            </a:r>
            <a:r>
              <a:rPr lang="en-GB" dirty="0" err="1"/>
              <a:t>ise</a:t>
            </a:r>
            <a:r>
              <a:rPr lang="en-GB" dirty="0"/>
              <a:t> </a:t>
            </a:r>
            <a:r>
              <a:rPr lang="en-GB" dirty="0" err="1"/>
              <a:t>böyle</a:t>
            </a:r>
            <a:r>
              <a:rPr lang="en-GB" dirty="0"/>
              <a:t> </a:t>
            </a:r>
            <a:r>
              <a:rPr lang="en-GB" dirty="0" err="1"/>
              <a:t>bir</a:t>
            </a:r>
            <a:r>
              <a:rPr lang="en-GB" dirty="0"/>
              <a:t> </a:t>
            </a:r>
            <a:r>
              <a:rPr lang="en-GB" dirty="0" err="1"/>
              <a:t>kısıtlama</a:t>
            </a:r>
            <a:r>
              <a:rPr lang="en-GB" dirty="0"/>
              <a:t> </a:t>
            </a:r>
            <a:r>
              <a:rPr lang="en-GB" dirty="0" err="1"/>
              <a:t>bulunmamaktadır</a:t>
            </a:r>
            <a:r>
              <a:rPr lang="en-GB" dirty="0"/>
              <a:t>. </a:t>
            </a:r>
            <a:r>
              <a:rPr lang="en-GB" dirty="0" err="1"/>
              <a:t>Farklı</a:t>
            </a:r>
            <a:r>
              <a:rPr lang="en-GB" dirty="0"/>
              <a:t> </a:t>
            </a:r>
            <a:r>
              <a:rPr lang="en-GB" dirty="0" err="1"/>
              <a:t>veri</a:t>
            </a:r>
            <a:r>
              <a:rPr lang="en-GB" dirty="0"/>
              <a:t> </a:t>
            </a:r>
            <a:r>
              <a:rPr lang="en-GB" dirty="0" err="1"/>
              <a:t>tipindeki</a:t>
            </a:r>
            <a:r>
              <a:rPr lang="en-GB" dirty="0"/>
              <a:t> </a:t>
            </a:r>
            <a:r>
              <a:rPr lang="en-GB" dirty="0" err="1"/>
              <a:t>elemanları</a:t>
            </a:r>
            <a:r>
              <a:rPr lang="en-GB" dirty="0"/>
              <a:t> </a:t>
            </a:r>
            <a:r>
              <a:rPr lang="en-GB" dirty="0" err="1"/>
              <a:t>genel</a:t>
            </a:r>
            <a:r>
              <a:rPr lang="en-GB" dirty="0"/>
              <a:t> </a:t>
            </a:r>
            <a:r>
              <a:rPr lang="en-GB" dirty="0" err="1"/>
              <a:t>amaçlı</a:t>
            </a:r>
            <a:r>
              <a:rPr lang="en-GB" dirty="0"/>
              <a:t> </a:t>
            </a:r>
            <a:r>
              <a:rPr lang="en-GB" dirty="0" err="1"/>
              <a:t>koleksiyonlar</a:t>
            </a:r>
            <a:r>
              <a:rPr lang="en-GB" dirty="0"/>
              <a:t> </a:t>
            </a:r>
            <a:r>
              <a:rPr lang="en-GB" dirty="0" err="1"/>
              <a:t>üzerinde</a:t>
            </a:r>
            <a:r>
              <a:rPr lang="en-GB" dirty="0"/>
              <a:t> </a:t>
            </a:r>
            <a:r>
              <a:rPr lang="en-GB" dirty="0" err="1"/>
              <a:t>tutabiliriz</a:t>
            </a:r>
            <a:r>
              <a:rPr lang="en-GB" dirty="0"/>
              <a:t>.</a:t>
            </a:r>
          </a:p>
          <a:p>
            <a:endParaRPr lang="en-GB" dirty="0"/>
          </a:p>
        </p:txBody>
      </p:sp>
      <p:sp>
        <p:nvSpPr>
          <p:cNvPr id="4" name="İçerik Yer Tutucusu 3"/>
          <p:cNvSpPr>
            <a:spLocks noGrp="1"/>
          </p:cNvSpPr>
          <p:nvPr>
            <p:ph sz="half" idx="2"/>
          </p:nvPr>
        </p:nvSpPr>
        <p:spPr/>
        <p:txBody>
          <a:bodyPr>
            <a:normAutofit fontScale="55000" lnSpcReduction="20000"/>
          </a:bodyPr>
          <a:lstStyle/>
          <a:p>
            <a:r>
              <a:rPr lang="en-GB" dirty="0" err="1"/>
              <a:t>.Net</a:t>
            </a:r>
            <a:r>
              <a:rPr lang="en-GB" dirty="0"/>
              <a:t> </a:t>
            </a:r>
            <a:r>
              <a:rPr lang="en-GB" dirty="0" err="1"/>
              <a:t>Platformunda</a:t>
            </a:r>
            <a:r>
              <a:rPr lang="en-GB" dirty="0"/>
              <a:t> </a:t>
            </a:r>
            <a:r>
              <a:rPr lang="en-GB" dirty="0" err="1"/>
              <a:t>kullanmış</a:t>
            </a:r>
            <a:r>
              <a:rPr lang="en-GB" dirty="0"/>
              <a:t> </a:t>
            </a:r>
            <a:r>
              <a:rPr lang="en-GB" dirty="0" err="1"/>
              <a:t>olduğumuz</a:t>
            </a:r>
            <a:r>
              <a:rPr lang="en-GB" dirty="0"/>
              <a:t> </a:t>
            </a:r>
            <a:r>
              <a:rPr lang="en-GB" dirty="0" err="1"/>
              <a:t>veri</a:t>
            </a:r>
            <a:r>
              <a:rPr lang="en-GB" dirty="0"/>
              <a:t> </a:t>
            </a:r>
            <a:r>
              <a:rPr lang="en-GB" dirty="0" err="1"/>
              <a:t>tipleri</a:t>
            </a:r>
            <a:r>
              <a:rPr lang="en-GB" dirty="0"/>
              <a:t>, </a:t>
            </a:r>
            <a:r>
              <a:rPr lang="en-GB" u="sng" dirty="0" err="1"/>
              <a:t>Değer</a:t>
            </a:r>
            <a:r>
              <a:rPr lang="en-GB" u="sng" dirty="0"/>
              <a:t> </a:t>
            </a:r>
            <a:r>
              <a:rPr lang="en-GB" u="sng" dirty="0" err="1"/>
              <a:t>tipleri</a:t>
            </a:r>
            <a:r>
              <a:rPr lang="en-GB" dirty="0"/>
              <a:t> </a:t>
            </a:r>
            <a:r>
              <a:rPr lang="en-GB" dirty="0" err="1"/>
              <a:t>ve</a:t>
            </a:r>
            <a:r>
              <a:rPr lang="en-GB" dirty="0"/>
              <a:t> </a:t>
            </a:r>
            <a:r>
              <a:rPr lang="en-GB" u="sng" dirty="0" err="1"/>
              <a:t>Referans</a:t>
            </a:r>
            <a:r>
              <a:rPr lang="en-GB" u="sng" dirty="0"/>
              <a:t> </a:t>
            </a:r>
            <a:r>
              <a:rPr lang="en-GB" u="sng" dirty="0" err="1"/>
              <a:t>tipleri</a:t>
            </a:r>
            <a:r>
              <a:rPr lang="en-GB" dirty="0"/>
              <a:t> </a:t>
            </a:r>
            <a:r>
              <a:rPr lang="en-GB" dirty="0" err="1"/>
              <a:t>olarak</a:t>
            </a:r>
            <a:r>
              <a:rPr lang="en-GB" dirty="0"/>
              <a:t> </a:t>
            </a:r>
            <a:r>
              <a:rPr lang="en-GB" dirty="0" err="1"/>
              <a:t>ikiye</a:t>
            </a:r>
            <a:r>
              <a:rPr lang="en-GB" dirty="0"/>
              <a:t> </a:t>
            </a:r>
            <a:r>
              <a:rPr lang="en-GB" dirty="0" err="1"/>
              <a:t>ayrılmaktadır</a:t>
            </a:r>
            <a:r>
              <a:rPr lang="en-GB" dirty="0"/>
              <a:t>. </a:t>
            </a:r>
            <a:r>
              <a:rPr lang="en-GB" dirty="0" err="1"/>
              <a:t>Değer</a:t>
            </a:r>
            <a:r>
              <a:rPr lang="en-GB" dirty="0"/>
              <a:t> </a:t>
            </a:r>
            <a:r>
              <a:rPr lang="en-GB" dirty="0" err="1"/>
              <a:t>Tipleri</a:t>
            </a:r>
            <a:r>
              <a:rPr lang="en-GB" dirty="0"/>
              <a:t> </a:t>
            </a:r>
            <a:r>
              <a:rPr lang="en-GB" u="sng" dirty="0"/>
              <a:t>stack</a:t>
            </a:r>
            <a:r>
              <a:rPr lang="en-GB" dirty="0"/>
              <a:t> </a:t>
            </a:r>
            <a:r>
              <a:rPr lang="en-GB" dirty="0" err="1"/>
              <a:t>bölgesinde</a:t>
            </a:r>
            <a:r>
              <a:rPr lang="en-GB" dirty="0"/>
              <a:t> </a:t>
            </a:r>
            <a:r>
              <a:rPr lang="en-GB" dirty="0" err="1"/>
              <a:t>tutulurken</a:t>
            </a:r>
            <a:r>
              <a:rPr lang="en-GB" dirty="0"/>
              <a:t>, </a:t>
            </a:r>
            <a:r>
              <a:rPr lang="en-GB" dirty="0" err="1"/>
              <a:t>Referans</a:t>
            </a:r>
            <a:r>
              <a:rPr lang="en-GB" dirty="0"/>
              <a:t> </a:t>
            </a:r>
            <a:r>
              <a:rPr lang="en-GB" dirty="0" err="1"/>
              <a:t>Tipleri</a:t>
            </a:r>
            <a:r>
              <a:rPr lang="en-GB" dirty="0"/>
              <a:t> </a:t>
            </a:r>
            <a:r>
              <a:rPr lang="en-GB" u="sng" dirty="0"/>
              <a:t>heap</a:t>
            </a:r>
            <a:r>
              <a:rPr lang="en-GB" dirty="0"/>
              <a:t> </a:t>
            </a:r>
            <a:r>
              <a:rPr lang="en-GB" dirty="0" err="1"/>
              <a:t>bölgesinde</a:t>
            </a:r>
            <a:r>
              <a:rPr lang="en-GB" dirty="0"/>
              <a:t> </a:t>
            </a:r>
            <a:r>
              <a:rPr lang="en-GB" dirty="0" err="1"/>
              <a:t>tutulmaktadır</a:t>
            </a:r>
            <a:r>
              <a:rPr lang="en-GB" dirty="0"/>
              <a:t>.</a:t>
            </a:r>
          </a:p>
          <a:p>
            <a:r>
              <a:rPr lang="en-GB" b="1" dirty="0" err="1"/>
              <a:t>Değer</a:t>
            </a:r>
            <a:r>
              <a:rPr lang="en-GB" b="1" dirty="0"/>
              <a:t> </a:t>
            </a:r>
            <a:r>
              <a:rPr lang="en-GB" b="1" dirty="0" err="1"/>
              <a:t>Tipleri</a:t>
            </a:r>
            <a:r>
              <a:rPr lang="en-GB" b="1" dirty="0"/>
              <a:t>:</a:t>
            </a:r>
            <a:r>
              <a:rPr lang="en-GB" dirty="0"/>
              <a:t> “</a:t>
            </a:r>
            <a:r>
              <a:rPr lang="en-GB" dirty="0" err="1"/>
              <a:t>int</a:t>
            </a:r>
            <a:r>
              <a:rPr lang="en-GB" dirty="0"/>
              <a:t>”, “long”, “float”, “double”, “decimal”, “char”, “bool”, “byte”, “short”, “</a:t>
            </a:r>
            <a:r>
              <a:rPr lang="en-GB" dirty="0" err="1"/>
              <a:t>struct</a:t>
            </a:r>
            <a:r>
              <a:rPr lang="en-GB" dirty="0"/>
              <a:t>”, “</a:t>
            </a:r>
            <a:r>
              <a:rPr lang="en-GB" dirty="0" err="1"/>
              <a:t>enum</a:t>
            </a:r>
            <a:r>
              <a:rPr lang="en-GB" dirty="0"/>
              <a:t>”</a:t>
            </a:r>
          </a:p>
          <a:p>
            <a:r>
              <a:rPr lang="en-GB" b="1" dirty="0" err="1"/>
              <a:t>Referans</a:t>
            </a:r>
            <a:r>
              <a:rPr lang="en-GB" b="1" dirty="0"/>
              <a:t> </a:t>
            </a:r>
            <a:r>
              <a:rPr lang="en-GB" b="1" dirty="0" err="1"/>
              <a:t>Tipleri</a:t>
            </a:r>
            <a:r>
              <a:rPr lang="en-GB" b="1" dirty="0"/>
              <a:t>:</a:t>
            </a:r>
            <a:r>
              <a:rPr lang="en-GB" dirty="0"/>
              <a:t> “string”, “object”, “class”, “interface”, “array”, “delegate”, “pointer”</a:t>
            </a:r>
          </a:p>
          <a:p>
            <a:r>
              <a:rPr lang="en-GB" dirty="0" err="1"/>
              <a:t>Bir</a:t>
            </a:r>
            <a:r>
              <a:rPr lang="en-GB" dirty="0"/>
              <a:t> </a:t>
            </a:r>
            <a:r>
              <a:rPr lang="en-GB" dirty="0" err="1"/>
              <a:t>Değer</a:t>
            </a:r>
            <a:r>
              <a:rPr lang="en-GB" dirty="0"/>
              <a:t> </a:t>
            </a:r>
            <a:r>
              <a:rPr lang="en-GB" dirty="0" err="1"/>
              <a:t>Tipinin</a:t>
            </a:r>
            <a:r>
              <a:rPr lang="en-GB" dirty="0"/>
              <a:t>, </a:t>
            </a:r>
            <a:r>
              <a:rPr lang="en-GB" dirty="0" err="1"/>
              <a:t>Referans</a:t>
            </a:r>
            <a:r>
              <a:rPr lang="en-GB" dirty="0"/>
              <a:t> </a:t>
            </a:r>
            <a:r>
              <a:rPr lang="en-GB" dirty="0" err="1"/>
              <a:t>Tipine</a:t>
            </a:r>
            <a:r>
              <a:rPr lang="en-GB" dirty="0"/>
              <a:t> </a:t>
            </a:r>
            <a:r>
              <a:rPr lang="en-GB" dirty="0" err="1"/>
              <a:t>dönüştürülmesi</a:t>
            </a:r>
            <a:r>
              <a:rPr lang="en-GB" dirty="0"/>
              <a:t> </a:t>
            </a:r>
            <a:r>
              <a:rPr lang="en-GB" dirty="0" err="1"/>
              <a:t>işlemine</a:t>
            </a:r>
            <a:r>
              <a:rPr lang="en-GB" dirty="0"/>
              <a:t> </a:t>
            </a:r>
            <a:r>
              <a:rPr lang="en-GB" u="sng" dirty="0"/>
              <a:t>Boxing</a:t>
            </a:r>
            <a:r>
              <a:rPr lang="en-GB" dirty="0"/>
              <a:t>, </a:t>
            </a:r>
            <a:r>
              <a:rPr lang="en-GB" dirty="0" err="1"/>
              <a:t>tersi</a:t>
            </a:r>
            <a:r>
              <a:rPr lang="en-GB" dirty="0"/>
              <a:t> </a:t>
            </a:r>
            <a:r>
              <a:rPr lang="en-GB" dirty="0" err="1"/>
              <a:t>bir</a:t>
            </a:r>
            <a:r>
              <a:rPr lang="en-GB" dirty="0"/>
              <a:t> </a:t>
            </a:r>
            <a:r>
              <a:rPr lang="en-GB" dirty="0" err="1"/>
              <a:t>işlemede</a:t>
            </a:r>
            <a:r>
              <a:rPr lang="en-GB" dirty="0"/>
              <a:t> </a:t>
            </a:r>
            <a:r>
              <a:rPr lang="en-GB" u="sng" dirty="0"/>
              <a:t>Unboxing</a:t>
            </a:r>
            <a:r>
              <a:rPr lang="en-GB" dirty="0"/>
              <a:t> </a:t>
            </a:r>
            <a:r>
              <a:rPr lang="en-GB" dirty="0" err="1"/>
              <a:t>denmektedir</a:t>
            </a:r>
            <a:r>
              <a:rPr lang="en-GB" dirty="0"/>
              <a:t>. </a:t>
            </a:r>
            <a:r>
              <a:rPr lang="en-GB" dirty="0" err="1"/>
              <a:t>Koleksiyonlar</a:t>
            </a:r>
            <a:r>
              <a:rPr lang="en-GB" dirty="0"/>
              <a:t> </a:t>
            </a:r>
            <a:r>
              <a:rPr lang="en-GB" dirty="0" err="1"/>
              <a:t>verileri</a:t>
            </a:r>
            <a:r>
              <a:rPr lang="en-GB" dirty="0"/>
              <a:t> </a:t>
            </a:r>
            <a:r>
              <a:rPr lang="en-GB" u="sng" dirty="0"/>
              <a:t>object</a:t>
            </a:r>
            <a:r>
              <a:rPr lang="en-GB" dirty="0"/>
              <a:t> </a:t>
            </a:r>
            <a:r>
              <a:rPr lang="en-GB" dirty="0" err="1"/>
              <a:t>olarak</a:t>
            </a:r>
            <a:r>
              <a:rPr lang="en-GB" dirty="0"/>
              <a:t> </a:t>
            </a:r>
            <a:r>
              <a:rPr lang="en-GB" dirty="0" err="1"/>
              <a:t>tutmaktadır</a:t>
            </a:r>
            <a:r>
              <a:rPr lang="en-GB" dirty="0"/>
              <a:t>. Bu </a:t>
            </a:r>
            <a:r>
              <a:rPr lang="en-GB" dirty="0" err="1"/>
              <a:t>yüzden</a:t>
            </a:r>
            <a:r>
              <a:rPr lang="en-GB" dirty="0"/>
              <a:t> </a:t>
            </a:r>
            <a:r>
              <a:rPr lang="en-GB" dirty="0" err="1"/>
              <a:t>koleksiyonlara</a:t>
            </a:r>
            <a:r>
              <a:rPr lang="en-GB" dirty="0"/>
              <a:t> her </a:t>
            </a:r>
            <a:r>
              <a:rPr lang="en-GB" dirty="0" err="1"/>
              <a:t>değer</a:t>
            </a:r>
            <a:r>
              <a:rPr lang="en-GB" dirty="0"/>
              <a:t> </a:t>
            </a:r>
            <a:r>
              <a:rPr lang="en-GB" dirty="0" err="1"/>
              <a:t>tipli</a:t>
            </a:r>
            <a:r>
              <a:rPr lang="en-GB" dirty="0"/>
              <a:t> </a:t>
            </a:r>
            <a:r>
              <a:rPr lang="en-GB" dirty="0" err="1"/>
              <a:t>eleman</a:t>
            </a:r>
            <a:r>
              <a:rPr lang="en-GB" dirty="0"/>
              <a:t> </a:t>
            </a:r>
            <a:r>
              <a:rPr lang="en-GB" dirty="0" err="1"/>
              <a:t>eklediğimizde</a:t>
            </a:r>
            <a:r>
              <a:rPr lang="en-GB" dirty="0"/>
              <a:t> Boxing </a:t>
            </a:r>
            <a:r>
              <a:rPr lang="en-GB" dirty="0" err="1"/>
              <a:t>işlemi</a:t>
            </a:r>
            <a:r>
              <a:rPr lang="en-GB" dirty="0"/>
              <a:t> </a:t>
            </a:r>
            <a:r>
              <a:rPr lang="en-GB" dirty="0" err="1"/>
              <a:t>gerçekleşecektir</a:t>
            </a:r>
            <a:r>
              <a:rPr lang="en-GB" dirty="0"/>
              <a:t>. </a:t>
            </a:r>
            <a:r>
              <a:rPr lang="en-GB" dirty="0" err="1"/>
              <a:t>Yani</a:t>
            </a:r>
            <a:r>
              <a:rPr lang="en-GB" dirty="0"/>
              <a:t> </a:t>
            </a:r>
            <a:r>
              <a:rPr lang="en-GB" dirty="0" err="1"/>
              <a:t>verimiz</a:t>
            </a:r>
            <a:r>
              <a:rPr lang="en-GB" dirty="0"/>
              <a:t> </a:t>
            </a:r>
            <a:r>
              <a:rPr lang="en-GB" dirty="0" err="1"/>
              <a:t>object’e</a:t>
            </a:r>
            <a:r>
              <a:rPr lang="en-GB" dirty="0"/>
              <a:t> </a:t>
            </a:r>
            <a:r>
              <a:rPr lang="en-GB" dirty="0" err="1"/>
              <a:t>dönüştürülecektir</a:t>
            </a:r>
            <a:r>
              <a:rPr lang="en-GB" dirty="0"/>
              <a:t>. </a:t>
            </a:r>
            <a:r>
              <a:rPr lang="en-GB" dirty="0" err="1"/>
              <a:t>Koleksiyona</a:t>
            </a:r>
            <a:r>
              <a:rPr lang="en-GB" dirty="0"/>
              <a:t> </a:t>
            </a:r>
            <a:r>
              <a:rPr lang="en-GB" dirty="0" err="1"/>
              <a:t>eklenen</a:t>
            </a:r>
            <a:r>
              <a:rPr lang="en-GB" dirty="0"/>
              <a:t> </a:t>
            </a:r>
            <a:r>
              <a:rPr lang="en-GB" dirty="0" err="1"/>
              <a:t>verileri</a:t>
            </a:r>
            <a:r>
              <a:rPr lang="en-GB" dirty="0"/>
              <a:t> </a:t>
            </a:r>
            <a:r>
              <a:rPr lang="en-GB" dirty="0" err="1"/>
              <a:t>değer</a:t>
            </a:r>
            <a:r>
              <a:rPr lang="en-GB" dirty="0"/>
              <a:t> </a:t>
            </a:r>
            <a:r>
              <a:rPr lang="en-GB" dirty="0" err="1"/>
              <a:t>tipli</a:t>
            </a:r>
            <a:r>
              <a:rPr lang="en-GB" dirty="0"/>
              <a:t> </a:t>
            </a:r>
            <a:r>
              <a:rPr lang="en-GB" dirty="0" err="1"/>
              <a:t>bir</a:t>
            </a:r>
            <a:r>
              <a:rPr lang="en-GB" dirty="0"/>
              <a:t> </a:t>
            </a:r>
            <a:r>
              <a:rPr lang="en-GB" dirty="0" err="1"/>
              <a:t>değişene</a:t>
            </a:r>
            <a:r>
              <a:rPr lang="en-GB" dirty="0"/>
              <a:t> </a:t>
            </a:r>
            <a:r>
              <a:rPr lang="en-GB" dirty="0" err="1"/>
              <a:t>aktarmak</a:t>
            </a:r>
            <a:r>
              <a:rPr lang="en-GB" dirty="0"/>
              <a:t> </a:t>
            </a:r>
            <a:r>
              <a:rPr lang="en-GB" dirty="0" err="1"/>
              <a:t>istediğimizde</a:t>
            </a:r>
            <a:r>
              <a:rPr lang="en-GB" dirty="0"/>
              <a:t> de Unboxing </a:t>
            </a:r>
            <a:r>
              <a:rPr lang="en-GB" dirty="0" err="1"/>
              <a:t>işlemi</a:t>
            </a:r>
            <a:r>
              <a:rPr lang="en-GB" dirty="0"/>
              <a:t> </a:t>
            </a:r>
            <a:r>
              <a:rPr lang="en-GB" dirty="0" err="1"/>
              <a:t>gerçekleşecektir</a:t>
            </a:r>
            <a:r>
              <a:rPr lang="en-GB" dirty="0"/>
              <a:t>. </a:t>
            </a:r>
            <a:r>
              <a:rPr lang="en-GB" dirty="0" err="1"/>
              <a:t>Koleksiyonun</a:t>
            </a:r>
            <a:r>
              <a:rPr lang="en-GB" dirty="0"/>
              <a:t> </a:t>
            </a:r>
            <a:r>
              <a:rPr lang="en-GB" dirty="0" err="1"/>
              <a:t>eleman</a:t>
            </a:r>
            <a:r>
              <a:rPr lang="en-GB" dirty="0"/>
              <a:t> </a:t>
            </a:r>
            <a:r>
              <a:rPr lang="en-GB" dirty="0" err="1"/>
              <a:t>sayısındaki</a:t>
            </a:r>
            <a:r>
              <a:rPr lang="en-GB" dirty="0"/>
              <a:t> </a:t>
            </a:r>
            <a:r>
              <a:rPr lang="en-GB" dirty="0" err="1"/>
              <a:t>artışa</a:t>
            </a:r>
            <a:r>
              <a:rPr lang="en-GB" dirty="0"/>
              <a:t> </a:t>
            </a:r>
            <a:r>
              <a:rPr lang="en-GB" dirty="0" err="1"/>
              <a:t>bağlı</a:t>
            </a:r>
            <a:r>
              <a:rPr lang="en-GB" dirty="0"/>
              <a:t> </a:t>
            </a:r>
            <a:r>
              <a:rPr lang="en-GB" dirty="0" err="1"/>
              <a:t>olarak</a:t>
            </a:r>
            <a:r>
              <a:rPr lang="en-GB" dirty="0"/>
              <a:t> boxing </a:t>
            </a:r>
            <a:r>
              <a:rPr lang="en-GB" dirty="0" err="1"/>
              <a:t>ve</a:t>
            </a:r>
            <a:r>
              <a:rPr lang="en-GB" dirty="0"/>
              <a:t> unboxing </a:t>
            </a:r>
            <a:r>
              <a:rPr lang="en-GB" dirty="0" err="1"/>
              <a:t>işlemleri</a:t>
            </a:r>
            <a:r>
              <a:rPr lang="en-GB" dirty="0"/>
              <a:t> </a:t>
            </a:r>
            <a:r>
              <a:rPr lang="en-GB" dirty="0" err="1"/>
              <a:t>artacaktır</a:t>
            </a:r>
            <a:r>
              <a:rPr lang="en-GB" dirty="0"/>
              <a:t> </a:t>
            </a:r>
            <a:r>
              <a:rPr lang="en-GB" dirty="0" err="1"/>
              <a:t>ve</a:t>
            </a:r>
            <a:r>
              <a:rPr lang="en-GB" dirty="0"/>
              <a:t> </a:t>
            </a:r>
            <a:r>
              <a:rPr lang="en-GB" dirty="0" err="1"/>
              <a:t>buna</a:t>
            </a:r>
            <a:r>
              <a:rPr lang="en-GB" dirty="0"/>
              <a:t> </a:t>
            </a:r>
            <a:r>
              <a:rPr lang="en-GB" dirty="0" err="1"/>
              <a:t>bağlı</a:t>
            </a:r>
            <a:r>
              <a:rPr lang="en-GB" dirty="0"/>
              <a:t> </a:t>
            </a:r>
            <a:r>
              <a:rPr lang="en-GB" dirty="0" err="1"/>
              <a:t>olarak</a:t>
            </a:r>
            <a:r>
              <a:rPr lang="en-GB" dirty="0"/>
              <a:t> da </a:t>
            </a:r>
            <a:r>
              <a:rPr lang="en-GB" dirty="0" err="1"/>
              <a:t>uygulamamızın</a:t>
            </a:r>
            <a:r>
              <a:rPr lang="en-GB" dirty="0"/>
              <a:t> </a:t>
            </a:r>
            <a:r>
              <a:rPr lang="en-GB" dirty="0" err="1"/>
              <a:t>performansı</a:t>
            </a:r>
            <a:r>
              <a:rPr lang="en-GB" dirty="0"/>
              <a:t> </a:t>
            </a:r>
            <a:r>
              <a:rPr lang="en-GB" dirty="0" err="1"/>
              <a:t>düşecektir</a:t>
            </a:r>
            <a:r>
              <a:rPr lang="en-GB" dirty="0"/>
              <a:t>.</a:t>
            </a:r>
          </a:p>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96</a:t>
            </a:fld>
            <a:endParaRPr lang="tr-TR"/>
          </a:p>
        </p:txBody>
      </p:sp>
    </p:spTree>
    <p:extLst>
      <p:ext uri="{BB962C8B-B14F-4D97-AF65-F5344CB8AC3E}">
        <p14:creationId xmlns:p14="http://schemas.microsoft.com/office/powerpoint/2010/main" val="39383067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8"/>
          <p:cNvSpPr>
            <a:spLocks noGrp="1"/>
          </p:cNvSpPr>
          <p:nvPr>
            <p:ph type="title"/>
          </p:nvPr>
        </p:nvSpPr>
        <p:spPr/>
        <p:txBody>
          <a:bodyPr/>
          <a:lstStyle/>
          <a:p>
            <a:r>
              <a:rPr lang="tr-TR" dirty="0" err="1"/>
              <a:t>Kolleksiyonlar</a:t>
            </a:r>
            <a:endParaRPr lang="en-GB" dirty="0"/>
          </a:p>
        </p:txBody>
      </p:sp>
      <p:sp>
        <p:nvSpPr>
          <p:cNvPr id="10" name="İçerik Yer Tutucusu 9"/>
          <p:cNvSpPr>
            <a:spLocks noGrp="1"/>
          </p:cNvSpPr>
          <p:nvPr>
            <p:ph idx="1"/>
          </p:nvPr>
        </p:nvSpPr>
        <p:spPr/>
        <p:txBody>
          <a:bodyPr/>
          <a:lstStyle/>
          <a:p>
            <a:r>
              <a:rPr lang="en-GB" b="1" dirty="0" err="1"/>
              <a:t>Genel</a:t>
            </a:r>
            <a:r>
              <a:rPr lang="en-GB" b="1" dirty="0"/>
              <a:t> </a:t>
            </a:r>
            <a:r>
              <a:rPr lang="en-GB" b="1" dirty="0" err="1"/>
              <a:t>Amaçlı</a:t>
            </a:r>
            <a:r>
              <a:rPr lang="en-GB" b="1" dirty="0"/>
              <a:t> </a:t>
            </a:r>
            <a:r>
              <a:rPr lang="en-GB" b="1" dirty="0" err="1"/>
              <a:t>Koleksiyonlar</a:t>
            </a:r>
            <a:r>
              <a:rPr lang="en-GB" b="1" dirty="0"/>
              <a:t>:</a:t>
            </a:r>
            <a:r>
              <a:rPr lang="en-GB" dirty="0"/>
              <a:t> Her </a:t>
            </a:r>
            <a:r>
              <a:rPr lang="en-GB" dirty="0" err="1"/>
              <a:t>tipten</a:t>
            </a:r>
            <a:r>
              <a:rPr lang="en-GB" dirty="0"/>
              <a:t> </a:t>
            </a:r>
            <a:r>
              <a:rPr lang="en-GB" dirty="0" err="1"/>
              <a:t>veriyi</a:t>
            </a:r>
            <a:r>
              <a:rPr lang="en-GB" dirty="0"/>
              <a:t> </a:t>
            </a:r>
            <a:r>
              <a:rPr lang="en-GB" dirty="0" err="1"/>
              <a:t>saklamak</a:t>
            </a:r>
            <a:r>
              <a:rPr lang="en-GB" dirty="0"/>
              <a:t> </a:t>
            </a:r>
            <a:r>
              <a:rPr lang="en-GB" dirty="0" err="1"/>
              <a:t>için</a:t>
            </a:r>
            <a:r>
              <a:rPr lang="en-GB" dirty="0"/>
              <a:t> </a:t>
            </a:r>
            <a:r>
              <a:rPr lang="en-GB" dirty="0" err="1"/>
              <a:t>kullanılabilirler</a:t>
            </a:r>
            <a:r>
              <a:rPr lang="en-GB" dirty="0"/>
              <a:t>.</a:t>
            </a:r>
          </a:p>
          <a:p>
            <a:pPr marL="457200" lvl="1" indent="0">
              <a:buNone/>
            </a:pPr>
            <a:r>
              <a:rPr lang="en-GB" sz="2800" dirty="0" err="1"/>
              <a:t>ArrayList</a:t>
            </a:r>
            <a:endParaRPr lang="tr-TR" sz="2800" dirty="0"/>
          </a:p>
          <a:p>
            <a:pPr marL="457200" lvl="1" indent="0">
              <a:buNone/>
            </a:pPr>
            <a:r>
              <a:rPr lang="en-GB" sz="2800" dirty="0"/>
              <a:t>Dictionary</a:t>
            </a:r>
          </a:p>
          <a:p>
            <a:pPr marL="457200" lvl="1" indent="0">
              <a:buNone/>
            </a:pPr>
            <a:r>
              <a:rPr lang="en-GB" sz="2800" dirty="0" err="1"/>
              <a:t>HashTable</a:t>
            </a:r>
            <a:endParaRPr lang="en-GB" sz="2800" dirty="0"/>
          </a:p>
          <a:p>
            <a:pPr marL="457200" lvl="1" indent="0">
              <a:buNone/>
            </a:pPr>
            <a:r>
              <a:rPr lang="en-GB" sz="2800" dirty="0"/>
              <a:t>Queue</a:t>
            </a:r>
          </a:p>
          <a:p>
            <a:pPr marL="457200" lvl="1" indent="0">
              <a:buNone/>
            </a:pPr>
            <a:r>
              <a:rPr lang="en-GB" sz="2800" dirty="0" err="1"/>
              <a:t>SortedList</a:t>
            </a:r>
            <a:endParaRPr lang="en-GB" sz="2800" dirty="0"/>
          </a:p>
          <a:p>
            <a:pPr marL="457200" lvl="1" indent="0">
              <a:buNone/>
            </a:pPr>
            <a:r>
              <a:rPr lang="en-GB" sz="2800" dirty="0"/>
              <a:t>Stack</a:t>
            </a:r>
          </a:p>
          <a:p>
            <a:endParaRPr lang="en-GB" dirty="0"/>
          </a:p>
        </p:txBody>
      </p:sp>
      <p:sp>
        <p:nvSpPr>
          <p:cNvPr id="6" name="Slayt Numarası Yer Tutucusu 5"/>
          <p:cNvSpPr>
            <a:spLocks noGrp="1"/>
          </p:cNvSpPr>
          <p:nvPr>
            <p:ph type="sldNum" sz="quarter" idx="12"/>
          </p:nvPr>
        </p:nvSpPr>
        <p:spPr/>
        <p:txBody>
          <a:bodyPr/>
          <a:lstStyle/>
          <a:p>
            <a:fld id="{BD87420C-1E70-483F-8A05-9C7600E4E905}" type="slidenum">
              <a:rPr lang="tr-TR" smtClean="0"/>
              <a:t>97</a:t>
            </a:fld>
            <a:endParaRPr lang="tr-TR"/>
          </a:p>
        </p:txBody>
      </p:sp>
    </p:spTree>
    <p:extLst>
      <p:ext uri="{BB962C8B-B14F-4D97-AF65-F5344CB8AC3E}">
        <p14:creationId xmlns:p14="http://schemas.microsoft.com/office/powerpoint/2010/main" val="29198147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Kolleksiyonlar</a:t>
            </a:r>
            <a:endParaRPr lang="en-GB" dirty="0"/>
          </a:p>
        </p:txBody>
      </p:sp>
      <p:sp>
        <p:nvSpPr>
          <p:cNvPr id="3" name="İçerik Yer Tutucusu 2"/>
          <p:cNvSpPr>
            <a:spLocks noGrp="1"/>
          </p:cNvSpPr>
          <p:nvPr>
            <p:ph idx="1"/>
          </p:nvPr>
        </p:nvSpPr>
        <p:spPr/>
        <p:txBody>
          <a:bodyPr>
            <a:normAutofit fontScale="92500" lnSpcReduction="10000"/>
          </a:bodyPr>
          <a:lstStyle/>
          <a:p>
            <a:r>
              <a:rPr lang="en-GB" b="1" dirty="0" err="1"/>
              <a:t>Özel</a:t>
            </a:r>
            <a:r>
              <a:rPr lang="en-GB" b="1" dirty="0"/>
              <a:t> </a:t>
            </a:r>
            <a:r>
              <a:rPr lang="en-GB" b="1" dirty="0" err="1"/>
              <a:t>Amaçlı</a:t>
            </a:r>
            <a:r>
              <a:rPr lang="en-GB" b="1" dirty="0"/>
              <a:t> </a:t>
            </a:r>
            <a:r>
              <a:rPr lang="en-GB" b="1" dirty="0" err="1"/>
              <a:t>Koleksiyonlar</a:t>
            </a:r>
            <a:r>
              <a:rPr lang="en-GB" b="1" dirty="0"/>
              <a:t>:</a:t>
            </a:r>
            <a:r>
              <a:rPr lang="en-GB" dirty="0"/>
              <a:t> </a:t>
            </a:r>
            <a:r>
              <a:rPr lang="en-GB" dirty="0" err="1"/>
              <a:t>Belirli</a:t>
            </a:r>
            <a:r>
              <a:rPr lang="en-GB" dirty="0"/>
              <a:t> </a:t>
            </a:r>
            <a:r>
              <a:rPr lang="en-GB" dirty="0" err="1"/>
              <a:t>bir</a:t>
            </a:r>
            <a:r>
              <a:rPr lang="en-GB" dirty="0"/>
              <a:t> </a:t>
            </a:r>
            <a:r>
              <a:rPr lang="en-GB" dirty="0" err="1"/>
              <a:t>veri</a:t>
            </a:r>
            <a:r>
              <a:rPr lang="en-GB" dirty="0"/>
              <a:t> tipi </a:t>
            </a:r>
            <a:r>
              <a:rPr lang="en-GB" dirty="0" err="1"/>
              <a:t>veya</a:t>
            </a:r>
            <a:r>
              <a:rPr lang="en-GB" dirty="0"/>
              <a:t> </a:t>
            </a:r>
            <a:r>
              <a:rPr lang="en-GB" dirty="0" err="1"/>
              <a:t>çalışma</a:t>
            </a:r>
            <a:r>
              <a:rPr lang="en-GB" dirty="0"/>
              <a:t> </a:t>
            </a:r>
            <a:r>
              <a:rPr lang="en-GB" dirty="0" err="1"/>
              <a:t>şekli</a:t>
            </a:r>
            <a:r>
              <a:rPr lang="en-GB" dirty="0"/>
              <a:t> </a:t>
            </a:r>
            <a:r>
              <a:rPr lang="en-GB" dirty="0" err="1"/>
              <a:t>için</a:t>
            </a:r>
            <a:r>
              <a:rPr lang="en-GB" dirty="0"/>
              <a:t> optimize </a:t>
            </a:r>
            <a:r>
              <a:rPr lang="en-GB" dirty="0" err="1"/>
              <a:t>edilmişlerdir</a:t>
            </a:r>
            <a:r>
              <a:rPr lang="en-GB" dirty="0"/>
              <a:t>.</a:t>
            </a:r>
          </a:p>
          <a:p>
            <a:pPr lvl="1"/>
            <a:r>
              <a:rPr lang="en-GB" dirty="0"/>
              <a:t> </a:t>
            </a:r>
            <a:r>
              <a:rPr lang="en-GB" b="1" i="1" dirty="0"/>
              <a:t>CollectionsUtil</a:t>
            </a:r>
            <a:endParaRPr lang="en-GB" dirty="0"/>
          </a:p>
          <a:p>
            <a:pPr lvl="1"/>
            <a:r>
              <a:rPr lang="en-GB" dirty="0"/>
              <a:t> </a:t>
            </a:r>
            <a:r>
              <a:rPr lang="en-GB" b="1" i="1" dirty="0" err="1"/>
              <a:t>ListDictionary</a:t>
            </a:r>
            <a:r>
              <a:rPr lang="en-GB" b="1" i="1" dirty="0"/>
              <a:t>:</a:t>
            </a:r>
            <a:r>
              <a:rPr lang="en-GB" dirty="0"/>
              <a:t> </a:t>
            </a:r>
            <a:r>
              <a:rPr lang="en-GB" dirty="0" err="1"/>
              <a:t>Anahtar-Değer</a:t>
            </a:r>
            <a:r>
              <a:rPr lang="en-GB" dirty="0"/>
              <a:t> </a:t>
            </a:r>
            <a:r>
              <a:rPr lang="en-GB" dirty="0" err="1"/>
              <a:t>çiftlerini</a:t>
            </a:r>
            <a:r>
              <a:rPr lang="en-GB" dirty="0"/>
              <a:t> </a:t>
            </a:r>
            <a:r>
              <a:rPr lang="en-GB" dirty="0" err="1"/>
              <a:t>bir</a:t>
            </a:r>
            <a:r>
              <a:rPr lang="en-GB" dirty="0"/>
              <a:t> </a:t>
            </a:r>
            <a:r>
              <a:rPr lang="en-GB" dirty="0" err="1"/>
              <a:t>bağlı</a:t>
            </a:r>
            <a:r>
              <a:rPr lang="en-GB" dirty="0"/>
              <a:t> </a:t>
            </a:r>
            <a:r>
              <a:rPr lang="en-GB" dirty="0" err="1"/>
              <a:t>liste</a:t>
            </a:r>
            <a:r>
              <a:rPr lang="en-GB" dirty="0"/>
              <a:t> </a:t>
            </a:r>
            <a:r>
              <a:rPr lang="en-GB" dirty="0" err="1"/>
              <a:t>içinde</a:t>
            </a:r>
            <a:r>
              <a:rPr lang="en-GB" dirty="0"/>
              <a:t> </a:t>
            </a:r>
            <a:r>
              <a:rPr lang="en-GB" dirty="0" err="1"/>
              <a:t>saklar</a:t>
            </a:r>
            <a:r>
              <a:rPr lang="en-GB" dirty="0"/>
              <a:t>. </a:t>
            </a:r>
            <a:r>
              <a:rPr lang="en-GB" dirty="0" err="1"/>
              <a:t>Küçük</a:t>
            </a:r>
            <a:r>
              <a:rPr lang="en-GB" dirty="0"/>
              <a:t> </a:t>
            </a:r>
            <a:r>
              <a:rPr lang="en-GB" dirty="0" err="1"/>
              <a:t>veri</a:t>
            </a:r>
            <a:r>
              <a:rPr lang="en-GB" dirty="0"/>
              <a:t> </a:t>
            </a:r>
            <a:r>
              <a:rPr lang="en-GB" dirty="0" err="1"/>
              <a:t>kümeleri</a:t>
            </a:r>
            <a:r>
              <a:rPr lang="en-GB" dirty="0"/>
              <a:t> </a:t>
            </a:r>
            <a:r>
              <a:rPr lang="en-GB" dirty="0" err="1"/>
              <a:t>için</a:t>
            </a:r>
            <a:r>
              <a:rPr lang="en-GB" dirty="0"/>
              <a:t> </a:t>
            </a:r>
            <a:r>
              <a:rPr lang="en-GB" dirty="0" err="1"/>
              <a:t>tercih</a:t>
            </a:r>
            <a:r>
              <a:rPr lang="en-GB" dirty="0"/>
              <a:t> </a:t>
            </a:r>
            <a:r>
              <a:rPr lang="en-GB" dirty="0" err="1"/>
              <a:t>edilir</a:t>
            </a:r>
            <a:r>
              <a:rPr lang="en-GB" dirty="0"/>
              <a:t>.</a:t>
            </a:r>
          </a:p>
          <a:p>
            <a:pPr lvl="1"/>
            <a:r>
              <a:rPr lang="en-GB" dirty="0"/>
              <a:t> </a:t>
            </a:r>
            <a:r>
              <a:rPr lang="en-GB" b="1" i="1" dirty="0" err="1"/>
              <a:t>HybridDictionary</a:t>
            </a:r>
            <a:r>
              <a:rPr lang="en-GB" b="1" i="1" dirty="0"/>
              <a:t>:</a:t>
            </a:r>
            <a:r>
              <a:rPr lang="en-GB" dirty="0"/>
              <a:t> </a:t>
            </a:r>
            <a:r>
              <a:rPr lang="en-GB" dirty="0" err="1"/>
              <a:t>Belirli</a:t>
            </a:r>
            <a:r>
              <a:rPr lang="en-GB" dirty="0"/>
              <a:t> </a:t>
            </a:r>
            <a:r>
              <a:rPr lang="en-GB" dirty="0" err="1"/>
              <a:t>bir</a:t>
            </a:r>
            <a:r>
              <a:rPr lang="en-GB" dirty="0"/>
              <a:t> </a:t>
            </a:r>
            <a:r>
              <a:rPr lang="en-GB" dirty="0" err="1"/>
              <a:t>büyüklüğü</a:t>
            </a:r>
            <a:r>
              <a:rPr lang="en-GB" dirty="0"/>
              <a:t> </a:t>
            </a:r>
            <a:r>
              <a:rPr lang="en-GB" dirty="0" err="1"/>
              <a:t>geçene</a:t>
            </a:r>
            <a:r>
              <a:rPr lang="en-GB" dirty="0"/>
              <a:t> </a:t>
            </a:r>
            <a:r>
              <a:rPr lang="en-GB" dirty="0" err="1"/>
              <a:t>kadar</a:t>
            </a:r>
            <a:r>
              <a:rPr lang="en-GB" dirty="0"/>
              <a:t> </a:t>
            </a:r>
            <a:r>
              <a:rPr lang="en-GB" dirty="0" err="1"/>
              <a:t>Anahtar-Değer</a:t>
            </a:r>
            <a:r>
              <a:rPr lang="en-GB" dirty="0"/>
              <a:t> </a:t>
            </a:r>
            <a:r>
              <a:rPr lang="en-GB" dirty="0" err="1"/>
              <a:t>çiftlerini</a:t>
            </a:r>
            <a:r>
              <a:rPr lang="en-GB" dirty="0"/>
              <a:t> </a:t>
            </a:r>
            <a:r>
              <a:rPr lang="en-GB" dirty="0" err="1"/>
              <a:t>ListDictionary</a:t>
            </a:r>
            <a:r>
              <a:rPr lang="en-GB" dirty="0"/>
              <a:t> </a:t>
            </a:r>
            <a:r>
              <a:rPr lang="en-GB" dirty="0" err="1"/>
              <a:t>koleksiyonunda</a:t>
            </a:r>
            <a:r>
              <a:rPr lang="en-GB" dirty="0"/>
              <a:t> </a:t>
            </a:r>
            <a:r>
              <a:rPr lang="en-GB" dirty="0" err="1"/>
              <a:t>tutmaktadır</a:t>
            </a:r>
            <a:r>
              <a:rPr lang="en-GB" dirty="0"/>
              <a:t>, </a:t>
            </a:r>
            <a:r>
              <a:rPr lang="en-GB" dirty="0" err="1"/>
              <a:t>geçtikten</a:t>
            </a:r>
            <a:r>
              <a:rPr lang="en-GB" dirty="0"/>
              <a:t> </a:t>
            </a:r>
            <a:r>
              <a:rPr lang="en-GB" dirty="0" err="1"/>
              <a:t>sonra</a:t>
            </a:r>
            <a:r>
              <a:rPr lang="en-GB" dirty="0"/>
              <a:t> </a:t>
            </a:r>
            <a:r>
              <a:rPr lang="en-GB" dirty="0" err="1"/>
              <a:t>otomatik</a:t>
            </a:r>
            <a:r>
              <a:rPr lang="en-GB" dirty="0"/>
              <a:t> </a:t>
            </a:r>
            <a:r>
              <a:rPr lang="en-GB" dirty="0" err="1"/>
              <a:t>olarak</a:t>
            </a:r>
            <a:r>
              <a:rPr lang="en-GB" dirty="0"/>
              <a:t> </a:t>
            </a:r>
            <a:r>
              <a:rPr lang="en-GB" dirty="0" err="1"/>
              <a:t>bir</a:t>
            </a:r>
            <a:r>
              <a:rPr lang="en-GB" dirty="0"/>
              <a:t> </a:t>
            </a:r>
            <a:r>
              <a:rPr lang="en-GB" dirty="0" err="1"/>
              <a:t>Hashtable</a:t>
            </a:r>
            <a:r>
              <a:rPr lang="en-GB" dirty="0"/>
              <a:t> </a:t>
            </a:r>
            <a:r>
              <a:rPr lang="en-GB" dirty="0" err="1"/>
              <a:t>koleksiyonuna</a:t>
            </a:r>
            <a:r>
              <a:rPr lang="en-GB" dirty="0"/>
              <a:t> </a:t>
            </a:r>
            <a:r>
              <a:rPr lang="en-GB" dirty="0" err="1"/>
              <a:t>geçiş</a:t>
            </a:r>
            <a:r>
              <a:rPr lang="en-GB" dirty="0"/>
              <a:t> </a:t>
            </a:r>
            <a:r>
              <a:rPr lang="en-GB" dirty="0" err="1"/>
              <a:t>yapar</a:t>
            </a:r>
            <a:r>
              <a:rPr lang="en-GB" dirty="0"/>
              <a:t>.</a:t>
            </a:r>
          </a:p>
          <a:p>
            <a:pPr lvl="1"/>
            <a:r>
              <a:rPr lang="en-GB" dirty="0"/>
              <a:t> </a:t>
            </a:r>
            <a:r>
              <a:rPr lang="en-GB" b="1" i="1" dirty="0" err="1"/>
              <a:t>NameValueCollection</a:t>
            </a:r>
            <a:r>
              <a:rPr lang="en-GB" b="1" i="1" dirty="0"/>
              <a:t>:</a:t>
            </a:r>
            <a:r>
              <a:rPr lang="en-GB" dirty="0"/>
              <a:t> </a:t>
            </a:r>
            <a:r>
              <a:rPr lang="en-GB" dirty="0" err="1"/>
              <a:t>Anahtar-Değer</a:t>
            </a:r>
            <a:r>
              <a:rPr lang="en-GB" dirty="0"/>
              <a:t> </a:t>
            </a:r>
            <a:r>
              <a:rPr lang="en-GB" dirty="0" err="1"/>
              <a:t>çiftlerinin</a:t>
            </a:r>
            <a:r>
              <a:rPr lang="en-GB" dirty="0"/>
              <a:t> her </a:t>
            </a:r>
            <a:r>
              <a:rPr lang="en-GB" dirty="0" err="1"/>
              <a:t>ikisininde</a:t>
            </a:r>
            <a:r>
              <a:rPr lang="en-GB" dirty="0"/>
              <a:t> string </a:t>
            </a:r>
            <a:r>
              <a:rPr lang="en-GB" dirty="0" err="1"/>
              <a:t>tipinde</a:t>
            </a:r>
            <a:r>
              <a:rPr lang="en-GB" dirty="0"/>
              <a:t> </a:t>
            </a:r>
            <a:r>
              <a:rPr lang="en-GB" dirty="0" err="1"/>
              <a:t>olduğu</a:t>
            </a:r>
            <a:r>
              <a:rPr lang="en-GB" dirty="0"/>
              <a:t> </a:t>
            </a:r>
            <a:r>
              <a:rPr lang="en-GB" dirty="0" err="1"/>
              <a:t>durumlarda</a:t>
            </a:r>
            <a:r>
              <a:rPr lang="en-GB" dirty="0"/>
              <a:t> </a:t>
            </a:r>
            <a:r>
              <a:rPr lang="en-GB" dirty="0" err="1"/>
              <a:t>tercih</a:t>
            </a:r>
            <a:r>
              <a:rPr lang="en-GB" dirty="0"/>
              <a:t> </a:t>
            </a:r>
            <a:r>
              <a:rPr lang="en-GB" dirty="0" err="1"/>
              <a:t>edilebilir</a:t>
            </a:r>
            <a:r>
              <a:rPr lang="en-GB" dirty="0"/>
              <a:t>.</a:t>
            </a:r>
          </a:p>
          <a:p>
            <a:pPr lvl="1"/>
            <a:r>
              <a:rPr lang="en-GB" dirty="0"/>
              <a:t> </a:t>
            </a:r>
            <a:r>
              <a:rPr lang="en-GB" b="1" i="1" dirty="0" err="1"/>
              <a:t>StringCollection</a:t>
            </a:r>
            <a:r>
              <a:rPr lang="en-GB" b="1" i="1" dirty="0"/>
              <a:t>:</a:t>
            </a:r>
            <a:r>
              <a:rPr lang="en-GB" dirty="0"/>
              <a:t> </a:t>
            </a:r>
            <a:r>
              <a:rPr lang="en-GB" dirty="0" err="1"/>
              <a:t>Karakter</a:t>
            </a:r>
            <a:r>
              <a:rPr lang="en-GB" dirty="0"/>
              <a:t> </a:t>
            </a:r>
            <a:r>
              <a:rPr lang="en-GB" dirty="0" err="1"/>
              <a:t>katarlarını</a:t>
            </a:r>
            <a:r>
              <a:rPr lang="en-GB" dirty="0"/>
              <a:t> </a:t>
            </a:r>
            <a:r>
              <a:rPr lang="en-GB" dirty="0" err="1"/>
              <a:t>saklamak</a:t>
            </a:r>
            <a:r>
              <a:rPr lang="en-GB" dirty="0"/>
              <a:t> </a:t>
            </a:r>
            <a:r>
              <a:rPr lang="en-GB" dirty="0" err="1"/>
              <a:t>için</a:t>
            </a:r>
            <a:r>
              <a:rPr lang="en-GB" dirty="0"/>
              <a:t> optimize </a:t>
            </a:r>
            <a:r>
              <a:rPr lang="en-GB" dirty="0" err="1"/>
              <a:t>edilmiş</a:t>
            </a:r>
            <a:r>
              <a:rPr lang="en-GB" dirty="0"/>
              <a:t> </a:t>
            </a:r>
            <a:r>
              <a:rPr lang="en-GB" dirty="0" err="1"/>
              <a:t>bir</a:t>
            </a:r>
            <a:r>
              <a:rPr lang="en-GB" dirty="0"/>
              <a:t> </a:t>
            </a:r>
            <a:r>
              <a:rPr lang="en-GB" dirty="0" err="1"/>
              <a:t>koleksiyondur</a:t>
            </a:r>
            <a:r>
              <a:rPr lang="en-GB" dirty="0"/>
              <a:t>.</a:t>
            </a:r>
          </a:p>
          <a:p>
            <a:pPr lvl="1"/>
            <a:r>
              <a:rPr lang="en-GB" dirty="0"/>
              <a:t> </a:t>
            </a:r>
            <a:r>
              <a:rPr lang="en-GB" b="1" i="1" dirty="0" err="1"/>
              <a:t>StringDictionary</a:t>
            </a:r>
            <a:r>
              <a:rPr lang="en-GB" b="1" i="1" dirty="0"/>
              <a:t>:</a:t>
            </a:r>
            <a:r>
              <a:rPr lang="en-GB" dirty="0"/>
              <a:t> </a:t>
            </a:r>
            <a:r>
              <a:rPr lang="en-GB" dirty="0" err="1"/>
              <a:t>Anahtar-Değer</a:t>
            </a:r>
            <a:r>
              <a:rPr lang="en-GB" dirty="0"/>
              <a:t> </a:t>
            </a:r>
            <a:r>
              <a:rPr lang="en-GB" dirty="0" err="1"/>
              <a:t>çiftlerinin</a:t>
            </a:r>
            <a:r>
              <a:rPr lang="en-GB" dirty="0"/>
              <a:t> her </a:t>
            </a:r>
            <a:r>
              <a:rPr lang="en-GB" dirty="0" err="1"/>
              <a:t>ikisininde</a:t>
            </a:r>
            <a:r>
              <a:rPr lang="en-GB" dirty="0"/>
              <a:t> string </a:t>
            </a:r>
            <a:r>
              <a:rPr lang="en-GB" dirty="0" err="1"/>
              <a:t>tipinde</a:t>
            </a:r>
            <a:r>
              <a:rPr lang="en-GB" dirty="0"/>
              <a:t> </a:t>
            </a:r>
            <a:r>
              <a:rPr lang="en-GB" dirty="0" err="1"/>
              <a:t>olduğu</a:t>
            </a:r>
            <a:r>
              <a:rPr lang="en-GB" dirty="0"/>
              <a:t> </a:t>
            </a:r>
            <a:r>
              <a:rPr lang="en-GB" dirty="0" err="1"/>
              <a:t>bir</a:t>
            </a:r>
            <a:r>
              <a:rPr lang="en-GB" dirty="0"/>
              <a:t> hash </a:t>
            </a:r>
            <a:r>
              <a:rPr lang="en-GB" dirty="0" err="1"/>
              <a:t>tablodur</a:t>
            </a:r>
            <a:r>
              <a:rPr lang="en-GB" dirty="0"/>
              <a:t>. </a:t>
            </a:r>
            <a:r>
              <a:rPr lang="en-GB" dirty="0" err="1"/>
              <a:t>Anahtar-Değer</a:t>
            </a:r>
            <a:r>
              <a:rPr lang="en-GB" dirty="0"/>
              <a:t> </a:t>
            </a:r>
            <a:r>
              <a:rPr lang="en-GB" dirty="0" err="1"/>
              <a:t>çiftleri</a:t>
            </a:r>
            <a:r>
              <a:rPr lang="en-GB" dirty="0"/>
              <a:t> </a:t>
            </a:r>
            <a:r>
              <a:rPr lang="en-GB" dirty="0" err="1"/>
              <a:t>küçük</a:t>
            </a:r>
            <a:r>
              <a:rPr lang="en-GB" dirty="0"/>
              <a:t> </a:t>
            </a:r>
            <a:r>
              <a:rPr lang="en-GB" dirty="0" err="1"/>
              <a:t>harflere</a:t>
            </a:r>
            <a:r>
              <a:rPr lang="en-GB" dirty="0"/>
              <a:t> </a:t>
            </a:r>
            <a:r>
              <a:rPr lang="en-GB" dirty="0" err="1"/>
              <a:t>çevrilerek</a:t>
            </a:r>
            <a:r>
              <a:rPr lang="en-GB" dirty="0"/>
              <a:t> </a:t>
            </a:r>
            <a:r>
              <a:rPr lang="en-GB" dirty="0" err="1"/>
              <a:t>saklanır</a:t>
            </a:r>
            <a:r>
              <a:rPr lang="en-GB" dirty="0"/>
              <a:t>.</a:t>
            </a:r>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98</a:t>
            </a:fld>
            <a:endParaRPr lang="tr-TR"/>
          </a:p>
        </p:txBody>
      </p:sp>
    </p:spTree>
    <p:extLst>
      <p:ext uri="{BB962C8B-B14F-4D97-AF65-F5344CB8AC3E}">
        <p14:creationId xmlns:p14="http://schemas.microsoft.com/office/powerpoint/2010/main" val="26729509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Kolleksiyonlar</a:t>
            </a:r>
            <a:endParaRPr lang="en-GB" dirty="0"/>
          </a:p>
        </p:txBody>
      </p:sp>
      <p:sp>
        <p:nvSpPr>
          <p:cNvPr id="3" name="İçerik Yer Tutucusu 2"/>
          <p:cNvSpPr>
            <a:spLocks noGrp="1"/>
          </p:cNvSpPr>
          <p:nvPr>
            <p:ph idx="1"/>
          </p:nvPr>
        </p:nvSpPr>
        <p:spPr/>
        <p:txBody>
          <a:bodyPr/>
          <a:lstStyle/>
          <a:p>
            <a:r>
              <a:rPr lang="en-GB" b="1" dirty="0"/>
              <a:t>Bit </a:t>
            </a:r>
            <a:r>
              <a:rPr lang="en-GB" b="1" dirty="0" err="1"/>
              <a:t>Tabanlı</a:t>
            </a:r>
            <a:r>
              <a:rPr lang="en-GB" b="1" dirty="0"/>
              <a:t> </a:t>
            </a:r>
            <a:r>
              <a:rPr lang="en-GB" b="1" dirty="0" err="1"/>
              <a:t>Koleksiyonlar</a:t>
            </a:r>
            <a:r>
              <a:rPr lang="en-GB" b="1" dirty="0"/>
              <a:t>:</a:t>
            </a:r>
            <a:r>
              <a:rPr lang="en-GB" dirty="0"/>
              <a:t> </a:t>
            </a:r>
            <a:r>
              <a:rPr lang="en-GB" dirty="0" err="1"/>
              <a:t>İsminden</a:t>
            </a:r>
            <a:r>
              <a:rPr lang="en-GB" dirty="0"/>
              <a:t> de </a:t>
            </a:r>
            <a:r>
              <a:rPr lang="en-GB" dirty="0" err="1"/>
              <a:t>anlaşılacağı</a:t>
            </a:r>
            <a:r>
              <a:rPr lang="en-GB" dirty="0"/>
              <a:t> </a:t>
            </a:r>
            <a:r>
              <a:rPr lang="en-GB" dirty="0" err="1"/>
              <a:t>üzere</a:t>
            </a:r>
            <a:r>
              <a:rPr lang="en-GB" dirty="0"/>
              <a:t> </a:t>
            </a:r>
            <a:r>
              <a:rPr lang="en-GB" dirty="0" err="1"/>
              <a:t>bu</a:t>
            </a:r>
            <a:r>
              <a:rPr lang="en-GB" dirty="0"/>
              <a:t> </a:t>
            </a:r>
            <a:r>
              <a:rPr lang="en-GB" dirty="0" err="1"/>
              <a:t>koleksiyonlar</a:t>
            </a:r>
            <a:r>
              <a:rPr lang="en-GB" dirty="0"/>
              <a:t> </a:t>
            </a:r>
            <a:r>
              <a:rPr lang="en-GB" dirty="0" err="1"/>
              <a:t>bir</a:t>
            </a:r>
            <a:r>
              <a:rPr lang="en-GB" dirty="0"/>
              <a:t> </a:t>
            </a:r>
            <a:r>
              <a:rPr lang="en-GB" dirty="0" err="1"/>
              <a:t>grup</a:t>
            </a:r>
            <a:r>
              <a:rPr lang="en-GB" dirty="0"/>
              <a:t> </a:t>
            </a:r>
            <a:r>
              <a:rPr lang="en-GB" dirty="0" err="1"/>
              <a:t>biti</a:t>
            </a:r>
            <a:r>
              <a:rPr lang="en-GB" dirty="0"/>
              <a:t> </a:t>
            </a:r>
            <a:r>
              <a:rPr lang="en-GB" dirty="0" err="1"/>
              <a:t>içerisinde</a:t>
            </a:r>
            <a:r>
              <a:rPr lang="en-GB" dirty="0"/>
              <a:t> </a:t>
            </a:r>
            <a:r>
              <a:rPr lang="en-GB" dirty="0" err="1"/>
              <a:t>saklamaktadır</a:t>
            </a:r>
            <a:r>
              <a:rPr lang="en-GB" dirty="0"/>
              <a:t>. Bit </a:t>
            </a:r>
            <a:r>
              <a:rPr lang="en-GB" dirty="0" err="1"/>
              <a:t>tabanlı</a:t>
            </a:r>
            <a:r>
              <a:rPr lang="en-GB" dirty="0"/>
              <a:t> </a:t>
            </a:r>
            <a:r>
              <a:rPr lang="en-GB" dirty="0" err="1"/>
              <a:t>koleksiyonlara</a:t>
            </a:r>
            <a:r>
              <a:rPr lang="en-GB" dirty="0"/>
              <a:t> </a:t>
            </a:r>
            <a:r>
              <a:rPr lang="en-GB" dirty="0" err="1"/>
              <a:t>örnek</a:t>
            </a:r>
            <a:r>
              <a:rPr lang="en-GB" dirty="0"/>
              <a:t> </a:t>
            </a:r>
            <a:r>
              <a:rPr lang="en-GB" dirty="0" err="1"/>
              <a:t>olarak</a:t>
            </a:r>
            <a:r>
              <a:rPr lang="en-GB" dirty="0"/>
              <a:t> </a:t>
            </a:r>
            <a:r>
              <a:rPr lang="en-GB" b="1" i="1" dirty="0" err="1">
                <a:hlinkClick r:id="rId2"/>
              </a:rPr>
              <a:t>BitArray</a:t>
            </a:r>
            <a:r>
              <a:rPr lang="en-GB" dirty="0" err="1"/>
              <a:t>‘i</a:t>
            </a:r>
            <a:r>
              <a:rPr lang="en-GB" dirty="0"/>
              <a:t> </a:t>
            </a:r>
            <a:r>
              <a:rPr lang="en-GB" dirty="0" err="1"/>
              <a:t>verebiliriz</a:t>
            </a:r>
            <a:r>
              <a:rPr lang="en-GB" dirty="0"/>
              <a:t>. </a:t>
            </a:r>
            <a:r>
              <a:rPr lang="en-GB" b="1" i="1" dirty="0" err="1">
                <a:hlinkClick r:id="rId2"/>
              </a:rPr>
              <a:t>BitArray</a:t>
            </a:r>
            <a:r>
              <a:rPr lang="en-GB" dirty="0"/>
              <a:t> </a:t>
            </a:r>
            <a:r>
              <a:rPr lang="en-GB" dirty="0" err="1"/>
              <a:t>bitleri</a:t>
            </a:r>
            <a:r>
              <a:rPr lang="en-GB" dirty="0"/>
              <a:t> </a:t>
            </a:r>
            <a:r>
              <a:rPr lang="en-GB" dirty="0" err="1"/>
              <a:t>saklamak</a:t>
            </a:r>
            <a:r>
              <a:rPr lang="en-GB" dirty="0"/>
              <a:t> </a:t>
            </a:r>
            <a:r>
              <a:rPr lang="en-GB" dirty="0" err="1"/>
              <a:t>haricinde</a:t>
            </a:r>
            <a:r>
              <a:rPr lang="en-GB" dirty="0"/>
              <a:t> VE – VEYA </a:t>
            </a:r>
            <a:r>
              <a:rPr lang="en-GB" dirty="0" err="1"/>
              <a:t>gibi</a:t>
            </a:r>
            <a:r>
              <a:rPr lang="en-GB" dirty="0"/>
              <a:t> </a:t>
            </a:r>
            <a:r>
              <a:rPr lang="en-GB" dirty="0" err="1"/>
              <a:t>mantıksal</a:t>
            </a:r>
            <a:r>
              <a:rPr lang="en-GB" dirty="0"/>
              <a:t> </a:t>
            </a:r>
            <a:r>
              <a:rPr lang="en-GB" dirty="0" err="1"/>
              <a:t>işlemleri</a:t>
            </a:r>
            <a:r>
              <a:rPr lang="en-GB" dirty="0"/>
              <a:t> de </a:t>
            </a:r>
            <a:r>
              <a:rPr lang="en-GB" dirty="0" err="1"/>
              <a:t>gerçekleştirebilmektedir</a:t>
            </a:r>
            <a:r>
              <a:rPr lang="en-GB" dirty="0"/>
              <a:t>.</a:t>
            </a:r>
          </a:p>
          <a:p>
            <a:endParaRPr lang="en-GB" dirty="0"/>
          </a:p>
        </p:txBody>
      </p:sp>
      <p:sp>
        <p:nvSpPr>
          <p:cNvPr id="5" name="Slayt Numarası Yer Tutucusu 4"/>
          <p:cNvSpPr>
            <a:spLocks noGrp="1"/>
          </p:cNvSpPr>
          <p:nvPr>
            <p:ph type="sldNum" sz="quarter" idx="12"/>
          </p:nvPr>
        </p:nvSpPr>
        <p:spPr/>
        <p:txBody>
          <a:bodyPr/>
          <a:lstStyle/>
          <a:p>
            <a:fld id="{BD87420C-1E70-483F-8A05-9C7600E4E905}" type="slidenum">
              <a:rPr lang="tr-TR" smtClean="0"/>
              <a:t>99</a:t>
            </a:fld>
            <a:endParaRPr lang="tr-TR"/>
          </a:p>
        </p:txBody>
      </p:sp>
    </p:spTree>
    <p:extLst>
      <p:ext uri="{BB962C8B-B14F-4D97-AF65-F5344CB8AC3E}">
        <p14:creationId xmlns:p14="http://schemas.microsoft.com/office/powerpoint/2010/main" val="289087927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6079</Words>
  <Application>Microsoft Office PowerPoint</Application>
  <PresentationFormat>Geniş ekran</PresentationFormat>
  <Paragraphs>466</Paragraphs>
  <Slides>103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103</vt:i4>
      </vt:variant>
    </vt:vector>
  </HeadingPairs>
  <TitlesOfParts>
    <vt:vector size="107" baseType="lpstr">
      <vt:lpstr>Arial</vt:lpstr>
      <vt:lpstr>Calibri</vt:lpstr>
      <vt:lpstr>Calibri Light</vt:lpstr>
      <vt:lpstr>Office Teması</vt:lpstr>
      <vt:lpstr>C# Dersleri</vt:lpstr>
      <vt:lpstr>Temel .Net C# Eğitimi </vt:lpstr>
      <vt:lpstr>.Net C# a Giriş: C# Tarihi</vt:lpstr>
      <vt:lpstr>.Net C# a Giriş: C# Tarihi</vt:lpstr>
      <vt:lpstr>.Net C# a Giriş: C# Tarihi</vt:lpstr>
      <vt:lpstr>.Net C# a Giriş: C# Nedir?</vt:lpstr>
      <vt:lpstr>.Net C# a Giriş: CLR ( Common Language Runtime ) - Ortak Dil Çalışma Platformu</vt:lpstr>
      <vt:lpstr>CTS ( Common Type System ) - Ortak Tip Sistemi</vt:lpstr>
      <vt:lpstr>İlk C # Program Örnekleri: Hello World</vt:lpstr>
      <vt:lpstr>Namespaces and .NET Class Library  (İsim Alanları ve .NET Sınıf Kütüphanesi )</vt:lpstr>
      <vt:lpstr>Namespaces ve Main()</vt:lpstr>
      <vt:lpstr>Temel Veri Türleri</vt:lpstr>
      <vt:lpstr>Temel Veri Türleri</vt:lpstr>
      <vt:lpstr>Temel Veri Türleri</vt:lpstr>
      <vt:lpstr>Temel Veri Türleri</vt:lpstr>
      <vt:lpstr>Değer ve Referans Tipleri </vt:lpstr>
      <vt:lpstr>Değer Tipleri ( Value Types )</vt:lpstr>
      <vt:lpstr>Referans Tipleri ( Reference Types )</vt:lpstr>
      <vt:lpstr>Değer ve Referans Tipi Ayrımı</vt:lpstr>
      <vt:lpstr>String Türü</vt:lpstr>
      <vt:lpstr>Veri Tipleri</vt:lpstr>
      <vt:lpstr>Uygulama: İki sayının Toplamı</vt:lpstr>
      <vt:lpstr>Atama Operatörleri</vt:lpstr>
      <vt:lpstr>Mantıksal Operatörler</vt:lpstr>
      <vt:lpstr>Karşılaştırma Operatörleri</vt:lpstr>
      <vt:lpstr>Aritmetik Operatörler</vt:lpstr>
      <vt:lpstr>Diğer Operatörler</vt:lpstr>
      <vt:lpstr>Kotrol Yapıları</vt:lpstr>
      <vt:lpstr>Kontrol Yapıları Örnek1</vt:lpstr>
      <vt:lpstr>Çok koşullu karar yapısı</vt:lpstr>
      <vt:lpstr>Kontrol Yapıları</vt:lpstr>
      <vt:lpstr>Kontrol Yapıları</vt:lpstr>
      <vt:lpstr>Kontrol Yapıları</vt:lpstr>
      <vt:lpstr>Switch deyimi</vt:lpstr>
      <vt:lpstr>Döngüler</vt:lpstr>
      <vt:lpstr>For Döngüsü</vt:lpstr>
      <vt:lpstr>While döngüsü</vt:lpstr>
      <vt:lpstr>While döngüsü örnek</vt:lpstr>
      <vt:lpstr>Do while döngüsü</vt:lpstr>
      <vt:lpstr>Do While Örnek</vt:lpstr>
      <vt:lpstr>For each döngüsü</vt:lpstr>
      <vt:lpstr>For each döngüsü örnek</vt:lpstr>
      <vt:lpstr>Diziler (Array)</vt:lpstr>
      <vt:lpstr>Diziler (Array)</vt:lpstr>
      <vt:lpstr>Diziler (Array)</vt:lpstr>
      <vt:lpstr>Diziler (Array)</vt:lpstr>
      <vt:lpstr>Sınıf (Class)</vt:lpstr>
      <vt:lpstr>Sınıf (Class)</vt:lpstr>
      <vt:lpstr>Personel.cs</vt:lpstr>
      <vt:lpstr>Sınıfı Çağırma Ve Bilgi Atama</vt:lpstr>
      <vt:lpstr>Sınıf İçerisinde Metot Tanımlama</vt:lpstr>
      <vt:lpstr>Sınıf İçerisinde Metot Tanımlama</vt:lpstr>
      <vt:lpstr>Yapıcı Metodlar (Constructors)</vt:lpstr>
      <vt:lpstr>Yapıcı Metotlarda Overloading (Aşırı Yüklenme)</vt:lpstr>
      <vt:lpstr>Yıkıcı Metotlar (Destructors)</vt:lpstr>
      <vt:lpstr>Statik Metotlar</vt:lpstr>
      <vt:lpstr>Statik Metotlar</vt:lpstr>
      <vt:lpstr>Ref ve Out</vt:lpstr>
      <vt:lpstr>Ref ve Out</vt:lpstr>
      <vt:lpstr>Ref ve Out farkları</vt:lpstr>
      <vt:lpstr>Nesne Yönelimli Programlama</vt:lpstr>
      <vt:lpstr>İlişkili Verilerin Paketlenmesi (encapsulation)</vt:lpstr>
      <vt:lpstr>Encapsulation(Kapsülleme)</vt:lpstr>
      <vt:lpstr>GET SET Kullanımı</vt:lpstr>
      <vt:lpstr>Encapsulation(Kapsülleme)</vt:lpstr>
      <vt:lpstr>Erişim</vt:lpstr>
      <vt:lpstr>Kalıtım (inharitance)</vt:lpstr>
      <vt:lpstr>Kalıtım (inharitance)</vt:lpstr>
      <vt:lpstr>Kalıtım (inharitance)</vt:lpstr>
      <vt:lpstr>Kalıtım (inharitance)</vt:lpstr>
      <vt:lpstr>Kalıtım (inharitance)</vt:lpstr>
      <vt:lpstr>Kalıtım (inharitance)</vt:lpstr>
      <vt:lpstr>Kalıtım (inharitance)</vt:lpstr>
      <vt:lpstr>Sealed Class (Mühürlü Sınıf)</vt:lpstr>
      <vt:lpstr>Sealed Class (Mühürlü Sınıf)</vt:lpstr>
      <vt:lpstr>Interface (arayüz)</vt:lpstr>
      <vt:lpstr>Interface (Arayüz)</vt:lpstr>
      <vt:lpstr>Interface (Arayüz)</vt:lpstr>
      <vt:lpstr>Interface</vt:lpstr>
      <vt:lpstr>Çok biçimlilik (polymorphism) </vt:lpstr>
      <vt:lpstr>Sanal (Virtual) Metotlar</vt:lpstr>
      <vt:lpstr>Sanal (Virtual) Metotlar</vt:lpstr>
      <vt:lpstr>Delegate (Temsilci)</vt:lpstr>
      <vt:lpstr>Try catch Hata Yönetimi</vt:lpstr>
      <vt:lpstr>Sık Kulanılan İstisnai Durum Sınıfları</vt:lpstr>
      <vt:lpstr>throw anahtar sözcüğü</vt:lpstr>
      <vt:lpstr>finally</vt:lpstr>
      <vt:lpstr>Struct</vt:lpstr>
      <vt:lpstr>Abstraction(Soyutlama)</vt:lpstr>
      <vt:lpstr>Abstract Sınıf Özellikleri</vt:lpstr>
      <vt:lpstr>Abstract ve interface farkları</vt:lpstr>
      <vt:lpstr>Boxing, Unboxing</vt:lpstr>
      <vt:lpstr>Enum</vt:lpstr>
      <vt:lpstr>Enum</vt:lpstr>
      <vt:lpstr>Enum</vt:lpstr>
      <vt:lpstr>Kolleksiyonlar</vt:lpstr>
      <vt:lpstr>Kolleksiyonlar</vt:lpstr>
      <vt:lpstr>Kolleksiyonlar</vt:lpstr>
      <vt:lpstr>Kolleksiyonlar</vt:lpstr>
      <vt:lpstr>SOLID</vt:lpstr>
      <vt:lpstr>SOLID</vt:lpstr>
      <vt:lpstr>SOLID Kuralları</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Dersleri</dc:title>
  <dc:creator>İlker Güzelcik</dc:creator>
  <cp:lastModifiedBy>ilker Güzelcik</cp:lastModifiedBy>
  <cp:revision>71</cp:revision>
  <dcterms:created xsi:type="dcterms:W3CDTF">2021-12-09T08:21:35Z</dcterms:created>
  <dcterms:modified xsi:type="dcterms:W3CDTF">2022-10-30T10:47:49Z</dcterms:modified>
</cp:coreProperties>
</file>