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3ac0ac63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3ac0ac63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3ac0ac63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3ac0ac63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3ac0ac63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3ac0ac63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3ac0ac63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3ac0ac63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3ac0ac63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3ac0ac63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ac0ac63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3ac0ac63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3ac0ac63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3ac0ac63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3ac0ac63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3ac0ac63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3ac0ac63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3ac0ac63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3ac0ac63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3ac0ac63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Project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870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Utilizing Azure and Databricks for to analyze Yelp Reviews</a:t>
            </a:r>
            <a:endParaRPr sz="3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69000" y="2853175"/>
            <a:ext cx="1281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Ivan Gonzalez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01" y="2160575"/>
            <a:ext cx="3683326" cy="200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0" y="4386325"/>
            <a:ext cx="1365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787" y="2160575"/>
            <a:ext cx="3424874" cy="21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500" y="0"/>
            <a:ext cx="3763124" cy="235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2449" y="10"/>
            <a:ext cx="3541549" cy="221962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4817838" y="236375"/>
            <a:ext cx="326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84350" y="382675"/>
            <a:ext cx="4278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135050" y="2025875"/>
            <a:ext cx="326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803425" y="2062025"/>
            <a:ext cx="355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286500" y="4386300"/>
            <a:ext cx="28593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1.User Engagement by City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3. Review Quality by User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4817850" y="4386300"/>
            <a:ext cx="3320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2. Average Ratings Across Top Cities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4. Prediction Accuracy Comparison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 and Improvements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311725" y="1430500"/>
            <a:ext cx="8130600" cy="3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 Quality Issues:</a:t>
            </a:r>
            <a:endParaRPr b="1" sz="11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100"/>
              <a:t>Initial challenges with data format compatibility affected our ability to create external tables in Azure Synapse.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File Reading Problems:</a:t>
            </a:r>
            <a:endParaRPr b="1" sz="11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100"/>
              <a:t>Encountered issues when trying to read the original files, leading to delays in the analysis process.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Solution Implemented:</a:t>
            </a:r>
            <a:endParaRPr b="1" sz="11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100"/>
              <a:t>Switched to Parquet format, whic</a:t>
            </a:r>
            <a:r>
              <a:rPr lang="en" sz="1100"/>
              <a:t>h provided enhanced compatibility and performance</a:t>
            </a:r>
            <a:r>
              <a:rPr lang="en" sz="1100"/>
              <a:t>.</a:t>
            </a:r>
            <a:endParaRPr sz="11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100"/>
              <a:t>Created 4 new datasets in ADF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Dataset Creation:</a:t>
            </a:r>
            <a:endParaRPr b="1" sz="11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100"/>
              <a:t>Utilized Azure Data Factory (ADF) to format the source files and save them as Parquet, ensuring smooth integration with Azure Synapse.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Future Considerations:</a:t>
            </a:r>
            <a:endParaRPr b="1" sz="11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100"/>
              <a:t>Need to implement more thorough data validation processes to prevent similar issues in future projects.</a:t>
            </a:r>
            <a:endParaRPr sz="11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100"/>
              <a:t>Implement a scheduled ADF pipeline to retrieve the latest reviews daily for the data lake.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000" y="1848050"/>
            <a:ext cx="5495250" cy="23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0" y="1203800"/>
            <a:ext cx="3768000" cy="3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 Sources:</a:t>
            </a:r>
            <a:endParaRPr b="1" sz="1100"/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Amazon RDS: Used for storing structured data, such as business, user, and review information.</a:t>
            </a:r>
            <a:endParaRPr sz="900"/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Azure Blob Storage: Used for storing unstructured data, including reviews in Parquet format.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 Lake Storage:</a:t>
            </a:r>
            <a:endParaRPr b="1" sz="1100"/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Created two storage accounts:</a:t>
            </a:r>
            <a:endParaRPr sz="900"/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bdprojectb11: Stores structured datasets like business, users, tips, and check-ins.</a:t>
            </a:r>
            <a:endParaRPr sz="9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900"/>
              <a:t>projectb11: St</a:t>
            </a:r>
            <a:r>
              <a:rPr lang="en" sz="1000"/>
              <a:t>ores reviews data and the machine learning model.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Databricks:</a:t>
            </a:r>
            <a:endParaRPr b="1" sz="1100"/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processing using Spark for efficient handling of large datasets.</a:t>
            </a:r>
            <a:endParaRPr sz="900"/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Trained machine learning models to predict customer sentiment based on reviews.</a:t>
            </a:r>
            <a:endParaRPr sz="900"/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Saved the trained model and other results in the data lake.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Azure Data Factory:</a:t>
            </a:r>
            <a:endParaRPr b="1" sz="1100"/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Created two automated pipelines:</a:t>
            </a:r>
            <a:endParaRPr sz="900"/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Weekly pipeline: Ingests data from Amazon RDS.</a:t>
            </a:r>
            <a:endParaRPr sz="900"/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Daily pipeline: Transfers new review data to the destination and keeps it updated.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Azure Synapse Analytics:</a:t>
            </a:r>
            <a:endParaRPr b="1" sz="1100"/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Analyzed data and created visualizations to present insights from reviews, ratings, and user behavior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26765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156000" y="1587488"/>
            <a:ext cx="5285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 Source 1: Amazon RDS</a:t>
            </a:r>
            <a:endParaRPr b="1" sz="11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Description: A managed relational database service that stores structured data.</a:t>
            </a:r>
            <a:endParaRPr sz="10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Tables Used:</a:t>
            </a:r>
            <a:endParaRPr sz="1000"/>
          </a:p>
          <a:p>
            <a:pPr indent="-17780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Business</a:t>
            </a:r>
            <a:r>
              <a:rPr lang="en" sz="1000"/>
              <a:t>: Information about businesses (names, locations, ratings).</a:t>
            </a:r>
            <a:endParaRPr sz="1000"/>
          </a:p>
          <a:p>
            <a:pPr indent="-17780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Users</a:t>
            </a:r>
            <a:r>
              <a:rPr lang="en" sz="1000"/>
              <a:t>: User details (IDs, names, contact information).</a:t>
            </a:r>
            <a:endParaRPr sz="1000"/>
          </a:p>
          <a:p>
            <a:pPr indent="-17780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Tips</a:t>
            </a:r>
            <a:r>
              <a:rPr lang="en" sz="1000"/>
              <a:t>: User-generated tips/reviews about businesses.</a:t>
            </a:r>
            <a:endParaRPr sz="1000"/>
          </a:p>
          <a:p>
            <a:pPr indent="-17780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Checkin</a:t>
            </a:r>
            <a:r>
              <a:rPr lang="en" sz="1000"/>
              <a:t>: Records of user check-ins at businesses.</a:t>
            </a:r>
            <a:endParaRPr sz="1000"/>
          </a:p>
          <a:p>
            <a:pPr indent="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 Source 2: Azure Blob Storage</a:t>
            </a:r>
            <a:endParaRPr b="1" sz="11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Description: Cloud storage for unstructured data.</a:t>
            </a:r>
            <a:endParaRPr sz="10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Functionality:</a:t>
            </a:r>
            <a:endParaRPr sz="1000"/>
          </a:p>
          <a:p>
            <a:pPr indent="-17780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Stores the </a:t>
            </a:r>
            <a:r>
              <a:rPr b="1" lang="en" sz="1000"/>
              <a:t>reviews</a:t>
            </a:r>
            <a:r>
              <a:rPr lang="en" sz="1000"/>
              <a:t> file in Parquet format, which is optimized for read performance and efficient storage.</a:t>
            </a:r>
            <a:endParaRPr sz="1000"/>
          </a:p>
          <a:p>
            <a:pPr indent="-17780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Facilitates ingestion into the data pipeline for further processing.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1725" y="1547750"/>
            <a:ext cx="39633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Overview</a:t>
            </a:r>
            <a:r>
              <a:rPr lang="en" sz="1100"/>
              <a:t>: </a:t>
            </a:r>
            <a:r>
              <a:rPr lang="en" sz="1000"/>
              <a:t>A centralized repository for storing raw and processed data at scale for our project.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Storage Account Creation</a:t>
            </a:r>
            <a:r>
              <a:rPr lang="en" sz="1100"/>
              <a:t>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Two storage accounts have been created: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bdprojectb11: Used for organizing specific datasets and data management. This storage account was created to store the </a:t>
            </a:r>
            <a:r>
              <a:rPr b="1" lang="en" sz="1000"/>
              <a:t>Business</a:t>
            </a:r>
            <a:r>
              <a:rPr lang="en" sz="1000"/>
              <a:t>, </a:t>
            </a:r>
            <a:r>
              <a:rPr b="1" lang="en" sz="1000"/>
              <a:t>Users</a:t>
            </a:r>
            <a:r>
              <a:rPr lang="en" sz="1000"/>
              <a:t>, </a:t>
            </a:r>
            <a:r>
              <a:rPr b="1" lang="en" sz="1000"/>
              <a:t>Tips</a:t>
            </a:r>
            <a:r>
              <a:rPr lang="en" sz="1000"/>
              <a:t>, and </a:t>
            </a:r>
            <a:r>
              <a:rPr b="1" lang="en" sz="1000"/>
              <a:t>Checkin</a:t>
            </a:r>
            <a:r>
              <a:rPr lang="en" sz="1000"/>
              <a:t> tables.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projectb11:Designed to store additional data sources, ensuring organized and scalable management. This storage account is used to store our </a:t>
            </a:r>
            <a:r>
              <a:rPr b="1" lang="en" sz="1000"/>
              <a:t>reviews data</a:t>
            </a:r>
            <a:r>
              <a:rPr lang="en" sz="1000"/>
              <a:t>. Additionally, this container is used to house our advanced machine learning model and the StringIndexer, which are essential for transforming and preparing our data for insightful predictions and analyses.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725" y="1675675"/>
            <a:ext cx="4509600" cy="24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Databricks/Mounting Our Storage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0" y="1281975"/>
            <a:ext cx="41898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Overview of Databricks:</a:t>
            </a:r>
            <a:endParaRPr b="1"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A cloud-based collaborative platform built on Apache Spark, designed for big data processing and machine learning.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Facilitates real-time collaboration among data teams, allowing multiple users to work on notebooks simultaneously.</a:t>
            </a:r>
            <a:endParaRPr b="1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Key Features:</a:t>
            </a:r>
            <a:endParaRPr b="1"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Integrated Environment: Supports various languages (Python, R, SQL, Scala) for flexible data analysis and model development.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Scalability: Automatically scales resources to handle large datasets, making it ideal for projects with extensive data like the Yelp reviews.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MLflow Integration: Manages the machine learning lifecycle, enabling tracking of experiments, versioning of models, and seamless deployment.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Mounting Azure Storage:</a:t>
            </a:r>
            <a:endParaRPr b="1"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Seamless Data Access: Azure Data Lake Storage is mounted to Databricks for easy reading and writing of data using standard file paths.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Performance Optimization: Enhances performance with optimized read and write operations for large datasets.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Simplified Workflows: Enables a smoother user experience by reducing the need for repeated connection setups.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Collaboration: Ensures consistent access to the same data for all team members, fostering collaboration.</a:t>
            </a:r>
            <a:endParaRPr sz="10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250" y="2251249"/>
            <a:ext cx="4572851" cy="22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Databricks in the Yelp Project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85200" y="1367950"/>
            <a:ext cx="41595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 Source for Analysis:</a:t>
            </a:r>
            <a:endParaRPr b="1"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Provides user-generated reviews, offering insights into customer experiences and business performance.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 Exploration:</a:t>
            </a:r>
            <a:endParaRPr b="1"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Perform exploratory data analysis (EDA) to understand the structure and characteristics of the data.</a:t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 Preprocessing:</a:t>
            </a:r>
            <a:endParaRPr b="1"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Tokenization: Split the text of the reviews into tokens (words or phrases) to facilitate analysis.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Normalization: Apply various normalization techniques, such as converting to lowercase, removing punctuation, and stemming or lemmatization.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Training Machine Learning Models:</a:t>
            </a:r>
            <a:endParaRPr b="1"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Used to predict user ratings based on the textual content of reviews, leveraging historical data.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Improving Business Insights:</a:t>
            </a:r>
            <a:endParaRPr b="1"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Analyzes sentiment and common themes in reviews to inform business strategies and enhance customer satisfaction.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Evaluating Model Performance:</a:t>
            </a:r>
            <a:endParaRPr b="1"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Serves as a benchmark for testing and validating machine learning models against actual ratings.</a:t>
            </a:r>
            <a:endParaRPr sz="10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275" y="1277025"/>
            <a:ext cx="4314926" cy="3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Factory 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95400" y="1485200"/>
            <a:ext cx="3963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Pipeline Creation:</a:t>
            </a:r>
            <a:endParaRPr b="1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Weekly Pipeline:</a:t>
            </a:r>
            <a:endParaRPr b="1"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Ingests data from Amazon RDS on a weekly schedule, ensuring regular updates to the data warehouse for timely insight.</a:t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Daily Pipeline:</a:t>
            </a:r>
            <a:endParaRPr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Transfers data from the reviews_source to the destination.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Includes a delete operation for cleaning the destination before data transfer.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1100"/>
              <a:t>ML Sentiment Analysis:</a:t>
            </a:r>
            <a:endParaRPr b="1" sz="1100"/>
          </a:p>
          <a:p>
            <a:pPr indent="-12065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Executes a notebook to perform sentiment analysis on the ingested reviews data.</a:t>
            </a:r>
            <a:endParaRPr sz="1000"/>
          </a:p>
          <a:p>
            <a:pPr indent="-12065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This step enhances insights by analyzing user sentiments in the reviews.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Automation:</a:t>
            </a:r>
            <a:endParaRPr b="1" sz="11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Pipelines are triggered automatically based on schedules or events.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Streamlines the data ingestion process, reducing the need for manual intervention.</a:t>
            </a:r>
            <a:endParaRPr sz="10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250" y="1277025"/>
            <a:ext cx="4117751" cy="14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725" y="2571748"/>
            <a:ext cx="2971275" cy="2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2025" y="2391950"/>
            <a:ext cx="1227650" cy="26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Inference in Databricks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04850" y="1555550"/>
            <a:ext cx="37833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 Loading: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The notebook imports the necessary libraries and loads the refined datasets (e.g., users, tips, check-ins) from Azure Data Lake Storage or Azure Blob Storage.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Model Inference: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The notebook applies a pre-trained machine learning model to make predictions on the dataset.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This step may involve loading the model from a specified location and using it to predict user ratings or sentiments based on the content of the reviews.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Evaluation of Results: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Predictions are assessed to determine accuracy, precision, and other relevant metrics, providing insights into model performance.</a:t>
            </a:r>
            <a:endParaRPr sz="1000"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000"/>
              <a:t>Visualizations may be generated to illustrate the predictions and their implications, such as trends in user behavior or sentiment analysis.</a:t>
            </a:r>
            <a:endParaRPr sz="10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150" y="1352325"/>
            <a:ext cx="4523475" cy="36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Synapse Analytics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226700" y="1500850"/>
            <a:ext cx="42837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Connection to Azure Data Lake Storage:</a:t>
            </a:r>
            <a:endParaRPr b="1" sz="11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Established a connection to Azure Data Lake Storage for direct access to datasets.</a:t>
            </a:r>
            <a:endParaRPr sz="10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Facilitates real-time analytics and querying capabilities without data duplication.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External Tables Created:</a:t>
            </a:r>
            <a:endParaRPr b="1" sz="11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Created external tables for key datasets to enable efficient analysis:</a:t>
            </a:r>
            <a:endParaRPr sz="10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Business: Contains details about businesses listed on Yelp.</a:t>
            </a:r>
            <a:endParaRPr sz="10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Check-in: Tracks check-in activity at various businesses.</a:t>
            </a:r>
            <a:endParaRPr sz="10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Results: Stores aggregated results from analysis or model predictions.</a:t>
            </a:r>
            <a:endParaRPr sz="10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Reviews: Contains user reviews associated with businesses.</a:t>
            </a:r>
            <a:endParaRPr sz="10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Tips: Includes tips provided by users regarding businesses.</a:t>
            </a:r>
            <a:endParaRPr sz="10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Users: Information about users who interact with the Yelp platform.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Benefits of Using External Tables:</a:t>
            </a:r>
            <a:endParaRPr b="1" sz="11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Allows for querying large datasets directly from the data lake without moving data.</a:t>
            </a:r>
            <a:endParaRPr sz="1000"/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Supports various data formats such as Parquet and CSV, for flexibility in data storage and retrieval.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325" y="2165275"/>
            <a:ext cx="4459951" cy="19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