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Get the requirements we need from OLAP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Snapshots for type 2 SCD models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650"/>
              <a:t>Automated ETL Pipeline for Sales and Inventory Insights</a:t>
            </a:r>
            <a:r>
              <a:rPr lang="en"/>
              <a:t>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Ivan Gonzalez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49050" y="1701675"/>
            <a:ext cx="20718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/>
              <a:t>Ensures data accuracy and reliability through comprehensive dbt testing, including schema validation and data quality checks.</a:t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1250" y="1435200"/>
            <a:ext cx="6458124" cy="31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31975" y="19717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Metabase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255150" y="1463225"/>
            <a:ext cx="2517000" cy="3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18415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Sales Performance Dashboard:</a:t>
            </a:r>
            <a:r>
              <a:rPr lang="en" sz="1100"/>
              <a:t> Visualizes sales trends over time, including revenue growth, top-performing products, and seasonal patterns.</a:t>
            </a:r>
            <a:endParaRPr sz="1100"/>
          </a:p>
          <a:p>
            <a:pPr indent="-18415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Customer Behavior Dashboard:</a:t>
            </a:r>
            <a:r>
              <a:rPr lang="en" sz="1100"/>
              <a:t> Highlights customer demographics, purchase frequency, and retention rates to identify behavioral trends.</a:t>
            </a:r>
            <a:endParaRPr sz="1100"/>
          </a:p>
          <a:p>
            <a:pPr indent="-18415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Inventory Levels Dashboard:</a:t>
            </a:r>
            <a:r>
              <a:rPr lang="en" sz="1100"/>
              <a:t> Tracks stock levels, turnover rates, and restocking schedules to ensure supply chain efficiency.</a:t>
            </a:r>
            <a:endParaRPr sz="1100"/>
          </a:p>
          <a:p>
            <a:pPr indent="-18415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Regional Insights Dashboard:</a:t>
            </a:r>
            <a:r>
              <a:rPr lang="en" sz="1100"/>
              <a:t> Displays sales and inventory metrics segmented by region to identify high-performing markets and areas for improvement.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4290" y="1111275"/>
            <a:ext cx="5911559" cy="367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86575" y="196700"/>
            <a:ext cx="70389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664100" y="1469775"/>
            <a:ext cx="13125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666" y="1069713"/>
            <a:ext cx="7844668" cy="35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 Source 1: Amazon RDS 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524175" y="1567550"/>
            <a:ext cx="19194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Dataset: TPCDS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Extracted sales and customer data from RDS and load into snowflake using Airbyte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3586" y="1307850"/>
            <a:ext cx="6188188" cy="320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 Source 2: Lambda Function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316700" y="1567550"/>
            <a:ext cx="3232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Create Lambda function to load the inventory.csv file from public S3 bucket into Snowflake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Add EventBridge to trigger at 6AM UTC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/>
              <a:t>Add lambda layer to include .zip file with all the packages needed to run lambda function code. 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4000" y="1174975"/>
            <a:ext cx="4220374" cy="35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Lambda Trigger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437500" y="1593350"/>
            <a:ext cx="2618100" cy="3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The Lambda trigger, scheduled via EventBridge, automates daily data ingestion by running the Lambda function at 6 AM UTC to load inventory data into Snowflake.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/>
              <a:t>Triggered by EventBridge events, the Lambda function reads packages through the Lambda layer, processes data via the Snowflake layer, and ensures seamless integration and real-time updates within the system.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2775" y="1365825"/>
            <a:ext cx="5183201" cy="35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Lambda Function Cloudwatch log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358350" y="1494200"/>
            <a:ext cx="2622900" cy="29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Daily loading at 6 AM UTC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8875" y="1460250"/>
            <a:ext cx="5682724" cy="30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 Transformation - Snowflake/dbt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436825" y="1567550"/>
            <a:ext cx="3669300" cy="29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300" y="1701388"/>
            <a:ext cx="1795474" cy="2653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>
            <p:ph type="title"/>
          </p:nvPr>
        </p:nvSpPr>
        <p:spPr>
          <a:xfrm>
            <a:off x="5000425" y="1567550"/>
            <a:ext cx="3336000" cy="3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Data Modelling: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Collect business requirements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Customer dimensions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Fact Sales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400"/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6525" y="1567558"/>
            <a:ext cx="1795475" cy="3164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Streamlining Data Models with dbt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500" y="1333230"/>
            <a:ext cx="7140401" cy="3719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7190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Dbt transformation	</a:t>
            </a:r>
            <a:endParaRPr/>
          </a:p>
        </p:txBody>
      </p:sp>
      <p:sp>
        <p:nvSpPr>
          <p:cNvPr id="191" name="Google Shape;191;p21"/>
          <p:cNvSpPr txBox="1"/>
          <p:nvPr>
            <p:ph type="title"/>
          </p:nvPr>
        </p:nvSpPr>
        <p:spPr>
          <a:xfrm>
            <a:off x="655800" y="1550075"/>
            <a:ext cx="33300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12001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Staging Models: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 Clean and standardize raw data for consistent downstream transformations.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12001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Intermediate Models: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 Apply business logic and prepare data for specific analytics needs.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12001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Snapshot Models: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 Track historical changes over time, using Type 2 Slowly Changing Dimensions (SCDs).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12001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Marts Models: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 Deliver final aggregated datasets for reporting and visualization.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12001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Built and managed these models in dbt using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Visual Studio Code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and executed transformations with the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dbt build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command.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05128"/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205128"/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1075" y="535101"/>
            <a:ext cx="2045575" cy="43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