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184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490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889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2170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028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9/16/2019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1182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9/16/2019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053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1714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275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8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80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632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9/16/2019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020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9/16/2019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049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9/16/2019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7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460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941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4624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9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localhost:8080/Groupassignment/registration.jsp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7CD5C-128F-4776-A7E7-3E5737762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1F846F-C0C0-4114-9536-C8BF550907C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/>
              <a:t>First, we develop a login module that authenticate user based on email and password. To make it simple, </a:t>
            </a:r>
            <a:r>
              <a:rPr lang="en-US" dirty="0" err="1"/>
              <a:t>index.jsp</a:t>
            </a:r>
            <a:r>
              <a:rPr lang="en-US" dirty="0"/>
              <a:t> is our login page.</a:t>
            </a:r>
          </a:p>
          <a:p>
            <a:pPr algn="l"/>
            <a:r>
              <a:rPr lang="en-US" dirty="0"/>
              <a:t>Whenever user enters the email and password and clicks the submit button, we call Login.java module to authenticate the user. </a:t>
            </a:r>
          </a:p>
          <a:p>
            <a:pPr algn="l"/>
            <a:r>
              <a:rPr lang="en-US" dirty="0"/>
              <a:t>If users email and password is correct it will take the user to the home/ upload page.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FA49902-7BEB-422B-A16F-0C1656DD5D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03553" y="1704514"/>
            <a:ext cx="5712222" cy="473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736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25CB0-9741-4D9D-94F5-9550D3438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29B28-10D2-4D6E-B8E4-283B3A1A459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First, we start on the Login page for User who are already Registered. </a:t>
            </a:r>
          </a:p>
          <a:p>
            <a:r>
              <a:rPr lang="en-US" dirty="0"/>
              <a:t>If the user doesn’t have an account already, user is going to click on the “</a:t>
            </a:r>
            <a:r>
              <a:rPr lang="en-US" dirty="0">
                <a:effectLst/>
              </a:rPr>
              <a:t>Don't have an account yet? Make one </a:t>
            </a:r>
            <a:r>
              <a:rPr lang="en-US" dirty="0">
                <a:effectLst/>
                <a:hlinkClick r:id="rId2"/>
              </a:rPr>
              <a:t>here</a:t>
            </a:r>
            <a:r>
              <a:rPr lang="en-US" dirty="0">
                <a:effectLst/>
              </a:rPr>
              <a:t>”</a:t>
            </a:r>
          </a:p>
          <a:p>
            <a:r>
              <a:rPr lang="en-US" dirty="0">
                <a:effectLst/>
              </a:rPr>
              <a:t>Once on the </a:t>
            </a:r>
            <a:r>
              <a:rPr lang="en-US" dirty="0" err="1">
                <a:effectLst/>
              </a:rPr>
              <a:t>Register.jsp</a:t>
            </a:r>
            <a:r>
              <a:rPr lang="en-US" dirty="0">
                <a:effectLst/>
              </a:rPr>
              <a:t> page the user enters their name, email, and create a password. </a:t>
            </a:r>
          </a:p>
          <a:p>
            <a:r>
              <a:rPr lang="en-US" dirty="0"/>
              <a:t>Then we connect and get parameters in Register.java file.</a:t>
            </a:r>
          </a:p>
          <a:p>
            <a:r>
              <a:rPr lang="en-US" dirty="0"/>
              <a:t>Then it checks to see if the new user has been set, works, and saved into the database.</a:t>
            </a:r>
          </a:p>
          <a:p>
            <a:r>
              <a:rPr lang="en-US" dirty="0"/>
              <a:t>When that is done it will take you back to the login page.  </a:t>
            </a:r>
          </a:p>
          <a:p>
            <a:r>
              <a:rPr lang="en-US" dirty="0"/>
              <a:t>The passwords are not stored in the database as plain text.</a:t>
            </a:r>
          </a:p>
          <a:p>
            <a:r>
              <a:rPr lang="en-US" dirty="0"/>
              <a:t> They are hashed with SHA256 before being stored into the database.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Content Placeholder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AB3C4DF-4D03-42E0-9251-EDB2D75744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133" y="2017180"/>
            <a:ext cx="6204845" cy="4481274"/>
          </a:xfrm>
        </p:spPr>
      </p:pic>
    </p:spTree>
    <p:extLst>
      <p:ext uri="{BB962C8B-B14F-4D97-AF65-F5344CB8AC3E}">
        <p14:creationId xmlns:p14="http://schemas.microsoft.com/office/powerpoint/2010/main" val="1507519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8E7C0-601C-4A59-96A2-4A266ED1D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Logout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704A36-769B-4158-BCEB-BAC18F021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3795" y="1732547"/>
            <a:ext cx="4896982" cy="4013089"/>
          </a:xfrm>
        </p:spPr>
        <p:txBody>
          <a:bodyPr/>
          <a:lstStyle/>
          <a:p>
            <a:pPr marL="36900" indent="0">
              <a:buNone/>
            </a:pPr>
            <a:endParaRPr lang="en-US" dirty="0"/>
          </a:p>
          <a:p>
            <a:r>
              <a:rPr lang="en-US" dirty="0"/>
              <a:t>Once you’ve created an account and login there will be an option at the top to logout when you want to exit out of the home/ upload page.</a:t>
            </a:r>
          </a:p>
          <a:p>
            <a:r>
              <a:rPr lang="en-US" dirty="0"/>
              <a:t>When you click it you will be taken back to the login page. </a:t>
            </a:r>
          </a:p>
          <a:p>
            <a:r>
              <a:rPr lang="en-US" dirty="0"/>
              <a:t>So you have invalidated the session to require new login which is why user has been taken back to the login page. </a:t>
            </a:r>
          </a:p>
        </p:txBody>
      </p:sp>
      <p:pic>
        <p:nvPicPr>
          <p:cNvPr id="9" name="Content Placeholder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374F65A-CD5B-4315-9402-943EADD713A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295" y="1732547"/>
            <a:ext cx="5814827" cy="4515853"/>
          </a:xfrm>
        </p:spPr>
      </p:pic>
    </p:spTree>
    <p:extLst>
      <p:ext uri="{BB962C8B-B14F-4D97-AF65-F5344CB8AC3E}">
        <p14:creationId xmlns:p14="http://schemas.microsoft.com/office/powerpoint/2010/main" val="15856235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C34D54"/>
      </a:accent1>
      <a:accent2>
        <a:srgbClr val="B1653B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182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Calisto MT</vt:lpstr>
      <vt:lpstr>Wingdings 2</vt:lpstr>
      <vt:lpstr>SlateVTI</vt:lpstr>
      <vt:lpstr>Login</vt:lpstr>
      <vt:lpstr>Register</vt:lpstr>
      <vt:lpstr>Logout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Login</dc:title>
  <dc:creator>Manisha Gangidi</dc:creator>
  <cp:lastModifiedBy>Manisha Gangidi</cp:lastModifiedBy>
  <cp:revision>8</cp:revision>
  <dcterms:created xsi:type="dcterms:W3CDTF">2019-09-16T18:02:45Z</dcterms:created>
  <dcterms:modified xsi:type="dcterms:W3CDTF">2019-09-16T20:03:18Z</dcterms:modified>
</cp:coreProperties>
</file>