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9F632-A605-4AD8-BD5A-81F637B040FD}" type="datetimeFigureOut">
              <a:rPr lang="ru-RU" smtClean="0"/>
              <a:t>15.02.2017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555FB-2862-4152-B9DA-20DC6846B7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8193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9F632-A605-4AD8-BD5A-81F637B040FD}" type="datetimeFigureOut">
              <a:rPr lang="ru-RU" smtClean="0"/>
              <a:t>15.02.2017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555FB-2862-4152-B9DA-20DC6846B7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674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9F632-A605-4AD8-BD5A-81F637B040FD}" type="datetimeFigureOut">
              <a:rPr lang="ru-RU" smtClean="0"/>
              <a:t>15.02.2017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555FB-2862-4152-B9DA-20DC6846B7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2799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9F632-A605-4AD8-BD5A-81F637B040FD}" type="datetimeFigureOut">
              <a:rPr lang="ru-RU" smtClean="0"/>
              <a:t>15.02.2017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555FB-2862-4152-B9DA-20DC6846B7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65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9F632-A605-4AD8-BD5A-81F637B040FD}" type="datetimeFigureOut">
              <a:rPr lang="ru-RU" smtClean="0"/>
              <a:t>15.02.2017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555FB-2862-4152-B9DA-20DC6846B7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9456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9F632-A605-4AD8-BD5A-81F637B040FD}" type="datetimeFigureOut">
              <a:rPr lang="ru-RU" smtClean="0"/>
              <a:t>15.02.2017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555FB-2862-4152-B9DA-20DC6846B7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638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9F632-A605-4AD8-BD5A-81F637B040FD}" type="datetimeFigureOut">
              <a:rPr lang="ru-RU" smtClean="0"/>
              <a:t>15.02.2017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555FB-2862-4152-B9DA-20DC6846B7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063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9F632-A605-4AD8-BD5A-81F637B040FD}" type="datetimeFigureOut">
              <a:rPr lang="ru-RU" smtClean="0"/>
              <a:t>15.02.2017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555FB-2862-4152-B9DA-20DC6846B7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521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9F632-A605-4AD8-BD5A-81F637B040FD}" type="datetimeFigureOut">
              <a:rPr lang="ru-RU" smtClean="0"/>
              <a:t>15.02.2017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555FB-2862-4152-B9DA-20DC6846B7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9764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9F632-A605-4AD8-BD5A-81F637B040FD}" type="datetimeFigureOut">
              <a:rPr lang="ru-RU" smtClean="0"/>
              <a:t>15.02.2017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555FB-2862-4152-B9DA-20DC6846B7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0172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9F632-A605-4AD8-BD5A-81F637B040FD}" type="datetimeFigureOut">
              <a:rPr lang="ru-RU" smtClean="0"/>
              <a:t>15.02.2017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555FB-2862-4152-B9DA-20DC6846B7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1728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9F632-A605-4AD8-BD5A-81F637B040FD}" type="datetimeFigureOut">
              <a:rPr lang="ru-RU" smtClean="0"/>
              <a:t>15.02.2017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555FB-2862-4152-B9DA-20DC6846B7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9901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639" y="950873"/>
            <a:ext cx="9144000" cy="5524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146" y="2332579"/>
            <a:ext cx="4362450" cy="2143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39" y="5304960"/>
            <a:ext cx="10134600" cy="5524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4449337" y="501805"/>
            <a:ext cx="2943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Аккаунт в базе (Без ключей)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826815" y="1733285"/>
            <a:ext cx="200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Окно авторизации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4133751" y="4705666"/>
            <a:ext cx="3723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После входа получаем ключи в базу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07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743" y="2167401"/>
            <a:ext cx="3609975" cy="18764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3767241" y="1487617"/>
            <a:ext cx="4322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Основное окно под </a:t>
            </a:r>
            <a:r>
              <a:rPr lang="ru-RU" dirty="0" err="1" smtClean="0"/>
              <a:t>учеткой</a:t>
            </a:r>
            <a:r>
              <a:rPr lang="ru-RU" dirty="0" smtClean="0"/>
              <a:t> Пользователя</a:t>
            </a:r>
          </a:p>
        </p:txBody>
      </p:sp>
    </p:spTree>
    <p:extLst>
      <p:ext uri="{BB962C8B-B14F-4D97-AF65-F5344CB8AC3E}">
        <p14:creationId xmlns:p14="http://schemas.microsoft.com/office/powerpoint/2010/main" val="60139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66" y="868401"/>
            <a:ext cx="3219450" cy="1485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950066" y="367990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Активация ключа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0" y="868401"/>
            <a:ext cx="3219450" cy="1485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094" y="868401"/>
            <a:ext cx="3609975" cy="18764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8019084" y="367990"/>
            <a:ext cx="330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Лицензия продлилась на месяц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417" y="4731021"/>
            <a:ext cx="8181975" cy="2952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4694664" y="4237464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Запись в базе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755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011" y="2022436"/>
            <a:ext cx="3609975" cy="18764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3785622" y="1338147"/>
            <a:ext cx="4620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Основное окно под </a:t>
            </a:r>
            <a:r>
              <a:rPr lang="ru-RU" dirty="0" err="1" smtClean="0"/>
              <a:t>учеткой</a:t>
            </a:r>
            <a:r>
              <a:rPr lang="ru-RU" dirty="0" smtClean="0"/>
              <a:t> Администратора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325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55" y="662684"/>
            <a:ext cx="4847476" cy="28895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475652" y="74863"/>
            <a:ext cx="2285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Менеджер аккаунтов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301" y="662683"/>
            <a:ext cx="4903286" cy="28977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466" y="3667126"/>
            <a:ext cx="5079672" cy="30279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7928517" y="186706"/>
            <a:ext cx="344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Получаем логины пользователей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23747" y="4996419"/>
            <a:ext cx="4786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Получаем данные о пользователе по логину -</a:t>
            </a:r>
            <a:r>
              <a:rPr lang="en-US" dirty="0" smtClean="0"/>
              <a:t>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210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23" y="553670"/>
            <a:ext cx="5353050" cy="3190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082051" y="92812"/>
            <a:ext cx="340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Добавляем нового пользователя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737" y="3944765"/>
            <a:ext cx="9886950" cy="342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801" y="553670"/>
            <a:ext cx="5353050" cy="3190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6851936" y="92812"/>
            <a:ext cx="3550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Активируем аккаунт пользователя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212" y="4487885"/>
            <a:ext cx="9906000" cy="3524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517633" y="4487885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Актив </a:t>
            </a:r>
            <a:r>
              <a:rPr lang="ru-RU" dirty="0" err="1" smtClean="0"/>
              <a:t>акк</a:t>
            </a:r>
            <a:r>
              <a:rPr lang="en-US" dirty="0" smtClean="0"/>
              <a:t> </a:t>
            </a:r>
            <a:r>
              <a:rPr lang="ru-RU" dirty="0" smtClean="0"/>
              <a:t>-</a:t>
            </a:r>
            <a:r>
              <a:rPr lang="en-US" dirty="0" smtClean="0"/>
              <a:t>&gt;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253138" y="3931549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 актив </a:t>
            </a:r>
            <a:r>
              <a:rPr lang="ru-RU" dirty="0" err="1" smtClean="0"/>
              <a:t>акк</a:t>
            </a:r>
            <a:r>
              <a:rPr lang="ru-RU" dirty="0" smtClean="0"/>
              <a:t> -</a:t>
            </a:r>
            <a:r>
              <a:rPr lang="en-US" dirty="0" smtClean="0"/>
              <a:t>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71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323" y="796498"/>
            <a:ext cx="5353050" cy="3190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4388422" y="267629"/>
            <a:ext cx="3392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Изменяем данные пользователя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897" y="4985989"/>
            <a:ext cx="9867900" cy="342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3961092" y="4404783"/>
            <a:ext cx="4247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Изменили пароль пользователя на 12345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676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595" y="675578"/>
            <a:ext cx="5362575" cy="3276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4739268" y="223025"/>
            <a:ext cx="2047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Менеджер ключей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857" y="4674568"/>
            <a:ext cx="8020050" cy="17240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5017677" y="4128707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Ключи в базе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419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00" y="1411559"/>
            <a:ext cx="5362575" cy="3276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970157" y="880946"/>
            <a:ext cx="348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Получаем список ключей из базы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243" y="1411559"/>
            <a:ext cx="5362575" cy="3276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7493620" y="898343"/>
            <a:ext cx="280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Получаем данные о ключе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751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223" y="742485"/>
            <a:ext cx="5334000" cy="3276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59766" y="234176"/>
            <a:ext cx="334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Генерация и добавление ключа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766055" y="4650059"/>
            <a:ext cx="6328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Это </a:t>
            </a:r>
            <a:r>
              <a:rPr lang="ru-RU" dirty="0" err="1" smtClean="0"/>
              <a:t>гифка</a:t>
            </a:r>
            <a:r>
              <a:rPr lang="ru-RU" dirty="0" smtClean="0"/>
              <a:t>, что бы было видно, нужно открыть через просмотр.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069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201" y="1492406"/>
            <a:ext cx="4781550" cy="1219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4438737" y="959005"/>
            <a:ext cx="286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Сохранение ключей в файл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999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105</Words>
  <Application>Microsoft Office PowerPoint</Application>
  <PresentationFormat>Широкоэкранный</PresentationFormat>
  <Paragraphs>24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rqwrqw qwrqw</dc:creator>
  <cp:lastModifiedBy>rqwrqw qwrqw</cp:lastModifiedBy>
  <cp:revision>5</cp:revision>
  <dcterms:created xsi:type="dcterms:W3CDTF">2017-02-15T13:13:05Z</dcterms:created>
  <dcterms:modified xsi:type="dcterms:W3CDTF">2017-02-15T14:21:12Z</dcterms:modified>
</cp:coreProperties>
</file>