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6858000" cy="9144000"/>
  <p:embeddedFontLst>
    <p:embeddedFont>
      <p:font typeface="Tahoma"/>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Tahoma-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Tahoma-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קופית כותרת"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rtl="1"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rtl="1" algn="ctr">
              <a:lnSpc>
                <a:spcPct val="90000"/>
              </a:lnSpc>
              <a:spcBef>
                <a:spcPts val="1000"/>
              </a:spcBef>
              <a:spcAft>
                <a:spcPts val="0"/>
              </a:spcAft>
              <a:buClr>
                <a:schemeClr val="dk1"/>
              </a:buClr>
              <a:buSzPts val="2400"/>
              <a:buNone/>
              <a:defRPr sz="2400"/>
            </a:lvl1pPr>
            <a:lvl2pPr lvl="1" rtl="1" algn="ctr">
              <a:lnSpc>
                <a:spcPct val="90000"/>
              </a:lnSpc>
              <a:spcBef>
                <a:spcPts val="500"/>
              </a:spcBef>
              <a:spcAft>
                <a:spcPts val="0"/>
              </a:spcAft>
              <a:buClr>
                <a:schemeClr val="dk1"/>
              </a:buClr>
              <a:buSzPts val="2000"/>
              <a:buNone/>
              <a:defRPr sz="2000"/>
            </a:lvl2pPr>
            <a:lvl3pPr lvl="2" rtl="1" algn="ctr">
              <a:lnSpc>
                <a:spcPct val="90000"/>
              </a:lnSpc>
              <a:spcBef>
                <a:spcPts val="500"/>
              </a:spcBef>
              <a:spcAft>
                <a:spcPts val="0"/>
              </a:spcAft>
              <a:buClr>
                <a:schemeClr val="dk1"/>
              </a:buClr>
              <a:buSzPts val="1800"/>
              <a:buNone/>
              <a:defRPr sz="1800"/>
            </a:lvl3pPr>
            <a:lvl4pPr lvl="3" rtl="1" algn="ctr">
              <a:lnSpc>
                <a:spcPct val="90000"/>
              </a:lnSpc>
              <a:spcBef>
                <a:spcPts val="500"/>
              </a:spcBef>
              <a:spcAft>
                <a:spcPts val="0"/>
              </a:spcAft>
              <a:buClr>
                <a:schemeClr val="dk1"/>
              </a:buClr>
              <a:buSzPts val="1600"/>
              <a:buNone/>
              <a:defRPr sz="1600"/>
            </a:lvl4pPr>
            <a:lvl5pPr lvl="4" rtl="1" algn="ctr">
              <a:lnSpc>
                <a:spcPct val="90000"/>
              </a:lnSpc>
              <a:spcBef>
                <a:spcPts val="500"/>
              </a:spcBef>
              <a:spcAft>
                <a:spcPts val="0"/>
              </a:spcAft>
              <a:buClr>
                <a:schemeClr val="dk1"/>
              </a:buClr>
              <a:buSzPts val="1600"/>
              <a:buNone/>
              <a:defRPr sz="1600"/>
            </a:lvl5pPr>
            <a:lvl6pPr lvl="5" rtl="1" algn="ctr">
              <a:lnSpc>
                <a:spcPct val="90000"/>
              </a:lnSpc>
              <a:spcBef>
                <a:spcPts val="500"/>
              </a:spcBef>
              <a:spcAft>
                <a:spcPts val="0"/>
              </a:spcAft>
              <a:buClr>
                <a:schemeClr val="dk1"/>
              </a:buClr>
              <a:buSzPts val="1600"/>
              <a:buNone/>
              <a:defRPr sz="1600"/>
            </a:lvl6pPr>
            <a:lvl7pPr lvl="6" rtl="1" algn="ctr">
              <a:lnSpc>
                <a:spcPct val="90000"/>
              </a:lnSpc>
              <a:spcBef>
                <a:spcPts val="500"/>
              </a:spcBef>
              <a:spcAft>
                <a:spcPts val="0"/>
              </a:spcAft>
              <a:buClr>
                <a:schemeClr val="dk1"/>
              </a:buClr>
              <a:buSzPts val="1600"/>
              <a:buNone/>
              <a:defRPr sz="1600"/>
            </a:lvl7pPr>
            <a:lvl8pPr lvl="7" rtl="1" algn="ctr">
              <a:lnSpc>
                <a:spcPct val="90000"/>
              </a:lnSpc>
              <a:spcBef>
                <a:spcPts val="500"/>
              </a:spcBef>
              <a:spcAft>
                <a:spcPts val="0"/>
              </a:spcAft>
              <a:buClr>
                <a:schemeClr val="dk1"/>
              </a:buClr>
              <a:buSzPts val="1600"/>
              <a:buNone/>
              <a:defRPr sz="1600"/>
            </a:lvl8pPr>
            <a:lvl9pPr lvl="8" rtl="1"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6" name="Google Shape;16;p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טקסט אנכי"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3" name="Google Shape;73;p1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אנכית וטקסט"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9" name="Google Shape;79;p1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2" name="Google Shape;22;p3"/>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וכן עם כיתוב" type="objTx">
  <p:cSld name="OBJECT_WITH_CAPTION_TEXT">
    <p:spTree>
      <p:nvGrpSpPr>
        <p:cNvPr id="23" name="Shape 23"/>
        <p:cNvGrpSpPr/>
        <p:nvPr/>
      </p:nvGrpSpPr>
      <p:grpSpPr>
        <a:xfrm>
          <a:off x="0" y="0"/>
          <a:ext cx="0" cy="0"/>
          <a:chOff x="0" y="0"/>
          <a:chExt cx="0" cy="0"/>
        </a:xfrm>
      </p:grpSpPr>
      <p:sp>
        <p:nvSpPr>
          <p:cNvPr id="24" name="Google Shape;24;p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rtl="1" algn="r">
              <a:lnSpc>
                <a:spcPct val="90000"/>
              </a:lnSpc>
              <a:spcBef>
                <a:spcPts val="1000"/>
              </a:spcBef>
              <a:spcAft>
                <a:spcPts val="0"/>
              </a:spcAft>
              <a:buClr>
                <a:schemeClr val="dk1"/>
              </a:buClr>
              <a:buSzPts val="3200"/>
              <a:buChar char="•"/>
              <a:defRPr sz="3200"/>
            </a:lvl1pPr>
            <a:lvl2pPr indent="-406400" lvl="1" marL="914400" rtl="1" algn="r">
              <a:lnSpc>
                <a:spcPct val="90000"/>
              </a:lnSpc>
              <a:spcBef>
                <a:spcPts val="500"/>
              </a:spcBef>
              <a:spcAft>
                <a:spcPts val="0"/>
              </a:spcAft>
              <a:buClr>
                <a:schemeClr val="dk1"/>
              </a:buClr>
              <a:buSzPts val="2800"/>
              <a:buChar char="•"/>
              <a:defRPr sz="2800"/>
            </a:lvl2pPr>
            <a:lvl3pPr indent="-381000" lvl="2" marL="1371600" rtl="1" algn="r">
              <a:lnSpc>
                <a:spcPct val="90000"/>
              </a:lnSpc>
              <a:spcBef>
                <a:spcPts val="500"/>
              </a:spcBef>
              <a:spcAft>
                <a:spcPts val="0"/>
              </a:spcAft>
              <a:buClr>
                <a:schemeClr val="dk1"/>
              </a:buClr>
              <a:buSzPts val="2400"/>
              <a:buChar char="•"/>
              <a:defRPr sz="2400"/>
            </a:lvl3pPr>
            <a:lvl4pPr indent="-355600" lvl="3" marL="1828800" rtl="1" algn="r">
              <a:lnSpc>
                <a:spcPct val="90000"/>
              </a:lnSpc>
              <a:spcBef>
                <a:spcPts val="500"/>
              </a:spcBef>
              <a:spcAft>
                <a:spcPts val="0"/>
              </a:spcAft>
              <a:buClr>
                <a:schemeClr val="dk1"/>
              </a:buClr>
              <a:buSzPts val="2000"/>
              <a:buChar char="•"/>
              <a:defRPr sz="2000"/>
            </a:lvl4pPr>
            <a:lvl5pPr indent="-355600" lvl="4" marL="2286000" rtl="1" algn="r">
              <a:lnSpc>
                <a:spcPct val="90000"/>
              </a:lnSpc>
              <a:spcBef>
                <a:spcPts val="500"/>
              </a:spcBef>
              <a:spcAft>
                <a:spcPts val="0"/>
              </a:spcAft>
              <a:buClr>
                <a:schemeClr val="dk1"/>
              </a:buClr>
              <a:buSzPts val="2000"/>
              <a:buChar char="•"/>
              <a:defRPr sz="2000"/>
            </a:lvl5pPr>
            <a:lvl6pPr indent="-355600" lvl="5" marL="2743200" rtl="1" algn="r">
              <a:lnSpc>
                <a:spcPct val="90000"/>
              </a:lnSpc>
              <a:spcBef>
                <a:spcPts val="500"/>
              </a:spcBef>
              <a:spcAft>
                <a:spcPts val="0"/>
              </a:spcAft>
              <a:buClr>
                <a:schemeClr val="dk1"/>
              </a:buClr>
              <a:buSzPts val="2000"/>
              <a:buChar char="•"/>
              <a:defRPr sz="2000"/>
            </a:lvl6pPr>
            <a:lvl7pPr indent="-355600" lvl="6" marL="3200400" rtl="1" algn="r">
              <a:lnSpc>
                <a:spcPct val="90000"/>
              </a:lnSpc>
              <a:spcBef>
                <a:spcPts val="500"/>
              </a:spcBef>
              <a:spcAft>
                <a:spcPts val="0"/>
              </a:spcAft>
              <a:buClr>
                <a:schemeClr val="dk1"/>
              </a:buClr>
              <a:buSzPts val="2000"/>
              <a:buChar char="•"/>
              <a:defRPr sz="2000"/>
            </a:lvl7pPr>
            <a:lvl8pPr indent="-355600" lvl="7" marL="3657600" rtl="1" algn="r">
              <a:lnSpc>
                <a:spcPct val="90000"/>
              </a:lnSpc>
              <a:spcBef>
                <a:spcPts val="500"/>
              </a:spcBef>
              <a:spcAft>
                <a:spcPts val="0"/>
              </a:spcAft>
              <a:buClr>
                <a:schemeClr val="dk1"/>
              </a:buClr>
              <a:buSzPts val="2000"/>
              <a:buChar char="•"/>
              <a:defRPr sz="2000"/>
            </a:lvl8pPr>
            <a:lvl9pPr indent="-355600" lvl="8" marL="4114800" rtl="1" algn="r">
              <a:lnSpc>
                <a:spcPct val="90000"/>
              </a:lnSpc>
              <a:spcBef>
                <a:spcPts val="500"/>
              </a:spcBef>
              <a:spcAft>
                <a:spcPts val="0"/>
              </a:spcAft>
              <a:buClr>
                <a:schemeClr val="dk1"/>
              </a:buClr>
              <a:buSzPts val="2000"/>
              <a:buChar char="•"/>
              <a:defRPr sz="2000"/>
            </a:lvl9pPr>
          </a:lstStyle>
          <a:p/>
        </p:txBody>
      </p:sp>
      <p:sp>
        <p:nvSpPr>
          <p:cNvPr id="26" name="Google Shape;26;p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1600"/>
              <a:buNone/>
              <a:defRPr sz="1600"/>
            </a:lvl1pPr>
            <a:lvl2pPr indent="-228600" lvl="1" marL="914400" rtl="1" algn="r">
              <a:lnSpc>
                <a:spcPct val="90000"/>
              </a:lnSpc>
              <a:spcBef>
                <a:spcPts val="500"/>
              </a:spcBef>
              <a:spcAft>
                <a:spcPts val="0"/>
              </a:spcAft>
              <a:buClr>
                <a:schemeClr val="dk1"/>
              </a:buClr>
              <a:buSzPts val="1400"/>
              <a:buNone/>
              <a:defRPr sz="1400"/>
            </a:lvl2pPr>
            <a:lvl3pPr indent="-228600" lvl="2" marL="1371600" rtl="1" algn="r">
              <a:lnSpc>
                <a:spcPct val="90000"/>
              </a:lnSpc>
              <a:spcBef>
                <a:spcPts val="500"/>
              </a:spcBef>
              <a:spcAft>
                <a:spcPts val="0"/>
              </a:spcAft>
              <a:buClr>
                <a:schemeClr val="dk1"/>
              </a:buClr>
              <a:buSzPts val="1200"/>
              <a:buNone/>
              <a:defRPr sz="1200"/>
            </a:lvl3pPr>
            <a:lvl4pPr indent="-228600" lvl="3" marL="1828800" rtl="1" algn="r">
              <a:lnSpc>
                <a:spcPct val="90000"/>
              </a:lnSpc>
              <a:spcBef>
                <a:spcPts val="500"/>
              </a:spcBef>
              <a:spcAft>
                <a:spcPts val="0"/>
              </a:spcAft>
              <a:buClr>
                <a:schemeClr val="dk1"/>
              </a:buClr>
              <a:buSzPts val="1000"/>
              <a:buNone/>
              <a:defRPr sz="1000"/>
            </a:lvl4pPr>
            <a:lvl5pPr indent="-228600" lvl="4" marL="2286000" rtl="1" algn="r">
              <a:lnSpc>
                <a:spcPct val="90000"/>
              </a:lnSpc>
              <a:spcBef>
                <a:spcPts val="500"/>
              </a:spcBef>
              <a:spcAft>
                <a:spcPts val="0"/>
              </a:spcAft>
              <a:buClr>
                <a:schemeClr val="dk1"/>
              </a:buClr>
              <a:buSzPts val="1000"/>
              <a:buNone/>
              <a:defRPr sz="1000"/>
            </a:lvl5pPr>
            <a:lvl6pPr indent="-228600" lvl="5" marL="2743200" rtl="1" algn="r">
              <a:lnSpc>
                <a:spcPct val="90000"/>
              </a:lnSpc>
              <a:spcBef>
                <a:spcPts val="500"/>
              </a:spcBef>
              <a:spcAft>
                <a:spcPts val="0"/>
              </a:spcAft>
              <a:buClr>
                <a:schemeClr val="dk1"/>
              </a:buClr>
              <a:buSzPts val="1000"/>
              <a:buNone/>
              <a:defRPr sz="1000"/>
            </a:lvl6pPr>
            <a:lvl7pPr indent="-228600" lvl="6" marL="3200400" rtl="1" algn="r">
              <a:lnSpc>
                <a:spcPct val="90000"/>
              </a:lnSpc>
              <a:spcBef>
                <a:spcPts val="500"/>
              </a:spcBef>
              <a:spcAft>
                <a:spcPts val="0"/>
              </a:spcAft>
              <a:buClr>
                <a:schemeClr val="dk1"/>
              </a:buClr>
              <a:buSzPts val="1000"/>
              <a:buNone/>
              <a:defRPr sz="1000"/>
            </a:lvl7pPr>
            <a:lvl8pPr indent="-228600" lvl="7" marL="3657600" rtl="1" algn="r">
              <a:lnSpc>
                <a:spcPct val="90000"/>
              </a:lnSpc>
              <a:spcBef>
                <a:spcPts val="500"/>
              </a:spcBef>
              <a:spcAft>
                <a:spcPts val="0"/>
              </a:spcAft>
              <a:buClr>
                <a:schemeClr val="dk1"/>
              </a:buClr>
              <a:buSzPts val="1000"/>
              <a:buNone/>
              <a:defRPr sz="1000"/>
            </a:lvl8pPr>
            <a:lvl9pPr indent="-228600" lvl="8" marL="4114800" rtl="1" algn="r">
              <a:lnSpc>
                <a:spcPct val="90000"/>
              </a:lnSpc>
              <a:spcBef>
                <a:spcPts val="500"/>
              </a:spcBef>
              <a:spcAft>
                <a:spcPts val="0"/>
              </a:spcAft>
              <a:buClr>
                <a:schemeClr val="dk1"/>
              </a:buClr>
              <a:buSzPts val="1000"/>
              <a:buNone/>
              <a:defRPr sz="1000"/>
            </a:lvl9pPr>
          </a:lstStyle>
          <a:p/>
        </p:txBody>
      </p:sp>
      <p:sp>
        <p:nvSpPr>
          <p:cNvPr id="27" name="Google Shape;27;p4"/>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9" name="Google Shape;29;p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מקטע עליונה" type="secHead">
  <p:cSld name="SECTION_HEADER">
    <p:spTree>
      <p:nvGrpSpPr>
        <p:cNvPr id="30" name="Shape 30"/>
        <p:cNvGrpSpPr/>
        <p:nvPr/>
      </p:nvGrpSpPr>
      <p:grpSpPr>
        <a:xfrm>
          <a:off x="0" y="0"/>
          <a:ext cx="0" cy="0"/>
          <a:chOff x="0" y="0"/>
          <a:chExt cx="0" cy="0"/>
        </a:xfrm>
      </p:grpSpPr>
      <p:sp>
        <p:nvSpPr>
          <p:cNvPr id="31" name="Google Shape;31;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rgbClr val="888888"/>
              </a:buClr>
              <a:buSzPts val="2400"/>
              <a:buNone/>
              <a:defRPr sz="2400">
                <a:solidFill>
                  <a:srgbClr val="888888"/>
                </a:solidFill>
              </a:defRPr>
            </a:lvl1pPr>
            <a:lvl2pPr indent="-228600" lvl="1" marL="914400" rtl="1" algn="r">
              <a:lnSpc>
                <a:spcPct val="90000"/>
              </a:lnSpc>
              <a:spcBef>
                <a:spcPts val="500"/>
              </a:spcBef>
              <a:spcAft>
                <a:spcPts val="0"/>
              </a:spcAft>
              <a:buClr>
                <a:srgbClr val="888888"/>
              </a:buClr>
              <a:buSzPts val="2000"/>
              <a:buNone/>
              <a:defRPr sz="2000">
                <a:solidFill>
                  <a:srgbClr val="888888"/>
                </a:solidFill>
              </a:defRPr>
            </a:lvl2pPr>
            <a:lvl3pPr indent="-228600" lvl="2" marL="1371600" rtl="1" algn="r">
              <a:lnSpc>
                <a:spcPct val="90000"/>
              </a:lnSpc>
              <a:spcBef>
                <a:spcPts val="500"/>
              </a:spcBef>
              <a:spcAft>
                <a:spcPts val="0"/>
              </a:spcAft>
              <a:buClr>
                <a:srgbClr val="888888"/>
              </a:buClr>
              <a:buSzPts val="1800"/>
              <a:buNone/>
              <a:defRPr sz="1800">
                <a:solidFill>
                  <a:srgbClr val="888888"/>
                </a:solidFill>
              </a:defRPr>
            </a:lvl3pPr>
            <a:lvl4pPr indent="-228600" lvl="3" marL="1828800" rtl="1" algn="r">
              <a:lnSpc>
                <a:spcPct val="90000"/>
              </a:lnSpc>
              <a:spcBef>
                <a:spcPts val="500"/>
              </a:spcBef>
              <a:spcAft>
                <a:spcPts val="0"/>
              </a:spcAft>
              <a:buClr>
                <a:srgbClr val="888888"/>
              </a:buClr>
              <a:buSzPts val="1600"/>
              <a:buNone/>
              <a:defRPr sz="1600">
                <a:solidFill>
                  <a:srgbClr val="888888"/>
                </a:solidFill>
              </a:defRPr>
            </a:lvl4pPr>
            <a:lvl5pPr indent="-228600" lvl="4" marL="2286000" rtl="1" algn="r">
              <a:lnSpc>
                <a:spcPct val="90000"/>
              </a:lnSpc>
              <a:spcBef>
                <a:spcPts val="500"/>
              </a:spcBef>
              <a:spcAft>
                <a:spcPts val="0"/>
              </a:spcAft>
              <a:buClr>
                <a:srgbClr val="888888"/>
              </a:buClr>
              <a:buSzPts val="1600"/>
              <a:buNone/>
              <a:defRPr sz="1600">
                <a:solidFill>
                  <a:srgbClr val="888888"/>
                </a:solidFill>
              </a:defRPr>
            </a:lvl5pPr>
            <a:lvl6pPr indent="-228600" lvl="5" marL="2743200" rtl="1" algn="r">
              <a:lnSpc>
                <a:spcPct val="90000"/>
              </a:lnSpc>
              <a:spcBef>
                <a:spcPts val="500"/>
              </a:spcBef>
              <a:spcAft>
                <a:spcPts val="0"/>
              </a:spcAft>
              <a:buClr>
                <a:srgbClr val="888888"/>
              </a:buClr>
              <a:buSzPts val="1600"/>
              <a:buNone/>
              <a:defRPr sz="1600">
                <a:solidFill>
                  <a:srgbClr val="888888"/>
                </a:solidFill>
              </a:defRPr>
            </a:lvl6pPr>
            <a:lvl7pPr indent="-228600" lvl="6" marL="3200400" rtl="1" algn="r">
              <a:lnSpc>
                <a:spcPct val="90000"/>
              </a:lnSpc>
              <a:spcBef>
                <a:spcPts val="500"/>
              </a:spcBef>
              <a:spcAft>
                <a:spcPts val="0"/>
              </a:spcAft>
              <a:buClr>
                <a:srgbClr val="888888"/>
              </a:buClr>
              <a:buSzPts val="1600"/>
              <a:buNone/>
              <a:defRPr sz="1600">
                <a:solidFill>
                  <a:srgbClr val="888888"/>
                </a:solidFill>
              </a:defRPr>
            </a:lvl7pPr>
            <a:lvl8pPr indent="-228600" lvl="7" marL="3657600" rtl="1" algn="r">
              <a:lnSpc>
                <a:spcPct val="90000"/>
              </a:lnSpc>
              <a:spcBef>
                <a:spcPts val="500"/>
              </a:spcBef>
              <a:spcAft>
                <a:spcPts val="0"/>
              </a:spcAft>
              <a:buClr>
                <a:srgbClr val="888888"/>
              </a:buClr>
              <a:buSzPts val="1600"/>
              <a:buNone/>
              <a:defRPr sz="1600">
                <a:solidFill>
                  <a:srgbClr val="888888"/>
                </a:solidFill>
              </a:defRPr>
            </a:lvl8pPr>
            <a:lvl9pPr indent="-228600" lvl="8" marL="4114800" rtl="1" algn="r">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5"/>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5" name="Google Shape;35;p5"/>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ני תכנים" type="twoObj">
  <p:cSld name="TWO_OBJECTS">
    <p:spTree>
      <p:nvGrpSpPr>
        <p:cNvPr id="36" name="Shape 36"/>
        <p:cNvGrpSpPr/>
        <p:nvPr/>
      </p:nvGrpSpPr>
      <p:grpSpPr>
        <a:xfrm>
          <a:off x="0" y="0"/>
          <a:ext cx="0" cy="0"/>
          <a:chOff x="0" y="0"/>
          <a:chExt cx="0" cy="0"/>
        </a:xfrm>
      </p:grpSpPr>
      <p:sp>
        <p:nvSpPr>
          <p:cNvPr id="37" name="Google Shape;3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39" name="Google Shape;39;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0" name="Google Shape;40;p6"/>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1" name="Google Shape;4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2" name="Google Shape;42;p6"/>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השוואה" type="twoTxTwoObj">
  <p:cSld name="TWO_OBJECTS_WITH_TEXT">
    <p:spTree>
      <p:nvGrpSpPr>
        <p:cNvPr id="43" name="Shape 43"/>
        <p:cNvGrpSpPr/>
        <p:nvPr/>
      </p:nvGrpSpPr>
      <p:grpSpPr>
        <a:xfrm>
          <a:off x="0" y="0"/>
          <a:ext cx="0" cy="0"/>
          <a:chOff x="0" y="0"/>
          <a:chExt cx="0" cy="0"/>
        </a:xfrm>
      </p:grpSpPr>
      <p:sp>
        <p:nvSpPr>
          <p:cNvPr id="44" name="Google Shape;44;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2400"/>
              <a:buNone/>
              <a:defRPr b="1" sz="2400"/>
            </a:lvl1pPr>
            <a:lvl2pPr indent="-228600" lvl="1" marL="914400" rtl="1" algn="r">
              <a:lnSpc>
                <a:spcPct val="90000"/>
              </a:lnSpc>
              <a:spcBef>
                <a:spcPts val="500"/>
              </a:spcBef>
              <a:spcAft>
                <a:spcPts val="0"/>
              </a:spcAft>
              <a:buClr>
                <a:schemeClr val="dk1"/>
              </a:buClr>
              <a:buSzPts val="2000"/>
              <a:buNone/>
              <a:defRPr b="1" sz="2000"/>
            </a:lvl2pPr>
            <a:lvl3pPr indent="-228600" lvl="2" marL="1371600" rtl="1" algn="r">
              <a:lnSpc>
                <a:spcPct val="90000"/>
              </a:lnSpc>
              <a:spcBef>
                <a:spcPts val="500"/>
              </a:spcBef>
              <a:spcAft>
                <a:spcPts val="0"/>
              </a:spcAft>
              <a:buClr>
                <a:schemeClr val="dk1"/>
              </a:buClr>
              <a:buSzPts val="1800"/>
              <a:buNone/>
              <a:defRPr b="1" sz="1800"/>
            </a:lvl3pPr>
            <a:lvl4pPr indent="-228600" lvl="3" marL="1828800" rtl="1" algn="r">
              <a:lnSpc>
                <a:spcPct val="90000"/>
              </a:lnSpc>
              <a:spcBef>
                <a:spcPts val="500"/>
              </a:spcBef>
              <a:spcAft>
                <a:spcPts val="0"/>
              </a:spcAft>
              <a:buClr>
                <a:schemeClr val="dk1"/>
              </a:buClr>
              <a:buSzPts val="1600"/>
              <a:buNone/>
              <a:defRPr b="1" sz="1600"/>
            </a:lvl4pPr>
            <a:lvl5pPr indent="-228600" lvl="4" marL="2286000" rtl="1" algn="r">
              <a:lnSpc>
                <a:spcPct val="90000"/>
              </a:lnSpc>
              <a:spcBef>
                <a:spcPts val="500"/>
              </a:spcBef>
              <a:spcAft>
                <a:spcPts val="0"/>
              </a:spcAft>
              <a:buClr>
                <a:schemeClr val="dk1"/>
              </a:buClr>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46" name="Google Shape;46;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7" name="Google Shape;47;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2400"/>
              <a:buNone/>
              <a:defRPr b="1" sz="2400"/>
            </a:lvl1pPr>
            <a:lvl2pPr indent="-228600" lvl="1" marL="914400" rtl="1" algn="r">
              <a:lnSpc>
                <a:spcPct val="90000"/>
              </a:lnSpc>
              <a:spcBef>
                <a:spcPts val="500"/>
              </a:spcBef>
              <a:spcAft>
                <a:spcPts val="0"/>
              </a:spcAft>
              <a:buClr>
                <a:schemeClr val="dk1"/>
              </a:buClr>
              <a:buSzPts val="2000"/>
              <a:buNone/>
              <a:defRPr b="1" sz="2000"/>
            </a:lvl2pPr>
            <a:lvl3pPr indent="-228600" lvl="2" marL="1371600" rtl="1" algn="r">
              <a:lnSpc>
                <a:spcPct val="90000"/>
              </a:lnSpc>
              <a:spcBef>
                <a:spcPts val="500"/>
              </a:spcBef>
              <a:spcAft>
                <a:spcPts val="0"/>
              </a:spcAft>
              <a:buClr>
                <a:schemeClr val="dk1"/>
              </a:buClr>
              <a:buSzPts val="1800"/>
              <a:buNone/>
              <a:defRPr b="1" sz="1800"/>
            </a:lvl3pPr>
            <a:lvl4pPr indent="-228600" lvl="3" marL="1828800" rtl="1" algn="r">
              <a:lnSpc>
                <a:spcPct val="90000"/>
              </a:lnSpc>
              <a:spcBef>
                <a:spcPts val="500"/>
              </a:spcBef>
              <a:spcAft>
                <a:spcPts val="0"/>
              </a:spcAft>
              <a:buClr>
                <a:schemeClr val="dk1"/>
              </a:buClr>
              <a:buSzPts val="1600"/>
              <a:buNone/>
              <a:defRPr b="1" sz="1600"/>
            </a:lvl4pPr>
            <a:lvl5pPr indent="-228600" lvl="4" marL="2286000" rtl="1" algn="r">
              <a:lnSpc>
                <a:spcPct val="90000"/>
              </a:lnSpc>
              <a:spcBef>
                <a:spcPts val="500"/>
              </a:spcBef>
              <a:spcAft>
                <a:spcPts val="0"/>
              </a:spcAft>
              <a:buClr>
                <a:schemeClr val="dk1"/>
              </a:buClr>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48" name="Google Shape;48;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9" name="Google Shape;49;p7"/>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0" name="Google Shape;5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1" name="Google Shape;51;p7"/>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בלבד" type="titleOnly">
  <p:cSld name="TITLE_ONLY">
    <p:spTree>
      <p:nvGrpSpPr>
        <p:cNvPr id="52" name="Shape 52"/>
        <p:cNvGrpSpPr/>
        <p:nvPr/>
      </p:nvGrpSpPr>
      <p:grpSpPr>
        <a:xfrm>
          <a:off x="0" y="0"/>
          <a:ext cx="0" cy="0"/>
          <a:chOff x="0" y="0"/>
          <a:chExt cx="0" cy="0"/>
        </a:xfrm>
      </p:grpSpPr>
      <p:sp>
        <p:nvSpPr>
          <p:cNvPr id="53" name="Google Shape;5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8"/>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5" name="Google Shape;5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6" name="Google Shape;56;p8"/>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ריק" type="blank">
  <p:cSld name="BLANK">
    <p:spTree>
      <p:nvGrpSpPr>
        <p:cNvPr id="57" name="Shape 57"/>
        <p:cNvGrpSpPr/>
        <p:nvPr/>
      </p:nvGrpSpPr>
      <p:grpSpPr>
        <a:xfrm>
          <a:off x="0" y="0"/>
          <a:ext cx="0" cy="0"/>
          <a:chOff x="0" y="0"/>
          <a:chExt cx="0" cy="0"/>
        </a:xfrm>
      </p:grpSpPr>
      <p:sp>
        <p:nvSpPr>
          <p:cNvPr id="58" name="Google Shape;58;p9"/>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0" name="Google Shape;60;p9"/>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מונה עם כיתוב"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1600"/>
              <a:buNone/>
              <a:defRPr sz="1600"/>
            </a:lvl1pPr>
            <a:lvl2pPr indent="-228600" lvl="1" marL="914400" rtl="1" algn="r">
              <a:lnSpc>
                <a:spcPct val="90000"/>
              </a:lnSpc>
              <a:spcBef>
                <a:spcPts val="500"/>
              </a:spcBef>
              <a:spcAft>
                <a:spcPts val="0"/>
              </a:spcAft>
              <a:buClr>
                <a:schemeClr val="dk1"/>
              </a:buClr>
              <a:buSzPts val="1400"/>
              <a:buNone/>
              <a:defRPr sz="1400"/>
            </a:lvl2pPr>
            <a:lvl3pPr indent="-228600" lvl="2" marL="1371600" rtl="1" algn="r">
              <a:lnSpc>
                <a:spcPct val="90000"/>
              </a:lnSpc>
              <a:spcBef>
                <a:spcPts val="500"/>
              </a:spcBef>
              <a:spcAft>
                <a:spcPts val="0"/>
              </a:spcAft>
              <a:buClr>
                <a:schemeClr val="dk1"/>
              </a:buClr>
              <a:buSzPts val="1200"/>
              <a:buNone/>
              <a:defRPr sz="1200"/>
            </a:lvl3pPr>
            <a:lvl4pPr indent="-228600" lvl="3" marL="1828800" rtl="1" algn="r">
              <a:lnSpc>
                <a:spcPct val="90000"/>
              </a:lnSpc>
              <a:spcBef>
                <a:spcPts val="500"/>
              </a:spcBef>
              <a:spcAft>
                <a:spcPts val="0"/>
              </a:spcAft>
              <a:buClr>
                <a:schemeClr val="dk1"/>
              </a:buClr>
              <a:buSzPts val="1000"/>
              <a:buNone/>
              <a:defRPr sz="1000"/>
            </a:lvl4pPr>
            <a:lvl5pPr indent="-228600" lvl="4" marL="2286000" rtl="1" algn="r">
              <a:lnSpc>
                <a:spcPct val="90000"/>
              </a:lnSpc>
              <a:spcBef>
                <a:spcPts val="500"/>
              </a:spcBef>
              <a:spcAft>
                <a:spcPts val="0"/>
              </a:spcAft>
              <a:buClr>
                <a:schemeClr val="dk1"/>
              </a:buClr>
              <a:buSzPts val="1000"/>
              <a:buNone/>
              <a:defRPr sz="1000"/>
            </a:lvl5pPr>
            <a:lvl6pPr indent="-228600" lvl="5" marL="2743200" rtl="1" algn="r">
              <a:lnSpc>
                <a:spcPct val="90000"/>
              </a:lnSpc>
              <a:spcBef>
                <a:spcPts val="500"/>
              </a:spcBef>
              <a:spcAft>
                <a:spcPts val="0"/>
              </a:spcAft>
              <a:buClr>
                <a:schemeClr val="dk1"/>
              </a:buClr>
              <a:buSzPts val="1000"/>
              <a:buNone/>
              <a:defRPr sz="1000"/>
            </a:lvl6pPr>
            <a:lvl7pPr indent="-228600" lvl="6" marL="3200400" rtl="1" algn="r">
              <a:lnSpc>
                <a:spcPct val="90000"/>
              </a:lnSpc>
              <a:spcBef>
                <a:spcPts val="500"/>
              </a:spcBef>
              <a:spcAft>
                <a:spcPts val="0"/>
              </a:spcAft>
              <a:buClr>
                <a:schemeClr val="dk1"/>
              </a:buClr>
              <a:buSzPts val="1000"/>
              <a:buNone/>
              <a:defRPr sz="1000"/>
            </a:lvl7pPr>
            <a:lvl8pPr indent="-228600" lvl="7" marL="3657600" rtl="1" algn="r">
              <a:lnSpc>
                <a:spcPct val="90000"/>
              </a:lnSpc>
              <a:spcBef>
                <a:spcPts val="500"/>
              </a:spcBef>
              <a:spcAft>
                <a:spcPts val="0"/>
              </a:spcAft>
              <a:buClr>
                <a:schemeClr val="dk1"/>
              </a:buClr>
              <a:buSzPts val="1000"/>
              <a:buNone/>
              <a:defRPr sz="1000"/>
            </a:lvl8pPr>
            <a:lvl9pPr indent="-228600" lvl="8" marL="4114800" rtl="1" algn="r">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7" name="Google Shape;67;p10"/>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1" algn="r">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1" algn="r">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1" algn="r">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1" algn="r">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marR="0" rtl="1" algn="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1"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200" u="none" cap="none" strike="noStrike">
                <a:solidFill>
                  <a:srgbClr val="888888"/>
                </a:solidFill>
                <a:latin typeface="Calibri"/>
                <a:ea typeface="Calibri"/>
                <a:cs typeface="Calibri"/>
                <a:sym typeface="Calibri"/>
              </a:defRPr>
            </a:lvl1pPr>
            <a:lvl2pPr indent="0" lvl="1" marL="0" marR="0" rtl="1" algn="l">
              <a:spcBef>
                <a:spcPts val="0"/>
              </a:spcBef>
              <a:buNone/>
              <a:defRPr b="0" i="0" sz="1200" u="none" cap="none" strike="noStrike">
                <a:solidFill>
                  <a:srgbClr val="888888"/>
                </a:solidFill>
                <a:latin typeface="Calibri"/>
                <a:ea typeface="Calibri"/>
                <a:cs typeface="Calibri"/>
                <a:sym typeface="Calibri"/>
              </a:defRPr>
            </a:lvl2pPr>
            <a:lvl3pPr indent="0" lvl="2" marL="0" marR="0" rtl="1" algn="l">
              <a:spcBef>
                <a:spcPts val="0"/>
              </a:spcBef>
              <a:buNone/>
              <a:defRPr b="0" i="0" sz="1200" u="none" cap="none" strike="noStrike">
                <a:solidFill>
                  <a:srgbClr val="888888"/>
                </a:solidFill>
                <a:latin typeface="Calibri"/>
                <a:ea typeface="Calibri"/>
                <a:cs typeface="Calibri"/>
                <a:sym typeface="Calibri"/>
              </a:defRPr>
            </a:lvl3pPr>
            <a:lvl4pPr indent="0" lvl="3" marL="0" marR="0" rtl="1" algn="l">
              <a:spcBef>
                <a:spcPts val="0"/>
              </a:spcBef>
              <a:buNone/>
              <a:defRPr b="0" i="0" sz="1200" u="none" cap="none" strike="noStrike">
                <a:solidFill>
                  <a:srgbClr val="888888"/>
                </a:solidFill>
                <a:latin typeface="Calibri"/>
                <a:ea typeface="Calibri"/>
                <a:cs typeface="Calibri"/>
                <a:sym typeface="Calibri"/>
              </a:defRPr>
            </a:lvl4pPr>
            <a:lvl5pPr indent="0" lvl="4" marL="0" marR="0" rtl="1" algn="l">
              <a:spcBef>
                <a:spcPts val="0"/>
              </a:spcBef>
              <a:buNone/>
              <a:defRPr b="0" i="0" sz="1200" u="none" cap="none" strike="noStrike">
                <a:solidFill>
                  <a:srgbClr val="888888"/>
                </a:solidFill>
                <a:latin typeface="Calibri"/>
                <a:ea typeface="Calibri"/>
                <a:cs typeface="Calibri"/>
                <a:sym typeface="Calibri"/>
              </a:defRPr>
            </a:lvl5pPr>
            <a:lvl6pPr indent="0" lvl="5" marL="0" marR="0" rtl="1" algn="l">
              <a:spcBef>
                <a:spcPts val="0"/>
              </a:spcBef>
              <a:buNone/>
              <a:defRPr b="0" i="0" sz="1200" u="none" cap="none" strike="noStrike">
                <a:solidFill>
                  <a:srgbClr val="888888"/>
                </a:solidFill>
                <a:latin typeface="Calibri"/>
                <a:ea typeface="Calibri"/>
                <a:cs typeface="Calibri"/>
                <a:sym typeface="Calibri"/>
              </a:defRPr>
            </a:lvl6pPr>
            <a:lvl7pPr indent="0" lvl="6" marL="0" marR="0" rtl="1" algn="l">
              <a:spcBef>
                <a:spcPts val="0"/>
              </a:spcBef>
              <a:buNone/>
              <a:defRPr b="0" i="0" sz="1200" u="none" cap="none" strike="noStrike">
                <a:solidFill>
                  <a:srgbClr val="888888"/>
                </a:solidFill>
                <a:latin typeface="Calibri"/>
                <a:ea typeface="Calibri"/>
                <a:cs typeface="Calibri"/>
                <a:sym typeface="Calibri"/>
              </a:defRPr>
            </a:lvl7pPr>
            <a:lvl8pPr indent="0" lvl="7" marL="0" marR="0" rtl="1" algn="l">
              <a:spcBef>
                <a:spcPts val="0"/>
              </a:spcBef>
              <a:buNone/>
              <a:defRPr b="0" i="0" sz="1200" u="none" cap="none" strike="noStrike">
                <a:solidFill>
                  <a:srgbClr val="888888"/>
                </a:solidFill>
                <a:latin typeface="Calibri"/>
                <a:ea typeface="Calibri"/>
                <a:cs typeface="Calibri"/>
                <a:sym typeface="Calibri"/>
              </a:defRPr>
            </a:lvl8pPr>
            <a:lvl9pPr indent="0" lvl="8" marL="0" marR="0" rtl="1" algn="l">
              <a:spcBef>
                <a:spcPts val="0"/>
              </a:spcBef>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iw-I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3"/>
          <p:cNvSpPr/>
          <p:nvPr/>
        </p:nvSpPr>
        <p:spPr>
          <a:xfrm>
            <a:off x="0" y="4329404"/>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85" name="Google Shape;85;p13"/>
          <p:cNvGrpSpPr/>
          <p:nvPr/>
        </p:nvGrpSpPr>
        <p:grpSpPr>
          <a:xfrm>
            <a:off x="9051502" y="0"/>
            <a:ext cx="3222287" cy="2528596"/>
            <a:chOff x="6618514" y="1800808"/>
            <a:chExt cx="3222287" cy="2528596"/>
          </a:xfrm>
        </p:grpSpPr>
        <p:sp>
          <p:nvSpPr>
            <p:cNvPr id="86" name="Google Shape;86;p13"/>
            <p:cNvSpPr/>
            <p:nvPr/>
          </p:nvSpPr>
          <p:spPr>
            <a:xfrm rot="10800000">
              <a:off x="6618514" y="1800808"/>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13"/>
            <p:cNvSpPr/>
            <p:nvPr/>
          </p:nvSpPr>
          <p:spPr>
            <a:xfrm>
              <a:off x="7710090" y="1800808"/>
              <a:ext cx="2130711" cy="1446550"/>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1" i="0" lang="iw-IL" sz="4400" u="none" cap="none" strike="noStrike">
                  <a:solidFill>
                    <a:srgbClr val="3F3F3F"/>
                  </a:solidFill>
                  <a:latin typeface="Arial"/>
                  <a:ea typeface="Arial"/>
                  <a:cs typeface="Arial"/>
                  <a:sym typeface="Arial"/>
                </a:rPr>
                <a:t>Full stack </a:t>
              </a:r>
              <a:br>
                <a:rPr b="1" i="0" lang="iw-IL" sz="4400" u="none" cap="none" strike="noStrike">
                  <a:solidFill>
                    <a:srgbClr val="3F3F3F"/>
                  </a:solidFill>
                  <a:latin typeface="Arial"/>
                  <a:ea typeface="Arial"/>
                  <a:cs typeface="Arial"/>
                  <a:sym typeface="Arial"/>
                </a:rPr>
              </a:br>
              <a:r>
                <a:rPr b="1" i="0" lang="iw-IL" sz="4400" u="none" cap="none" strike="noStrike">
                  <a:solidFill>
                    <a:srgbClr val="3F3F3F"/>
                  </a:solidFill>
                  <a:latin typeface="Arial"/>
                  <a:ea typeface="Arial"/>
                  <a:cs typeface="Arial"/>
                  <a:sym typeface="Arial"/>
                </a:rPr>
                <a:t>WEB</a:t>
              </a:r>
              <a:endParaRPr b="1" i="0" sz="4400" u="none" cap="none" strike="noStrike">
                <a:solidFill>
                  <a:srgbClr val="3F3F3F"/>
                </a:solidFill>
                <a:latin typeface="Calibri"/>
                <a:ea typeface="Calibri"/>
                <a:cs typeface="Calibri"/>
                <a:sym typeface="Calibri"/>
              </a:endParaRPr>
            </a:p>
          </p:txBody>
        </p:sp>
      </p:grpSp>
      <p:sp>
        <p:nvSpPr>
          <p:cNvPr id="88" name="Google Shape;88;p13"/>
          <p:cNvSpPr txBox="1"/>
          <p:nvPr>
            <p:ph idx="1" type="subTitle"/>
          </p:nvPr>
        </p:nvSpPr>
        <p:spPr>
          <a:xfrm>
            <a:off x="172617" y="5517709"/>
            <a:ext cx="1275184" cy="820496"/>
          </a:xfrm>
          <a:prstGeom prst="rect">
            <a:avLst/>
          </a:prstGeom>
          <a:noFill/>
          <a:ln>
            <a:noFill/>
          </a:ln>
        </p:spPr>
        <p:txBody>
          <a:bodyPr anchorCtr="0" anchor="t" bIns="45700" lIns="91425" spcFirstLastPara="1" rIns="91425" wrap="square" tIns="45700">
            <a:normAutofit fontScale="92500" lnSpcReduction="20000"/>
          </a:bodyPr>
          <a:lstStyle/>
          <a:p>
            <a:pPr indent="0" lvl="0" marL="0" rtl="1" algn="ctr">
              <a:lnSpc>
                <a:spcPct val="90000"/>
              </a:lnSpc>
              <a:spcBef>
                <a:spcPts val="0"/>
              </a:spcBef>
              <a:spcAft>
                <a:spcPts val="0"/>
              </a:spcAft>
              <a:buClr>
                <a:schemeClr val="dk1"/>
              </a:buClr>
              <a:buSzPct val="100000"/>
              <a:buNone/>
            </a:pPr>
            <a:r>
              <a:rPr b="1" lang="iw-IL" sz="2800">
                <a:latin typeface="Arial"/>
                <a:ea typeface="Arial"/>
                <a:cs typeface="Arial"/>
                <a:sym typeface="Arial"/>
              </a:rPr>
              <a:t>Lesson 1</a:t>
            </a:r>
            <a:endParaRPr b="1" sz="2800">
              <a:latin typeface="Arial"/>
              <a:ea typeface="Arial"/>
              <a:cs typeface="Arial"/>
              <a:sym typeface="Arial"/>
            </a:endParaRPr>
          </a:p>
          <a:p>
            <a:pPr indent="0" lvl="0" marL="0" rtl="1" algn="ctr">
              <a:lnSpc>
                <a:spcPct val="90000"/>
              </a:lnSpc>
              <a:spcBef>
                <a:spcPts val="1000"/>
              </a:spcBef>
              <a:spcAft>
                <a:spcPts val="0"/>
              </a:spcAft>
              <a:buClr>
                <a:schemeClr val="dk1"/>
              </a:buClr>
              <a:buSzPct val="100000"/>
              <a:buNone/>
            </a:pPr>
            <a:r>
              <a:rPr b="1" lang="iw-IL" sz="2800">
                <a:latin typeface="Arial"/>
                <a:ea typeface="Arial"/>
                <a:cs typeface="Arial"/>
                <a:sym typeface="Arial"/>
              </a:rPr>
              <a:t>מבוא</a:t>
            </a:r>
            <a:endParaRPr b="1" sz="28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2"/>
          <p:cNvSpPr txBox="1"/>
          <p:nvPr>
            <p:ph type="title"/>
          </p:nvPr>
        </p:nvSpPr>
        <p:spPr>
          <a:xfrm>
            <a:off x="838200" y="794334"/>
            <a:ext cx="10515600" cy="1325563"/>
          </a:xfrm>
          <a:prstGeom prst="rect">
            <a:avLst/>
          </a:prstGeom>
          <a:noFill/>
          <a:ln>
            <a:noFill/>
          </a:ln>
        </p:spPr>
        <p:txBody>
          <a:bodyPr anchorCtr="0" anchor="ctr" bIns="45700" lIns="91425" spcFirstLastPara="1" rIns="91425" wrap="square" tIns="45700">
            <a:normAutofit/>
          </a:bodyPr>
          <a:lstStyle/>
          <a:p>
            <a:pPr indent="0" lvl="0" marL="0" rtl="1" algn="ctr">
              <a:lnSpc>
                <a:spcPct val="90000"/>
              </a:lnSpc>
              <a:spcBef>
                <a:spcPts val="0"/>
              </a:spcBef>
              <a:spcAft>
                <a:spcPts val="0"/>
              </a:spcAft>
              <a:buClr>
                <a:schemeClr val="dk1"/>
              </a:buClr>
              <a:buSzPts val="6600"/>
              <a:buFont typeface="Gisha"/>
              <a:buNone/>
            </a:pPr>
            <a:r>
              <a:rPr b="1" lang="iw-IL" sz="6600">
                <a:latin typeface="Gisha"/>
                <a:ea typeface="Gisha"/>
                <a:cs typeface="Gisha"/>
                <a:sym typeface="Gisha"/>
              </a:rPr>
              <a:t>מהו לקוח?</a:t>
            </a:r>
            <a:endParaRPr b="1" sz="6000">
              <a:latin typeface="Gisha"/>
              <a:ea typeface="Gisha"/>
              <a:cs typeface="Gisha"/>
              <a:sym typeface="Gisha"/>
            </a:endParaRPr>
          </a:p>
        </p:txBody>
      </p:sp>
      <p:sp>
        <p:nvSpPr>
          <p:cNvPr id="176" name="Google Shape;176;p22"/>
          <p:cNvSpPr txBox="1"/>
          <p:nvPr>
            <p:ph idx="1" type="body"/>
          </p:nvPr>
        </p:nvSpPr>
        <p:spPr>
          <a:xfrm>
            <a:off x="838200" y="2422784"/>
            <a:ext cx="10515600" cy="4351338"/>
          </a:xfrm>
          <a:prstGeom prst="rect">
            <a:avLst/>
          </a:prstGeom>
          <a:noFill/>
          <a:ln>
            <a:noFill/>
          </a:ln>
        </p:spPr>
        <p:txBody>
          <a:bodyPr anchorCtr="0" anchor="t" bIns="45700" lIns="91425" spcFirstLastPara="1" rIns="91425" wrap="square" tIns="45700">
            <a:normAutofit/>
          </a:bodyPr>
          <a:lstStyle/>
          <a:p>
            <a:pPr indent="0" lvl="0" marL="0" rtl="1" algn="r">
              <a:lnSpc>
                <a:spcPct val="90000"/>
              </a:lnSpc>
              <a:spcBef>
                <a:spcPts val="0"/>
              </a:spcBef>
              <a:spcAft>
                <a:spcPts val="0"/>
              </a:spcAft>
              <a:buClr>
                <a:schemeClr val="dk1"/>
              </a:buClr>
              <a:buSzPts val="3200"/>
              <a:buNone/>
            </a:pPr>
            <a:r>
              <a:rPr lang="iw-IL" sz="3200">
                <a:latin typeface="Gisha"/>
                <a:ea typeface="Gisha"/>
                <a:cs typeface="Gisha"/>
                <a:sym typeface="Gisha"/>
              </a:rPr>
              <a:t>מה הכוונה לצד לקוח?</a:t>
            </a:r>
            <a:endParaRPr/>
          </a:p>
          <a:p>
            <a:pPr indent="0" lvl="0" marL="0" rtl="1" algn="r">
              <a:lnSpc>
                <a:spcPct val="90000"/>
              </a:lnSpc>
              <a:spcBef>
                <a:spcPts val="1000"/>
              </a:spcBef>
              <a:spcAft>
                <a:spcPts val="0"/>
              </a:spcAft>
              <a:buClr>
                <a:schemeClr val="dk1"/>
              </a:buClr>
              <a:buSzPts val="3200"/>
              <a:buNone/>
            </a:pPr>
            <a:r>
              <a:rPr lang="iw-IL" sz="3200">
                <a:latin typeface="Gisha"/>
                <a:ea typeface="Gisha"/>
                <a:cs typeface="Gisha"/>
                <a:sym typeface="Gisha"/>
              </a:rPr>
              <a:t>מה הלקוח יכול לראות באתר? </a:t>
            </a:r>
            <a:endParaRPr/>
          </a:p>
          <a:p>
            <a:pPr indent="-25400" lvl="0" marL="228600" rtl="1" algn="r">
              <a:lnSpc>
                <a:spcPct val="90000"/>
              </a:lnSpc>
              <a:spcBef>
                <a:spcPts val="1000"/>
              </a:spcBef>
              <a:spcAft>
                <a:spcPts val="0"/>
              </a:spcAft>
              <a:buClr>
                <a:schemeClr val="dk1"/>
              </a:buClr>
              <a:buSzPts val="3200"/>
              <a:buNone/>
            </a:pPr>
            <a:r>
              <a:t/>
            </a:r>
            <a:endParaRPr sz="3200">
              <a:latin typeface="Gisha"/>
              <a:ea typeface="Gisha"/>
              <a:cs typeface="Gisha"/>
              <a:sym typeface="Gisha"/>
            </a:endParaRPr>
          </a:p>
        </p:txBody>
      </p:sp>
      <p:grpSp>
        <p:nvGrpSpPr>
          <p:cNvPr id="177" name="Google Shape;177;p22"/>
          <p:cNvGrpSpPr/>
          <p:nvPr/>
        </p:nvGrpSpPr>
        <p:grpSpPr>
          <a:xfrm>
            <a:off x="9051502" y="0"/>
            <a:ext cx="3128866" cy="2528596"/>
            <a:chOff x="6618514" y="1800808"/>
            <a:chExt cx="3128866" cy="2528596"/>
          </a:xfrm>
        </p:grpSpPr>
        <p:sp>
          <p:nvSpPr>
            <p:cNvPr id="178" name="Google Shape;178;p22"/>
            <p:cNvSpPr/>
            <p:nvPr/>
          </p:nvSpPr>
          <p:spPr>
            <a:xfrm rot="10800000">
              <a:off x="6618514" y="1800808"/>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9" name="Google Shape;179;p22"/>
            <p:cNvSpPr/>
            <p:nvPr/>
          </p:nvSpPr>
          <p:spPr>
            <a:xfrm>
              <a:off x="8168572" y="2104593"/>
              <a:ext cx="1261884" cy="1077218"/>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מושגי </a:t>
              </a:r>
              <a:endParaRPr/>
            </a:p>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יסוד</a:t>
              </a:r>
              <a:endParaRPr b="1" i="0" sz="3200" u="none" cap="none" strike="noStrike">
                <a:solidFill>
                  <a:srgbClr val="3F3F3F"/>
                </a:solidFill>
                <a:latin typeface="Arial"/>
                <a:ea typeface="Arial"/>
                <a:cs typeface="Arial"/>
                <a:sym typeface="Arial"/>
              </a:endParaRPr>
            </a:p>
          </p:txBody>
        </p:sp>
      </p:grpSp>
      <p:sp>
        <p:nvSpPr>
          <p:cNvPr id="180" name="Google Shape;180;p22"/>
          <p:cNvSpPr/>
          <p:nvPr/>
        </p:nvSpPr>
        <p:spPr>
          <a:xfrm>
            <a:off x="0" y="4329404"/>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1" name="Google Shape;181;p22"/>
          <p:cNvSpPr txBox="1"/>
          <p:nvPr/>
        </p:nvSpPr>
        <p:spPr>
          <a:xfrm>
            <a:off x="172617" y="5517709"/>
            <a:ext cx="1275184" cy="82049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1" algn="ctr">
              <a:lnSpc>
                <a:spcPct val="90000"/>
              </a:lnSpc>
              <a:spcBef>
                <a:spcPts val="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Lesson 1</a:t>
            </a:r>
            <a:endParaRPr b="1" i="0" sz="2800" u="none" cap="none" strike="noStrike">
              <a:solidFill>
                <a:schemeClr val="dk1"/>
              </a:solidFill>
              <a:latin typeface="Arial"/>
              <a:ea typeface="Arial"/>
              <a:cs typeface="Arial"/>
              <a:sym typeface="Arial"/>
            </a:endParaRPr>
          </a:p>
          <a:p>
            <a:pPr indent="0" lvl="0" marL="0" marR="0" rtl="1" algn="ctr">
              <a:lnSpc>
                <a:spcPct val="90000"/>
              </a:lnSpc>
              <a:spcBef>
                <a:spcPts val="100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מבוא</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11632" y="649799"/>
            <a:ext cx="10515600" cy="1325563"/>
          </a:xfrm>
          <a:prstGeom prst="rect">
            <a:avLst/>
          </a:prstGeom>
          <a:noFill/>
          <a:ln>
            <a:noFill/>
          </a:ln>
        </p:spPr>
        <p:txBody>
          <a:bodyPr anchorCtr="0" anchor="ctr" bIns="45700" lIns="91425" spcFirstLastPara="1" rIns="91425" wrap="square" tIns="45700">
            <a:normAutofit/>
          </a:bodyPr>
          <a:lstStyle/>
          <a:p>
            <a:pPr indent="0" lvl="0" marL="0" rtl="1" algn="ctr">
              <a:lnSpc>
                <a:spcPct val="90000"/>
              </a:lnSpc>
              <a:spcBef>
                <a:spcPts val="0"/>
              </a:spcBef>
              <a:spcAft>
                <a:spcPts val="0"/>
              </a:spcAft>
              <a:buClr>
                <a:schemeClr val="dk1"/>
              </a:buClr>
              <a:buSzPts val="4400"/>
              <a:buFont typeface="Gisha"/>
              <a:buNone/>
            </a:pPr>
            <a:r>
              <a:rPr b="1" lang="iw-IL">
                <a:latin typeface="Gisha"/>
                <a:ea typeface="Gisha"/>
                <a:cs typeface="Gisha"/>
                <a:sym typeface="Gisha"/>
              </a:rPr>
              <a:t>המידע מועבר בין שני צדדים: שרת ולקוח</a:t>
            </a:r>
            <a:endParaRPr/>
          </a:p>
        </p:txBody>
      </p:sp>
      <p:sp>
        <p:nvSpPr>
          <p:cNvPr id="187" name="Google Shape;187;p23"/>
          <p:cNvSpPr txBox="1"/>
          <p:nvPr>
            <p:ph idx="1" type="body"/>
          </p:nvPr>
        </p:nvSpPr>
        <p:spPr>
          <a:xfrm>
            <a:off x="838200" y="2287568"/>
            <a:ext cx="10515600" cy="4351338"/>
          </a:xfrm>
          <a:prstGeom prst="rect">
            <a:avLst/>
          </a:prstGeom>
          <a:noFill/>
          <a:ln>
            <a:noFill/>
          </a:ln>
        </p:spPr>
        <p:txBody>
          <a:bodyPr anchorCtr="0" anchor="t" bIns="45700" lIns="91425" spcFirstLastPara="1" rIns="91425" wrap="square" tIns="45700">
            <a:normAutofit/>
          </a:bodyPr>
          <a:lstStyle/>
          <a:p>
            <a:pPr indent="0" lvl="0" marL="0" rtl="1" algn="r">
              <a:lnSpc>
                <a:spcPct val="90000"/>
              </a:lnSpc>
              <a:spcBef>
                <a:spcPts val="0"/>
              </a:spcBef>
              <a:spcAft>
                <a:spcPts val="0"/>
              </a:spcAft>
              <a:buClr>
                <a:schemeClr val="dk1"/>
              </a:buClr>
              <a:buSzPts val="2800"/>
              <a:buNone/>
            </a:pPr>
            <a:r>
              <a:rPr lang="iw-IL">
                <a:latin typeface="Gisha"/>
                <a:ea typeface="Gisha"/>
                <a:cs typeface="Gisha"/>
                <a:sym typeface="Gisha"/>
              </a:rPr>
              <a:t>כדי להבין איך רשת האינטרנט עובדת צריך קודם כל להבין את ההבדל בין</a:t>
            </a:r>
            <a:endParaRPr/>
          </a:p>
          <a:p>
            <a:pPr indent="0" lvl="0" marL="0" rtl="1" algn="r">
              <a:lnSpc>
                <a:spcPct val="90000"/>
              </a:lnSpc>
              <a:spcBef>
                <a:spcPts val="1000"/>
              </a:spcBef>
              <a:spcAft>
                <a:spcPts val="0"/>
              </a:spcAft>
              <a:buClr>
                <a:schemeClr val="dk1"/>
              </a:buClr>
              <a:buSzPts val="2800"/>
              <a:buNone/>
            </a:pPr>
            <a:r>
              <a:rPr lang="iw-IL">
                <a:latin typeface="Gisha"/>
                <a:ea typeface="Gisha"/>
                <a:cs typeface="Gisha"/>
                <a:sym typeface="Gisha"/>
              </a:rPr>
              <a:t> שני סוגי מחשבים, שרת ולקוח.</a:t>
            </a:r>
            <a:endParaRPr/>
          </a:p>
          <a:p>
            <a:pPr indent="0" lvl="0" marL="0" rtl="1" algn="r">
              <a:lnSpc>
                <a:spcPct val="90000"/>
              </a:lnSpc>
              <a:spcBef>
                <a:spcPts val="1000"/>
              </a:spcBef>
              <a:spcAft>
                <a:spcPts val="0"/>
              </a:spcAft>
              <a:buClr>
                <a:schemeClr val="dk1"/>
              </a:buClr>
              <a:buSzPts val="2800"/>
              <a:buNone/>
            </a:pPr>
            <a:r>
              <a:rPr lang="iw-IL">
                <a:latin typeface="Gisha"/>
                <a:ea typeface="Gisha"/>
                <a:cs typeface="Gisha"/>
                <a:sym typeface="Gisha"/>
              </a:rPr>
              <a:t>שרת האינטרנט הוא המחשב שעליו מאוחסן אתר האינטרנט.</a:t>
            </a:r>
            <a:endParaRPr/>
          </a:p>
          <a:p>
            <a:pPr indent="0" lvl="0" marL="0" rtl="1" algn="r">
              <a:lnSpc>
                <a:spcPct val="90000"/>
              </a:lnSpc>
              <a:spcBef>
                <a:spcPts val="1000"/>
              </a:spcBef>
              <a:spcAft>
                <a:spcPts val="0"/>
              </a:spcAft>
              <a:buClr>
                <a:schemeClr val="dk1"/>
              </a:buClr>
              <a:buSzPts val="2800"/>
              <a:buNone/>
            </a:pPr>
            <a:r>
              <a:rPr lang="iw-IL">
                <a:latin typeface="Gisha"/>
                <a:ea typeface="Gisha"/>
                <a:cs typeface="Gisha"/>
                <a:sym typeface="Gisha"/>
              </a:rPr>
              <a:t>מחשב הלקוח הוא המחשב הביתי שלנו שמצויד בדפדפן.</a:t>
            </a:r>
            <a:endParaRPr/>
          </a:p>
          <a:p>
            <a:pPr indent="0" lvl="0" marL="0" rtl="1" algn="r">
              <a:lnSpc>
                <a:spcPct val="90000"/>
              </a:lnSpc>
              <a:spcBef>
                <a:spcPts val="1000"/>
              </a:spcBef>
              <a:spcAft>
                <a:spcPts val="0"/>
              </a:spcAft>
              <a:buClr>
                <a:schemeClr val="dk1"/>
              </a:buClr>
              <a:buSzPts val="2800"/>
              <a:buNone/>
            </a:pPr>
            <a:r>
              <a:rPr lang="iw-IL">
                <a:latin typeface="Gisha"/>
                <a:ea typeface="Gisha"/>
                <a:cs typeface="Gisha"/>
                <a:sym typeface="Gisha"/>
              </a:rPr>
              <a:t>מה שמאפשר את העברת המידע זו העובדה שהשרת והלקוח (המחשב</a:t>
            </a:r>
            <a:endParaRPr/>
          </a:p>
          <a:p>
            <a:pPr indent="0" lvl="0" marL="0" rtl="1" algn="r">
              <a:lnSpc>
                <a:spcPct val="90000"/>
              </a:lnSpc>
              <a:spcBef>
                <a:spcPts val="1000"/>
              </a:spcBef>
              <a:spcAft>
                <a:spcPts val="0"/>
              </a:spcAft>
              <a:buClr>
                <a:schemeClr val="dk1"/>
              </a:buClr>
              <a:buSzPts val="2800"/>
              <a:buNone/>
            </a:pPr>
            <a:r>
              <a:rPr lang="iw-IL">
                <a:latin typeface="Gisha"/>
                <a:ea typeface="Gisha"/>
                <a:cs typeface="Gisha"/>
                <a:sym typeface="Gisha"/>
              </a:rPr>
              <a:t> הביתי שלנו) "מדברים את אותה שפה". והשפה הזו מוגדרת על ידי מספר</a:t>
            </a:r>
            <a:endParaRPr/>
          </a:p>
          <a:p>
            <a:pPr indent="0" lvl="0" marL="0" rtl="1" algn="r">
              <a:lnSpc>
                <a:spcPct val="90000"/>
              </a:lnSpc>
              <a:spcBef>
                <a:spcPts val="1000"/>
              </a:spcBef>
              <a:spcAft>
                <a:spcPts val="0"/>
              </a:spcAft>
              <a:buClr>
                <a:schemeClr val="dk1"/>
              </a:buClr>
              <a:buSzPts val="2800"/>
              <a:buNone/>
            </a:pPr>
            <a:r>
              <a:rPr lang="iw-IL">
                <a:latin typeface="Gisha"/>
                <a:ea typeface="Gisha"/>
                <a:cs typeface="Gisha"/>
                <a:sym typeface="Gisha"/>
              </a:rPr>
              <a:t> פרוטוקולים שמשמשים להעברת מידע באינטרנט.</a:t>
            </a:r>
            <a:endParaRPr/>
          </a:p>
        </p:txBody>
      </p:sp>
      <p:grpSp>
        <p:nvGrpSpPr>
          <p:cNvPr id="188" name="Google Shape;188;p23"/>
          <p:cNvGrpSpPr/>
          <p:nvPr/>
        </p:nvGrpSpPr>
        <p:grpSpPr>
          <a:xfrm>
            <a:off x="9051502" y="0"/>
            <a:ext cx="3128866" cy="2528596"/>
            <a:chOff x="6618514" y="1800808"/>
            <a:chExt cx="3128866" cy="2528596"/>
          </a:xfrm>
        </p:grpSpPr>
        <p:sp>
          <p:nvSpPr>
            <p:cNvPr id="189" name="Google Shape;189;p23"/>
            <p:cNvSpPr/>
            <p:nvPr/>
          </p:nvSpPr>
          <p:spPr>
            <a:xfrm rot="10800000">
              <a:off x="6618514" y="1800808"/>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0" name="Google Shape;190;p23"/>
            <p:cNvSpPr/>
            <p:nvPr/>
          </p:nvSpPr>
          <p:spPr>
            <a:xfrm>
              <a:off x="8168572" y="2104593"/>
              <a:ext cx="1261884" cy="1077218"/>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מושגי </a:t>
              </a:r>
              <a:endParaRPr/>
            </a:p>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יסוד</a:t>
              </a:r>
              <a:endParaRPr b="1" i="0" sz="3200" u="none" cap="none" strike="noStrike">
                <a:solidFill>
                  <a:srgbClr val="3F3F3F"/>
                </a:solidFill>
                <a:latin typeface="Arial"/>
                <a:ea typeface="Arial"/>
                <a:cs typeface="Arial"/>
                <a:sym typeface="Arial"/>
              </a:endParaRPr>
            </a:p>
          </p:txBody>
        </p:sp>
      </p:grpSp>
      <p:sp>
        <p:nvSpPr>
          <p:cNvPr id="191" name="Google Shape;191;p23"/>
          <p:cNvSpPr/>
          <p:nvPr/>
        </p:nvSpPr>
        <p:spPr>
          <a:xfrm>
            <a:off x="0" y="4329404"/>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2" name="Google Shape;192;p23"/>
          <p:cNvSpPr txBox="1"/>
          <p:nvPr/>
        </p:nvSpPr>
        <p:spPr>
          <a:xfrm>
            <a:off x="172617" y="5517709"/>
            <a:ext cx="1275184" cy="82049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1" algn="ctr">
              <a:lnSpc>
                <a:spcPct val="90000"/>
              </a:lnSpc>
              <a:spcBef>
                <a:spcPts val="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Lesson 1</a:t>
            </a:r>
            <a:endParaRPr b="1" i="0" sz="2800" u="none" cap="none" strike="noStrike">
              <a:solidFill>
                <a:schemeClr val="dk1"/>
              </a:solidFill>
              <a:latin typeface="Arial"/>
              <a:ea typeface="Arial"/>
              <a:cs typeface="Arial"/>
              <a:sym typeface="Arial"/>
            </a:endParaRPr>
          </a:p>
          <a:p>
            <a:pPr indent="0" lvl="0" marL="0" marR="0" rtl="1" algn="ctr">
              <a:lnSpc>
                <a:spcPct val="90000"/>
              </a:lnSpc>
              <a:spcBef>
                <a:spcPts val="100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מבוא</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ctrTitle"/>
          </p:nvPr>
        </p:nvSpPr>
        <p:spPr>
          <a:xfrm>
            <a:off x="2209800" y="951722"/>
            <a:ext cx="8243596" cy="1296956"/>
          </a:xfrm>
          <a:prstGeom prst="rect">
            <a:avLst/>
          </a:prstGeom>
          <a:noFill/>
          <a:ln>
            <a:noFill/>
          </a:ln>
        </p:spPr>
        <p:txBody>
          <a:bodyPr anchorCtr="0" anchor="b" bIns="45700" lIns="91425" spcFirstLastPara="1" rIns="91425" wrap="square" tIns="45700">
            <a:normAutofit/>
          </a:bodyPr>
          <a:lstStyle/>
          <a:p>
            <a:pPr indent="0" lvl="0" marL="0" rtl="1" algn="ctr">
              <a:lnSpc>
                <a:spcPct val="90000"/>
              </a:lnSpc>
              <a:spcBef>
                <a:spcPts val="0"/>
              </a:spcBef>
              <a:spcAft>
                <a:spcPts val="0"/>
              </a:spcAft>
              <a:buClr>
                <a:schemeClr val="dk1"/>
              </a:buClr>
              <a:buSzPts val="6000"/>
              <a:buFont typeface="Gisha"/>
              <a:buNone/>
            </a:pPr>
            <a:r>
              <a:rPr b="1" lang="iw-IL">
                <a:latin typeface="Gisha"/>
                <a:ea typeface="Gisha"/>
                <a:cs typeface="Gisha"/>
                <a:sym typeface="Gisha"/>
              </a:rPr>
              <a:t>מהו דפדפן?</a:t>
            </a:r>
            <a:endParaRPr/>
          </a:p>
        </p:txBody>
      </p:sp>
      <p:sp>
        <p:nvSpPr>
          <p:cNvPr id="198" name="Google Shape;198;p24"/>
          <p:cNvSpPr txBox="1"/>
          <p:nvPr>
            <p:ph idx="1" type="subTitle"/>
          </p:nvPr>
        </p:nvSpPr>
        <p:spPr>
          <a:xfrm>
            <a:off x="2895600" y="2696548"/>
            <a:ext cx="6400800" cy="2942252"/>
          </a:xfrm>
          <a:prstGeom prst="rect">
            <a:avLst/>
          </a:prstGeom>
          <a:noFill/>
          <a:ln>
            <a:noFill/>
          </a:ln>
        </p:spPr>
        <p:txBody>
          <a:bodyPr anchorCtr="0" anchor="t" bIns="45700" lIns="91425" spcFirstLastPara="1" rIns="91425" wrap="square" tIns="45700">
            <a:normAutofit/>
          </a:bodyPr>
          <a:lstStyle/>
          <a:p>
            <a:pPr indent="0" lvl="0" marL="0" rtl="1" algn="r">
              <a:lnSpc>
                <a:spcPct val="90000"/>
              </a:lnSpc>
              <a:spcBef>
                <a:spcPts val="0"/>
              </a:spcBef>
              <a:spcAft>
                <a:spcPts val="0"/>
              </a:spcAft>
              <a:buClr>
                <a:schemeClr val="dk1"/>
              </a:buClr>
              <a:buSzPts val="2800"/>
              <a:buNone/>
            </a:pPr>
            <a:r>
              <a:rPr lang="iw-IL" sz="2800">
                <a:solidFill>
                  <a:schemeClr val="dk1"/>
                </a:solidFill>
                <a:latin typeface="Gisha"/>
                <a:ea typeface="Gisha"/>
                <a:cs typeface="Gisha"/>
                <a:sym typeface="Gisha"/>
              </a:rPr>
              <a:t>איזה סוגי דפדפנים יש?</a:t>
            </a:r>
            <a:endParaRPr/>
          </a:p>
          <a:p>
            <a:pPr indent="0" lvl="0" marL="0" rtl="1" algn="r">
              <a:lnSpc>
                <a:spcPct val="90000"/>
              </a:lnSpc>
              <a:spcBef>
                <a:spcPts val="1000"/>
              </a:spcBef>
              <a:spcAft>
                <a:spcPts val="0"/>
              </a:spcAft>
              <a:buClr>
                <a:schemeClr val="dk1"/>
              </a:buClr>
              <a:buSzPts val="2800"/>
              <a:buNone/>
            </a:pPr>
            <a:r>
              <a:rPr lang="iw-IL" sz="2800">
                <a:solidFill>
                  <a:schemeClr val="dk1"/>
                </a:solidFill>
                <a:latin typeface="Gisha"/>
                <a:ea typeface="Gisha"/>
                <a:cs typeface="Gisha"/>
                <a:sym typeface="Gisha"/>
              </a:rPr>
              <a:t>מה הכי פופולארי היום?</a:t>
            </a:r>
            <a:endParaRPr/>
          </a:p>
        </p:txBody>
      </p:sp>
      <p:grpSp>
        <p:nvGrpSpPr>
          <p:cNvPr id="199" name="Google Shape;199;p24"/>
          <p:cNvGrpSpPr/>
          <p:nvPr/>
        </p:nvGrpSpPr>
        <p:grpSpPr>
          <a:xfrm>
            <a:off x="9051502" y="0"/>
            <a:ext cx="3128866" cy="2528596"/>
            <a:chOff x="6618514" y="1800808"/>
            <a:chExt cx="3128866" cy="2528596"/>
          </a:xfrm>
        </p:grpSpPr>
        <p:sp>
          <p:nvSpPr>
            <p:cNvPr id="200" name="Google Shape;200;p24"/>
            <p:cNvSpPr/>
            <p:nvPr/>
          </p:nvSpPr>
          <p:spPr>
            <a:xfrm rot="10800000">
              <a:off x="6618514" y="1800808"/>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1" name="Google Shape;201;p24"/>
            <p:cNvSpPr/>
            <p:nvPr/>
          </p:nvSpPr>
          <p:spPr>
            <a:xfrm>
              <a:off x="8168572" y="2104593"/>
              <a:ext cx="1261884" cy="1077218"/>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מושגי </a:t>
              </a:r>
              <a:endParaRPr/>
            </a:p>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יסוד</a:t>
              </a:r>
              <a:endParaRPr b="1" i="0" sz="3200" u="none" cap="none" strike="noStrike">
                <a:solidFill>
                  <a:srgbClr val="3F3F3F"/>
                </a:solidFill>
                <a:latin typeface="Arial"/>
                <a:ea typeface="Arial"/>
                <a:cs typeface="Arial"/>
                <a:sym typeface="Arial"/>
              </a:endParaRPr>
            </a:p>
          </p:txBody>
        </p:sp>
      </p:grpSp>
      <p:sp>
        <p:nvSpPr>
          <p:cNvPr id="202" name="Google Shape;202;p24"/>
          <p:cNvSpPr/>
          <p:nvPr/>
        </p:nvSpPr>
        <p:spPr>
          <a:xfrm>
            <a:off x="0" y="4329404"/>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3" name="Google Shape;203;p24"/>
          <p:cNvSpPr txBox="1"/>
          <p:nvPr/>
        </p:nvSpPr>
        <p:spPr>
          <a:xfrm>
            <a:off x="172617" y="5517709"/>
            <a:ext cx="1275184" cy="82049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1" algn="ctr">
              <a:lnSpc>
                <a:spcPct val="90000"/>
              </a:lnSpc>
              <a:spcBef>
                <a:spcPts val="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Lesson 1</a:t>
            </a:r>
            <a:endParaRPr b="1" i="0" sz="2800" u="none" cap="none" strike="noStrike">
              <a:solidFill>
                <a:schemeClr val="dk1"/>
              </a:solidFill>
              <a:latin typeface="Arial"/>
              <a:ea typeface="Arial"/>
              <a:cs typeface="Arial"/>
              <a:sym typeface="Arial"/>
            </a:endParaRPr>
          </a:p>
          <a:p>
            <a:pPr indent="0" lvl="0" marL="0" marR="0" rtl="1" algn="ctr">
              <a:lnSpc>
                <a:spcPct val="90000"/>
              </a:lnSpc>
              <a:spcBef>
                <a:spcPts val="100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מבוא</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ctrTitle"/>
          </p:nvPr>
        </p:nvSpPr>
        <p:spPr>
          <a:xfrm>
            <a:off x="2209800" y="951722"/>
            <a:ext cx="8243596" cy="1296956"/>
          </a:xfrm>
          <a:prstGeom prst="rect">
            <a:avLst/>
          </a:prstGeom>
          <a:noFill/>
          <a:ln>
            <a:noFill/>
          </a:ln>
        </p:spPr>
        <p:txBody>
          <a:bodyPr anchorCtr="0" anchor="b" bIns="45700" lIns="91425" spcFirstLastPara="1" rIns="91425" wrap="square" tIns="45700">
            <a:normAutofit/>
          </a:bodyPr>
          <a:lstStyle/>
          <a:p>
            <a:pPr indent="0" lvl="0" marL="0" rtl="1" algn="ctr">
              <a:lnSpc>
                <a:spcPct val="90000"/>
              </a:lnSpc>
              <a:spcBef>
                <a:spcPts val="0"/>
              </a:spcBef>
              <a:spcAft>
                <a:spcPts val="0"/>
              </a:spcAft>
              <a:buClr>
                <a:schemeClr val="dk1"/>
              </a:buClr>
              <a:buSzPts val="6000"/>
              <a:buFont typeface="Gisha"/>
              <a:buNone/>
            </a:pPr>
            <a:r>
              <a:rPr b="1" lang="iw-IL">
                <a:latin typeface="Gisha"/>
                <a:ea typeface="Gisha"/>
                <a:cs typeface="Gisha"/>
                <a:sym typeface="Gisha"/>
              </a:rPr>
              <a:t>IP ADRESS</a:t>
            </a:r>
            <a:endParaRPr b="1">
              <a:latin typeface="Gisha"/>
              <a:ea typeface="Gisha"/>
              <a:cs typeface="Gisha"/>
              <a:sym typeface="Gisha"/>
            </a:endParaRPr>
          </a:p>
        </p:txBody>
      </p:sp>
      <p:sp>
        <p:nvSpPr>
          <p:cNvPr id="209" name="Google Shape;209;p25"/>
          <p:cNvSpPr txBox="1"/>
          <p:nvPr>
            <p:ph idx="1" type="subTitle"/>
          </p:nvPr>
        </p:nvSpPr>
        <p:spPr>
          <a:xfrm>
            <a:off x="2764971" y="2528596"/>
            <a:ext cx="6400800" cy="3128865"/>
          </a:xfrm>
          <a:prstGeom prst="rect">
            <a:avLst/>
          </a:prstGeom>
          <a:noFill/>
          <a:ln>
            <a:noFill/>
          </a:ln>
        </p:spPr>
        <p:txBody>
          <a:bodyPr anchorCtr="0" anchor="t" bIns="45700" lIns="91425" spcFirstLastPara="1" rIns="91425" wrap="square" tIns="45700">
            <a:normAutofit/>
          </a:bodyPr>
          <a:lstStyle/>
          <a:p>
            <a:pPr indent="0" lvl="0" marL="0" rtl="1" algn="r">
              <a:lnSpc>
                <a:spcPct val="90000"/>
              </a:lnSpc>
              <a:spcBef>
                <a:spcPts val="0"/>
              </a:spcBef>
              <a:spcAft>
                <a:spcPts val="0"/>
              </a:spcAft>
              <a:buClr>
                <a:schemeClr val="dk1"/>
              </a:buClr>
              <a:buSzPts val="2800"/>
              <a:buNone/>
            </a:pPr>
            <a:r>
              <a:rPr lang="iw-IL" sz="2800">
                <a:solidFill>
                  <a:schemeClr val="dk1"/>
                </a:solidFill>
                <a:latin typeface="Gisha"/>
                <a:ea typeface="Gisha"/>
                <a:cs typeface="Gisha"/>
                <a:sym typeface="Gisha"/>
              </a:rPr>
              <a:t>האם למחשב שלי יש כתובת אי.פי?</a:t>
            </a:r>
            <a:endParaRPr/>
          </a:p>
          <a:p>
            <a:pPr indent="0" lvl="0" marL="0" rtl="1" algn="r">
              <a:lnSpc>
                <a:spcPct val="90000"/>
              </a:lnSpc>
              <a:spcBef>
                <a:spcPts val="1000"/>
              </a:spcBef>
              <a:spcAft>
                <a:spcPts val="0"/>
              </a:spcAft>
              <a:buClr>
                <a:schemeClr val="dk1"/>
              </a:buClr>
              <a:buSzPts val="2800"/>
              <a:buNone/>
            </a:pPr>
            <a:r>
              <a:rPr lang="iw-IL" sz="2800">
                <a:solidFill>
                  <a:schemeClr val="dk1"/>
                </a:solidFill>
                <a:latin typeface="Gisha"/>
                <a:ea typeface="Gisha"/>
                <a:cs typeface="Gisha"/>
                <a:sym typeface="Gisha"/>
              </a:rPr>
              <a:t>האם לאתר יש כתובת אי.פי?</a:t>
            </a:r>
            <a:endParaRPr sz="2800">
              <a:solidFill>
                <a:schemeClr val="dk1"/>
              </a:solidFill>
              <a:latin typeface="Gisha"/>
              <a:ea typeface="Gisha"/>
              <a:cs typeface="Gisha"/>
              <a:sym typeface="Gisha"/>
            </a:endParaRPr>
          </a:p>
          <a:p>
            <a:pPr indent="0" lvl="0" marL="0" rtl="1" algn="r">
              <a:lnSpc>
                <a:spcPct val="90000"/>
              </a:lnSpc>
              <a:spcBef>
                <a:spcPts val="1000"/>
              </a:spcBef>
              <a:spcAft>
                <a:spcPts val="0"/>
              </a:spcAft>
              <a:buClr>
                <a:schemeClr val="dk1"/>
              </a:buClr>
              <a:buSzPts val="2800"/>
              <a:buNone/>
            </a:pPr>
            <a:r>
              <a:rPr lang="iw-IL" sz="2800">
                <a:solidFill>
                  <a:schemeClr val="dk1"/>
                </a:solidFill>
                <a:latin typeface="Gisha"/>
                <a:ea typeface="Gisha"/>
                <a:cs typeface="Gisha"/>
                <a:sym typeface="Gisha"/>
              </a:rPr>
              <a:t>מה הכתובת איפי של גוגל?</a:t>
            </a:r>
            <a:endParaRPr sz="2800">
              <a:solidFill>
                <a:schemeClr val="dk1"/>
              </a:solidFill>
              <a:latin typeface="Gisha"/>
              <a:ea typeface="Gisha"/>
              <a:cs typeface="Gisha"/>
              <a:sym typeface="Gisha"/>
            </a:endParaRPr>
          </a:p>
        </p:txBody>
      </p:sp>
      <p:grpSp>
        <p:nvGrpSpPr>
          <p:cNvPr id="210" name="Google Shape;210;p25"/>
          <p:cNvGrpSpPr/>
          <p:nvPr/>
        </p:nvGrpSpPr>
        <p:grpSpPr>
          <a:xfrm>
            <a:off x="9051502" y="0"/>
            <a:ext cx="3128866" cy="2528596"/>
            <a:chOff x="6618514" y="1800808"/>
            <a:chExt cx="3128866" cy="2528596"/>
          </a:xfrm>
        </p:grpSpPr>
        <p:sp>
          <p:nvSpPr>
            <p:cNvPr id="211" name="Google Shape;211;p25"/>
            <p:cNvSpPr/>
            <p:nvPr/>
          </p:nvSpPr>
          <p:spPr>
            <a:xfrm rot="10800000">
              <a:off x="6618514" y="1800808"/>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2" name="Google Shape;212;p25"/>
            <p:cNvSpPr/>
            <p:nvPr/>
          </p:nvSpPr>
          <p:spPr>
            <a:xfrm>
              <a:off x="8168572" y="2104593"/>
              <a:ext cx="1261884" cy="1077218"/>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מושגי </a:t>
              </a:r>
              <a:endParaRPr/>
            </a:p>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יסוד</a:t>
              </a:r>
              <a:endParaRPr b="1" i="0" sz="3200" u="none" cap="none" strike="noStrike">
                <a:solidFill>
                  <a:srgbClr val="3F3F3F"/>
                </a:solidFill>
                <a:latin typeface="Arial"/>
                <a:ea typeface="Arial"/>
                <a:cs typeface="Arial"/>
                <a:sym typeface="Arial"/>
              </a:endParaRPr>
            </a:p>
          </p:txBody>
        </p:sp>
      </p:grpSp>
      <p:sp>
        <p:nvSpPr>
          <p:cNvPr id="213" name="Google Shape;213;p25"/>
          <p:cNvSpPr/>
          <p:nvPr/>
        </p:nvSpPr>
        <p:spPr>
          <a:xfrm>
            <a:off x="0" y="4329404"/>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4" name="Google Shape;214;p25"/>
          <p:cNvSpPr txBox="1"/>
          <p:nvPr/>
        </p:nvSpPr>
        <p:spPr>
          <a:xfrm>
            <a:off x="172617" y="5517709"/>
            <a:ext cx="1275184" cy="82049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1" algn="ctr">
              <a:lnSpc>
                <a:spcPct val="90000"/>
              </a:lnSpc>
              <a:spcBef>
                <a:spcPts val="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Lesson 1</a:t>
            </a:r>
            <a:endParaRPr b="1" i="0" sz="2800" u="none" cap="none" strike="noStrike">
              <a:solidFill>
                <a:schemeClr val="dk1"/>
              </a:solidFill>
              <a:latin typeface="Arial"/>
              <a:ea typeface="Arial"/>
              <a:cs typeface="Arial"/>
              <a:sym typeface="Arial"/>
            </a:endParaRPr>
          </a:p>
          <a:p>
            <a:pPr indent="0" lvl="0" marL="0" marR="0" rtl="1" algn="ctr">
              <a:lnSpc>
                <a:spcPct val="90000"/>
              </a:lnSpc>
              <a:spcBef>
                <a:spcPts val="100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מבוא</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ctrTitle"/>
          </p:nvPr>
        </p:nvSpPr>
        <p:spPr>
          <a:xfrm>
            <a:off x="2209800" y="951722"/>
            <a:ext cx="8243596" cy="1296956"/>
          </a:xfrm>
          <a:prstGeom prst="rect">
            <a:avLst/>
          </a:prstGeom>
          <a:noFill/>
          <a:ln>
            <a:noFill/>
          </a:ln>
        </p:spPr>
        <p:txBody>
          <a:bodyPr anchorCtr="0" anchor="b" bIns="45700" lIns="91425" spcFirstLastPara="1" rIns="91425" wrap="square" tIns="45700">
            <a:normAutofit/>
          </a:bodyPr>
          <a:lstStyle/>
          <a:p>
            <a:pPr indent="0" lvl="0" marL="0" rtl="1" algn="ctr">
              <a:lnSpc>
                <a:spcPct val="90000"/>
              </a:lnSpc>
              <a:spcBef>
                <a:spcPts val="0"/>
              </a:spcBef>
              <a:spcAft>
                <a:spcPts val="0"/>
              </a:spcAft>
              <a:buClr>
                <a:schemeClr val="dk1"/>
              </a:buClr>
              <a:buSzPts val="6000"/>
              <a:buFont typeface="Gisha"/>
              <a:buNone/>
            </a:pPr>
            <a:r>
              <a:rPr b="1" lang="iw-IL">
                <a:latin typeface="Gisha"/>
                <a:ea typeface="Gisha"/>
                <a:cs typeface="Gisha"/>
                <a:sym typeface="Gisha"/>
              </a:rPr>
              <a:t>DNS</a:t>
            </a:r>
            <a:endParaRPr b="1">
              <a:latin typeface="Gisha"/>
              <a:ea typeface="Gisha"/>
              <a:cs typeface="Gisha"/>
              <a:sym typeface="Gisha"/>
            </a:endParaRPr>
          </a:p>
        </p:txBody>
      </p:sp>
      <p:sp>
        <p:nvSpPr>
          <p:cNvPr id="220" name="Google Shape;220;p26"/>
          <p:cNvSpPr txBox="1"/>
          <p:nvPr>
            <p:ph idx="1" type="subTitle"/>
          </p:nvPr>
        </p:nvSpPr>
        <p:spPr>
          <a:xfrm>
            <a:off x="2895600" y="2509935"/>
            <a:ext cx="6400800" cy="3128865"/>
          </a:xfrm>
          <a:prstGeom prst="rect">
            <a:avLst/>
          </a:prstGeom>
          <a:noFill/>
          <a:ln>
            <a:noFill/>
          </a:ln>
        </p:spPr>
        <p:txBody>
          <a:bodyPr anchorCtr="0" anchor="t" bIns="45700" lIns="91425" spcFirstLastPara="1" rIns="91425" wrap="square" tIns="45700">
            <a:normAutofit/>
          </a:bodyPr>
          <a:lstStyle/>
          <a:p>
            <a:pPr indent="0" lvl="0" marL="0" rtl="1" algn="r">
              <a:lnSpc>
                <a:spcPct val="90000"/>
              </a:lnSpc>
              <a:spcBef>
                <a:spcPts val="0"/>
              </a:spcBef>
              <a:spcAft>
                <a:spcPts val="0"/>
              </a:spcAft>
              <a:buClr>
                <a:schemeClr val="dk1"/>
              </a:buClr>
              <a:buSzPts val="3200"/>
              <a:buNone/>
            </a:pPr>
            <a:r>
              <a:rPr lang="iw-IL" sz="3200">
                <a:solidFill>
                  <a:schemeClr val="dk1"/>
                </a:solidFill>
                <a:latin typeface="Gisha"/>
                <a:ea typeface="Gisha"/>
                <a:cs typeface="Gisha"/>
                <a:sym typeface="Gisha"/>
              </a:rPr>
              <a:t>מהו שרת דיאנאס ולמה הוא נועד?</a:t>
            </a:r>
            <a:endParaRPr/>
          </a:p>
          <a:p>
            <a:pPr indent="0" lvl="0" marL="0" rtl="1" algn="r">
              <a:lnSpc>
                <a:spcPct val="90000"/>
              </a:lnSpc>
              <a:spcBef>
                <a:spcPts val="1000"/>
              </a:spcBef>
              <a:spcAft>
                <a:spcPts val="0"/>
              </a:spcAft>
              <a:buClr>
                <a:schemeClr val="dk1"/>
              </a:buClr>
              <a:buSzPts val="3200"/>
              <a:buNone/>
            </a:pPr>
            <a:r>
              <a:t/>
            </a:r>
            <a:endParaRPr sz="3200">
              <a:solidFill>
                <a:schemeClr val="dk1"/>
              </a:solidFill>
              <a:latin typeface="Gisha"/>
              <a:ea typeface="Gisha"/>
              <a:cs typeface="Gisha"/>
              <a:sym typeface="Gisha"/>
            </a:endParaRPr>
          </a:p>
        </p:txBody>
      </p:sp>
      <p:grpSp>
        <p:nvGrpSpPr>
          <p:cNvPr id="221" name="Google Shape;221;p26"/>
          <p:cNvGrpSpPr/>
          <p:nvPr/>
        </p:nvGrpSpPr>
        <p:grpSpPr>
          <a:xfrm>
            <a:off x="9051502" y="0"/>
            <a:ext cx="3128866" cy="2528596"/>
            <a:chOff x="6618514" y="1800808"/>
            <a:chExt cx="3128866" cy="2528596"/>
          </a:xfrm>
        </p:grpSpPr>
        <p:sp>
          <p:nvSpPr>
            <p:cNvPr id="222" name="Google Shape;222;p26"/>
            <p:cNvSpPr/>
            <p:nvPr/>
          </p:nvSpPr>
          <p:spPr>
            <a:xfrm rot="10800000">
              <a:off x="6618514" y="1800808"/>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3" name="Google Shape;223;p26"/>
            <p:cNvSpPr/>
            <p:nvPr/>
          </p:nvSpPr>
          <p:spPr>
            <a:xfrm>
              <a:off x="8168572" y="2104593"/>
              <a:ext cx="1261884" cy="1077218"/>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מושגי </a:t>
              </a:r>
              <a:endParaRPr/>
            </a:p>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יסוד</a:t>
              </a:r>
              <a:endParaRPr b="1" i="0" sz="3200" u="none" cap="none" strike="noStrike">
                <a:solidFill>
                  <a:srgbClr val="3F3F3F"/>
                </a:solidFill>
                <a:latin typeface="Arial"/>
                <a:ea typeface="Arial"/>
                <a:cs typeface="Arial"/>
                <a:sym typeface="Arial"/>
              </a:endParaRPr>
            </a:p>
          </p:txBody>
        </p:sp>
      </p:grpSp>
      <p:sp>
        <p:nvSpPr>
          <p:cNvPr id="224" name="Google Shape;224;p26"/>
          <p:cNvSpPr/>
          <p:nvPr/>
        </p:nvSpPr>
        <p:spPr>
          <a:xfrm>
            <a:off x="0" y="4329404"/>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5" name="Google Shape;225;p26"/>
          <p:cNvSpPr txBox="1"/>
          <p:nvPr/>
        </p:nvSpPr>
        <p:spPr>
          <a:xfrm>
            <a:off x="172617" y="5517709"/>
            <a:ext cx="1275184" cy="82049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1" algn="ctr">
              <a:lnSpc>
                <a:spcPct val="90000"/>
              </a:lnSpc>
              <a:spcBef>
                <a:spcPts val="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Lesson 1</a:t>
            </a:r>
            <a:endParaRPr b="1" i="0" sz="2800" u="none" cap="none" strike="noStrike">
              <a:solidFill>
                <a:schemeClr val="dk1"/>
              </a:solidFill>
              <a:latin typeface="Arial"/>
              <a:ea typeface="Arial"/>
              <a:cs typeface="Arial"/>
              <a:sym typeface="Arial"/>
            </a:endParaRPr>
          </a:p>
          <a:p>
            <a:pPr indent="0" lvl="0" marL="0" marR="0" rtl="1" algn="ctr">
              <a:lnSpc>
                <a:spcPct val="90000"/>
              </a:lnSpc>
              <a:spcBef>
                <a:spcPts val="100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מבוא</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ctrTitle"/>
          </p:nvPr>
        </p:nvSpPr>
        <p:spPr>
          <a:xfrm>
            <a:off x="2209800" y="951722"/>
            <a:ext cx="8243596" cy="1296956"/>
          </a:xfrm>
          <a:prstGeom prst="rect">
            <a:avLst/>
          </a:prstGeom>
          <a:noFill/>
          <a:ln>
            <a:noFill/>
          </a:ln>
        </p:spPr>
        <p:txBody>
          <a:bodyPr anchorCtr="0" anchor="b" bIns="45700" lIns="91425" spcFirstLastPara="1" rIns="91425" wrap="square" tIns="45700">
            <a:normAutofit/>
          </a:bodyPr>
          <a:lstStyle/>
          <a:p>
            <a:pPr indent="0" lvl="0" marL="0" rtl="1" algn="ctr">
              <a:lnSpc>
                <a:spcPct val="90000"/>
              </a:lnSpc>
              <a:spcBef>
                <a:spcPts val="0"/>
              </a:spcBef>
              <a:spcAft>
                <a:spcPts val="0"/>
              </a:spcAft>
              <a:buClr>
                <a:schemeClr val="dk1"/>
              </a:buClr>
              <a:buSzPts val="6000"/>
              <a:buFont typeface="Tahoma"/>
              <a:buNone/>
            </a:pPr>
            <a:r>
              <a:rPr b="1" lang="iw-IL">
                <a:latin typeface="Tahoma"/>
                <a:ea typeface="Tahoma"/>
                <a:cs typeface="Tahoma"/>
                <a:sym typeface="Tahoma"/>
              </a:rPr>
              <a:t>שמות מתחם </a:t>
            </a:r>
            <a:endParaRPr/>
          </a:p>
        </p:txBody>
      </p:sp>
      <p:sp>
        <p:nvSpPr>
          <p:cNvPr id="231" name="Google Shape;231;p27"/>
          <p:cNvSpPr txBox="1"/>
          <p:nvPr>
            <p:ph idx="1" type="subTitle"/>
          </p:nvPr>
        </p:nvSpPr>
        <p:spPr>
          <a:xfrm>
            <a:off x="2895600" y="2509935"/>
            <a:ext cx="6400800" cy="3128865"/>
          </a:xfrm>
          <a:prstGeom prst="rect">
            <a:avLst/>
          </a:prstGeom>
          <a:noFill/>
          <a:ln>
            <a:noFill/>
          </a:ln>
        </p:spPr>
        <p:txBody>
          <a:bodyPr anchorCtr="0" anchor="t" bIns="45700" lIns="91425" spcFirstLastPara="1" rIns="91425" wrap="square" tIns="45700">
            <a:normAutofit/>
          </a:bodyPr>
          <a:lstStyle/>
          <a:p>
            <a:pPr indent="0" lvl="0" marL="0" rtl="1" algn="r">
              <a:lnSpc>
                <a:spcPct val="90000"/>
              </a:lnSpc>
              <a:spcBef>
                <a:spcPts val="0"/>
              </a:spcBef>
              <a:spcAft>
                <a:spcPts val="0"/>
              </a:spcAft>
              <a:buClr>
                <a:schemeClr val="dk1"/>
              </a:buClr>
              <a:buSzPts val="2400"/>
              <a:buNone/>
            </a:pPr>
            <a:r>
              <a:rPr lang="iw-IL">
                <a:solidFill>
                  <a:schemeClr val="dk1"/>
                </a:solidFill>
              </a:rPr>
              <a:t>מהם שמות מתחם? איזה שמות מתחם פופולארים היום?</a:t>
            </a:r>
            <a:endParaRPr/>
          </a:p>
        </p:txBody>
      </p:sp>
      <p:grpSp>
        <p:nvGrpSpPr>
          <p:cNvPr id="232" name="Google Shape;232;p27"/>
          <p:cNvGrpSpPr/>
          <p:nvPr/>
        </p:nvGrpSpPr>
        <p:grpSpPr>
          <a:xfrm>
            <a:off x="9051502" y="0"/>
            <a:ext cx="3128866" cy="2528596"/>
            <a:chOff x="6618514" y="1800808"/>
            <a:chExt cx="3128866" cy="2528596"/>
          </a:xfrm>
        </p:grpSpPr>
        <p:sp>
          <p:nvSpPr>
            <p:cNvPr id="233" name="Google Shape;233;p27"/>
            <p:cNvSpPr/>
            <p:nvPr/>
          </p:nvSpPr>
          <p:spPr>
            <a:xfrm rot="10800000">
              <a:off x="6618514" y="1800808"/>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4" name="Google Shape;234;p27"/>
            <p:cNvSpPr/>
            <p:nvPr/>
          </p:nvSpPr>
          <p:spPr>
            <a:xfrm>
              <a:off x="8168572" y="2104593"/>
              <a:ext cx="1261884" cy="1077218"/>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מושגי </a:t>
              </a:r>
              <a:endParaRPr/>
            </a:p>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יסוד</a:t>
              </a:r>
              <a:endParaRPr b="1" i="0" sz="3200" u="none" cap="none" strike="noStrike">
                <a:solidFill>
                  <a:srgbClr val="3F3F3F"/>
                </a:solidFill>
                <a:latin typeface="Arial"/>
                <a:ea typeface="Arial"/>
                <a:cs typeface="Arial"/>
                <a:sym typeface="Arial"/>
              </a:endParaRPr>
            </a:p>
          </p:txBody>
        </p:sp>
      </p:grpSp>
      <p:sp>
        <p:nvSpPr>
          <p:cNvPr id="235" name="Google Shape;235;p27"/>
          <p:cNvSpPr/>
          <p:nvPr/>
        </p:nvSpPr>
        <p:spPr>
          <a:xfrm>
            <a:off x="0" y="4329404"/>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6" name="Google Shape;236;p27"/>
          <p:cNvSpPr txBox="1"/>
          <p:nvPr/>
        </p:nvSpPr>
        <p:spPr>
          <a:xfrm>
            <a:off x="172617" y="5517709"/>
            <a:ext cx="1275184" cy="82049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1" algn="ctr">
              <a:lnSpc>
                <a:spcPct val="90000"/>
              </a:lnSpc>
              <a:spcBef>
                <a:spcPts val="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Lesson 1</a:t>
            </a:r>
            <a:endParaRPr b="1" i="0" sz="2800" u="none" cap="none" strike="noStrike">
              <a:solidFill>
                <a:schemeClr val="dk1"/>
              </a:solidFill>
              <a:latin typeface="Arial"/>
              <a:ea typeface="Arial"/>
              <a:cs typeface="Arial"/>
              <a:sym typeface="Arial"/>
            </a:endParaRPr>
          </a:p>
          <a:p>
            <a:pPr indent="0" lvl="0" marL="0" marR="0" rtl="1" algn="ctr">
              <a:lnSpc>
                <a:spcPct val="90000"/>
              </a:lnSpc>
              <a:spcBef>
                <a:spcPts val="100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מבוא</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type="ctrTitle"/>
          </p:nvPr>
        </p:nvSpPr>
        <p:spPr>
          <a:xfrm>
            <a:off x="2209800" y="951722"/>
            <a:ext cx="8243596" cy="1296956"/>
          </a:xfrm>
          <a:prstGeom prst="rect">
            <a:avLst/>
          </a:prstGeom>
          <a:noFill/>
          <a:ln>
            <a:noFill/>
          </a:ln>
        </p:spPr>
        <p:txBody>
          <a:bodyPr anchorCtr="0" anchor="b" bIns="45700" lIns="91425" spcFirstLastPara="1" rIns="91425" wrap="square" tIns="45700">
            <a:normAutofit/>
          </a:bodyPr>
          <a:lstStyle/>
          <a:p>
            <a:pPr indent="0" lvl="0" marL="0" rtl="1" algn="ctr">
              <a:lnSpc>
                <a:spcPct val="90000"/>
              </a:lnSpc>
              <a:spcBef>
                <a:spcPts val="0"/>
              </a:spcBef>
              <a:spcAft>
                <a:spcPts val="0"/>
              </a:spcAft>
              <a:buClr>
                <a:schemeClr val="dk1"/>
              </a:buClr>
              <a:buSzPts val="6000"/>
              <a:buFont typeface="Gisha"/>
              <a:buNone/>
            </a:pPr>
            <a:r>
              <a:rPr b="1" lang="iw-IL">
                <a:latin typeface="Gisha"/>
                <a:ea typeface="Gisha"/>
                <a:cs typeface="Gisha"/>
                <a:sym typeface="Gisha"/>
              </a:rPr>
              <a:t>פרוטוקולי</a:t>
            </a:r>
            <a:r>
              <a:rPr b="1" lang="iw-IL">
                <a:latin typeface="Tahoma"/>
                <a:ea typeface="Tahoma"/>
                <a:cs typeface="Tahoma"/>
                <a:sym typeface="Tahoma"/>
              </a:rPr>
              <a:t> אינטרנט</a:t>
            </a:r>
            <a:endParaRPr/>
          </a:p>
        </p:txBody>
      </p:sp>
      <p:sp>
        <p:nvSpPr>
          <p:cNvPr id="242" name="Google Shape;242;p28"/>
          <p:cNvSpPr txBox="1"/>
          <p:nvPr>
            <p:ph idx="1" type="subTitle"/>
          </p:nvPr>
        </p:nvSpPr>
        <p:spPr>
          <a:xfrm>
            <a:off x="2895600" y="2509935"/>
            <a:ext cx="6400800" cy="3128865"/>
          </a:xfrm>
          <a:prstGeom prst="rect">
            <a:avLst/>
          </a:prstGeom>
          <a:noFill/>
          <a:ln>
            <a:noFill/>
          </a:ln>
        </p:spPr>
        <p:txBody>
          <a:bodyPr anchorCtr="0" anchor="t" bIns="45700" lIns="91425" spcFirstLastPara="1" rIns="91425" wrap="square" tIns="45700">
            <a:normAutofit/>
          </a:bodyPr>
          <a:lstStyle/>
          <a:p>
            <a:pPr indent="0" lvl="0" marL="0" rtl="1" algn="r">
              <a:lnSpc>
                <a:spcPct val="90000"/>
              </a:lnSpc>
              <a:spcBef>
                <a:spcPts val="0"/>
              </a:spcBef>
              <a:spcAft>
                <a:spcPts val="0"/>
              </a:spcAft>
              <a:buClr>
                <a:schemeClr val="dk1"/>
              </a:buClr>
              <a:buSzPts val="3200"/>
              <a:buNone/>
            </a:pPr>
            <a:r>
              <a:rPr lang="iw-IL" sz="3200">
                <a:latin typeface="Gisha"/>
                <a:ea typeface="Gisha"/>
                <a:cs typeface="Gisha"/>
                <a:sym typeface="Gisha"/>
              </a:rPr>
              <a:t>איזה סוגי פרוטוקולים יש?</a:t>
            </a:r>
            <a:endParaRPr/>
          </a:p>
          <a:p>
            <a:pPr indent="0" lvl="0" marL="0" rtl="1" algn="r">
              <a:lnSpc>
                <a:spcPct val="90000"/>
              </a:lnSpc>
              <a:spcBef>
                <a:spcPts val="1000"/>
              </a:spcBef>
              <a:spcAft>
                <a:spcPts val="0"/>
              </a:spcAft>
              <a:buClr>
                <a:schemeClr val="dk1"/>
              </a:buClr>
              <a:buSzPts val="3200"/>
              <a:buNone/>
            </a:pPr>
            <a:r>
              <a:rPr lang="iw-IL" sz="3200">
                <a:latin typeface="Gisha"/>
                <a:ea typeface="Gisha"/>
                <a:cs typeface="Gisha"/>
                <a:sym typeface="Gisha"/>
              </a:rPr>
              <a:t>http, https, ftp</a:t>
            </a:r>
            <a:endParaRPr sz="3200">
              <a:latin typeface="Gisha"/>
              <a:ea typeface="Gisha"/>
              <a:cs typeface="Gisha"/>
              <a:sym typeface="Gisha"/>
            </a:endParaRPr>
          </a:p>
          <a:p>
            <a:pPr indent="0" lvl="0" marL="0" rtl="1" algn="r">
              <a:lnSpc>
                <a:spcPct val="90000"/>
              </a:lnSpc>
              <a:spcBef>
                <a:spcPts val="1000"/>
              </a:spcBef>
              <a:spcAft>
                <a:spcPts val="0"/>
              </a:spcAft>
              <a:buClr>
                <a:schemeClr val="dk1"/>
              </a:buClr>
              <a:buSzPts val="3200"/>
              <a:buNone/>
            </a:pPr>
            <a:r>
              <a:t/>
            </a:r>
            <a:endParaRPr sz="3200">
              <a:latin typeface="Gisha"/>
              <a:ea typeface="Gisha"/>
              <a:cs typeface="Gisha"/>
              <a:sym typeface="Gisha"/>
            </a:endParaRPr>
          </a:p>
        </p:txBody>
      </p:sp>
      <p:grpSp>
        <p:nvGrpSpPr>
          <p:cNvPr id="243" name="Google Shape;243;p28"/>
          <p:cNvGrpSpPr/>
          <p:nvPr/>
        </p:nvGrpSpPr>
        <p:grpSpPr>
          <a:xfrm>
            <a:off x="9051502" y="0"/>
            <a:ext cx="3128866" cy="2528596"/>
            <a:chOff x="6618514" y="1800808"/>
            <a:chExt cx="3128866" cy="2528596"/>
          </a:xfrm>
        </p:grpSpPr>
        <p:sp>
          <p:nvSpPr>
            <p:cNvPr id="244" name="Google Shape;244;p28"/>
            <p:cNvSpPr/>
            <p:nvPr/>
          </p:nvSpPr>
          <p:spPr>
            <a:xfrm rot="10800000">
              <a:off x="6618514" y="1800808"/>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5" name="Google Shape;245;p28"/>
            <p:cNvSpPr/>
            <p:nvPr/>
          </p:nvSpPr>
          <p:spPr>
            <a:xfrm>
              <a:off x="8168572" y="2104593"/>
              <a:ext cx="1261884" cy="1077218"/>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מושגי </a:t>
              </a:r>
              <a:endParaRPr/>
            </a:p>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יסוד</a:t>
              </a:r>
              <a:endParaRPr b="1" i="0" sz="3200" u="none" cap="none" strike="noStrike">
                <a:solidFill>
                  <a:srgbClr val="3F3F3F"/>
                </a:solidFill>
                <a:latin typeface="Arial"/>
                <a:ea typeface="Arial"/>
                <a:cs typeface="Arial"/>
                <a:sym typeface="Arial"/>
              </a:endParaRPr>
            </a:p>
          </p:txBody>
        </p:sp>
      </p:grpSp>
      <p:sp>
        <p:nvSpPr>
          <p:cNvPr id="246" name="Google Shape;246;p28"/>
          <p:cNvSpPr/>
          <p:nvPr/>
        </p:nvSpPr>
        <p:spPr>
          <a:xfrm>
            <a:off x="0" y="4329404"/>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7" name="Google Shape;247;p28"/>
          <p:cNvSpPr txBox="1"/>
          <p:nvPr/>
        </p:nvSpPr>
        <p:spPr>
          <a:xfrm>
            <a:off x="172617" y="5517709"/>
            <a:ext cx="1275184" cy="82049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1" algn="ctr">
              <a:lnSpc>
                <a:spcPct val="90000"/>
              </a:lnSpc>
              <a:spcBef>
                <a:spcPts val="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Lesson 1</a:t>
            </a:r>
            <a:endParaRPr b="1" i="0" sz="2800" u="none" cap="none" strike="noStrike">
              <a:solidFill>
                <a:schemeClr val="dk1"/>
              </a:solidFill>
              <a:latin typeface="Arial"/>
              <a:ea typeface="Arial"/>
              <a:cs typeface="Arial"/>
              <a:sym typeface="Arial"/>
            </a:endParaRPr>
          </a:p>
          <a:p>
            <a:pPr indent="0" lvl="0" marL="0" marR="0" rtl="1" algn="ctr">
              <a:lnSpc>
                <a:spcPct val="90000"/>
              </a:lnSpc>
              <a:spcBef>
                <a:spcPts val="100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מבוא</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ph type="ctrTitle"/>
          </p:nvPr>
        </p:nvSpPr>
        <p:spPr>
          <a:xfrm>
            <a:off x="2209800" y="951722"/>
            <a:ext cx="8243596" cy="1296956"/>
          </a:xfrm>
          <a:prstGeom prst="rect">
            <a:avLst/>
          </a:prstGeom>
          <a:noFill/>
          <a:ln>
            <a:noFill/>
          </a:ln>
        </p:spPr>
        <p:txBody>
          <a:bodyPr anchorCtr="0" anchor="b" bIns="45700" lIns="91425" spcFirstLastPara="1" rIns="91425" wrap="square" tIns="45700">
            <a:normAutofit/>
          </a:bodyPr>
          <a:lstStyle/>
          <a:p>
            <a:pPr indent="0" lvl="0" marL="0" rtl="1" algn="ctr">
              <a:lnSpc>
                <a:spcPct val="90000"/>
              </a:lnSpc>
              <a:spcBef>
                <a:spcPts val="0"/>
              </a:spcBef>
              <a:spcAft>
                <a:spcPts val="0"/>
              </a:spcAft>
              <a:buClr>
                <a:schemeClr val="dk1"/>
              </a:buClr>
              <a:buSzPts val="6000"/>
              <a:buFont typeface="Gisha"/>
              <a:buNone/>
            </a:pPr>
            <a:r>
              <a:rPr b="1" lang="iw-IL">
                <a:latin typeface="Gisha"/>
                <a:ea typeface="Gisha"/>
                <a:cs typeface="Gisha"/>
                <a:sym typeface="Gisha"/>
              </a:rPr>
              <a:t>בחזרה לשרת וללקוח</a:t>
            </a:r>
            <a:endParaRPr/>
          </a:p>
        </p:txBody>
      </p:sp>
      <p:sp>
        <p:nvSpPr>
          <p:cNvPr id="253" name="Google Shape;253;p29"/>
          <p:cNvSpPr txBox="1"/>
          <p:nvPr>
            <p:ph idx="1" type="subTitle"/>
          </p:nvPr>
        </p:nvSpPr>
        <p:spPr>
          <a:xfrm>
            <a:off x="2895600" y="2509935"/>
            <a:ext cx="6400800" cy="3128865"/>
          </a:xfrm>
          <a:prstGeom prst="rect">
            <a:avLst/>
          </a:prstGeom>
          <a:noFill/>
          <a:ln>
            <a:noFill/>
          </a:ln>
        </p:spPr>
        <p:txBody>
          <a:bodyPr anchorCtr="0" anchor="t" bIns="45700" lIns="91425" spcFirstLastPara="1" rIns="91425" wrap="square" tIns="45700">
            <a:normAutofit/>
          </a:bodyPr>
          <a:lstStyle/>
          <a:p>
            <a:pPr indent="0" lvl="0" marL="0" rtl="1" algn="r">
              <a:lnSpc>
                <a:spcPct val="90000"/>
              </a:lnSpc>
              <a:spcBef>
                <a:spcPts val="0"/>
              </a:spcBef>
              <a:spcAft>
                <a:spcPts val="0"/>
              </a:spcAft>
              <a:buClr>
                <a:schemeClr val="dk1"/>
              </a:buClr>
              <a:buSzPts val="2800"/>
              <a:buNone/>
            </a:pPr>
            <a:r>
              <a:rPr lang="iw-IL" sz="2800">
                <a:latin typeface="Gisha"/>
                <a:ea typeface="Gisha"/>
                <a:cs typeface="Gisha"/>
                <a:sym typeface="Gisha"/>
              </a:rPr>
              <a:t>מהו תכנות צד לקוח וצד שרת?</a:t>
            </a:r>
            <a:endParaRPr/>
          </a:p>
          <a:p>
            <a:pPr indent="0" lvl="0" marL="0" rtl="1" algn="r">
              <a:lnSpc>
                <a:spcPct val="90000"/>
              </a:lnSpc>
              <a:spcBef>
                <a:spcPts val="1000"/>
              </a:spcBef>
              <a:spcAft>
                <a:spcPts val="0"/>
              </a:spcAft>
              <a:buClr>
                <a:schemeClr val="dk1"/>
              </a:buClr>
              <a:buSzPts val="2800"/>
              <a:buNone/>
            </a:pPr>
            <a:r>
              <a:rPr lang="iw-IL" sz="2800">
                <a:latin typeface="Gisha"/>
                <a:ea typeface="Gisha"/>
                <a:cs typeface="Gisha"/>
                <a:sym typeface="Gisha"/>
              </a:rPr>
              <a:t>איזה שפות כיום פועלות בצד הלקוח?</a:t>
            </a:r>
            <a:endParaRPr sz="2800">
              <a:latin typeface="Gisha"/>
              <a:ea typeface="Gisha"/>
              <a:cs typeface="Gisha"/>
              <a:sym typeface="Gisha"/>
            </a:endParaRPr>
          </a:p>
          <a:p>
            <a:pPr indent="0" lvl="0" marL="0" rtl="1" algn="r">
              <a:lnSpc>
                <a:spcPct val="90000"/>
              </a:lnSpc>
              <a:spcBef>
                <a:spcPts val="1000"/>
              </a:spcBef>
              <a:spcAft>
                <a:spcPts val="0"/>
              </a:spcAft>
              <a:buClr>
                <a:schemeClr val="dk1"/>
              </a:buClr>
              <a:buSzPts val="2800"/>
              <a:buNone/>
            </a:pPr>
            <a:r>
              <a:rPr lang="iw-IL" sz="2800">
                <a:latin typeface="Gisha"/>
                <a:ea typeface="Gisha"/>
                <a:cs typeface="Gisha"/>
                <a:sym typeface="Gisha"/>
              </a:rPr>
              <a:t>מה לא נשמור לעולם בצד הלקוח?</a:t>
            </a:r>
            <a:endParaRPr sz="2800">
              <a:latin typeface="Gisha"/>
              <a:ea typeface="Gisha"/>
              <a:cs typeface="Gisha"/>
              <a:sym typeface="Gisha"/>
            </a:endParaRPr>
          </a:p>
        </p:txBody>
      </p:sp>
      <p:grpSp>
        <p:nvGrpSpPr>
          <p:cNvPr id="254" name="Google Shape;254;p29"/>
          <p:cNvGrpSpPr/>
          <p:nvPr/>
        </p:nvGrpSpPr>
        <p:grpSpPr>
          <a:xfrm>
            <a:off x="9051502" y="0"/>
            <a:ext cx="3128866" cy="2528596"/>
            <a:chOff x="6618514" y="1800808"/>
            <a:chExt cx="3128866" cy="2528596"/>
          </a:xfrm>
        </p:grpSpPr>
        <p:sp>
          <p:nvSpPr>
            <p:cNvPr id="255" name="Google Shape;255;p29"/>
            <p:cNvSpPr/>
            <p:nvPr/>
          </p:nvSpPr>
          <p:spPr>
            <a:xfrm rot="10800000">
              <a:off x="6618514" y="1800808"/>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6" name="Google Shape;256;p29"/>
            <p:cNvSpPr/>
            <p:nvPr/>
          </p:nvSpPr>
          <p:spPr>
            <a:xfrm>
              <a:off x="8168572" y="2104593"/>
              <a:ext cx="1261884" cy="1077218"/>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מושגי </a:t>
              </a:r>
              <a:endParaRPr/>
            </a:p>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יסוד</a:t>
              </a:r>
              <a:endParaRPr b="1" i="0" sz="3200" u="none" cap="none" strike="noStrike">
                <a:solidFill>
                  <a:srgbClr val="3F3F3F"/>
                </a:solidFill>
                <a:latin typeface="Arial"/>
                <a:ea typeface="Arial"/>
                <a:cs typeface="Arial"/>
                <a:sym typeface="Arial"/>
              </a:endParaRPr>
            </a:p>
          </p:txBody>
        </p:sp>
      </p:grpSp>
      <p:sp>
        <p:nvSpPr>
          <p:cNvPr id="257" name="Google Shape;257;p29"/>
          <p:cNvSpPr/>
          <p:nvPr/>
        </p:nvSpPr>
        <p:spPr>
          <a:xfrm>
            <a:off x="0" y="4329404"/>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8" name="Google Shape;258;p29"/>
          <p:cNvSpPr txBox="1"/>
          <p:nvPr/>
        </p:nvSpPr>
        <p:spPr>
          <a:xfrm>
            <a:off x="172617" y="5517709"/>
            <a:ext cx="1275184" cy="82049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1" algn="ctr">
              <a:lnSpc>
                <a:spcPct val="90000"/>
              </a:lnSpc>
              <a:spcBef>
                <a:spcPts val="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Lesson 1</a:t>
            </a:r>
            <a:endParaRPr b="1" i="0" sz="2800" u="none" cap="none" strike="noStrike">
              <a:solidFill>
                <a:schemeClr val="dk1"/>
              </a:solidFill>
              <a:latin typeface="Arial"/>
              <a:ea typeface="Arial"/>
              <a:cs typeface="Arial"/>
              <a:sym typeface="Arial"/>
            </a:endParaRPr>
          </a:p>
          <a:p>
            <a:pPr indent="0" lvl="0" marL="0" marR="0" rtl="1" algn="ctr">
              <a:lnSpc>
                <a:spcPct val="90000"/>
              </a:lnSpc>
              <a:spcBef>
                <a:spcPts val="100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מבוא</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0"/>
          <p:cNvSpPr txBox="1"/>
          <p:nvPr>
            <p:ph type="ctrTitle"/>
          </p:nvPr>
        </p:nvSpPr>
        <p:spPr>
          <a:xfrm>
            <a:off x="2209800" y="951722"/>
            <a:ext cx="8243596" cy="1296956"/>
          </a:xfrm>
          <a:prstGeom prst="rect">
            <a:avLst/>
          </a:prstGeom>
          <a:noFill/>
          <a:ln>
            <a:noFill/>
          </a:ln>
        </p:spPr>
        <p:txBody>
          <a:bodyPr anchorCtr="0" anchor="b" bIns="45700" lIns="91425" spcFirstLastPara="1" rIns="91425" wrap="square" tIns="45700">
            <a:normAutofit/>
          </a:bodyPr>
          <a:lstStyle/>
          <a:p>
            <a:pPr indent="0" lvl="0" marL="0" rtl="1" algn="ctr">
              <a:lnSpc>
                <a:spcPct val="90000"/>
              </a:lnSpc>
              <a:spcBef>
                <a:spcPts val="0"/>
              </a:spcBef>
              <a:spcAft>
                <a:spcPts val="0"/>
              </a:spcAft>
              <a:buClr>
                <a:schemeClr val="dk1"/>
              </a:buClr>
              <a:buSzPts val="6000"/>
              <a:buFont typeface="Gisha"/>
              <a:buNone/>
            </a:pPr>
            <a:r>
              <a:rPr b="1" lang="iw-IL">
                <a:latin typeface="Gisha"/>
                <a:ea typeface="Gisha"/>
                <a:cs typeface="Gisha"/>
                <a:sym typeface="Gisha"/>
              </a:rPr>
              <a:t>מהו תכנות צד שרת?</a:t>
            </a:r>
            <a:endParaRPr/>
          </a:p>
        </p:txBody>
      </p:sp>
      <p:sp>
        <p:nvSpPr>
          <p:cNvPr id="264" name="Google Shape;264;p30"/>
          <p:cNvSpPr txBox="1"/>
          <p:nvPr>
            <p:ph idx="1" type="subTitle"/>
          </p:nvPr>
        </p:nvSpPr>
        <p:spPr>
          <a:xfrm>
            <a:off x="2895600" y="2509935"/>
            <a:ext cx="6400800" cy="3128865"/>
          </a:xfrm>
          <a:prstGeom prst="rect">
            <a:avLst/>
          </a:prstGeom>
          <a:noFill/>
          <a:ln>
            <a:noFill/>
          </a:ln>
        </p:spPr>
        <p:txBody>
          <a:bodyPr anchorCtr="0" anchor="t" bIns="45700" lIns="91425" spcFirstLastPara="1" rIns="91425" wrap="square" tIns="45700">
            <a:normAutofit/>
          </a:bodyPr>
          <a:lstStyle/>
          <a:p>
            <a:pPr indent="0" lvl="0" marL="0" rtl="1" algn="r">
              <a:lnSpc>
                <a:spcPct val="90000"/>
              </a:lnSpc>
              <a:spcBef>
                <a:spcPts val="0"/>
              </a:spcBef>
              <a:spcAft>
                <a:spcPts val="0"/>
              </a:spcAft>
              <a:buClr>
                <a:schemeClr val="dk1"/>
              </a:buClr>
              <a:buSzPts val="2800"/>
              <a:buNone/>
            </a:pPr>
            <a:r>
              <a:rPr lang="iw-IL" sz="2800">
                <a:latin typeface="Gisha"/>
                <a:ea typeface="Gisha"/>
                <a:cs typeface="Gisha"/>
                <a:sym typeface="Gisha"/>
              </a:rPr>
              <a:t>איזה תהליכים מתבצעים בשרת?</a:t>
            </a:r>
            <a:endParaRPr/>
          </a:p>
          <a:p>
            <a:pPr indent="0" lvl="0" marL="0" rtl="1" algn="r">
              <a:lnSpc>
                <a:spcPct val="90000"/>
              </a:lnSpc>
              <a:spcBef>
                <a:spcPts val="1000"/>
              </a:spcBef>
              <a:spcAft>
                <a:spcPts val="0"/>
              </a:spcAft>
              <a:buClr>
                <a:schemeClr val="dk1"/>
              </a:buClr>
              <a:buSzPts val="2800"/>
              <a:buNone/>
            </a:pPr>
            <a:r>
              <a:rPr lang="iw-IL" sz="2800">
                <a:latin typeface="Gisha"/>
                <a:ea typeface="Gisha"/>
                <a:cs typeface="Gisha"/>
                <a:sym typeface="Gisha"/>
              </a:rPr>
              <a:t>האם אפשר לבנות אתר ללא צד שרת?</a:t>
            </a:r>
            <a:endParaRPr/>
          </a:p>
        </p:txBody>
      </p:sp>
      <p:grpSp>
        <p:nvGrpSpPr>
          <p:cNvPr id="265" name="Google Shape;265;p30"/>
          <p:cNvGrpSpPr/>
          <p:nvPr/>
        </p:nvGrpSpPr>
        <p:grpSpPr>
          <a:xfrm>
            <a:off x="9051502" y="0"/>
            <a:ext cx="3128866" cy="2528596"/>
            <a:chOff x="6618514" y="1800808"/>
            <a:chExt cx="3128866" cy="2528596"/>
          </a:xfrm>
        </p:grpSpPr>
        <p:sp>
          <p:nvSpPr>
            <p:cNvPr id="266" name="Google Shape;266;p30"/>
            <p:cNvSpPr/>
            <p:nvPr/>
          </p:nvSpPr>
          <p:spPr>
            <a:xfrm rot="10800000">
              <a:off x="6618514" y="1800808"/>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7" name="Google Shape;267;p30"/>
            <p:cNvSpPr/>
            <p:nvPr/>
          </p:nvSpPr>
          <p:spPr>
            <a:xfrm>
              <a:off x="8168572" y="2104593"/>
              <a:ext cx="1261884" cy="1077218"/>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מושגי </a:t>
              </a:r>
              <a:endParaRPr/>
            </a:p>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יסוד</a:t>
              </a:r>
              <a:endParaRPr b="1" i="0" sz="3200" u="none" cap="none" strike="noStrike">
                <a:solidFill>
                  <a:srgbClr val="3F3F3F"/>
                </a:solidFill>
                <a:latin typeface="Arial"/>
                <a:ea typeface="Arial"/>
                <a:cs typeface="Arial"/>
                <a:sym typeface="Arial"/>
              </a:endParaRPr>
            </a:p>
          </p:txBody>
        </p:sp>
      </p:grpSp>
      <p:sp>
        <p:nvSpPr>
          <p:cNvPr id="268" name="Google Shape;268;p30"/>
          <p:cNvSpPr/>
          <p:nvPr/>
        </p:nvSpPr>
        <p:spPr>
          <a:xfrm>
            <a:off x="0" y="4329404"/>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9" name="Google Shape;269;p30"/>
          <p:cNvSpPr txBox="1"/>
          <p:nvPr/>
        </p:nvSpPr>
        <p:spPr>
          <a:xfrm>
            <a:off x="172617" y="5517709"/>
            <a:ext cx="1275184" cy="82049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1" algn="ctr">
              <a:lnSpc>
                <a:spcPct val="90000"/>
              </a:lnSpc>
              <a:spcBef>
                <a:spcPts val="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Lesson 1</a:t>
            </a:r>
            <a:endParaRPr b="1" i="0" sz="2800" u="none" cap="none" strike="noStrike">
              <a:solidFill>
                <a:schemeClr val="dk1"/>
              </a:solidFill>
              <a:latin typeface="Arial"/>
              <a:ea typeface="Arial"/>
              <a:cs typeface="Arial"/>
              <a:sym typeface="Arial"/>
            </a:endParaRPr>
          </a:p>
          <a:p>
            <a:pPr indent="0" lvl="0" marL="0" marR="0" rtl="1" algn="ctr">
              <a:lnSpc>
                <a:spcPct val="90000"/>
              </a:lnSpc>
              <a:spcBef>
                <a:spcPts val="100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מבוא</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1"/>
          <p:cNvSpPr txBox="1"/>
          <p:nvPr>
            <p:ph type="ctrTitle"/>
          </p:nvPr>
        </p:nvSpPr>
        <p:spPr>
          <a:xfrm>
            <a:off x="2209800" y="951722"/>
            <a:ext cx="8243596" cy="1296956"/>
          </a:xfrm>
          <a:prstGeom prst="rect">
            <a:avLst/>
          </a:prstGeom>
          <a:noFill/>
          <a:ln>
            <a:noFill/>
          </a:ln>
        </p:spPr>
        <p:txBody>
          <a:bodyPr anchorCtr="0" anchor="b" bIns="45700" lIns="91425" spcFirstLastPara="1" rIns="91425" wrap="square" tIns="45700">
            <a:normAutofit/>
          </a:bodyPr>
          <a:lstStyle/>
          <a:p>
            <a:pPr indent="0" lvl="0" marL="0" rtl="1" algn="ctr">
              <a:lnSpc>
                <a:spcPct val="90000"/>
              </a:lnSpc>
              <a:spcBef>
                <a:spcPts val="0"/>
              </a:spcBef>
              <a:spcAft>
                <a:spcPts val="0"/>
              </a:spcAft>
              <a:buClr>
                <a:schemeClr val="dk1"/>
              </a:buClr>
              <a:buSzPts val="7200"/>
              <a:buFont typeface="Gisha"/>
              <a:buNone/>
            </a:pPr>
            <a:r>
              <a:rPr b="1" lang="iw-IL" sz="7200">
                <a:latin typeface="Gisha"/>
                <a:ea typeface="Gisha"/>
                <a:cs typeface="Gisha"/>
                <a:sym typeface="Gisha"/>
              </a:rPr>
              <a:t>מסדי נתונים</a:t>
            </a:r>
            <a:endParaRPr/>
          </a:p>
        </p:txBody>
      </p:sp>
      <p:sp>
        <p:nvSpPr>
          <p:cNvPr id="275" name="Google Shape;275;p31"/>
          <p:cNvSpPr txBox="1"/>
          <p:nvPr>
            <p:ph idx="1" type="subTitle"/>
          </p:nvPr>
        </p:nvSpPr>
        <p:spPr>
          <a:xfrm>
            <a:off x="2895600" y="2509935"/>
            <a:ext cx="6400800" cy="3128865"/>
          </a:xfrm>
          <a:prstGeom prst="rect">
            <a:avLst/>
          </a:prstGeom>
          <a:noFill/>
          <a:ln>
            <a:noFill/>
          </a:ln>
        </p:spPr>
        <p:txBody>
          <a:bodyPr anchorCtr="0" anchor="t" bIns="45700" lIns="91425" spcFirstLastPara="1" rIns="91425" wrap="square" tIns="45700">
            <a:normAutofit/>
          </a:bodyPr>
          <a:lstStyle/>
          <a:p>
            <a:pPr indent="0" lvl="0" marL="0" rtl="1" algn="ctr">
              <a:lnSpc>
                <a:spcPct val="90000"/>
              </a:lnSpc>
              <a:spcBef>
                <a:spcPts val="0"/>
              </a:spcBef>
              <a:spcAft>
                <a:spcPts val="0"/>
              </a:spcAft>
              <a:buClr>
                <a:schemeClr val="dk1"/>
              </a:buClr>
              <a:buSzPts val="2400"/>
              <a:buNone/>
            </a:pPr>
            <a:r>
              <a:rPr lang="iw-IL">
                <a:solidFill>
                  <a:schemeClr val="dk1"/>
                </a:solidFill>
                <a:latin typeface="Gisha"/>
                <a:ea typeface="Gisha"/>
                <a:cs typeface="Gisha"/>
                <a:sym typeface="Gisha"/>
              </a:rPr>
              <a:t>הסבר קצר על מסדי נתונים </a:t>
            </a:r>
            <a:endParaRPr/>
          </a:p>
          <a:p>
            <a:pPr indent="0" lvl="0" marL="0" rtl="1" algn="ctr">
              <a:lnSpc>
                <a:spcPct val="90000"/>
              </a:lnSpc>
              <a:spcBef>
                <a:spcPts val="1000"/>
              </a:spcBef>
              <a:spcAft>
                <a:spcPts val="0"/>
              </a:spcAft>
              <a:buClr>
                <a:schemeClr val="dk1"/>
              </a:buClr>
              <a:buSzPts val="2400"/>
              <a:buNone/>
            </a:pPr>
            <a:r>
              <a:rPr lang="iw-IL">
                <a:solidFill>
                  <a:schemeClr val="dk1"/>
                </a:solidFill>
                <a:latin typeface="Gisha"/>
                <a:ea typeface="Gisha"/>
                <a:cs typeface="Gisha"/>
                <a:sym typeface="Gisha"/>
              </a:rPr>
              <a:t>(בהמשך הקורס נלמד עליהם לעומק)</a:t>
            </a:r>
            <a:endParaRPr/>
          </a:p>
        </p:txBody>
      </p:sp>
      <p:grpSp>
        <p:nvGrpSpPr>
          <p:cNvPr id="276" name="Google Shape;276;p31"/>
          <p:cNvGrpSpPr/>
          <p:nvPr/>
        </p:nvGrpSpPr>
        <p:grpSpPr>
          <a:xfrm>
            <a:off x="9051502" y="0"/>
            <a:ext cx="3128866" cy="2528596"/>
            <a:chOff x="6618514" y="1800808"/>
            <a:chExt cx="3128866" cy="2528596"/>
          </a:xfrm>
        </p:grpSpPr>
        <p:sp>
          <p:nvSpPr>
            <p:cNvPr id="277" name="Google Shape;277;p31"/>
            <p:cNvSpPr/>
            <p:nvPr/>
          </p:nvSpPr>
          <p:spPr>
            <a:xfrm rot="10800000">
              <a:off x="6618514" y="1800808"/>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8" name="Google Shape;278;p31"/>
            <p:cNvSpPr/>
            <p:nvPr/>
          </p:nvSpPr>
          <p:spPr>
            <a:xfrm>
              <a:off x="8168572" y="2104593"/>
              <a:ext cx="1261884" cy="1077218"/>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מושגי </a:t>
              </a:r>
              <a:endParaRPr/>
            </a:p>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יסוד</a:t>
              </a:r>
              <a:endParaRPr b="1" i="0" sz="3200" u="none" cap="none" strike="noStrike">
                <a:solidFill>
                  <a:srgbClr val="3F3F3F"/>
                </a:solidFill>
                <a:latin typeface="Arial"/>
                <a:ea typeface="Arial"/>
                <a:cs typeface="Arial"/>
                <a:sym typeface="Arial"/>
              </a:endParaRPr>
            </a:p>
          </p:txBody>
        </p:sp>
      </p:grpSp>
      <p:sp>
        <p:nvSpPr>
          <p:cNvPr id="279" name="Google Shape;279;p31"/>
          <p:cNvSpPr/>
          <p:nvPr/>
        </p:nvSpPr>
        <p:spPr>
          <a:xfrm>
            <a:off x="0" y="4329404"/>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0" name="Google Shape;280;p31"/>
          <p:cNvSpPr txBox="1"/>
          <p:nvPr/>
        </p:nvSpPr>
        <p:spPr>
          <a:xfrm>
            <a:off x="172617" y="5517709"/>
            <a:ext cx="1275184" cy="82049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1" algn="ctr">
              <a:lnSpc>
                <a:spcPct val="90000"/>
              </a:lnSpc>
              <a:spcBef>
                <a:spcPts val="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Lesson 1</a:t>
            </a:r>
            <a:endParaRPr b="1" i="0" sz="2800" u="none" cap="none" strike="noStrike">
              <a:solidFill>
                <a:schemeClr val="dk1"/>
              </a:solidFill>
              <a:latin typeface="Arial"/>
              <a:ea typeface="Arial"/>
              <a:cs typeface="Arial"/>
              <a:sym typeface="Arial"/>
            </a:endParaRPr>
          </a:p>
          <a:p>
            <a:pPr indent="0" lvl="0" marL="0" marR="0" rtl="1" algn="ctr">
              <a:lnSpc>
                <a:spcPct val="90000"/>
              </a:lnSpc>
              <a:spcBef>
                <a:spcPts val="100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מבוא</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838200" y="601515"/>
            <a:ext cx="10515600" cy="1325563"/>
          </a:xfrm>
          <a:prstGeom prst="rect">
            <a:avLst/>
          </a:prstGeom>
          <a:noFill/>
          <a:ln>
            <a:noFill/>
          </a:ln>
        </p:spPr>
        <p:txBody>
          <a:bodyPr anchorCtr="0" anchor="ctr" bIns="45700" lIns="91425" spcFirstLastPara="1" rIns="91425" wrap="square" tIns="45700">
            <a:normAutofit/>
          </a:bodyPr>
          <a:lstStyle/>
          <a:p>
            <a:pPr indent="0" lvl="0" marL="0" rtl="1" algn="ctr">
              <a:lnSpc>
                <a:spcPct val="90000"/>
              </a:lnSpc>
              <a:spcBef>
                <a:spcPts val="0"/>
              </a:spcBef>
              <a:spcAft>
                <a:spcPts val="0"/>
              </a:spcAft>
              <a:buClr>
                <a:schemeClr val="dk1"/>
              </a:buClr>
              <a:buSzPts val="4400"/>
              <a:buFont typeface="Gisha"/>
              <a:buNone/>
            </a:pPr>
            <a:r>
              <a:rPr b="1" lang="iw-IL" u="sng">
                <a:latin typeface="Gisha"/>
                <a:ea typeface="Gisha"/>
                <a:cs typeface="Gisha"/>
                <a:sym typeface="Gisha"/>
              </a:rPr>
              <a:t>שלום לכולם !</a:t>
            </a:r>
            <a:endParaRPr/>
          </a:p>
        </p:txBody>
      </p:sp>
      <p:sp>
        <p:nvSpPr>
          <p:cNvPr id="94" name="Google Shape;94;p14"/>
          <p:cNvSpPr txBox="1"/>
          <p:nvPr>
            <p:ph idx="1" type="body"/>
          </p:nvPr>
        </p:nvSpPr>
        <p:spPr>
          <a:xfrm>
            <a:off x="838200" y="2287568"/>
            <a:ext cx="10515600" cy="4351338"/>
          </a:xfrm>
          <a:prstGeom prst="rect">
            <a:avLst/>
          </a:prstGeom>
          <a:noFill/>
          <a:ln>
            <a:noFill/>
          </a:ln>
        </p:spPr>
        <p:txBody>
          <a:bodyPr anchorCtr="0" anchor="t" bIns="45700" lIns="91425" spcFirstLastPara="1" rIns="91425" wrap="square" tIns="45700">
            <a:normAutofit/>
          </a:bodyPr>
          <a:lstStyle/>
          <a:p>
            <a:pPr indent="0" lvl="0" marL="0" rtl="1" algn="r">
              <a:lnSpc>
                <a:spcPct val="90000"/>
              </a:lnSpc>
              <a:spcBef>
                <a:spcPts val="0"/>
              </a:spcBef>
              <a:spcAft>
                <a:spcPts val="0"/>
              </a:spcAft>
              <a:buClr>
                <a:schemeClr val="dk1"/>
              </a:buClr>
              <a:buSzPts val="2400"/>
              <a:buNone/>
            </a:pPr>
            <a:r>
              <a:rPr lang="iw-IL" sz="2400">
                <a:latin typeface="Gisha"/>
                <a:ea typeface="Gisha"/>
                <a:cs typeface="Gisha"/>
                <a:sym typeface="Gisha"/>
              </a:rPr>
              <a:t>ברוכים הבאים, שמי משה צפניה ואני אהיה המרצה שלכם בקורס פיתוח FULL STACK </a:t>
            </a:r>
            <a:endParaRPr sz="2400">
              <a:latin typeface="Gisha"/>
              <a:ea typeface="Gisha"/>
              <a:cs typeface="Gisha"/>
              <a:sym typeface="Gisha"/>
            </a:endParaRPr>
          </a:p>
          <a:p>
            <a:pPr indent="0" lvl="0" marL="0" rtl="1" algn="r">
              <a:lnSpc>
                <a:spcPct val="90000"/>
              </a:lnSpc>
              <a:spcBef>
                <a:spcPts val="1000"/>
              </a:spcBef>
              <a:spcAft>
                <a:spcPts val="0"/>
              </a:spcAft>
              <a:buClr>
                <a:schemeClr val="dk1"/>
              </a:buClr>
              <a:buSzPts val="2400"/>
              <a:buNone/>
            </a:pPr>
            <a:r>
              <a:rPr lang="iw-IL" sz="2400">
                <a:latin typeface="Gisha"/>
                <a:ea typeface="Gisha"/>
                <a:cs typeface="Gisha"/>
                <a:sym typeface="Gisha"/>
              </a:rPr>
              <a:t>בטכנולוגיות Web ,Windows.</a:t>
            </a:r>
            <a:endParaRPr/>
          </a:p>
          <a:p>
            <a:pPr indent="0" lvl="0" marL="0" rtl="1" algn="r">
              <a:lnSpc>
                <a:spcPct val="90000"/>
              </a:lnSpc>
              <a:spcBef>
                <a:spcPts val="1000"/>
              </a:spcBef>
              <a:spcAft>
                <a:spcPts val="0"/>
              </a:spcAft>
              <a:buClr>
                <a:schemeClr val="dk1"/>
              </a:buClr>
              <a:buSzPts val="2400"/>
              <a:buNone/>
            </a:pPr>
            <a:r>
              <a:rPr lang="iw-IL" sz="2400">
                <a:latin typeface="Gisha"/>
                <a:ea typeface="Gisha"/>
                <a:cs typeface="Gisha"/>
                <a:sym typeface="Gisha"/>
              </a:rPr>
              <a:t>מגיל צעיר אני חי את עולם התכנות, פיתוח אתרי אינטרנט, מערכות איקומרס </a:t>
            </a:r>
            <a:endParaRPr/>
          </a:p>
          <a:p>
            <a:pPr indent="0" lvl="0" marL="0" rtl="1" algn="r">
              <a:lnSpc>
                <a:spcPct val="90000"/>
              </a:lnSpc>
              <a:spcBef>
                <a:spcPts val="1000"/>
              </a:spcBef>
              <a:spcAft>
                <a:spcPts val="0"/>
              </a:spcAft>
              <a:buClr>
                <a:schemeClr val="dk1"/>
              </a:buClr>
              <a:buSzPts val="2400"/>
              <a:buNone/>
            </a:pPr>
            <a:r>
              <a:rPr lang="iw-IL" sz="2400">
                <a:latin typeface="Gisha"/>
                <a:ea typeface="Gisha"/>
                <a:cs typeface="Gisha"/>
                <a:sym typeface="Gisha"/>
              </a:rPr>
              <a:t>ונוכחות דיגיטלית.</a:t>
            </a:r>
            <a:endParaRPr/>
          </a:p>
          <a:p>
            <a:pPr indent="0" lvl="0" marL="0" rtl="1" algn="r">
              <a:lnSpc>
                <a:spcPct val="90000"/>
              </a:lnSpc>
              <a:spcBef>
                <a:spcPts val="600"/>
              </a:spcBef>
              <a:spcAft>
                <a:spcPts val="0"/>
              </a:spcAft>
              <a:buClr>
                <a:schemeClr val="dk1"/>
              </a:buClr>
              <a:buSzPts val="2400"/>
              <a:buNone/>
            </a:pPr>
            <a:r>
              <a:rPr lang="iw-IL" sz="2400">
                <a:latin typeface="Gisha"/>
                <a:ea typeface="Gisha"/>
                <a:cs typeface="Gisha"/>
                <a:sym typeface="Gisha"/>
              </a:rPr>
              <a:t>כיום מרצה לפיתוח פול-סטאק ומפתח פול-סטאק בסטארטאפ. בונה חנויות</a:t>
            </a:r>
            <a:endParaRPr/>
          </a:p>
          <a:p>
            <a:pPr indent="0" lvl="0" marL="0" rtl="1" algn="r">
              <a:lnSpc>
                <a:spcPct val="90000"/>
              </a:lnSpc>
              <a:spcBef>
                <a:spcPts val="600"/>
              </a:spcBef>
              <a:spcAft>
                <a:spcPts val="0"/>
              </a:spcAft>
              <a:buClr>
                <a:schemeClr val="dk1"/>
              </a:buClr>
              <a:buSzPts val="2400"/>
              <a:buNone/>
            </a:pPr>
            <a:r>
              <a:rPr lang="iw-IL" sz="2400">
                <a:latin typeface="Gisha"/>
                <a:ea typeface="Gisha"/>
                <a:cs typeface="Gisha"/>
                <a:sym typeface="Gisha"/>
              </a:rPr>
              <a:t>איקומרס.</a:t>
            </a:r>
            <a:endParaRPr/>
          </a:p>
          <a:p>
            <a:pPr indent="0" lvl="0" marL="0" rtl="1" algn="r">
              <a:lnSpc>
                <a:spcPct val="90000"/>
              </a:lnSpc>
              <a:spcBef>
                <a:spcPts val="600"/>
              </a:spcBef>
              <a:spcAft>
                <a:spcPts val="0"/>
              </a:spcAft>
              <a:buClr>
                <a:schemeClr val="dk1"/>
              </a:buClr>
              <a:buSzPts val="2400"/>
              <a:buNone/>
            </a:pPr>
            <a:r>
              <a:rPr lang="iw-IL" sz="2400">
                <a:latin typeface="Gisha"/>
                <a:ea typeface="Gisha"/>
                <a:cs typeface="Gisha"/>
                <a:sym typeface="Gisha"/>
              </a:rPr>
              <a:t>מתעסק בפיתוח אתרים ועוד.</a:t>
            </a:r>
            <a:endParaRPr/>
          </a:p>
        </p:txBody>
      </p:sp>
      <p:grpSp>
        <p:nvGrpSpPr>
          <p:cNvPr id="95" name="Google Shape;95;p14"/>
          <p:cNvGrpSpPr/>
          <p:nvPr/>
        </p:nvGrpSpPr>
        <p:grpSpPr>
          <a:xfrm>
            <a:off x="9051502" y="0"/>
            <a:ext cx="3128866" cy="2528596"/>
            <a:chOff x="6618514" y="1800808"/>
            <a:chExt cx="3128866" cy="2528596"/>
          </a:xfrm>
        </p:grpSpPr>
        <p:sp>
          <p:nvSpPr>
            <p:cNvPr id="96" name="Google Shape;96;p14"/>
            <p:cNvSpPr/>
            <p:nvPr/>
          </p:nvSpPr>
          <p:spPr>
            <a:xfrm rot="10800000">
              <a:off x="6618514" y="1800808"/>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 name="Google Shape;97;p14"/>
            <p:cNvSpPr/>
            <p:nvPr/>
          </p:nvSpPr>
          <p:spPr>
            <a:xfrm>
              <a:off x="7805823" y="1921836"/>
              <a:ext cx="1941557" cy="1569660"/>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הכרות עם </a:t>
              </a:r>
              <a:endParaRPr/>
            </a:p>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הכיתה</a:t>
              </a:r>
              <a:endParaRPr/>
            </a:p>
            <a:p>
              <a:pPr indent="0" lvl="0" marL="0" marR="0" rtl="1" algn="ctr">
                <a:spcBef>
                  <a:spcPts val="0"/>
                </a:spcBef>
                <a:spcAft>
                  <a:spcPts val="0"/>
                </a:spcAft>
                <a:buNone/>
              </a:pPr>
              <a:r>
                <a:t/>
              </a:r>
              <a:endParaRPr b="1" i="0" sz="3200" u="none" cap="none" strike="noStrike">
                <a:solidFill>
                  <a:srgbClr val="3F3F3F"/>
                </a:solidFill>
                <a:latin typeface="Arial"/>
                <a:ea typeface="Arial"/>
                <a:cs typeface="Arial"/>
                <a:sym typeface="Arial"/>
              </a:endParaRPr>
            </a:p>
          </p:txBody>
        </p:sp>
      </p:grpSp>
      <p:sp>
        <p:nvSpPr>
          <p:cNvPr id="98" name="Google Shape;98;p14"/>
          <p:cNvSpPr/>
          <p:nvPr/>
        </p:nvSpPr>
        <p:spPr>
          <a:xfrm>
            <a:off x="0" y="4329404"/>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14"/>
          <p:cNvSpPr txBox="1"/>
          <p:nvPr/>
        </p:nvSpPr>
        <p:spPr>
          <a:xfrm>
            <a:off x="172617" y="5517709"/>
            <a:ext cx="1275184" cy="82049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1" algn="ctr">
              <a:lnSpc>
                <a:spcPct val="90000"/>
              </a:lnSpc>
              <a:spcBef>
                <a:spcPts val="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Lesson 1</a:t>
            </a:r>
            <a:endParaRPr b="1" i="0" sz="2800" u="none" cap="none" strike="noStrike">
              <a:solidFill>
                <a:schemeClr val="dk1"/>
              </a:solidFill>
              <a:latin typeface="Arial"/>
              <a:ea typeface="Arial"/>
              <a:cs typeface="Arial"/>
              <a:sym typeface="Arial"/>
            </a:endParaRPr>
          </a:p>
          <a:p>
            <a:pPr indent="0" lvl="0" marL="0" marR="0" rtl="1" algn="ctr">
              <a:lnSpc>
                <a:spcPct val="90000"/>
              </a:lnSpc>
              <a:spcBef>
                <a:spcPts val="100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מבוא</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2"/>
          <p:cNvSpPr txBox="1"/>
          <p:nvPr>
            <p:ph type="title"/>
          </p:nvPr>
        </p:nvSpPr>
        <p:spPr>
          <a:xfrm>
            <a:off x="2288627" y="2306940"/>
            <a:ext cx="7614746" cy="1947041"/>
          </a:xfrm>
          <a:prstGeom prst="rect">
            <a:avLst/>
          </a:prstGeom>
          <a:noFill/>
          <a:ln>
            <a:noFill/>
          </a:ln>
        </p:spPr>
        <p:txBody>
          <a:bodyPr anchorCtr="0" anchor="b" bIns="45700" lIns="91425" spcFirstLastPara="1" rIns="91425" wrap="square" tIns="45700">
            <a:noAutofit/>
          </a:bodyPr>
          <a:lstStyle/>
          <a:p>
            <a:pPr indent="0" lvl="0" marL="0" rtl="1" algn="r">
              <a:lnSpc>
                <a:spcPct val="90000"/>
              </a:lnSpc>
              <a:spcBef>
                <a:spcPts val="0"/>
              </a:spcBef>
              <a:spcAft>
                <a:spcPts val="0"/>
              </a:spcAft>
              <a:buClr>
                <a:schemeClr val="dk1"/>
              </a:buClr>
              <a:buSzPts val="11250"/>
              <a:buFont typeface="Gisha"/>
              <a:buNone/>
            </a:pPr>
            <a:r>
              <a:rPr b="1" lang="iw-IL" sz="11250">
                <a:latin typeface="Gisha"/>
                <a:ea typeface="Gisha"/>
                <a:cs typeface="Gisha"/>
                <a:sym typeface="Gisha"/>
              </a:rPr>
              <a:t>			שאלות?</a:t>
            </a:r>
            <a:endParaRPr/>
          </a:p>
        </p:txBody>
      </p:sp>
      <p:grpSp>
        <p:nvGrpSpPr>
          <p:cNvPr id="286" name="Google Shape;286;p32"/>
          <p:cNvGrpSpPr/>
          <p:nvPr/>
        </p:nvGrpSpPr>
        <p:grpSpPr>
          <a:xfrm>
            <a:off x="9051502" y="0"/>
            <a:ext cx="3128866" cy="2528596"/>
            <a:chOff x="6618514" y="1800808"/>
            <a:chExt cx="3128866" cy="2528596"/>
          </a:xfrm>
        </p:grpSpPr>
        <p:sp>
          <p:nvSpPr>
            <p:cNvPr id="287" name="Google Shape;287;p32"/>
            <p:cNvSpPr/>
            <p:nvPr/>
          </p:nvSpPr>
          <p:spPr>
            <a:xfrm rot="10800000">
              <a:off x="6618514" y="1800808"/>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8" name="Google Shape;288;p32"/>
            <p:cNvSpPr/>
            <p:nvPr/>
          </p:nvSpPr>
          <p:spPr>
            <a:xfrm>
              <a:off x="8168572" y="2104593"/>
              <a:ext cx="1261884" cy="1077218"/>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מושגי </a:t>
              </a:r>
              <a:endParaRPr/>
            </a:p>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יסוד</a:t>
              </a:r>
              <a:endParaRPr b="1" i="0" sz="3200" u="none" cap="none" strike="noStrike">
                <a:solidFill>
                  <a:srgbClr val="3F3F3F"/>
                </a:solidFill>
                <a:latin typeface="Arial"/>
                <a:ea typeface="Arial"/>
                <a:cs typeface="Arial"/>
                <a:sym typeface="Arial"/>
              </a:endParaRPr>
            </a:p>
          </p:txBody>
        </p:sp>
      </p:grpSp>
      <p:sp>
        <p:nvSpPr>
          <p:cNvPr id="289" name="Google Shape;289;p32"/>
          <p:cNvSpPr/>
          <p:nvPr/>
        </p:nvSpPr>
        <p:spPr>
          <a:xfrm>
            <a:off x="0" y="4329404"/>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0" name="Google Shape;290;p32"/>
          <p:cNvSpPr txBox="1"/>
          <p:nvPr/>
        </p:nvSpPr>
        <p:spPr>
          <a:xfrm>
            <a:off x="172617" y="5517709"/>
            <a:ext cx="1275184" cy="82049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1" algn="ctr">
              <a:lnSpc>
                <a:spcPct val="90000"/>
              </a:lnSpc>
              <a:spcBef>
                <a:spcPts val="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Lesson 1</a:t>
            </a:r>
            <a:endParaRPr b="1" i="0" sz="2800" u="none" cap="none" strike="noStrike">
              <a:solidFill>
                <a:schemeClr val="dk1"/>
              </a:solidFill>
              <a:latin typeface="Arial"/>
              <a:ea typeface="Arial"/>
              <a:cs typeface="Arial"/>
              <a:sym typeface="Arial"/>
            </a:endParaRPr>
          </a:p>
          <a:p>
            <a:pPr indent="0" lvl="0" marL="0" marR="0" rtl="1" algn="ctr">
              <a:lnSpc>
                <a:spcPct val="90000"/>
              </a:lnSpc>
              <a:spcBef>
                <a:spcPts val="100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מבוא</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3"/>
          <p:cNvSpPr txBox="1"/>
          <p:nvPr>
            <p:ph type="ctrTitle"/>
          </p:nvPr>
        </p:nvSpPr>
        <p:spPr>
          <a:xfrm>
            <a:off x="2209800" y="951722"/>
            <a:ext cx="8243596" cy="1296956"/>
          </a:xfrm>
          <a:prstGeom prst="rect">
            <a:avLst/>
          </a:prstGeom>
          <a:noFill/>
          <a:ln>
            <a:noFill/>
          </a:ln>
        </p:spPr>
        <p:txBody>
          <a:bodyPr anchorCtr="0" anchor="b" bIns="45700" lIns="91425" spcFirstLastPara="1" rIns="91425" wrap="square" tIns="45700">
            <a:normAutofit/>
          </a:bodyPr>
          <a:lstStyle/>
          <a:p>
            <a:pPr indent="0" lvl="0" marL="0" rtl="1" algn="ctr">
              <a:lnSpc>
                <a:spcPct val="90000"/>
              </a:lnSpc>
              <a:spcBef>
                <a:spcPts val="0"/>
              </a:spcBef>
              <a:spcAft>
                <a:spcPts val="0"/>
              </a:spcAft>
              <a:buClr>
                <a:schemeClr val="dk1"/>
              </a:buClr>
              <a:buSzPts val="7200"/>
              <a:buFont typeface="Gisha"/>
              <a:buNone/>
            </a:pPr>
            <a:r>
              <a:rPr b="1" lang="iw-IL" sz="7200">
                <a:latin typeface="Gisha"/>
                <a:ea typeface="Gisha"/>
                <a:cs typeface="Gisha"/>
                <a:sym typeface="Gisha"/>
              </a:rPr>
              <a:t>איך לומדים קוד?</a:t>
            </a:r>
            <a:endParaRPr/>
          </a:p>
        </p:txBody>
      </p:sp>
      <p:sp>
        <p:nvSpPr>
          <p:cNvPr id="296" name="Google Shape;296;p33"/>
          <p:cNvSpPr txBox="1"/>
          <p:nvPr>
            <p:ph idx="1" type="subTitle"/>
          </p:nvPr>
        </p:nvSpPr>
        <p:spPr>
          <a:xfrm>
            <a:off x="2895600" y="2509935"/>
            <a:ext cx="6400800" cy="3128865"/>
          </a:xfrm>
          <a:prstGeom prst="rect">
            <a:avLst/>
          </a:prstGeom>
          <a:noFill/>
          <a:ln>
            <a:noFill/>
          </a:ln>
        </p:spPr>
        <p:txBody>
          <a:bodyPr anchorCtr="0" anchor="t" bIns="45700" lIns="91425" spcFirstLastPara="1" rIns="91425" wrap="square" tIns="45700">
            <a:normAutofit/>
          </a:bodyPr>
          <a:lstStyle/>
          <a:p>
            <a:pPr indent="0" lvl="0" marL="0" rtl="1" algn="r">
              <a:lnSpc>
                <a:spcPct val="90000"/>
              </a:lnSpc>
              <a:spcBef>
                <a:spcPts val="0"/>
              </a:spcBef>
              <a:spcAft>
                <a:spcPts val="0"/>
              </a:spcAft>
              <a:buClr>
                <a:schemeClr val="dk1"/>
              </a:buClr>
              <a:buSzPts val="4000"/>
              <a:buNone/>
            </a:pPr>
            <a:r>
              <a:rPr lang="iw-IL" sz="4000" u="sng">
                <a:latin typeface="Gisha"/>
                <a:ea typeface="Gisha"/>
                <a:cs typeface="Gisha"/>
                <a:sym typeface="Gisha"/>
              </a:rPr>
              <a:t>תרגול, תרגול, תרגול, ותרגול. </a:t>
            </a:r>
            <a:endParaRPr/>
          </a:p>
          <a:p>
            <a:pPr indent="0" lvl="0" marL="0" rtl="1" algn="r">
              <a:lnSpc>
                <a:spcPct val="90000"/>
              </a:lnSpc>
              <a:spcBef>
                <a:spcPts val="1000"/>
              </a:spcBef>
              <a:spcAft>
                <a:spcPts val="0"/>
              </a:spcAft>
              <a:buClr>
                <a:schemeClr val="dk1"/>
              </a:buClr>
              <a:buSzPts val="2000"/>
              <a:buNone/>
            </a:pPr>
            <a:r>
              <a:rPr lang="iw-IL" sz="2000">
                <a:latin typeface="Gisha"/>
                <a:ea typeface="Gisha"/>
                <a:cs typeface="Gisha"/>
                <a:sym typeface="Gisha"/>
              </a:rPr>
              <a:t>אין קיצורי דרך.</a:t>
            </a:r>
            <a:endParaRPr/>
          </a:p>
          <a:p>
            <a:pPr indent="0" lvl="0" marL="0" rtl="1" algn="r">
              <a:lnSpc>
                <a:spcPct val="90000"/>
              </a:lnSpc>
              <a:spcBef>
                <a:spcPts val="1000"/>
              </a:spcBef>
              <a:spcAft>
                <a:spcPts val="0"/>
              </a:spcAft>
              <a:buClr>
                <a:schemeClr val="dk1"/>
              </a:buClr>
              <a:buSzPts val="2000"/>
              <a:buNone/>
            </a:pPr>
            <a:r>
              <a:rPr lang="iw-IL" sz="2000">
                <a:latin typeface="Gisha"/>
                <a:ea typeface="Gisha"/>
                <a:cs typeface="Gisha"/>
                <a:sym typeface="Gisha"/>
              </a:rPr>
              <a:t>להעזר בגוגל בכל נושא – יש המון מידע בעברית ובאנגלית.</a:t>
            </a:r>
            <a:endParaRPr sz="2000">
              <a:latin typeface="Gisha"/>
              <a:ea typeface="Gisha"/>
              <a:cs typeface="Gisha"/>
              <a:sym typeface="Gisha"/>
            </a:endParaRPr>
          </a:p>
          <a:p>
            <a:pPr indent="0" lvl="0" marL="0" rtl="1" algn="r">
              <a:lnSpc>
                <a:spcPct val="90000"/>
              </a:lnSpc>
              <a:spcBef>
                <a:spcPts val="1000"/>
              </a:spcBef>
              <a:spcAft>
                <a:spcPts val="0"/>
              </a:spcAft>
              <a:buClr>
                <a:schemeClr val="dk1"/>
              </a:buClr>
              <a:buSzPts val="2000"/>
              <a:buNone/>
            </a:pPr>
            <a:r>
              <a:rPr lang="iw-IL" sz="2000">
                <a:latin typeface="Gisha"/>
                <a:ea typeface="Gisha"/>
                <a:cs typeface="Gisha"/>
                <a:sym typeface="Gisha"/>
              </a:rPr>
              <a:t>הקפדה על ביצוע שיעורי בית והגשת המטלות בזמן. </a:t>
            </a:r>
            <a:endParaRPr sz="2000">
              <a:latin typeface="Gisha"/>
              <a:ea typeface="Gisha"/>
              <a:cs typeface="Gisha"/>
              <a:sym typeface="Gisha"/>
            </a:endParaRPr>
          </a:p>
        </p:txBody>
      </p:sp>
      <p:grpSp>
        <p:nvGrpSpPr>
          <p:cNvPr id="297" name="Google Shape;297;p33"/>
          <p:cNvGrpSpPr/>
          <p:nvPr/>
        </p:nvGrpSpPr>
        <p:grpSpPr>
          <a:xfrm>
            <a:off x="9051502" y="0"/>
            <a:ext cx="3128866" cy="2528596"/>
            <a:chOff x="6618514" y="1800808"/>
            <a:chExt cx="3128866" cy="2528596"/>
          </a:xfrm>
        </p:grpSpPr>
        <p:sp>
          <p:nvSpPr>
            <p:cNvPr id="298" name="Google Shape;298;p33"/>
            <p:cNvSpPr/>
            <p:nvPr/>
          </p:nvSpPr>
          <p:spPr>
            <a:xfrm rot="10800000">
              <a:off x="6618514" y="1800808"/>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9" name="Google Shape;299;p33"/>
            <p:cNvSpPr/>
            <p:nvPr/>
          </p:nvSpPr>
          <p:spPr>
            <a:xfrm>
              <a:off x="8168572" y="2104593"/>
              <a:ext cx="1261884" cy="1077218"/>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מושגי </a:t>
              </a:r>
              <a:endParaRPr/>
            </a:p>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יסוד</a:t>
              </a:r>
              <a:endParaRPr b="1" i="0" sz="3200" u="none" cap="none" strike="noStrike">
                <a:solidFill>
                  <a:srgbClr val="3F3F3F"/>
                </a:solidFill>
                <a:latin typeface="Arial"/>
                <a:ea typeface="Arial"/>
                <a:cs typeface="Arial"/>
                <a:sym typeface="Arial"/>
              </a:endParaRPr>
            </a:p>
          </p:txBody>
        </p:sp>
      </p:grpSp>
      <p:sp>
        <p:nvSpPr>
          <p:cNvPr id="300" name="Google Shape;300;p33"/>
          <p:cNvSpPr/>
          <p:nvPr/>
        </p:nvSpPr>
        <p:spPr>
          <a:xfrm>
            <a:off x="0" y="4329404"/>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1" name="Google Shape;301;p33"/>
          <p:cNvSpPr txBox="1"/>
          <p:nvPr/>
        </p:nvSpPr>
        <p:spPr>
          <a:xfrm>
            <a:off x="172617" y="5517709"/>
            <a:ext cx="1275184" cy="82049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1" algn="ctr">
              <a:lnSpc>
                <a:spcPct val="90000"/>
              </a:lnSpc>
              <a:spcBef>
                <a:spcPts val="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Lesson 1</a:t>
            </a:r>
            <a:endParaRPr b="1" i="0" sz="2800" u="none" cap="none" strike="noStrike">
              <a:solidFill>
                <a:schemeClr val="dk1"/>
              </a:solidFill>
              <a:latin typeface="Arial"/>
              <a:ea typeface="Arial"/>
              <a:cs typeface="Arial"/>
              <a:sym typeface="Arial"/>
            </a:endParaRPr>
          </a:p>
          <a:p>
            <a:pPr indent="0" lvl="0" marL="0" marR="0" rtl="1" algn="ctr">
              <a:lnSpc>
                <a:spcPct val="90000"/>
              </a:lnSpc>
              <a:spcBef>
                <a:spcPts val="100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מבוא</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4"/>
          <p:cNvSpPr txBox="1"/>
          <p:nvPr>
            <p:ph type="ctrTitle"/>
          </p:nvPr>
        </p:nvSpPr>
        <p:spPr>
          <a:xfrm>
            <a:off x="2209800" y="951722"/>
            <a:ext cx="8243596" cy="1296956"/>
          </a:xfrm>
          <a:prstGeom prst="rect">
            <a:avLst/>
          </a:prstGeom>
          <a:noFill/>
          <a:ln>
            <a:noFill/>
          </a:ln>
        </p:spPr>
        <p:txBody>
          <a:bodyPr anchorCtr="0" anchor="b" bIns="45700" lIns="91425" spcFirstLastPara="1" rIns="91425" wrap="square" tIns="45700">
            <a:normAutofit/>
          </a:bodyPr>
          <a:lstStyle/>
          <a:p>
            <a:pPr indent="0" lvl="0" marL="0" rtl="1" algn="ctr">
              <a:lnSpc>
                <a:spcPct val="90000"/>
              </a:lnSpc>
              <a:spcBef>
                <a:spcPts val="0"/>
              </a:spcBef>
              <a:spcAft>
                <a:spcPts val="0"/>
              </a:spcAft>
              <a:buClr>
                <a:schemeClr val="dk1"/>
              </a:buClr>
              <a:buSzPts val="6000"/>
              <a:buFont typeface="Gisha"/>
              <a:buNone/>
            </a:pPr>
            <a:r>
              <a:rPr b="1" lang="iw-IL">
                <a:latin typeface="Gisha"/>
                <a:ea typeface="Gisha"/>
                <a:cs typeface="Gisha"/>
                <a:sym typeface="Gisha"/>
              </a:rPr>
              <a:t>קוד פתוח ומשמעותו</a:t>
            </a:r>
            <a:endParaRPr b="1">
              <a:latin typeface="Gisha"/>
              <a:ea typeface="Gisha"/>
              <a:cs typeface="Gisha"/>
              <a:sym typeface="Gisha"/>
            </a:endParaRPr>
          </a:p>
        </p:txBody>
      </p:sp>
      <p:sp>
        <p:nvSpPr>
          <p:cNvPr id="307" name="Google Shape;307;p34"/>
          <p:cNvSpPr txBox="1"/>
          <p:nvPr>
            <p:ph idx="1" type="subTitle"/>
          </p:nvPr>
        </p:nvSpPr>
        <p:spPr>
          <a:xfrm>
            <a:off x="2895600" y="2509935"/>
            <a:ext cx="6400800" cy="3128865"/>
          </a:xfrm>
          <a:prstGeom prst="rect">
            <a:avLst/>
          </a:prstGeom>
          <a:noFill/>
          <a:ln>
            <a:noFill/>
          </a:ln>
        </p:spPr>
        <p:txBody>
          <a:bodyPr anchorCtr="0" anchor="t" bIns="45700" lIns="91425" spcFirstLastPara="1" rIns="91425" wrap="square" tIns="45700">
            <a:normAutofit/>
          </a:bodyPr>
          <a:lstStyle/>
          <a:p>
            <a:pPr indent="0" lvl="0" marL="0" rtl="1" algn="ctr">
              <a:lnSpc>
                <a:spcPct val="90000"/>
              </a:lnSpc>
              <a:spcBef>
                <a:spcPts val="0"/>
              </a:spcBef>
              <a:spcAft>
                <a:spcPts val="0"/>
              </a:spcAft>
              <a:buClr>
                <a:schemeClr val="dk1"/>
              </a:buClr>
              <a:buSzPts val="2400"/>
              <a:buNone/>
            </a:pPr>
            <a:r>
              <a:rPr lang="iw-IL">
                <a:latin typeface="Gisha"/>
                <a:ea typeface="Gisha"/>
                <a:cs typeface="Gisha"/>
                <a:sym typeface="Gisha"/>
              </a:rPr>
              <a:t>מהי תוכנה בקוד פתוח?</a:t>
            </a:r>
            <a:endParaRPr/>
          </a:p>
          <a:p>
            <a:pPr indent="0" lvl="0" marL="0" rtl="1" algn="ctr">
              <a:lnSpc>
                <a:spcPct val="90000"/>
              </a:lnSpc>
              <a:spcBef>
                <a:spcPts val="1000"/>
              </a:spcBef>
              <a:spcAft>
                <a:spcPts val="0"/>
              </a:spcAft>
              <a:buClr>
                <a:schemeClr val="dk1"/>
              </a:buClr>
              <a:buSzPts val="2400"/>
              <a:buNone/>
            </a:pPr>
            <a:r>
              <a:rPr lang="iw-IL">
                <a:latin typeface="Gisha"/>
                <a:ea typeface="Gisha"/>
                <a:cs typeface="Gisha"/>
                <a:sym typeface="Gisha"/>
              </a:rPr>
              <a:t>האם קוד פתוח זה חינם? אם כן, איך מתפרנסים מזה?</a:t>
            </a:r>
            <a:endParaRPr/>
          </a:p>
          <a:p>
            <a:pPr indent="0" lvl="0" marL="0" rtl="1" algn="ctr">
              <a:lnSpc>
                <a:spcPct val="90000"/>
              </a:lnSpc>
              <a:spcBef>
                <a:spcPts val="1000"/>
              </a:spcBef>
              <a:spcAft>
                <a:spcPts val="0"/>
              </a:spcAft>
              <a:buClr>
                <a:schemeClr val="dk1"/>
              </a:buClr>
              <a:buSzPts val="2400"/>
              <a:buNone/>
            </a:pPr>
            <a:r>
              <a:t/>
            </a:r>
            <a:endParaRPr>
              <a:latin typeface="Gisha"/>
              <a:ea typeface="Gisha"/>
              <a:cs typeface="Gisha"/>
              <a:sym typeface="Gisha"/>
            </a:endParaRPr>
          </a:p>
        </p:txBody>
      </p:sp>
      <p:grpSp>
        <p:nvGrpSpPr>
          <p:cNvPr id="308" name="Google Shape;308;p34"/>
          <p:cNvGrpSpPr/>
          <p:nvPr/>
        </p:nvGrpSpPr>
        <p:grpSpPr>
          <a:xfrm>
            <a:off x="9051502" y="0"/>
            <a:ext cx="3128866" cy="2528596"/>
            <a:chOff x="6618514" y="1800808"/>
            <a:chExt cx="3128866" cy="2528596"/>
          </a:xfrm>
        </p:grpSpPr>
        <p:sp>
          <p:nvSpPr>
            <p:cNvPr id="309" name="Google Shape;309;p34"/>
            <p:cNvSpPr/>
            <p:nvPr/>
          </p:nvSpPr>
          <p:spPr>
            <a:xfrm rot="10800000">
              <a:off x="6618514" y="1800808"/>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0" name="Google Shape;310;p34"/>
            <p:cNvSpPr/>
            <p:nvPr/>
          </p:nvSpPr>
          <p:spPr>
            <a:xfrm>
              <a:off x="8168572" y="2104593"/>
              <a:ext cx="1261884" cy="1077218"/>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מושגי </a:t>
              </a:r>
              <a:endParaRPr/>
            </a:p>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יסוד</a:t>
              </a:r>
              <a:endParaRPr b="1" i="0" sz="3200" u="none" cap="none" strike="noStrike">
                <a:solidFill>
                  <a:srgbClr val="3F3F3F"/>
                </a:solidFill>
                <a:latin typeface="Arial"/>
                <a:ea typeface="Arial"/>
                <a:cs typeface="Arial"/>
                <a:sym typeface="Arial"/>
              </a:endParaRPr>
            </a:p>
          </p:txBody>
        </p:sp>
      </p:grpSp>
      <p:sp>
        <p:nvSpPr>
          <p:cNvPr id="311" name="Google Shape;311;p34"/>
          <p:cNvSpPr/>
          <p:nvPr/>
        </p:nvSpPr>
        <p:spPr>
          <a:xfrm>
            <a:off x="0" y="4329404"/>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2" name="Google Shape;312;p34"/>
          <p:cNvSpPr txBox="1"/>
          <p:nvPr/>
        </p:nvSpPr>
        <p:spPr>
          <a:xfrm>
            <a:off x="172617" y="5517709"/>
            <a:ext cx="1275184" cy="82049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1" algn="ctr">
              <a:lnSpc>
                <a:spcPct val="90000"/>
              </a:lnSpc>
              <a:spcBef>
                <a:spcPts val="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Lesson 1</a:t>
            </a:r>
            <a:endParaRPr b="1" i="0" sz="2800" u="none" cap="none" strike="noStrike">
              <a:solidFill>
                <a:schemeClr val="dk1"/>
              </a:solidFill>
              <a:latin typeface="Arial"/>
              <a:ea typeface="Arial"/>
              <a:cs typeface="Arial"/>
              <a:sym typeface="Arial"/>
            </a:endParaRPr>
          </a:p>
          <a:p>
            <a:pPr indent="0" lvl="0" marL="0" marR="0" rtl="1" algn="ctr">
              <a:lnSpc>
                <a:spcPct val="90000"/>
              </a:lnSpc>
              <a:spcBef>
                <a:spcPts val="100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מבוא</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5"/>
          <p:cNvSpPr txBox="1"/>
          <p:nvPr>
            <p:ph type="ctrTitle"/>
          </p:nvPr>
        </p:nvSpPr>
        <p:spPr>
          <a:xfrm>
            <a:off x="2181808" y="1341187"/>
            <a:ext cx="8243596" cy="1296956"/>
          </a:xfrm>
          <a:prstGeom prst="rect">
            <a:avLst/>
          </a:prstGeom>
          <a:noFill/>
          <a:ln>
            <a:noFill/>
          </a:ln>
        </p:spPr>
        <p:txBody>
          <a:bodyPr anchorCtr="0" anchor="b" bIns="45700" lIns="91425" spcFirstLastPara="1" rIns="91425" wrap="square" tIns="45700">
            <a:normAutofit fontScale="90000"/>
          </a:bodyPr>
          <a:lstStyle/>
          <a:p>
            <a:pPr indent="0" lvl="0" marL="0" rtl="1" algn="ctr">
              <a:lnSpc>
                <a:spcPct val="90000"/>
              </a:lnSpc>
              <a:spcBef>
                <a:spcPts val="0"/>
              </a:spcBef>
              <a:spcAft>
                <a:spcPts val="0"/>
              </a:spcAft>
              <a:buClr>
                <a:schemeClr val="dk1"/>
              </a:buClr>
              <a:buSzPct val="100000"/>
              <a:buFont typeface="Gisha"/>
              <a:buNone/>
            </a:pPr>
            <a:r>
              <a:rPr b="1" lang="iw-IL" sz="6600">
                <a:latin typeface="Gisha"/>
                <a:ea typeface="Gisha"/>
                <a:cs typeface="Gisha"/>
                <a:sym typeface="Gisha"/>
              </a:rPr>
              <a:t>סקירה קצרה של גיטהב</a:t>
            </a:r>
            <a:endParaRPr b="1" sz="6600">
              <a:latin typeface="Gisha"/>
              <a:ea typeface="Gisha"/>
              <a:cs typeface="Gisha"/>
              <a:sym typeface="Gisha"/>
            </a:endParaRPr>
          </a:p>
        </p:txBody>
      </p:sp>
      <p:sp>
        <p:nvSpPr>
          <p:cNvPr id="318" name="Google Shape;318;p35"/>
          <p:cNvSpPr txBox="1"/>
          <p:nvPr>
            <p:ph idx="1" type="subTitle"/>
          </p:nvPr>
        </p:nvSpPr>
        <p:spPr>
          <a:xfrm>
            <a:off x="2895600" y="3140709"/>
            <a:ext cx="6400800" cy="3128865"/>
          </a:xfrm>
          <a:prstGeom prst="rect">
            <a:avLst/>
          </a:prstGeom>
          <a:noFill/>
          <a:ln>
            <a:noFill/>
          </a:ln>
        </p:spPr>
        <p:txBody>
          <a:bodyPr anchorCtr="0" anchor="t" bIns="45700" lIns="91425" spcFirstLastPara="1" rIns="91425" wrap="square" tIns="45700">
            <a:normAutofit/>
          </a:bodyPr>
          <a:lstStyle/>
          <a:p>
            <a:pPr indent="0" lvl="0" marL="0" rtl="1" algn="ctr">
              <a:lnSpc>
                <a:spcPct val="90000"/>
              </a:lnSpc>
              <a:spcBef>
                <a:spcPts val="0"/>
              </a:spcBef>
              <a:spcAft>
                <a:spcPts val="0"/>
              </a:spcAft>
              <a:buClr>
                <a:schemeClr val="dk1"/>
              </a:buClr>
              <a:buSzPts val="2800"/>
              <a:buNone/>
            </a:pPr>
            <a:r>
              <a:rPr lang="iw-IL" sz="2800">
                <a:solidFill>
                  <a:schemeClr val="dk1"/>
                </a:solidFill>
                <a:latin typeface="Gisha"/>
                <a:ea typeface="Gisha"/>
                <a:cs typeface="Gisha"/>
                <a:sym typeface="Gisha"/>
              </a:rPr>
              <a:t>מהו גיטהאב ולמה הוא משמש?</a:t>
            </a:r>
            <a:endParaRPr/>
          </a:p>
          <a:p>
            <a:pPr indent="0" lvl="0" marL="0" rtl="1" algn="ctr">
              <a:lnSpc>
                <a:spcPct val="90000"/>
              </a:lnSpc>
              <a:spcBef>
                <a:spcPts val="1000"/>
              </a:spcBef>
              <a:spcAft>
                <a:spcPts val="0"/>
              </a:spcAft>
              <a:buClr>
                <a:schemeClr val="dk1"/>
              </a:buClr>
              <a:buSzPts val="2800"/>
              <a:buNone/>
            </a:pPr>
            <a:r>
              <a:t/>
            </a:r>
            <a:endParaRPr sz="2800">
              <a:latin typeface="Gisha"/>
              <a:ea typeface="Gisha"/>
              <a:cs typeface="Gisha"/>
              <a:sym typeface="Gisha"/>
            </a:endParaRPr>
          </a:p>
        </p:txBody>
      </p:sp>
      <p:grpSp>
        <p:nvGrpSpPr>
          <p:cNvPr id="319" name="Google Shape;319;p35"/>
          <p:cNvGrpSpPr/>
          <p:nvPr/>
        </p:nvGrpSpPr>
        <p:grpSpPr>
          <a:xfrm>
            <a:off x="9051502" y="0"/>
            <a:ext cx="3128866" cy="2528596"/>
            <a:chOff x="6618514" y="1800808"/>
            <a:chExt cx="3128866" cy="2528596"/>
          </a:xfrm>
        </p:grpSpPr>
        <p:sp>
          <p:nvSpPr>
            <p:cNvPr id="320" name="Google Shape;320;p35"/>
            <p:cNvSpPr/>
            <p:nvPr/>
          </p:nvSpPr>
          <p:spPr>
            <a:xfrm rot="10800000">
              <a:off x="6618514" y="1800808"/>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1" name="Google Shape;321;p35"/>
            <p:cNvSpPr/>
            <p:nvPr/>
          </p:nvSpPr>
          <p:spPr>
            <a:xfrm>
              <a:off x="8168572" y="2104593"/>
              <a:ext cx="1261884" cy="1077218"/>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מושגי </a:t>
              </a:r>
              <a:endParaRPr/>
            </a:p>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יסוד</a:t>
              </a:r>
              <a:endParaRPr b="1" i="0" sz="3200" u="none" cap="none" strike="noStrike">
                <a:solidFill>
                  <a:srgbClr val="3F3F3F"/>
                </a:solidFill>
                <a:latin typeface="Arial"/>
                <a:ea typeface="Arial"/>
                <a:cs typeface="Arial"/>
                <a:sym typeface="Arial"/>
              </a:endParaRPr>
            </a:p>
          </p:txBody>
        </p:sp>
      </p:grpSp>
      <p:sp>
        <p:nvSpPr>
          <p:cNvPr id="322" name="Google Shape;322;p35"/>
          <p:cNvSpPr/>
          <p:nvPr/>
        </p:nvSpPr>
        <p:spPr>
          <a:xfrm>
            <a:off x="0" y="4329404"/>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3" name="Google Shape;323;p35"/>
          <p:cNvSpPr txBox="1"/>
          <p:nvPr/>
        </p:nvSpPr>
        <p:spPr>
          <a:xfrm>
            <a:off x="172617" y="5517709"/>
            <a:ext cx="1275184" cy="82049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1" algn="ctr">
              <a:lnSpc>
                <a:spcPct val="90000"/>
              </a:lnSpc>
              <a:spcBef>
                <a:spcPts val="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Lesson 1</a:t>
            </a:r>
            <a:endParaRPr b="1" i="0" sz="2800" u="none" cap="none" strike="noStrike">
              <a:solidFill>
                <a:schemeClr val="dk1"/>
              </a:solidFill>
              <a:latin typeface="Arial"/>
              <a:ea typeface="Arial"/>
              <a:cs typeface="Arial"/>
              <a:sym typeface="Arial"/>
            </a:endParaRPr>
          </a:p>
          <a:p>
            <a:pPr indent="0" lvl="0" marL="0" marR="0" rtl="1" algn="ctr">
              <a:lnSpc>
                <a:spcPct val="90000"/>
              </a:lnSpc>
              <a:spcBef>
                <a:spcPts val="100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מבוא</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6"/>
          <p:cNvSpPr txBox="1"/>
          <p:nvPr>
            <p:ph type="ctrTitle"/>
          </p:nvPr>
        </p:nvSpPr>
        <p:spPr>
          <a:xfrm>
            <a:off x="2209800" y="1290735"/>
            <a:ext cx="8243596" cy="1296956"/>
          </a:xfrm>
          <a:prstGeom prst="rect">
            <a:avLst/>
          </a:prstGeom>
          <a:noFill/>
          <a:ln>
            <a:noFill/>
          </a:ln>
        </p:spPr>
        <p:txBody>
          <a:bodyPr anchorCtr="0" anchor="b" bIns="45700" lIns="91425" spcFirstLastPara="1" rIns="91425" wrap="square" tIns="45700">
            <a:normAutofit fontScale="90000"/>
          </a:bodyPr>
          <a:lstStyle/>
          <a:p>
            <a:pPr indent="0" lvl="0" marL="0" rtl="1" algn="ctr">
              <a:lnSpc>
                <a:spcPct val="90000"/>
              </a:lnSpc>
              <a:spcBef>
                <a:spcPts val="0"/>
              </a:spcBef>
              <a:spcAft>
                <a:spcPts val="0"/>
              </a:spcAft>
              <a:buClr>
                <a:schemeClr val="dk1"/>
              </a:buClr>
              <a:buSzPct val="100000"/>
              <a:buFont typeface="Gisha"/>
              <a:buNone/>
            </a:pPr>
            <a:r>
              <a:rPr b="1" lang="iw-IL" sz="6600">
                <a:latin typeface="Gisha"/>
                <a:ea typeface="Gisha"/>
                <a:cs typeface="Gisha"/>
                <a:sym typeface="Gisha"/>
              </a:rPr>
              <a:t>כלי המפתחים בדפדפן</a:t>
            </a:r>
            <a:endParaRPr/>
          </a:p>
        </p:txBody>
      </p:sp>
      <p:sp>
        <p:nvSpPr>
          <p:cNvPr id="329" name="Google Shape;329;p36"/>
          <p:cNvSpPr txBox="1"/>
          <p:nvPr>
            <p:ph idx="1" type="subTitle"/>
          </p:nvPr>
        </p:nvSpPr>
        <p:spPr>
          <a:xfrm>
            <a:off x="2971801" y="2921615"/>
            <a:ext cx="6400800" cy="3128865"/>
          </a:xfrm>
          <a:prstGeom prst="rect">
            <a:avLst/>
          </a:prstGeom>
          <a:noFill/>
          <a:ln>
            <a:noFill/>
          </a:ln>
        </p:spPr>
        <p:txBody>
          <a:bodyPr anchorCtr="0" anchor="t" bIns="45700" lIns="91425" spcFirstLastPara="1" rIns="91425" wrap="square" tIns="45700">
            <a:normAutofit/>
          </a:bodyPr>
          <a:lstStyle/>
          <a:p>
            <a:pPr indent="0" lvl="0" marL="0" rtl="1" algn="ctr">
              <a:lnSpc>
                <a:spcPct val="90000"/>
              </a:lnSpc>
              <a:spcBef>
                <a:spcPts val="0"/>
              </a:spcBef>
              <a:spcAft>
                <a:spcPts val="0"/>
              </a:spcAft>
              <a:buClr>
                <a:schemeClr val="dk1"/>
              </a:buClr>
              <a:buSzPts val="2800"/>
              <a:buNone/>
            </a:pPr>
            <a:r>
              <a:rPr lang="iw-IL" sz="2800">
                <a:solidFill>
                  <a:schemeClr val="dk1"/>
                </a:solidFill>
                <a:latin typeface="Gisha"/>
                <a:ea typeface="Gisha"/>
                <a:cs typeface="Gisha"/>
                <a:sym typeface="Gisha"/>
              </a:rPr>
              <a:t>מהו כלי המפתחים בדפדפן?</a:t>
            </a:r>
            <a:endParaRPr/>
          </a:p>
          <a:p>
            <a:pPr indent="0" lvl="0" marL="0" rtl="1" algn="ctr">
              <a:lnSpc>
                <a:spcPct val="90000"/>
              </a:lnSpc>
              <a:spcBef>
                <a:spcPts val="1000"/>
              </a:spcBef>
              <a:spcAft>
                <a:spcPts val="0"/>
              </a:spcAft>
              <a:buClr>
                <a:schemeClr val="dk1"/>
              </a:buClr>
              <a:buSzPts val="2800"/>
              <a:buNone/>
            </a:pPr>
            <a:r>
              <a:rPr lang="iw-IL" sz="2800">
                <a:solidFill>
                  <a:schemeClr val="dk1"/>
                </a:solidFill>
                <a:latin typeface="Gisha"/>
                <a:ea typeface="Gisha"/>
                <a:cs typeface="Gisha"/>
                <a:sym typeface="Gisha"/>
              </a:rPr>
              <a:t>מה ניתן לעשות איתו?</a:t>
            </a:r>
            <a:endParaRPr/>
          </a:p>
        </p:txBody>
      </p:sp>
      <p:grpSp>
        <p:nvGrpSpPr>
          <p:cNvPr id="330" name="Google Shape;330;p36"/>
          <p:cNvGrpSpPr/>
          <p:nvPr/>
        </p:nvGrpSpPr>
        <p:grpSpPr>
          <a:xfrm>
            <a:off x="9051502" y="0"/>
            <a:ext cx="3128866" cy="2528596"/>
            <a:chOff x="6618514" y="1800808"/>
            <a:chExt cx="3128866" cy="2528596"/>
          </a:xfrm>
        </p:grpSpPr>
        <p:sp>
          <p:nvSpPr>
            <p:cNvPr id="331" name="Google Shape;331;p36"/>
            <p:cNvSpPr/>
            <p:nvPr/>
          </p:nvSpPr>
          <p:spPr>
            <a:xfrm rot="10800000">
              <a:off x="6618514" y="1800808"/>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2" name="Google Shape;332;p36"/>
            <p:cNvSpPr/>
            <p:nvPr/>
          </p:nvSpPr>
          <p:spPr>
            <a:xfrm>
              <a:off x="8168572" y="2104593"/>
              <a:ext cx="1261884" cy="1077218"/>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מושגי </a:t>
              </a:r>
              <a:endParaRPr/>
            </a:p>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יסוד</a:t>
              </a:r>
              <a:endParaRPr b="1" i="0" sz="3200" u="none" cap="none" strike="noStrike">
                <a:solidFill>
                  <a:srgbClr val="3F3F3F"/>
                </a:solidFill>
                <a:latin typeface="Arial"/>
                <a:ea typeface="Arial"/>
                <a:cs typeface="Arial"/>
                <a:sym typeface="Arial"/>
              </a:endParaRPr>
            </a:p>
          </p:txBody>
        </p:sp>
      </p:grpSp>
      <p:sp>
        <p:nvSpPr>
          <p:cNvPr id="333" name="Google Shape;333;p36"/>
          <p:cNvSpPr/>
          <p:nvPr/>
        </p:nvSpPr>
        <p:spPr>
          <a:xfrm>
            <a:off x="0" y="4329404"/>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4" name="Google Shape;334;p36"/>
          <p:cNvSpPr txBox="1"/>
          <p:nvPr/>
        </p:nvSpPr>
        <p:spPr>
          <a:xfrm>
            <a:off x="172617" y="5517709"/>
            <a:ext cx="1275184" cy="82049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1" algn="ctr">
              <a:lnSpc>
                <a:spcPct val="90000"/>
              </a:lnSpc>
              <a:spcBef>
                <a:spcPts val="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Lesson 1</a:t>
            </a:r>
            <a:endParaRPr b="1" i="0" sz="2800" u="none" cap="none" strike="noStrike">
              <a:solidFill>
                <a:schemeClr val="dk1"/>
              </a:solidFill>
              <a:latin typeface="Arial"/>
              <a:ea typeface="Arial"/>
              <a:cs typeface="Arial"/>
              <a:sym typeface="Arial"/>
            </a:endParaRPr>
          </a:p>
          <a:p>
            <a:pPr indent="0" lvl="0" marL="0" marR="0" rtl="1" algn="ctr">
              <a:lnSpc>
                <a:spcPct val="90000"/>
              </a:lnSpc>
              <a:spcBef>
                <a:spcPts val="100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מבוא</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7"/>
          <p:cNvSpPr txBox="1"/>
          <p:nvPr>
            <p:ph type="ctrTitle"/>
          </p:nvPr>
        </p:nvSpPr>
        <p:spPr>
          <a:xfrm>
            <a:off x="1503784" y="1642168"/>
            <a:ext cx="9184432" cy="1296956"/>
          </a:xfrm>
          <a:prstGeom prst="rect">
            <a:avLst/>
          </a:prstGeom>
          <a:noFill/>
          <a:ln>
            <a:noFill/>
          </a:ln>
        </p:spPr>
        <p:txBody>
          <a:bodyPr anchorCtr="0" anchor="b" bIns="45700" lIns="91425" spcFirstLastPara="1" rIns="91425" wrap="square" tIns="45700">
            <a:noAutofit/>
          </a:bodyPr>
          <a:lstStyle/>
          <a:p>
            <a:pPr indent="0" lvl="0" marL="0" rtl="1" algn="ctr">
              <a:lnSpc>
                <a:spcPct val="90000"/>
              </a:lnSpc>
              <a:spcBef>
                <a:spcPts val="0"/>
              </a:spcBef>
              <a:spcAft>
                <a:spcPts val="0"/>
              </a:spcAft>
              <a:buClr>
                <a:schemeClr val="dk1"/>
              </a:buClr>
              <a:buSzPts val="6600"/>
              <a:buFont typeface="Gisha"/>
              <a:buNone/>
            </a:pPr>
            <a:r>
              <a:rPr b="1" lang="iw-IL" sz="6600">
                <a:latin typeface="Gisha"/>
                <a:ea typeface="Gisha"/>
                <a:cs typeface="Gisha"/>
                <a:sym typeface="Gisha"/>
              </a:rPr>
              <a:t>צפיה בקוד בכלי המפתחים</a:t>
            </a:r>
            <a:endParaRPr/>
          </a:p>
        </p:txBody>
      </p:sp>
      <p:sp>
        <p:nvSpPr>
          <p:cNvPr id="340" name="Google Shape;340;p37"/>
          <p:cNvSpPr txBox="1"/>
          <p:nvPr>
            <p:ph idx="1" type="subTitle"/>
          </p:nvPr>
        </p:nvSpPr>
        <p:spPr>
          <a:xfrm>
            <a:off x="2895600" y="3158218"/>
            <a:ext cx="6400800" cy="3128865"/>
          </a:xfrm>
          <a:prstGeom prst="rect">
            <a:avLst/>
          </a:prstGeom>
          <a:noFill/>
          <a:ln>
            <a:noFill/>
          </a:ln>
        </p:spPr>
        <p:txBody>
          <a:bodyPr anchorCtr="0" anchor="t" bIns="45700" lIns="91425" spcFirstLastPara="1" rIns="91425" wrap="square" tIns="45700">
            <a:normAutofit/>
          </a:bodyPr>
          <a:lstStyle/>
          <a:p>
            <a:pPr indent="0" lvl="0" marL="0" rtl="1" algn="ctr">
              <a:lnSpc>
                <a:spcPct val="90000"/>
              </a:lnSpc>
              <a:spcBef>
                <a:spcPts val="0"/>
              </a:spcBef>
              <a:spcAft>
                <a:spcPts val="0"/>
              </a:spcAft>
              <a:buClr>
                <a:schemeClr val="dk1"/>
              </a:buClr>
              <a:buSzPts val="2800"/>
              <a:buNone/>
            </a:pPr>
            <a:r>
              <a:rPr lang="iw-IL" sz="2800">
                <a:solidFill>
                  <a:schemeClr val="dk1"/>
                </a:solidFill>
                <a:latin typeface="Gisha"/>
                <a:ea typeface="Gisha"/>
                <a:cs typeface="Gisha"/>
                <a:sym typeface="Gisha"/>
              </a:rPr>
              <a:t>איזה קוד אנחנו יכולים לראות ?</a:t>
            </a:r>
            <a:endParaRPr/>
          </a:p>
          <a:p>
            <a:pPr indent="0" lvl="0" marL="0" rtl="1" algn="ctr">
              <a:lnSpc>
                <a:spcPct val="90000"/>
              </a:lnSpc>
              <a:spcBef>
                <a:spcPts val="1000"/>
              </a:spcBef>
              <a:spcAft>
                <a:spcPts val="0"/>
              </a:spcAft>
              <a:buClr>
                <a:schemeClr val="dk1"/>
              </a:buClr>
              <a:buSzPts val="2800"/>
              <a:buNone/>
            </a:pPr>
            <a:r>
              <a:rPr lang="iw-IL" sz="2800">
                <a:solidFill>
                  <a:schemeClr val="dk1"/>
                </a:solidFill>
                <a:latin typeface="Gisha"/>
                <a:ea typeface="Gisha"/>
                <a:cs typeface="Gisha"/>
                <a:sym typeface="Gisha"/>
              </a:rPr>
              <a:t>האם אפשר לשנות אותו?</a:t>
            </a:r>
            <a:endParaRPr/>
          </a:p>
          <a:p>
            <a:pPr indent="0" lvl="0" marL="0" rtl="1" algn="ctr">
              <a:lnSpc>
                <a:spcPct val="90000"/>
              </a:lnSpc>
              <a:spcBef>
                <a:spcPts val="1000"/>
              </a:spcBef>
              <a:spcAft>
                <a:spcPts val="0"/>
              </a:spcAft>
              <a:buClr>
                <a:schemeClr val="dk1"/>
              </a:buClr>
              <a:buSzPts val="2800"/>
              <a:buNone/>
            </a:pPr>
            <a:r>
              <a:t/>
            </a:r>
            <a:endParaRPr sz="2800">
              <a:latin typeface="Gisha"/>
              <a:ea typeface="Gisha"/>
              <a:cs typeface="Gisha"/>
              <a:sym typeface="Gisha"/>
            </a:endParaRPr>
          </a:p>
        </p:txBody>
      </p:sp>
      <p:grpSp>
        <p:nvGrpSpPr>
          <p:cNvPr id="341" name="Google Shape;341;p37"/>
          <p:cNvGrpSpPr/>
          <p:nvPr/>
        </p:nvGrpSpPr>
        <p:grpSpPr>
          <a:xfrm>
            <a:off x="9051502" y="0"/>
            <a:ext cx="3128866" cy="2528596"/>
            <a:chOff x="6618514" y="1800808"/>
            <a:chExt cx="3128866" cy="2528596"/>
          </a:xfrm>
        </p:grpSpPr>
        <p:sp>
          <p:nvSpPr>
            <p:cNvPr id="342" name="Google Shape;342;p37"/>
            <p:cNvSpPr/>
            <p:nvPr/>
          </p:nvSpPr>
          <p:spPr>
            <a:xfrm rot="10800000">
              <a:off x="6618514" y="1800808"/>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3" name="Google Shape;343;p37"/>
            <p:cNvSpPr/>
            <p:nvPr/>
          </p:nvSpPr>
          <p:spPr>
            <a:xfrm>
              <a:off x="8168572" y="2104593"/>
              <a:ext cx="1261884" cy="1077218"/>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מושגי </a:t>
              </a:r>
              <a:endParaRPr/>
            </a:p>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יסוד</a:t>
              </a:r>
              <a:endParaRPr b="1" i="0" sz="3200" u="none" cap="none" strike="noStrike">
                <a:solidFill>
                  <a:srgbClr val="3F3F3F"/>
                </a:solidFill>
                <a:latin typeface="Arial"/>
                <a:ea typeface="Arial"/>
                <a:cs typeface="Arial"/>
                <a:sym typeface="Arial"/>
              </a:endParaRPr>
            </a:p>
          </p:txBody>
        </p:sp>
      </p:grpSp>
      <p:sp>
        <p:nvSpPr>
          <p:cNvPr id="344" name="Google Shape;344;p37"/>
          <p:cNvSpPr/>
          <p:nvPr/>
        </p:nvSpPr>
        <p:spPr>
          <a:xfrm>
            <a:off x="0" y="4329404"/>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5" name="Google Shape;345;p37"/>
          <p:cNvSpPr txBox="1"/>
          <p:nvPr/>
        </p:nvSpPr>
        <p:spPr>
          <a:xfrm>
            <a:off x="172617" y="5517709"/>
            <a:ext cx="1275184" cy="82049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1" algn="ctr">
              <a:lnSpc>
                <a:spcPct val="90000"/>
              </a:lnSpc>
              <a:spcBef>
                <a:spcPts val="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Lesson 1</a:t>
            </a:r>
            <a:endParaRPr b="1" i="0" sz="2800" u="none" cap="none" strike="noStrike">
              <a:solidFill>
                <a:schemeClr val="dk1"/>
              </a:solidFill>
              <a:latin typeface="Arial"/>
              <a:ea typeface="Arial"/>
              <a:cs typeface="Arial"/>
              <a:sym typeface="Arial"/>
            </a:endParaRPr>
          </a:p>
          <a:p>
            <a:pPr indent="0" lvl="0" marL="0" marR="0" rtl="1" algn="ctr">
              <a:lnSpc>
                <a:spcPct val="90000"/>
              </a:lnSpc>
              <a:spcBef>
                <a:spcPts val="100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מבוא</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8"/>
          <p:cNvSpPr txBox="1"/>
          <p:nvPr>
            <p:ph type="ctrTitle"/>
          </p:nvPr>
        </p:nvSpPr>
        <p:spPr>
          <a:xfrm>
            <a:off x="1851753" y="2132044"/>
            <a:ext cx="8243596" cy="1296956"/>
          </a:xfrm>
          <a:prstGeom prst="rect">
            <a:avLst/>
          </a:prstGeom>
          <a:noFill/>
          <a:ln>
            <a:noFill/>
          </a:ln>
        </p:spPr>
        <p:txBody>
          <a:bodyPr anchorCtr="0" anchor="b" bIns="45700" lIns="91425" spcFirstLastPara="1" rIns="91425" wrap="square" tIns="45700">
            <a:normAutofit fontScale="90000"/>
          </a:bodyPr>
          <a:lstStyle/>
          <a:p>
            <a:pPr indent="0" lvl="0" marL="0" rtl="1" algn="ctr">
              <a:lnSpc>
                <a:spcPct val="90000"/>
              </a:lnSpc>
              <a:spcBef>
                <a:spcPts val="0"/>
              </a:spcBef>
              <a:spcAft>
                <a:spcPts val="0"/>
              </a:spcAft>
              <a:buClr>
                <a:schemeClr val="dk1"/>
              </a:buClr>
              <a:buSzPct val="100000"/>
              <a:buFont typeface="Gisha"/>
              <a:buNone/>
            </a:pPr>
            <a:r>
              <a:rPr b="1" lang="iw-IL" sz="7200">
                <a:latin typeface="Gisha"/>
                <a:ea typeface="Gisha"/>
                <a:cs typeface="Gisha"/>
                <a:sym typeface="Gisha"/>
              </a:rPr>
              <a:t>כמה מילים על עוגיות	</a:t>
            </a:r>
            <a:endParaRPr/>
          </a:p>
        </p:txBody>
      </p:sp>
      <p:sp>
        <p:nvSpPr>
          <p:cNvPr id="351" name="Google Shape;351;p38"/>
          <p:cNvSpPr txBox="1"/>
          <p:nvPr>
            <p:ph idx="1" type="subTitle"/>
          </p:nvPr>
        </p:nvSpPr>
        <p:spPr>
          <a:xfrm>
            <a:off x="2895600" y="2958938"/>
            <a:ext cx="6400800" cy="3128865"/>
          </a:xfrm>
          <a:prstGeom prst="rect">
            <a:avLst/>
          </a:prstGeom>
          <a:noFill/>
          <a:ln>
            <a:noFill/>
          </a:ln>
        </p:spPr>
        <p:txBody>
          <a:bodyPr anchorCtr="0" anchor="t" bIns="45700" lIns="91425" spcFirstLastPara="1" rIns="91425" wrap="square" tIns="45700">
            <a:normAutofit/>
          </a:bodyPr>
          <a:lstStyle/>
          <a:p>
            <a:pPr indent="0" lvl="0" marL="0" rtl="1" algn="ctr">
              <a:lnSpc>
                <a:spcPct val="90000"/>
              </a:lnSpc>
              <a:spcBef>
                <a:spcPts val="0"/>
              </a:spcBef>
              <a:spcAft>
                <a:spcPts val="0"/>
              </a:spcAft>
              <a:buClr>
                <a:schemeClr val="dk1"/>
              </a:buClr>
              <a:buSzPts val="3200"/>
              <a:buNone/>
            </a:pPr>
            <a:r>
              <a:rPr lang="iw-IL" sz="3200">
                <a:solidFill>
                  <a:schemeClr val="dk1"/>
                </a:solidFill>
                <a:latin typeface="Gisha"/>
                <a:ea typeface="Gisha"/>
                <a:cs typeface="Gisha"/>
                <a:sym typeface="Gisha"/>
              </a:rPr>
              <a:t>מהם עוגיות? </a:t>
            </a:r>
            <a:endParaRPr/>
          </a:p>
          <a:p>
            <a:pPr indent="0" lvl="0" marL="0" rtl="1" algn="ctr">
              <a:lnSpc>
                <a:spcPct val="90000"/>
              </a:lnSpc>
              <a:spcBef>
                <a:spcPts val="1000"/>
              </a:spcBef>
              <a:spcAft>
                <a:spcPts val="0"/>
              </a:spcAft>
              <a:buClr>
                <a:schemeClr val="dk1"/>
              </a:buClr>
              <a:buSzPts val="3200"/>
              <a:buNone/>
            </a:pPr>
            <a:r>
              <a:rPr lang="iw-IL" sz="3200">
                <a:solidFill>
                  <a:schemeClr val="dk1"/>
                </a:solidFill>
                <a:latin typeface="Gisha"/>
                <a:ea typeface="Gisha"/>
                <a:cs typeface="Gisha"/>
                <a:sym typeface="Gisha"/>
              </a:rPr>
              <a:t>האם אפשר לשלוט בהם?</a:t>
            </a:r>
            <a:endParaRPr/>
          </a:p>
        </p:txBody>
      </p:sp>
      <p:grpSp>
        <p:nvGrpSpPr>
          <p:cNvPr id="352" name="Google Shape;352;p38"/>
          <p:cNvGrpSpPr/>
          <p:nvPr/>
        </p:nvGrpSpPr>
        <p:grpSpPr>
          <a:xfrm>
            <a:off x="9051502" y="0"/>
            <a:ext cx="3128866" cy="2528596"/>
            <a:chOff x="6618514" y="1800808"/>
            <a:chExt cx="3128866" cy="2528596"/>
          </a:xfrm>
        </p:grpSpPr>
        <p:sp>
          <p:nvSpPr>
            <p:cNvPr id="353" name="Google Shape;353;p38"/>
            <p:cNvSpPr/>
            <p:nvPr/>
          </p:nvSpPr>
          <p:spPr>
            <a:xfrm rot="10800000">
              <a:off x="6618514" y="1800808"/>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4" name="Google Shape;354;p38"/>
            <p:cNvSpPr/>
            <p:nvPr/>
          </p:nvSpPr>
          <p:spPr>
            <a:xfrm>
              <a:off x="8168572" y="2104593"/>
              <a:ext cx="1261884" cy="1077218"/>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מושגי </a:t>
              </a:r>
              <a:endParaRPr/>
            </a:p>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יסוד</a:t>
              </a:r>
              <a:endParaRPr b="1" i="0" sz="3200" u="none" cap="none" strike="noStrike">
                <a:solidFill>
                  <a:srgbClr val="3F3F3F"/>
                </a:solidFill>
                <a:latin typeface="Arial"/>
                <a:ea typeface="Arial"/>
                <a:cs typeface="Arial"/>
                <a:sym typeface="Arial"/>
              </a:endParaRPr>
            </a:p>
          </p:txBody>
        </p:sp>
      </p:grpSp>
      <p:sp>
        <p:nvSpPr>
          <p:cNvPr id="355" name="Google Shape;355;p38"/>
          <p:cNvSpPr/>
          <p:nvPr/>
        </p:nvSpPr>
        <p:spPr>
          <a:xfrm>
            <a:off x="0" y="4329404"/>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6" name="Google Shape;356;p38"/>
          <p:cNvSpPr txBox="1"/>
          <p:nvPr/>
        </p:nvSpPr>
        <p:spPr>
          <a:xfrm>
            <a:off x="172617" y="5517709"/>
            <a:ext cx="1275184" cy="82049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1" algn="ctr">
              <a:lnSpc>
                <a:spcPct val="90000"/>
              </a:lnSpc>
              <a:spcBef>
                <a:spcPts val="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Lesson 1</a:t>
            </a:r>
            <a:endParaRPr b="1" i="0" sz="2800" u="none" cap="none" strike="noStrike">
              <a:solidFill>
                <a:schemeClr val="dk1"/>
              </a:solidFill>
              <a:latin typeface="Arial"/>
              <a:ea typeface="Arial"/>
              <a:cs typeface="Arial"/>
              <a:sym typeface="Arial"/>
            </a:endParaRPr>
          </a:p>
          <a:p>
            <a:pPr indent="0" lvl="0" marL="0" marR="0" rtl="1" algn="ctr">
              <a:lnSpc>
                <a:spcPct val="90000"/>
              </a:lnSpc>
              <a:spcBef>
                <a:spcPts val="100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מבוא</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9"/>
          <p:cNvSpPr txBox="1"/>
          <p:nvPr>
            <p:ph type="ctrTitle"/>
          </p:nvPr>
        </p:nvSpPr>
        <p:spPr>
          <a:xfrm>
            <a:off x="2172478" y="1324945"/>
            <a:ext cx="8243596" cy="1296956"/>
          </a:xfrm>
          <a:prstGeom prst="rect">
            <a:avLst/>
          </a:prstGeom>
          <a:noFill/>
          <a:ln>
            <a:noFill/>
          </a:ln>
        </p:spPr>
        <p:txBody>
          <a:bodyPr anchorCtr="0" anchor="b" bIns="45700" lIns="91425" spcFirstLastPara="1" rIns="91425" wrap="square" tIns="45700">
            <a:normAutofit/>
          </a:bodyPr>
          <a:lstStyle/>
          <a:p>
            <a:pPr indent="0" lvl="0" marL="0" rtl="1" algn="ctr">
              <a:lnSpc>
                <a:spcPct val="90000"/>
              </a:lnSpc>
              <a:spcBef>
                <a:spcPts val="0"/>
              </a:spcBef>
              <a:spcAft>
                <a:spcPts val="0"/>
              </a:spcAft>
              <a:buClr>
                <a:schemeClr val="dk1"/>
              </a:buClr>
              <a:buSzPts val="6600"/>
              <a:buFont typeface="Gisha"/>
              <a:buNone/>
            </a:pPr>
            <a:r>
              <a:rPr b="1" lang="iw-IL" sz="6600">
                <a:latin typeface="Gisha"/>
                <a:ea typeface="Gisha"/>
                <a:cs typeface="Gisha"/>
                <a:sym typeface="Gisha"/>
              </a:rPr>
              <a:t>תרגול בכלי המפתחים</a:t>
            </a:r>
            <a:endParaRPr/>
          </a:p>
        </p:txBody>
      </p:sp>
      <p:sp>
        <p:nvSpPr>
          <p:cNvPr id="362" name="Google Shape;362;p39"/>
          <p:cNvSpPr txBox="1"/>
          <p:nvPr>
            <p:ph idx="1" type="subTitle"/>
          </p:nvPr>
        </p:nvSpPr>
        <p:spPr>
          <a:xfrm>
            <a:off x="2895600" y="2921615"/>
            <a:ext cx="6400800" cy="3128865"/>
          </a:xfrm>
          <a:prstGeom prst="rect">
            <a:avLst/>
          </a:prstGeom>
          <a:noFill/>
          <a:ln>
            <a:noFill/>
          </a:ln>
        </p:spPr>
        <p:txBody>
          <a:bodyPr anchorCtr="0" anchor="t" bIns="45700" lIns="91425" spcFirstLastPara="1" rIns="91425" wrap="square" tIns="45700">
            <a:normAutofit/>
          </a:bodyPr>
          <a:lstStyle/>
          <a:p>
            <a:pPr indent="0" lvl="0" marL="0" rtl="1" algn="ctr">
              <a:lnSpc>
                <a:spcPct val="90000"/>
              </a:lnSpc>
              <a:spcBef>
                <a:spcPts val="0"/>
              </a:spcBef>
              <a:spcAft>
                <a:spcPts val="0"/>
              </a:spcAft>
              <a:buClr>
                <a:schemeClr val="dk1"/>
              </a:buClr>
              <a:buSzPts val="2800"/>
              <a:buNone/>
            </a:pPr>
            <a:r>
              <a:rPr lang="iw-IL" sz="2800">
                <a:solidFill>
                  <a:schemeClr val="dk1"/>
                </a:solidFill>
                <a:latin typeface="Gisha"/>
                <a:ea typeface="Gisha"/>
                <a:cs typeface="Gisha"/>
                <a:sym typeface="Gisha"/>
              </a:rPr>
              <a:t>בתרגיל זה נחליף את התוכן בכתבה האחרונה שפורסמה היום באתר חדשות.</a:t>
            </a:r>
            <a:endParaRPr/>
          </a:p>
        </p:txBody>
      </p:sp>
      <p:grpSp>
        <p:nvGrpSpPr>
          <p:cNvPr id="363" name="Google Shape;363;p39"/>
          <p:cNvGrpSpPr/>
          <p:nvPr/>
        </p:nvGrpSpPr>
        <p:grpSpPr>
          <a:xfrm>
            <a:off x="9051502" y="0"/>
            <a:ext cx="3128866" cy="2528596"/>
            <a:chOff x="6618514" y="1800808"/>
            <a:chExt cx="3128866" cy="2528596"/>
          </a:xfrm>
        </p:grpSpPr>
        <p:sp>
          <p:nvSpPr>
            <p:cNvPr id="364" name="Google Shape;364;p39"/>
            <p:cNvSpPr/>
            <p:nvPr/>
          </p:nvSpPr>
          <p:spPr>
            <a:xfrm rot="10800000">
              <a:off x="6618514" y="1800808"/>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5" name="Google Shape;365;p39"/>
            <p:cNvSpPr/>
            <p:nvPr/>
          </p:nvSpPr>
          <p:spPr>
            <a:xfrm>
              <a:off x="8168572" y="2104593"/>
              <a:ext cx="1261884" cy="1077218"/>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מושגי </a:t>
              </a:r>
              <a:endParaRPr/>
            </a:p>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יסוד</a:t>
              </a:r>
              <a:endParaRPr b="1" i="0" sz="3200" u="none" cap="none" strike="noStrike">
                <a:solidFill>
                  <a:srgbClr val="3F3F3F"/>
                </a:solidFill>
                <a:latin typeface="Arial"/>
                <a:ea typeface="Arial"/>
                <a:cs typeface="Arial"/>
                <a:sym typeface="Arial"/>
              </a:endParaRPr>
            </a:p>
          </p:txBody>
        </p:sp>
      </p:grpSp>
      <p:sp>
        <p:nvSpPr>
          <p:cNvPr id="366" name="Google Shape;366;p39"/>
          <p:cNvSpPr/>
          <p:nvPr/>
        </p:nvSpPr>
        <p:spPr>
          <a:xfrm>
            <a:off x="0" y="4329404"/>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7" name="Google Shape;367;p39"/>
          <p:cNvSpPr txBox="1"/>
          <p:nvPr/>
        </p:nvSpPr>
        <p:spPr>
          <a:xfrm>
            <a:off x="172617" y="5517709"/>
            <a:ext cx="1275184" cy="82049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1" algn="ctr">
              <a:lnSpc>
                <a:spcPct val="90000"/>
              </a:lnSpc>
              <a:spcBef>
                <a:spcPts val="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Lesson 1</a:t>
            </a:r>
            <a:endParaRPr b="1" i="0" sz="2800" u="none" cap="none" strike="noStrike">
              <a:solidFill>
                <a:schemeClr val="dk1"/>
              </a:solidFill>
              <a:latin typeface="Arial"/>
              <a:ea typeface="Arial"/>
              <a:cs typeface="Arial"/>
              <a:sym typeface="Arial"/>
            </a:endParaRPr>
          </a:p>
          <a:p>
            <a:pPr indent="0" lvl="0" marL="0" marR="0" rtl="1" algn="ctr">
              <a:lnSpc>
                <a:spcPct val="90000"/>
              </a:lnSpc>
              <a:spcBef>
                <a:spcPts val="100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מבוא</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type="ctrTitle"/>
          </p:nvPr>
        </p:nvSpPr>
        <p:spPr>
          <a:xfrm>
            <a:off x="1974202" y="1601157"/>
            <a:ext cx="8243596" cy="1296956"/>
          </a:xfrm>
          <a:prstGeom prst="rect">
            <a:avLst/>
          </a:prstGeom>
          <a:noFill/>
          <a:ln>
            <a:noFill/>
          </a:ln>
        </p:spPr>
        <p:txBody>
          <a:bodyPr anchorCtr="0" anchor="b" bIns="45700" lIns="91425" spcFirstLastPara="1" rIns="91425" wrap="square" tIns="45700">
            <a:normAutofit fontScale="90000"/>
          </a:bodyPr>
          <a:lstStyle/>
          <a:p>
            <a:pPr indent="0" lvl="0" marL="0" rtl="1" algn="ctr">
              <a:lnSpc>
                <a:spcPct val="90000"/>
              </a:lnSpc>
              <a:spcBef>
                <a:spcPts val="0"/>
              </a:spcBef>
              <a:spcAft>
                <a:spcPts val="0"/>
              </a:spcAft>
              <a:buClr>
                <a:schemeClr val="dk1"/>
              </a:buClr>
              <a:buSzPct val="100000"/>
              <a:buFont typeface="Gisha"/>
              <a:buNone/>
            </a:pPr>
            <a:r>
              <a:rPr b="1" lang="iw-IL" sz="7200">
                <a:latin typeface="Gisha"/>
                <a:ea typeface="Gisha"/>
                <a:cs typeface="Gisha"/>
                <a:sym typeface="Gisha"/>
              </a:rPr>
              <a:t>אבטחת מידע ותכנות</a:t>
            </a:r>
            <a:endParaRPr/>
          </a:p>
        </p:txBody>
      </p:sp>
      <p:sp>
        <p:nvSpPr>
          <p:cNvPr id="373" name="Google Shape;373;p40"/>
          <p:cNvSpPr txBox="1"/>
          <p:nvPr>
            <p:ph idx="1" type="subTitle"/>
          </p:nvPr>
        </p:nvSpPr>
        <p:spPr>
          <a:xfrm>
            <a:off x="2660002" y="3140709"/>
            <a:ext cx="6400800" cy="3128865"/>
          </a:xfrm>
          <a:prstGeom prst="rect">
            <a:avLst/>
          </a:prstGeom>
          <a:noFill/>
          <a:ln>
            <a:noFill/>
          </a:ln>
        </p:spPr>
        <p:txBody>
          <a:bodyPr anchorCtr="0" anchor="t" bIns="45700" lIns="91425" spcFirstLastPara="1" rIns="91425" wrap="square" tIns="45700">
            <a:normAutofit/>
          </a:bodyPr>
          <a:lstStyle/>
          <a:p>
            <a:pPr indent="0" lvl="0" marL="0" rtl="1" algn="ctr">
              <a:lnSpc>
                <a:spcPct val="90000"/>
              </a:lnSpc>
              <a:spcBef>
                <a:spcPts val="0"/>
              </a:spcBef>
              <a:spcAft>
                <a:spcPts val="0"/>
              </a:spcAft>
              <a:buClr>
                <a:schemeClr val="dk1"/>
              </a:buClr>
              <a:buSzPts val="3200"/>
              <a:buNone/>
            </a:pPr>
            <a:r>
              <a:rPr lang="iw-IL" sz="3200">
                <a:solidFill>
                  <a:schemeClr val="dk1"/>
                </a:solidFill>
                <a:latin typeface="Gisha"/>
                <a:ea typeface="Gisha"/>
                <a:cs typeface="Gisha"/>
                <a:sym typeface="Gisha"/>
              </a:rPr>
              <a:t>מה הקשר בין אבטחת מידע לתכנות?</a:t>
            </a:r>
            <a:endParaRPr/>
          </a:p>
          <a:p>
            <a:pPr indent="0" lvl="0" marL="0" rtl="1" algn="ctr">
              <a:lnSpc>
                <a:spcPct val="90000"/>
              </a:lnSpc>
              <a:spcBef>
                <a:spcPts val="1000"/>
              </a:spcBef>
              <a:spcAft>
                <a:spcPts val="0"/>
              </a:spcAft>
              <a:buClr>
                <a:schemeClr val="dk1"/>
              </a:buClr>
              <a:buSzPts val="3200"/>
              <a:buNone/>
            </a:pPr>
            <a:r>
              <a:t/>
            </a:r>
            <a:endParaRPr sz="3200">
              <a:latin typeface="Gisha"/>
              <a:ea typeface="Gisha"/>
              <a:cs typeface="Gisha"/>
              <a:sym typeface="Gisha"/>
            </a:endParaRPr>
          </a:p>
        </p:txBody>
      </p:sp>
      <p:grpSp>
        <p:nvGrpSpPr>
          <p:cNvPr id="374" name="Google Shape;374;p40"/>
          <p:cNvGrpSpPr/>
          <p:nvPr/>
        </p:nvGrpSpPr>
        <p:grpSpPr>
          <a:xfrm>
            <a:off x="9051502" y="0"/>
            <a:ext cx="3128866" cy="2528596"/>
            <a:chOff x="6618514" y="1800808"/>
            <a:chExt cx="3128866" cy="2528596"/>
          </a:xfrm>
        </p:grpSpPr>
        <p:sp>
          <p:nvSpPr>
            <p:cNvPr id="375" name="Google Shape;375;p40"/>
            <p:cNvSpPr/>
            <p:nvPr/>
          </p:nvSpPr>
          <p:spPr>
            <a:xfrm rot="10800000">
              <a:off x="6618514" y="1800808"/>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6" name="Google Shape;376;p40"/>
            <p:cNvSpPr/>
            <p:nvPr/>
          </p:nvSpPr>
          <p:spPr>
            <a:xfrm>
              <a:off x="8168572" y="2104593"/>
              <a:ext cx="1261884" cy="1077218"/>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מושגי </a:t>
              </a:r>
              <a:endParaRPr/>
            </a:p>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יסוד</a:t>
              </a:r>
              <a:endParaRPr b="1" i="0" sz="3200" u="none" cap="none" strike="noStrike">
                <a:solidFill>
                  <a:srgbClr val="3F3F3F"/>
                </a:solidFill>
                <a:latin typeface="Arial"/>
                <a:ea typeface="Arial"/>
                <a:cs typeface="Arial"/>
                <a:sym typeface="Arial"/>
              </a:endParaRPr>
            </a:p>
          </p:txBody>
        </p:sp>
      </p:grpSp>
      <p:sp>
        <p:nvSpPr>
          <p:cNvPr id="377" name="Google Shape;377;p40"/>
          <p:cNvSpPr/>
          <p:nvPr/>
        </p:nvSpPr>
        <p:spPr>
          <a:xfrm>
            <a:off x="0" y="4329404"/>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8" name="Google Shape;378;p40"/>
          <p:cNvSpPr txBox="1"/>
          <p:nvPr/>
        </p:nvSpPr>
        <p:spPr>
          <a:xfrm>
            <a:off x="172617" y="5517709"/>
            <a:ext cx="1275184" cy="82049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1" algn="ctr">
              <a:lnSpc>
                <a:spcPct val="90000"/>
              </a:lnSpc>
              <a:spcBef>
                <a:spcPts val="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Lesson 1</a:t>
            </a:r>
            <a:endParaRPr b="1" i="0" sz="2800" u="none" cap="none" strike="noStrike">
              <a:solidFill>
                <a:schemeClr val="dk1"/>
              </a:solidFill>
              <a:latin typeface="Arial"/>
              <a:ea typeface="Arial"/>
              <a:cs typeface="Arial"/>
              <a:sym typeface="Arial"/>
            </a:endParaRPr>
          </a:p>
          <a:p>
            <a:pPr indent="0" lvl="0" marL="0" marR="0" rtl="1" algn="ctr">
              <a:lnSpc>
                <a:spcPct val="90000"/>
              </a:lnSpc>
              <a:spcBef>
                <a:spcPts val="100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מבוא</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1"/>
          <p:cNvSpPr txBox="1"/>
          <p:nvPr>
            <p:ph type="ctrTitle"/>
          </p:nvPr>
        </p:nvSpPr>
        <p:spPr>
          <a:xfrm>
            <a:off x="2153817" y="1800808"/>
            <a:ext cx="8243596" cy="1296956"/>
          </a:xfrm>
          <a:prstGeom prst="rect">
            <a:avLst/>
          </a:prstGeom>
          <a:noFill/>
          <a:ln>
            <a:noFill/>
          </a:ln>
        </p:spPr>
        <p:txBody>
          <a:bodyPr anchorCtr="0" anchor="b" bIns="45700" lIns="91425" spcFirstLastPara="1" rIns="91425" wrap="square" tIns="45700">
            <a:noAutofit/>
          </a:bodyPr>
          <a:lstStyle/>
          <a:p>
            <a:pPr indent="0" lvl="0" marL="0" rtl="1" algn="ctr">
              <a:lnSpc>
                <a:spcPct val="90000"/>
              </a:lnSpc>
              <a:spcBef>
                <a:spcPts val="0"/>
              </a:spcBef>
              <a:spcAft>
                <a:spcPts val="0"/>
              </a:spcAft>
              <a:buClr>
                <a:schemeClr val="dk1"/>
              </a:buClr>
              <a:buSzPts val="6000"/>
              <a:buFont typeface="Gisha"/>
              <a:buNone/>
            </a:pPr>
            <a:r>
              <a:rPr b="1" lang="iw-IL">
                <a:latin typeface="Gisha"/>
                <a:ea typeface="Gisha"/>
                <a:cs typeface="Gisha"/>
                <a:sym typeface="Gisha"/>
              </a:rPr>
              <a:t>כמה מילים על זכויות יוצרים</a:t>
            </a:r>
            <a:endParaRPr/>
          </a:p>
        </p:txBody>
      </p:sp>
      <p:sp>
        <p:nvSpPr>
          <p:cNvPr id="384" name="Google Shape;384;p41"/>
          <p:cNvSpPr txBox="1"/>
          <p:nvPr>
            <p:ph idx="1" type="subTitle"/>
          </p:nvPr>
        </p:nvSpPr>
        <p:spPr>
          <a:xfrm>
            <a:off x="2839617" y="3359021"/>
            <a:ext cx="6400800" cy="3128865"/>
          </a:xfrm>
          <a:prstGeom prst="rect">
            <a:avLst/>
          </a:prstGeom>
          <a:noFill/>
          <a:ln>
            <a:noFill/>
          </a:ln>
        </p:spPr>
        <p:txBody>
          <a:bodyPr anchorCtr="0" anchor="t" bIns="45700" lIns="91425" spcFirstLastPara="1" rIns="91425" wrap="square" tIns="45700">
            <a:normAutofit/>
          </a:bodyPr>
          <a:lstStyle/>
          <a:p>
            <a:pPr indent="0" lvl="0" marL="0" rtl="1" algn="ctr">
              <a:lnSpc>
                <a:spcPct val="90000"/>
              </a:lnSpc>
              <a:spcBef>
                <a:spcPts val="0"/>
              </a:spcBef>
              <a:spcAft>
                <a:spcPts val="0"/>
              </a:spcAft>
              <a:buClr>
                <a:schemeClr val="dk1"/>
              </a:buClr>
              <a:buSzPts val="2800"/>
              <a:buNone/>
            </a:pPr>
            <a:r>
              <a:rPr lang="iw-IL" sz="2800">
                <a:solidFill>
                  <a:schemeClr val="dk1"/>
                </a:solidFill>
                <a:latin typeface="Gisha"/>
                <a:ea typeface="Gisha"/>
                <a:cs typeface="Gisha"/>
                <a:sym typeface="Gisha"/>
              </a:rPr>
              <a:t>מהם זכויות יוצרים?</a:t>
            </a:r>
            <a:endParaRPr/>
          </a:p>
          <a:p>
            <a:pPr indent="0" lvl="0" marL="0" rtl="1" algn="ctr">
              <a:lnSpc>
                <a:spcPct val="90000"/>
              </a:lnSpc>
              <a:spcBef>
                <a:spcPts val="1000"/>
              </a:spcBef>
              <a:spcAft>
                <a:spcPts val="0"/>
              </a:spcAft>
              <a:buClr>
                <a:schemeClr val="dk1"/>
              </a:buClr>
              <a:buSzPts val="2800"/>
              <a:buNone/>
            </a:pPr>
            <a:r>
              <a:rPr lang="iw-IL" sz="2800">
                <a:solidFill>
                  <a:schemeClr val="dk1"/>
                </a:solidFill>
                <a:latin typeface="Gisha"/>
                <a:ea typeface="Gisha"/>
                <a:cs typeface="Gisha"/>
                <a:sym typeface="Gisha"/>
              </a:rPr>
              <a:t>האם אפשר להעתיק תמונה מגוגל?</a:t>
            </a:r>
            <a:endParaRPr/>
          </a:p>
          <a:p>
            <a:pPr indent="0" lvl="0" marL="0" rtl="1" algn="ctr">
              <a:lnSpc>
                <a:spcPct val="90000"/>
              </a:lnSpc>
              <a:spcBef>
                <a:spcPts val="1000"/>
              </a:spcBef>
              <a:spcAft>
                <a:spcPts val="0"/>
              </a:spcAft>
              <a:buClr>
                <a:schemeClr val="dk1"/>
              </a:buClr>
              <a:buSzPts val="2800"/>
              <a:buNone/>
            </a:pPr>
            <a:r>
              <a:rPr lang="iw-IL" sz="2800">
                <a:solidFill>
                  <a:schemeClr val="dk1"/>
                </a:solidFill>
                <a:latin typeface="Gisha"/>
                <a:ea typeface="Gisha"/>
                <a:cs typeface="Gisha"/>
                <a:sym typeface="Gisha"/>
              </a:rPr>
              <a:t>איך נמנע מבעיות?</a:t>
            </a:r>
            <a:endParaRPr/>
          </a:p>
        </p:txBody>
      </p:sp>
      <p:grpSp>
        <p:nvGrpSpPr>
          <p:cNvPr id="385" name="Google Shape;385;p41"/>
          <p:cNvGrpSpPr/>
          <p:nvPr/>
        </p:nvGrpSpPr>
        <p:grpSpPr>
          <a:xfrm>
            <a:off x="9051502" y="0"/>
            <a:ext cx="3128866" cy="2528596"/>
            <a:chOff x="6618514" y="1800808"/>
            <a:chExt cx="3128866" cy="2528596"/>
          </a:xfrm>
        </p:grpSpPr>
        <p:sp>
          <p:nvSpPr>
            <p:cNvPr id="386" name="Google Shape;386;p41"/>
            <p:cNvSpPr/>
            <p:nvPr/>
          </p:nvSpPr>
          <p:spPr>
            <a:xfrm rot="10800000">
              <a:off x="6618514" y="1800808"/>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7" name="Google Shape;387;p41"/>
            <p:cNvSpPr/>
            <p:nvPr/>
          </p:nvSpPr>
          <p:spPr>
            <a:xfrm>
              <a:off x="8168572" y="2104593"/>
              <a:ext cx="1261884" cy="1077218"/>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מושגי </a:t>
              </a:r>
              <a:endParaRPr/>
            </a:p>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יסוד</a:t>
              </a:r>
              <a:endParaRPr b="1" i="0" sz="3200" u="none" cap="none" strike="noStrike">
                <a:solidFill>
                  <a:srgbClr val="3F3F3F"/>
                </a:solidFill>
                <a:latin typeface="Arial"/>
                <a:ea typeface="Arial"/>
                <a:cs typeface="Arial"/>
                <a:sym typeface="Arial"/>
              </a:endParaRPr>
            </a:p>
          </p:txBody>
        </p:sp>
      </p:grpSp>
      <p:sp>
        <p:nvSpPr>
          <p:cNvPr id="388" name="Google Shape;388;p41"/>
          <p:cNvSpPr/>
          <p:nvPr/>
        </p:nvSpPr>
        <p:spPr>
          <a:xfrm>
            <a:off x="0" y="4329404"/>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9" name="Google Shape;389;p41"/>
          <p:cNvSpPr txBox="1"/>
          <p:nvPr/>
        </p:nvSpPr>
        <p:spPr>
          <a:xfrm>
            <a:off x="172617" y="5517709"/>
            <a:ext cx="1275184" cy="82049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1" algn="ctr">
              <a:lnSpc>
                <a:spcPct val="90000"/>
              </a:lnSpc>
              <a:spcBef>
                <a:spcPts val="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Lesson 1</a:t>
            </a:r>
            <a:endParaRPr b="1" i="0" sz="2800" u="none" cap="none" strike="noStrike">
              <a:solidFill>
                <a:schemeClr val="dk1"/>
              </a:solidFill>
              <a:latin typeface="Arial"/>
              <a:ea typeface="Arial"/>
              <a:cs typeface="Arial"/>
              <a:sym typeface="Arial"/>
            </a:endParaRPr>
          </a:p>
          <a:p>
            <a:pPr indent="0" lvl="0" marL="0" marR="0" rtl="1" algn="ctr">
              <a:lnSpc>
                <a:spcPct val="90000"/>
              </a:lnSpc>
              <a:spcBef>
                <a:spcPts val="100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מבוא</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1" algn="ctr">
              <a:lnSpc>
                <a:spcPct val="90000"/>
              </a:lnSpc>
              <a:spcBef>
                <a:spcPts val="0"/>
              </a:spcBef>
              <a:spcAft>
                <a:spcPts val="0"/>
              </a:spcAft>
              <a:buClr>
                <a:schemeClr val="dk1"/>
              </a:buClr>
              <a:buSzPts val="4800"/>
              <a:buFont typeface="Gisha"/>
              <a:buNone/>
            </a:pPr>
            <a:r>
              <a:rPr b="1" lang="iw-IL" sz="4800">
                <a:latin typeface="Gisha"/>
                <a:ea typeface="Gisha"/>
                <a:cs typeface="Gisha"/>
                <a:sym typeface="Gisha"/>
              </a:rPr>
              <a:t>מה נלמד היום?</a:t>
            </a:r>
            <a:endParaRPr/>
          </a:p>
        </p:txBody>
      </p:sp>
      <p:sp>
        <p:nvSpPr>
          <p:cNvPr id="105" name="Google Shape;105;p15"/>
          <p:cNvSpPr txBox="1"/>
          <p:nvPr>
            <p:ph idx="1" type="body"/>
          </p:nvPr>
        </p:nvSpPr>
        <p:spPr>
          <a:xfrm>
            <a:off x="838200" y="2385634"/>
            <a:ext cx="10515600" cy="4351338"/>
          </a:xfrm>
          <a:prstGeom prst="rect">
            <a:avLst/>
          </a:prstGeom>
          <a:noFill/>
          <a:ln>
            <a:noFill/>
          </a:ln>
        </p:spPr>
        <p:txBody>
          <a:bodyPr anchorCtr="0" anchor="t" bIns="45700" lIns="91425" spcFirstLastPara="1" rIns="91425" wrap="square" tIns="45700">
            <a:normAutofit/>
          </a:bodyPr>
          <a:lstStyle/>
          <a:p>
            <a:pPr indent="0" lvl="0" marL="0" rtl="1" algn="r">
              <a:lnSpc>
                <a:spcPct val="90000"/>
              </a:lnSpc>
              <a:spcBef>
                <a:spcPts val="0"/>
              </a:spcBef>
              <a:spcAft>
                <a:spcPts val="0"/>
              </a:spcAft>
              <a:buClr>
                <a:schemeClr val="dk1"/>
              </a:buClr>
              <a:buSzPts val="2800"/>
              <a:buNone/>
            </a:pPr>
            <a:r>
              <a:rPr lang="iw-IL" sz="2800">
                <a:latin typeface="Gisha"/>
                <a:ea typeface="Gisha"/>
                <a:cs typeface="Gisha"/>
                <a:sym typeface="Gisha"/>
              </a:rPr>
              <a:t>הכרות רחבה עם רשת האינטרנט.</a:t>
            </a:r>
            <a:endParaRPr/>
          </a:p>
          <a:p>
            <a:pPr indent="0" lvl="0" marL="0" rtl="1" algn="r">
              <a:lnSpc>
                <a:spcPct val="90000"/>
              </a:lnSpc>
              <a:spcBef>
                <a:spcPts val="1000"/>
              </a:spcBef>
              <a:spcAft>
                <a:spcPts val="0"/>
              </a:spcAft>
              <a:buClr>
                <a:schemeClr val="dk1"/>
              </a:buClr>
              <a:buSzPts val="2800"/>
              <a:buNone/>
            </a:pPr>
            <a:r>
              <a:rPr lang="iw-IL" sz="2800">
                <a:latin typeface="Gisha"/>
                <a:ea typeface="Gisha"/>
                <a:cs typeface="Gisha"/>
                <a:sym typeface="Gisha"/>
              </a:rPr>
              <a:t>נדבר על שרתים, דומיינים, צד לקוח, צד שרת ועוד.</a:t>
            </a:r>
            <a:endParaRPr/>
          </a:p>
          <a:p>
            <a:pPr indent="0" lvl="0" marL="0" rtl="1" algn="r">
              <a:lnSpc>
                <a:spcPct val="90000"/>
              </a:lnSpc>
              <a:spcBef>
                <a:spcPts val="1000"/>
              </a:spcBef>
              <a:spcAft>
                <a:spcPts val="0"/>
              </a:spcAft>
              <a:buClr>
                <a:schemeClr val="dk1"/>
              </a:buClr>
              <a:buSzPts val="2800"/>
              <a:buNone/>
            </a:pPr>
            <a:r>
              <a:rPr lang="iw-IL" sz="2800">
                <a:latin typeface="Gisha"/>
                <a:ea typeface="Gisha"/>
                <a:cs typeface="Gisha"/>
                <a:sym typeface="Gisha"/>
              </a:rPr>
              <a:t>נבין כיצד בנויים אתרי אינטרנט וקצת היסטוריה ☺</a:t>
            </a:r>
            <a:endParaRPr>
              <a:latin typeface="Gisha"/>
              <a:ea typeface="Gisha"/>
              <a:cs typeface="Gisha"/>
              <a:sym typeface="Gisha"/>
            </a:endParaRPr>
          </a:p>
          <a:p>
            <a:pPr indent="0" lvl="0" marL="0" rtl="1" algn="r">
              <a:lnSpc>
                <a:spcPct val="90000"/>
              </a:lnSpc>
              <a:spcBef>
                <a:spcPts val="1000"/>
              </a:spcBef>
              <a:spcAft>
                <a:spcPts val="0"/>
              </a:spcAft>
              <a:buClr>
                <a:schemeClr val="dk1"/>
              </a:buClr>
              <a:buSzPts val="2800"/>
              <a:buNone/>
            </a:pPr>
            <a:r>
              <a:t/>
            </a:r>
            <a:endParaRPr>
              <a:latin typeface="Gisha"/>
              <a:ea typeface="Gisha"/>
              <a:cs typeface="Gisha"/>
              <a:sym typeface="Gisha"/>
            </a:endParaRPr>
          </a:p>
        </p:txBody>
      </p:sp>
      <p:grpSp>
        <p:nvGrpSpPr>
          <p:cNvPr id="106" name="Google Shape;106;p15"/>
          <p:cNvGrpSpPr/>
          <p:nvPr/>
        </p:nvGrpSpPr>
        <p:grpSpPr>
          <a:xfrm>
            <a:off x="9051502" y="0"/>
            <a:ext cx="3128866" cy="2528596"/>
            <a:chOff x="6618514" y="1800808"/>
            <a:chExt cx="3128866" cy="2528596"/>
          </a:xfrm>
        </p:grpSpPr>
        <p:sp>
          <p:nvSpPr>
            <p:cNvPr id="107" name="Google Shape;107;p15"/>
            <p:cNvSpPr/>
            <p:nvPr/>
          </p:nvSpPr>
          <p:spPr>
            <a:xfrm rot="10800000">
              <a:off x="6618514" y="1800808"/>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 name="Google Shape;108;p15"/>
            <p:cNvSpPr/>
            <p:nvPr/>
          </p:nvSpPr>
          <p:spPr>
            <a:xfrm>
              <a:off x="8072725" y="1921836"/>
              <a:ext cx="1407758" cy="584775"/>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הקדמה</a:t>
              </a:r>
              <a:endParaRPr b="1" i="0" sz="3200" u="none" cap="none" strike="noStrike">
                <a:solidFill>
                  <a:srgbClr val="3F3F3F"/>
                </a:solidFill>
                <a:latin typeface="Arial"/>
                <a:ea typeface="Arial"/>
                <a:cs typeface="Arial"/>
                <a:sym typeface="Arial"/>
              </a:endParaRPr>
            </a:p>
          </p:txBody>
        </p:sp>
      </p:grpSp>
      <p:sp>
        <p:nvSpPr>
          <p:cNvPr id="109" name="Google Shape;109;p15"/>
          <p:cNvSpPr/>
          <p:nvPr/>
        </p:nvSpPr>
        <p:spPr>
          <a:xfrm>
            <a:off x="0" y="4329404"/>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 name="Google Shape;110;p15"/>
          <p:cNvSpPr txBox="1"/>
          <p:nvPr/>
        </p:nvSpPr>
        <p:spPr>
          <a:xfrm>
            <a:off x="172617" y="5517709"/>
            <a:ext cx="1275184" cy="82049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1" algn="ctr">
              <a:lnSpc>
                <a:spcPct val="90000"/>
              </a:lnSpc>
              <a:spcBef>
                <a:spcPts val="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Lesson 1</a:t>
            </a:r>
            <a:endParaRPr b="1" i="0" sz="2800" u="none" cap="none" strike="noStrike">
              <a:solidFill>
                <a:schemeClr val="dk1"/>
              </a:solidFill>
              <a:latin typeface="Arial"/>
              <a:ea typeface="Arial"/>
              <a:cs typeface="Arial"/>
              <a:sym typeface="Arial"/>
            </a:endParaRPr>
          </a:p>
          <a:p>
            <a:pPr indent="0" lvl="0" marL="0" marR="0" rtl="1" algn="ctr">
              <a:lnSpc>
                <a:spcPct val="90000"/>
              </a:lnSpc>
              <a:spcBef>
                <a:spcPts val="100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מבוא</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2"/>
          <p:cNvSpPr txBox="1"/>
          <p:nvPr>
            <p:ph type="ctrTitle"/>
          </p:nvPr>
        </p:nvSpPr>
        <p:spPr>
          <a:xfrm>
            <a:off x="2041040" y="1282268"/>
            <a:ext cx="8243596" cy="1296956"/>
          </a:xfrm>
          <a:prstGeom prst="rect">
            <a:avLst/>
          </a:prstGeom>
          <a:noFill/>
          <a:ln>
            <a:noFill/>
          </a:ln>
        </p:spPr>
        <p:txBody>
          <a:bodyPr anchorCtr="0" anchor="b" bIns="45700" lIns="91425" spcFirstLastPara="1" rIns="91425" wrap="square" tIns="45700">
            <a:normAutofit/>
          </a:bodyPr>
          <a:lstStyle/>
          <a:p>
            <a:pPr indent="0" lvl="0" marL="0" rtl="1" algn="ctr">
              <a:lnSpc>
                <a:spcPct val="90000"/>
              </a:lnSpc>
              <a:spcBef>
                <a:spcPts val="0"/>
              </a:spcBef>
              <a:spcAft>
                <a:spcPts val="0"/>
              </a:spcAft>
              <a:buClr>
                <a:schemeClr val="dk1"/>
              </a:buClr>
              <a:buSzPts val="6600"/>
              <a:buFont typeface="Gisha"/>
              <a:buNone/>
            </a:pPr>
            <a:r>
              <a:rPr b="1" lang="iw-IL" sz="6600">
                <a:latin typeface="Gisha"/>
                <a:ea typeface="Gisha"/>
                <a:cs typeface="Gisha"/>
                <a:sym typeface="Gisha"/>
              </a:rPr>
              <a:t>תוכנות לכתיבת קוד</a:t>
            </a:r>
            <a:endParaRPr/>
          </a:p>
        </p:txBody>
      </p:sp>
      <p:sp>
        <p:nvSpPr>
          <p:cNvPr id="395" name="Google Shape;395;p42"/>
          <p:cNvSpPr txBox="1"/>
          <p:nvPr>
            <p:ph idx="1" type="subTitle"/>
          </p:nvPr>
        </p:nvSpPr>
        <p:spPr>
          <a:xfrm>
            <a:off x="2726840" y="2840481"/>
            <a:ext cx="6400800" cy="3128865"/>
          </a:xfrm>
          <a:prstGeom prst="rect">
            <a:avLst/>
          </a:prstGeom>
          <a:noFill/>
          <a:ln>
            <a:noFill/>
          </a:ln>
        </p:spPr>
        <p:txBody>
          <a:bodyPr anchorCtr="0" anchor="t" bIns="45700" lIns="91425" spcFirstLastPara="1" rIns="91425" wrap="square" tIns="45700">
            <a:normAutofit/>
          </a:bodyPr>
          <a:lstStyle/>
          <a:p>
            <a:pPr indent="0" lvl="0" marL="0" rtl="1" algn="ctr">
              <a:lnSpc>
                <a:spcPct val="90000"/>
              </a:lnSpc>
              <a:spcBef>
                <a:spcPts val="0"/>
              </a:spcBef>
              <a:spcAft>
                <a:spcPts val="0"/>
              </a:spcAft>
              <a:buClr>
                <a:schemeClr val="dk1"/>
              </a:buClr>
              <a:buSzPts val="2800"/>
              <a:buNone/>
            </a:pPr>
            <a:r>
              <a:rPr lang="iw-IL" sz="2800">
                <a:latin typeface="Gisha"/>
                <a:ea typeface="Gisha"/>
                <a:cs typeface="Gisha"/>
                <a:sym typeface="Gisha"/>
              </a:rPr>
              <a:t>באיזה תוכנות אפשר לכתוב קוד של אתר אינטרנט?</a:t>
            </a:r>
            <a:endParaRPr/>
          </a:p>
          <a:p>
            <a:pPr indent="0" lvl="0" marL="0" rtl="1" algn="ctr">
              <a:lnSpc>
                <a:spcPct val="90000"/>
              </a:lnSpc>
              <a:spcBef>
                <a:spcPts val="1000"/>
              </a:spcBef>
              <a:spcAft>
                <a:spcPts val="0"/>
              </a:spcAft>
              <a:buClr>
                <a:schemeClr val="dk1"/>
              </a:buClr>
              <a:buSzPts val="2800"/>
              <a:buNone/>
            </a:pPr>
            <a:r>
              <a:rPr lang="iw-IL" sz="2800">
                <a:latin typeface="Gisha"/>
                <a:ea typeface="Gisha"/>
                <a:cs typeface="Gisha"/>
                <a:sym typeface="Gisha"/>
              </a:rPr>
              <a:t>האם צריך תוכנה מיוחדת?</a:t>
            </a:r>
            <a:endParaRPr/>
          </a:p>
          <a:p>
            <a:pPr indent="0" lvl="0" marL="0" rtl="1" algn="ctr">
              <a:lnSpc>
                <a:spcPct val="90000"/>
              </a:lnSpc>
              <a:spcBef>
                <a:spcPts val="1000"/>
              </a:spcBef>
              <a:spcAft>
                <a:spcPts val="0"/>
              </a:spcAft>
              <a:buClr>
                <a:schemeClr val="dk1"/>
              </a:buClr>
              <a:buSzPts val="2800"/>
              <a:buNone/>
            </a:pPr>
            <a:r>
              <a:rPr lang="iw-IL" sz="2800">
                <a:latin typeface="Gisha"/>
                <a:ea typeface="Gisha"/>
                <a:cs typeface="Gisha"/>
                <a:sym typeface="Gisha"/>
              </a:rPr>
              <a:t>מה תפקיד הדפדפן ?</a:t>
            </a:r>
            <a:endParaRPr/>
          </a:p>
          <a:p>
            <a:pPr indent="0" lvl="0" marL="0" rtl="1" algn="ctr">
              <a:lnSpc>
                <a:spcPct val="90000"/>
              </a:lnSpc>
              <a:spcBef>
                <a:spcPts val="1000"/>
              </a:spcBef>
              <a:spcAft>
                <a:spcPts val="0"/>
              </a:spcAft>
              <a:buClr>
                <a:schemeClr val="dk1"/>
              </a:buClr>
              <a:buSzPts val="2800"/>
              <a:buNone/>
            </a:pPr>
            <a:r>
              <a:t/>
            </a:r>
            <a:endParaRPr sz="2800">
              <a:latin typeface="Gisha"/>
              <a:ea typeface="Gisha"/>
              <a:cs typeface="Gisha"/>
              <a:sym typeface="Gisha"/>
            </a:endParaRPr>
          </a:p>
        </p:txBody>
      </p:sp>
      <p:grpSp>
        <p:nvGrpSpPr>
          <p:cNvPr id="396" name="Google Shape;396;p42"/>
          <p:cNvGrpSpPr/>
          <p:nvPr/>
        </p:nvGrpSpPr>
        <p:grpSpPr>
          <a:xfrm>
            <a:off x="9051502" y="0"/>
            <a:ext cx="3128866" cy="2528596"/>
            <a:chOff x="6618514" y="1800808"/>
            <a:chExt cx="3128866" cy="2528596"/>
          </a:xfrm>
        </p:grpSpPr>
        <p:sp>
          <p:nvSpPr>
            <p:cNvPr id="397" name="Google Shape;397;p42"/>
            <p:cNvSpPr/>
            <p:nvPr/>
          </p:nvSpPr>
          <p:spPr>
            <a:xfrm rot="10800000">
              <a:off x="6618514" y="1800808"/>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8" name="Google Shape;398;p42"/>
            <p:cNvSpPr/>
            <p:nvPr/>
          </p:nvSpPr>
          <p:spPr>
            <a:xfrm>
              <a:off x="8168572" y="2104593"/>
              <a:ext cx="1261884" cy="1077218"/>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מושגי </a:t>
              </a:r>
              <a:endParaRPr/>
            </a:p>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יסוד</a:t>
              </a:r>
              <a:endParaRPr b="1" i="0" sz="3200" u="none" cap="none" strike="noStrike">
                <a:solidFill>
                  <a:srgbClr val="3F3F3F"/>
                </a:solidFill>
                <a:latin typeface="Arial"/>
                <a:ea typeface="Arial"/>
                <a:cs typeface="Arial"/>
                <a:sym typeface="Arial"/>
              </a:endParaRPr>
            </a:p>
          </p:txBody>
        </p:sp>
      </p:grpSp>
      <p:sp>
        <p:nvSpPr>
          <p:cNvPr id="399" name="Google Shape;399;p42"/>
          <p:cNvSpPr/>
          <p:nvPr/>
        </p:nvSpPr>
        <p:spPr>
          <a:xfrm>
            <a:off x="0" y="4329404"/>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0" name="Google Shape;400;p42"/>
          <p:cNvSpPr txBox="1"/>
          <p:nvPr/>
        </p:nvSpPr>
        <p:spPr>
          <a:xfrm>
            <a:off x="172617" y="5517709"/>
            <a:ext cx="1275184" cy="82049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1" algn="ctr">
              <a:lnSpc>
                <a:spcPct val="90000"/>
              </a:lnSpc>
              <a:spcBef>
                <a:spcPts val="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Lesson 1</a:t>
            </a:r>
            <a:endParaRPr b="1" i="0" sz="2800" u="none" cap="none" strike="noStrike">
              <a:solidFill>
                <a:schemeClr val="dk1"/>
              </a:solidFill>
              <a:latin typeface="Arial"/>
              <a:ea typeface="Arial"/>
              <a:cs typeface="Arial"/>
              <a:sym typeface="Arial"/>
            </a:endParaRPr>
          </a:p>
          <a:p>
            <a:pPr indent="0" lvl="0" marL="0" marR="0" rtl="1" algn="ctr">
              <a:lnSpc>
                <a:spcPct val="90000"/>
              </a:lnSpc>
              <a:spcBef>
                <a:spcPts val="100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מבוא</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838200" y="2427191"/>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1" algn="ctr">
              <a:lnSpc>
                <a:spcPct val="90000"/>
              </a:lnSpc>
              <a:spcBef>
                <a:spcPts val="0"/>
              </a:spcBef>
              <a:spcAft>
                <a:spcPts val="0"/>
              </a:spcAft>
              <a:buClr>
                <a:schemeClr val="dk1"/>
              </a:buClr>
              <a:buSzPct val="100000"/>
              <a:buFont typeface="Gisha"/>
              <a:buNone/>
            </a:pPr>
            <a:r>
              <a:rPr b="1" lang="iw-IL" sz="5400">
                <a:latin typeface="Gisha"/>
                <a:ea typeface="Gisha"/>
                <a:cs typeface="Gisha"/>
                <a:sym typeface="Gisha"/>
              </a:rPr>
              <a:t>איך לדעתכם עובדת רשת האינטרנט?</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1" algn="ctr">
              <a:lnSpc>
                <a:spcPct val="90000"/>
              </a:lnSpc>
              <a:spcBef>
                <a:spcPts val="0"/>
              </a:spcBef>
              <a:spcAft>
                <a:spcPts val="0"/>
              </a:spcAft>
              <a:buClr>
                <a:schemeClr val="dk1"/>
              </a:buClr>
              <a:buSzPts val="4400"/>
              <a:buFont typeface="Gisha"/>
              <a:buNone/>
            </a:pPr>
            <a:r>
              <a:rPr b="1" lang="iw-IL">
                <a:latin typeface="Gisha"/>
                <a:ea typeface="Gisha"/>
                <a:cs typeface="Gisha"/>
                <a:sym typeface="Gisha"/>
              </a:rPr>
              <a:t>מהפכת האינטרנט</a:t>
            </a:r>
            <a:endParaRPr/>
          </a:p>
        </p:txBody>
      </p:sp>
      <p:sp>
        <p:nvSpPr>
          <p:cNvPr id="121" name="Google Shape;12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1" algn="r">
              <a:lnSpc>
                <a:spcPct val="90000"/>
              </a:lnSpc>
              <a:spcBef>
                <a:spcPts val="0"/>
              </a:spcBef>
              <a:spcAft>
                <a:spcPts val="0"/>
              </a:spcAft>
              <a:buClr>
                <a:schemeClr val="dk1"/>
              </a:buClr>
              <a:buSzPct val="100000"/>
              <a:buChar char="•"/>
            </a:pPr>
            <a:r>
              <a:rPr lang="iw-IL">
                <a:latin typeface="Gisha"/>
                <a:ea typeface="Gisha"/>
                <a:cs typeface="Gisha"/>
                <a:sym typeface="Gisha"/>
              </a:rPr>
              <a:t>האינטרנט החל לפעול בתחילת שנות ה 60,  הרשת שימשה את סוכנות המחקר של משרד ההגנה האמריקני. עיקר השימוש היה לצורכי מחקר ביטחוני. מטרת המחקר הייתה לתכנן רשת מחשבים שתמשיך לתפקד במקרה של פגיעה בכמה מחשבים, כתוצאה מהתקפה גרעינית.</a:t>
            </a:r>
            <a:endParaRPr>
              <a:latin typeface="Gisha"/>
              <a:ea typeface="Gisha"/>
              <a:cs typeface="Gisha"/>
              <a:sym typeface="Gisha"/>
            </a:endParaRPr>
          </a:p>
          <a:p>
            <a:pPr indent="-228600" lvl="0" marL="228600" rtl="1" algn="r">
              <a:lnSpc>
                <a:spcPct val="90000"/>
              </a:lnSpc>
              <a:spcBef>
                <a:spcPts val="1000"/>
              </a:spcBef>
              <a:spcAft>
                <a:spcPts val="0"/>
              </a:spcAft>
              <a:buClr>
                <a:schemeClr val="dk1"/>
              </a:buClr>
              <a:buSzPct val="100000"/>
              <a:buChar char="•"/>
            </a:pPr>
            <a:r>
              <a:rPr lang="iw-IL">
                <a:latin typeface="Gisha"/>
                <a:ea typeface="Gisha"/>
                <a:cs typeface="Gisha"/>
                <a:sym typeface="Gisha"/>
              </a:rPr>
              <a:t>בשנות השבעים הורחב השימוש ברשת גם לשימושים אזרחיים.</a:t>
            </a:r>
            <a:endParaRPr>
              <a:latin typeface="Gisha"/>
              <a:ea typeface="Gisha"/>
              <a:cs typeface="Gisha"/>
              <a:sym typeface="Gisha"/>
            </a:endParaRPr>
          </a:p>
          <a:p>
            <a:pPr indent="-228600" lvl="0" marL="228600" rtl="1" algn="r">
              <a:lnSpc>
                <a:spcPct val="90000"/>
              </a:lnSpc>
              <a:spcBef>
                <a:spcPts val="1000"/>
              </a:spcBef>
              <a:spcAft>
                <a:spcPts val="0"/>
              </a:spcAft>
              <a:buClr>
                <a:schemeClr val="dk1"/>
              </a:buClr>
              <a:buSzPct val="100000"/>
              <a:buChar char="•"/>
            </a:pPr>
            <a:r>
              <a:rPr lang="iw-IL">
                <a:latin typeface="Gisha"/>
                <a:ea typeface="Gisha"/>
                <a:cs typeface="Gisha"/>
                <a:sym typeface="Gisha"/>
              </a:rPr>
              <a:t>בשנת 1991 פותחה בשווייץ מערכת בשם World Wide Web אשר אפשרה קישור בין מסמכים ברחבי הרשת בצורה פשוטה. מערכת זו פתחה את הגישה לאינטרנט בפני מיליוני אנשים לא מקצועיים שיכלו להשתמש בו בצורה פשוטה וידידותית.</a:t>
            </a:r>
            <a:endParaRPr>
              <a:latin typeface="Gisha"/>
              <a:ea typeface="Gisha"/>
              <a:cs typeface="Gisha"/>
              <a:sym typeface="Gisha"/>
            </a:endParaRPr>
          </a:p>
          <a:p>
            <a:pPr indent="-228600" lvl="0" marL="228600" rtl="1" algn="r">
              <a:lnSpc>
                <a:spcPct val="90000"/>
              </a:lnSpc>
              <a:spcBef>
                <a:spcPts val="1000"/>
              </a:spcBef>
              <a:spcAft>
                <a:spcPts val="0"/>
              </a:spcAft>
              <a:buClr>
                <a:schemeClr val="dk1"/>
              </a:buClr>
              <a:buSzPct val="100000"/>
              <a:buChar char="•"/>
            </a:pPr>
            <a:r>
              <a:rPr lang="iw-IL">
                <a:latin typeface="Gisha"/>
                <a:ea typeface="Gisha"/>
                <a:cs typeface="Gisha"/>
                <a:sym typeface="Gisha"/>
              </a:rPr>
              <a:t>ישראל התחברה לרשת בשנת 1987, אולם השימוש בה הוגבל למוסדות אקדמיים בלבד. רק בסוף שנת 1994 התיר משרד התקשורת חיבור חופשי לרשת.</a:t>
            </a:r>
            <a:endParaRPr>
              <a:latin typeface="Gisha"/>
              <a:ea typeface="Gisha"/>
              <a:cs typeface="Gisha"/>
              <a:sym typeface="Gisha"/>
            </a:endParaRPr>
          </a:p>
          <a:p>
            <a:pPr indent="-64135" lvl="0" marL="228600" rtl="1" algn="r">
              <a:lnSpc>
                <a:spcPct val="90000"/>
              </a:lnSpc>
              <a:spcBef>
                <a:spcPts val="1000"/>
              </a:spcBef>
              <a:spcAft>
                <a:spcPts val="0"/>
              </a:spcAft>
              <a:buClr>
                <a:schemeClr val="dk1"/>
              </a:buClr>
              <a:buSzPct val="100000"/>
              <a:buNone/>
            </a:pPr>
            <a:r>
              <a:t/>
            </a:r>
            <a:endParaRPr>
              <a:latin typeface="Gisha"/>
              <a:ea typeface="Gisha"/>
              <a:cs typeface="Gisha"/>
              <a:sym typeface="Gisha"/>
            </a:endParaRPr>
          </a:p>
          <a:p>
            <a:pPr indent="0" lvl="0" marL="0" rtl="1" algn="r">
              <a:lnSpc>
                <a:spcPct val="90000"/>
              </a:lnSpc>
              <a:spcBef>
                <a:spcPts val="1000"/>
              </a:spcBef>
              <a:spcAft>
                <a:spcPts val="0"/>
              </a:spcAft>
              <a:buClr>
                <a:schemeClr val="dk1"/>
              </a:buClr>
              <a:buSzPct val="100000"/>
              <a:buNone/>
            </a:pPr>
            <a:r>
              <a:t/>
            </a:r>
            <a:endParaRPr>
              <a:latin typeface="Gisha"/>
              <a:ea typeface="Gisha"/>
              <a:cs typeface="Gisha"/>
              <a:sym typeface="Gisha"/>
            </a:endParaRPr>
          </a:p>
        </p:txBody>
      </p:sp>
      <p:grpSp>
        <p:nvGrpSpPr>
          <p:cNvPr id="122" name="Google Shape;122;p17"/>
          <p:cNvGrpSpPr/>
          <p:nvPr/>
        </p:nvGrpSpPr>
        <p:grpSpPr>
          <a:xfrm>
            <a:off x="9051502" y="0"/>
            <a:ext cx="3275481" cy="2528596"/>
            <a:chOff x="6618514" y="1800808"/>
            <a:chExt cx="3275481" cy="2528596"/>
          </a:xfrm>
        </p:grpSpPr>
        <p:sp>
          <p:nvSpPr>
            <p:cNvPr id="123" name="Google Shape;123;p17"/>
            <p:cNvSpPr/>
            <p:nvPr/>
          </p:nvSpPr>
          <p:spPr>
            <a:xfrm rot="10800000">
              <a:off x="6618514" y="1800808"/>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Google Shape;124;p17"/>
            <p:cNvSpPr/>
            <p:nvPr/>
          </p:nvSpPr>
          <p:spPr>
            <a:xfrm>
              <a:off x="7947629" y="1921975"/>
              <a:ext cx="1946366" cy="1077218"/>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איך קם</a:t>
              </a:r>
              <a:endParaRPr/>
            </a:p>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 האינטרנט</a:t>
              </a:r>
              <a:endParaRPr b="1" i="0" sz="3200" u="none" cap="none" strike="noStrike">
                <a:solidFill>
                  <a:srgbClr val="3F3F3F"/>
                </a:solidFill>
                <a:latin typeface="Arial"/>
                <a:ea typeface="Arial"/>
                <a:cs typeface="Arial"/>
                <a:sym typeface="Arial"/>
              </a:endParaRPr>
            </a:p>
          </p:txBody>
        </p:sp>
      </p:grpSp>
      <p:sp>
        <p:nvSpPr>
          <p:cNvPr id="125" name="Google Shape;125;p17"/>
          <p:cNvSpPr/>
          <p:nvPr/>
        </p:nvSpPr>
        <p:spPr>
          <a:xfrm>
            <a:off x="0" y="4329404"/>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 name="Google Shape;126;p17"/>
          <p:cNvSpPr txBox="1"/>
          <p:nvPr/>
        </p:nvSpPr>
        <p:spPr>
          <a:xfrm>
            <a:off x="172617" y="5517709"/>
            <a:ext cx="1275184" cy="82049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1" algn="ctr">
              <a:lnSpc>
                <a:spcPct val="90000"/>
              </a:lnSpc>
              <a:spcBef>
                <a:spcPts val="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Lesson 1</a:t>
            </a:r>
            <a:endParaRPr b="1" i="0" sz="2800" u="none" cap="none" strike="noStrike">
              <a:solidFill>
                <a:schemeClr val="dk1"/>
              </a:solidFill>
              <a:latin typeface="Arial"/>
              <a:ea typeface="Arial"/>
              <a:cs typeface="Arial"/>
              <a:sym typeface="Arial"/>
            </a:endParaRPr>
          </a:p>
          <a:p>
            <a:pPr indent="0" lvl="0" marL="0" marR="0" rtl="1" algn="ctr">
              <a:lnSpc>
                <a:spcPct val="90000"/>
              </a:lnSpc>
              <a:spcBef>
                <a:spcPts val="100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מבוא</a:t>
            </a:r>
            <a:endParaRPr b="1" i="0" sz="2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1000"/>
                                        <p:tgtEl>
                                          <p:spTgt spid="1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1000"/>
                                        <p:tgtEl>
                                          <p:spTgt spid="1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Effect filter="fade" transition="in">
                                      <p:cBhvr>
                                        <p:cTn dur="1000"/>
                                        <p:tgtEl>
                                          <p:spTgt spid="1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animEffect filter="fade" transition="in">
                                      <p:cBhvr>
                                        <p:cTn dur="1000"/>
                                        <p:tgtEl>
                                          <p:spTgt spid="1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animEffect filter="fade" transition="in">
                                      <p:cBhvr>
                                        <p:cTn dur="1000"/>
                                        <p:tgtEl>
                                          <p:spTgt spid="1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5" st="5"/>
                                            </p:txEl>
                                          </p:spTgt>
                                        </p:tgtEl>
                                        <p:attrNameLst>
                                          <p:attrName>style.visibility</p:attrName>
                                        </p:attrNameLst>
                                      </p:cBhvr>
                                      <p:to>
                                        <p:strVal val="visible"/>
                                      </p:to>
                                    </p:set>
                                    <p:animEffect filter="fade" transition="in">
                                      <p:cBhvr>
                                        <p:cTn dur="1000"/>
                                        <p:tgtEl>
                                          <p:spTgt spid="12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810209" y="750759"/>
            <a:ext cx="10515600" cy="1325563"/>
          </a:xfrm>
          <a:prstGeom prst="rect">
            <a:avLst/>
          </a:prstGeom>
          <a:noFill/>
          <a:ln>
            <a:noFill/>
          </a:ln>
        </p:spPr>
        <p:txBody>
          <a:bodyPr anchorCtr="0" anchor="ctr" bIns="45700" lIns="91425" spcFirstLastPara="1" rIns="91425" wrap="square" tIns="45700">
            <a:normAutofit/>
          </a:bodyPr>
          <a:lstStyle/>
          <a:p>
            <a:pPr indent="0" lvl="0" marL="0" rtl="1" algn="ctr">
              <a:lnSpc>
                <a:spcPct val="90000"/>
              </a:lnSpc>
              <a:spcBef>
                <a:spcPts val="0"/>
              </a:spcBef>
              <a:spcAft>
                <a:spcPts val="0"/>
              </a:spcAft>
              <a:buClr>
                <a:schemeClr val="dk1"/>
              </a:buClr>
              <a:buSzPts val="5400"/>
              <a:buFont typeface="Gisha"/>
              <a:buNone/>
            </a:pPr>
            <a:r>
              <a:rPr b="1" lang="iw-IL" sz="5400">
                <a:latin typeface="Gisha"/>
                <a:ea typeface="Gisha"/>
                <a:cs typeface="Gisha"/>
                <a:sym typeface="Gisha"/>
              </a:rPr>
              <a:t>גלישה באינטרנט</a:t>
            </a:r>
            <a:endParaRPr/>
          </a:p>
        </p:txBody>
      </p:sp>
      <p:sp>
        <p:nvSpPr>
          <p:cNvPr id="132" name="Google Shape;132;p18"/>
          <p:cNvSpPr txBox="1"/>
          <p:nvPr>
            <p:ph idx="1" type="body"/>
          </p:nvPr>
        </p:nvSpPr>
        <p:spPr>
          <a:xfrm>
            <a:off x="871168" y="2385495"/>
            <a:ext cx="10515600" cy="4351338"/>
          </a:xfrm>
          <a:prstGeom prst="rect">
            <a:avLst/>
          </a:prstGeom>
          <a:noFill/>
          <a:ln>
            <a:noFill/>
          </a:ln>
        </p:spPr>
        <p:txBody>
          <a:bodyPr anchorCtr="0" anchor="t" bIns="45700" lIns="91425" spcFirstLastPara="1" rIns="91425" wrap="square" tIns="45700">
            <a:normAutofit/>
          </a:bodyPr>
          <a:lstStyle/>
          <a:p>
            <a:pPr indent="0" lvl="0" marL="0" rtl="1" algn="r">
              <a:lnSpc>
                <a:spcPct val="90000"/>
              </a:lnSpc>
              <a:spcBef>
                <a:spcPts val="0"/>
              </a:spcBef>
              <a:spcAft>
                <a:spcPts val="0"/>
              </a:spcAft>
              <a:buClr>
                <a:schemeClr val="dk1"/>
              </a:buClr>
              <a:buSzPts val="2800"/>
              <a:buNone/>
            </a:pPr>
            <a:r>
              <a:rPr lang="iw-IL">
                <a:latin typeface="Gisha"/>
                <a:ea typeface="Gisha"/>
                <a:cs typeface="Gisha"/>
                <a:sym typeface="Gisha"/>
              </a:rPr>
              <a:t>רובנו משתמשים באינטרנט על בסיס יום יומי במחשב, בסמארטפון, בטלוויזיה ובטאבלטים. מפוסט בפייסבוק ועד פתיחה של שער החניה של מקום העבודה שלכם. האינטרנט כיום כמעט בכל תחום.</a:t>
            </a:r>
            <a:endParaRPr/>
          </a:p>
          <a:p>
            <a:pPr indent="0" lvl="0" marL="0" rtl="1" algn="r">
              <a:lnSpc>
                <a:spcPct val="90000"/>
              </a:lnSpc>
              <a:spcBef>
                <a:spcPts val="1000"/>
              </a:spcBef>
              <a:spcAft>
                <a:spcPts val="0"/>
              </a:spcAft>
              <a:buClr>
                <a:schemeClr val="dk1"/>
              </a:buClr>
              <a:buSzPts val="3200"/>
              <a:buNone/>
            </a:pPr>
            <a:r>
              <a:rPr b="1" lang="iw-IL" sz="3200">
                <a:latin typeface="Gisha"/>
                <a:ea typeface="Gisha"/>
                <a:cs typeface="Gisha"/>
                <a:sym typeface="Gisha"/>
              </a:rPr>
              <a:t>מה קורה שאני נכנס לכתובת אינטרנט ומנסה להתחבר לאתר?</a:t>
            </a:r>
            <a:endParaRPr/>
          </a:p>
          <a:p>
            <a:pPr indent="0" lvl="0" marL="0" rtl="1" algn="r">
              <a:lnSpc>
                <a:spcPct val="90000"/>
              </a:lnSpc>
              <a:spcBef>
                <a:spcPts val="1000"/>
              </a:spcBef>
              <a:spcAft>
                <a:spcPts val="0"/>
              </a:spcAft>
              <a:buClr>
                <a:schemeClr val="dk1"/>
              </a:buClr>
              <a:buSzPts val="2800"/>
              <a:buNone/>
            </a:pPr>
            <a:r>
              <a:t/>
            </a:r>
            <a:endParaRPr>
              <a:latin typeface="Gisha"/>
              <a:ea typeface="Gisha"/>
              <a:cs typeface="Gisha"/>
              <a:sym typeface="Gisha"/>
            </a:endParaRPr>
          </a:p>
        </p:txBody>
      </p:sp>
      <p:grpSp>
        <p:nvGrpSpPr>
          <p:cNvPr id="133" name="Google Shape;133;p18"/>
          <p:cNvGrpSpPr/>
          <p:nvPr/>
        </p:nvGrpSpPr>
        <p:grpSpPr>
          <a:xfrm>
            <a:off x="9051502" y="0"/>
            <a:ext cx="3128866" cy="2528596"/>
            <a:chOff x="6618514" y="1800808"/>
            <a:chExt cx="3128866" cy="2528596"/>
          </a:xfrm>
        </p:grpSpPr>
        <p:sp>
          <p:nvSpPr>
            <p:cNvPr id="134" name="Google Shape;134;p18"/>
            <p:cNvSpPr/>
            <p:nvPr/>
          </p:nvSpPr>
          <p:spPr>
            <a:xfrm rot="10800000">
              <a:off x="6618514" y="1800808"/>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 name="Google Shape;135;p18"/>
            <p:cNvSpPr/>
            <p:nvPr/>
          </p:nvSpPr>
          <p:spPr>
            <a:xfrm>
              <a:off x="8009073" y="2104593"/>
              <a:ext cx="1580882" cy="584775"/>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אינטרנט</a:t>
              </a:r>
              <a:endParaRPr b="1" i="0" sz="3200" u="none" cap="none" strike="noStrike">
                <a:solidFill>
                  <a:srgbClr val="3F3F3F"/>
                </a:solidFill>
                <a:latin typeface="Arial"/>
                <a:ea typeface="Arial"/>
                <a:cs typeface="Arial"/>
                <a:sym typeface="Arial"/>
              </a:endParaRPr>
            </a:p>
          </p:txBody>
        </p:sp>
      </p:grpSp>
      <p:sp>
        <p:nvSpPr>
          <p:cNvPr id="136" name="Google Shape;136;p18"/>
          <p:cNvSpPr/>
          <p:nvPr/>
        </p:nvSpPr>
        <p:spPr>
          <a:xfrm>
            <a:off x="0" y="4329404"/>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18"/>
          <p:cNvSpPr txBox="1"/>
          <p:nvPr/>
        </p:nvSpPr>
        <p:spPr>
          <a:xfrm>
            <a:off x="172617" y="5517709"/>
            <a:ext cx="1275184" cy="82049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1" algn="ctr">
              <a:lnSpc>
                <a:spcPct val="90000"/>
              </a:lnSpc>
              <a:spcBef>
                <a:spcPts val="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Lesson 1</a:t>
            </a:r>
            <a:endParaRPr b="1" i="0" sz="2800" u="none" cap="none" strike="noStrike">
              <a:solidFill>
                <a:schemeClr val="dk1"/>
              </a:solidFill>
              <a:latin typeface="Arial"/>
              <a:ea typeface="Arial"/>
              <a:cs typeface="Arial"/>
              <a:sym typeface="Arial"/>
            </a:endParaRPr>
          </a:p>
          <a:p>
            <a:pPr indent="0" lvl="0" marL="0" marR="0" rtl="1" algn="ctr">
              <a:lnSpc>
                <a:spcPct val="90000"/>
              </a:lnSpc>
              <a:spcBef>
                <a:spcPts val="100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מבוא</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838200" y="888560"/>
            <a:ext cx="10515600" cy="1325563"/>
          </a:xfrm>
          <a:prstGeom prst="rect">
            <a:avLst/>
          </a:prstGeom>
          <a:noFill/>
          <a:ln>
            <a:noFill/>
          </a:ln>
        </p:spPr>
        <p:txBody>
          <a:bodyPr anchorCtr="0" anchor="ctr" bIns="45700" lIns="91425" spcFirstLastPara="1" rIns="91425" wrap="square" tIns="45700">
            <a:normAutofit/>
          </a:bodyPr>
          <a:lstStyle/>
          <a:p>
            <a:pPr indent="0" lvl="0" marL="0" rtl="1" algn="ctr">
              <a:lnSpc>
                <a:spcPct val="90000"/>
              </a:lnSpc>
              <a:spcBef>
                <a:spcPts val="0"/>
              </a:spcBef>
              <a:spcAft>
                <a:spcPts val="0"/>
              </a:spcAft>
              <a:buClr>
                <a:schemeClr val="dk1"/>
              </a:buClr>
              <a:buSzPts val="5400"/>
              <a:buFont typeface="Gisha"/>
              <a:buNone/>
            </a:pPr>
            <a:r>
              <a:rPr b="1" lang="iw-IL" sz="5400">
                <a:latin typeface="Gisha"/>
                <a:ea typeface="Gisha"/>
                <a:cs typeface="Gisha"/>
                <a:sym typeface="Gisha"/>
              </a:rPr>
              <a:t>מהו אינטרנט?</a:t>
            </a:r>
            <a:endParaRPr/>
          </a:p>
        </p:txBody>
      </p:sp>
      <p:sp>
        <p:nvSpPr>
          <p:cNvPr id="143" name="Google Shape;143;p19"/>
          <p:cNvSpPr txBox="1"/>
          <p:nvPr>
            <p:ph idx="1" type="body"/>
          </p:nvPr>
        </p:nvSpPr>
        <p:spPr>
          <a:xfrm>
            <a:off x="912845" y="2665380"/>
            <a:ext cx="10515600" cy="4351338"/>
          </a:xfrm>
          <a:prstGeom prst="rect">
            <a:avLst/>
          </a:prstGeom>
          <a:noFill/>
          <a:ln>
            <a:noFill/>
          </a:ln>
        </p:spPr>
        <p:txBody>
          <a:bodyPr anchorCtr="0" anchor="t" bIns="45700" lIns="91425" spcFirstLastPara="1" rIns="91425" wrap="square" tIns="45700">
            <a:normAutofit/>
          </a:bodyPr>
          <a:lstStyle/>
          <a:p>
            <a:pPr indent="0" lvl="0" marL="0" rtl="1" algn="r">
              <a:lnSpc>
                <a:spcPct val="90000"/>
              </a:lnSpc>
              <a:spcBef>
                <a:spcPts val="0"/>
              </a:spcBef>
              <a:spcAft>
                <a:spcPts val="0"/>
              </a:spcAft>
              <a:buClr>
                <a:schemeClr val="dk1"/>
              </a:buClr>
              <a:buSzPts val="2800"/>
              <a:buNone/>
            </a:pPr>
            <a:r>
              <a:rPr lang="iw-IL">
                <a:latin typeface="Gisha"/>
                <a:ea typeface="Gisha"/>
                <a:cs typeface="Gisha"/>
                <a:sym typeface="Gisha"/>
              </a:rPr>
              <a:t>האינטרנט היא רשת מחשבים גלובלית המקשרת מילארדים של מחשבים</a:t>
            </a:r>
            <a:endParaRPr/>
          </a:p>
          <a:p>
            <a:pPr indent="0" lvl="0" marL="0" rtl="1" algn="r">
              <a:lnSpc>
                <a:spcPct val="90000"/>
              </a:lnSpc>
              <a:spcBef>
                <a:spcPts val="1000"/>
              </a:spcBef>
              <a:spcAft>
                <a:spcPts val="0"/>
              </a:spcAft>
              <a:buClr>
                <a:schemeClr val="dk1"/>
              </a:buClr>
              <a:buSzPts val="2800"/>
              <a:buNone/>
            </a:pPr>
            <a:r>
              <a:rPr lang="iw-IL">
                <a:latin typeface="Gisha"/>
                <a:ea typeface="Gisha"/>
                <a:cs typeface="Gisha"/>
                <a:sym typeface="Gisha"/>
              </a:rPr>
              <a:t>שאוגרת בתוכה כמויות עצומות של מידע הזמין לכל אחד מאיתנו באופן מיידי.</a:t>
            </a:r>
            <a:endParaRPr/>
          </a:p>
          <a:p>
            <a:pPr indent="0" lvl="0" marL="0" rtl="1" algn="r">
              <a:lnSpc>
                <a:spcPct val="90000"/>
              </a:lnSpc>
              <a:spcBef>
                <a:spcPts val="1000"/>
              </a:spcBef>
              <a:spcAft>
                <a:spcPts val="0"/>
              </a:spcAft>
              <a:buClr>
                <a:schemeClr val="dk1"/>
              </a:buClr>
              <a:buSzPts val="2800"/>
              <a:buNone/>
            </a:pPr>
            <a:r>
              <a:t/>
            </a:r>
            <a:endParaRPr>
              <a:latin typeface="Gisha"/>
              <a:ea typeface="Gisha"/>
              <a:cs typeface="Gisha"/>
              <a:sym typeface="Gisha"/>
            </a:endParaRPr>
          </a:p>
          <a:p>
            <a:pPr indent="0" lvl="0" marL="0" rtl="1" algn="r">
              <a:lnSpc>
                <a:spcPct val="90000"/>
              </a:lnSpc>
              <a:spcBef>
                <a:spcPts val="1000"/>
              </a:spcBef>
              <a:spcAft>
                <a:spcPts val="0"/>
              </a:spcAft>
              <a:buClr>
                <a:schemeClr val="dk1"/>
              </a:buClr>
              <a:buSzPts val="2800"/>
              <a:buNone/>
            </a:pPr>
            <a:r>
              <a:t/>
            </a:r>
            <a:endParaRPr>
              <a:latin typeface="Gisha"/>
              <a:ea typeface="Gisha"/>
              <a:cs typeface="Gisha"/>
              <a:sym typeface="Gisha"/>
            </a:endParaRPr>
          </a:p>
        </p:txBody>
      </p:sp>
      <p:grpSp>
        <p:nvGrpSpPr>
          <p:cNvPr id="144" name="Google Shape;144;p19"/>
          <p:cNvGrpSpPr/>
          <p:nvPr/>
        </p:nvGrpSpPr>
        <p:grpSpPr>
          <a:xfrm>
            <a:off x="9051502" y="0"/>
            <a:ext cx="3128866" cy="2528596"/>
            <a:chOff x="6618514" y="1800808"/>
            <a:chExt cx="3128866" cy="2528596"/>
          </a:xfrm>
        </p:grpSpPr>
        <p:sp>
          <p:nvSpPr>
            <p:cNvPr id="145" name="Google Shape;145;p19"/>
            <p:cNvSpPr/>
            <p:nvPr/>
          </p:nvSpPr>
          <p:spPr>
            <a:xfrm rot="10800000">
              <a:off x="6618514" y="1800808"/>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6" name="Google Shape;146;p19"/>
            <p:cNvSpPr/>
            <p:nvPr/>
          </p:nvSpPr>
          <p:spPr>
            <a:xfrm>
              <a:off x="8009073" y="2104593"/>
              <a:ext cx="1580882" cy="584775"/>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אינטרנט</a:t>
              </a:r>
              <a:endParaRPr b="1" i="0" sz="3200" u="none" cap="none" strike="noStrike">
                <a:solidFill>
                  <a:srgbClr val="3F3F3F"/>
                </a:solidFill>
                <a:latin typeface="Arial"/>
                <a:ea typeface="Arial"/>
                <a:cs typeface="Arial"/>
                <a:sym typeface="Arial"/>
              </a:endParaRPr>
            </a:p>
          </p:txBody>
        </p:sp>
      </p:grpSp>
      <p:sp>
        <p:nvSpPr>
          <p:cNvPr id="147" name="Google Shape;147;p19"/>
          <p:cNvSpPr/>
          <p:nvPr/>
        </p:nvSpPr>
        <p:spPr>
          <a:xfrm>
            <a:off x="0" y="4329404"/>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8" name="Google Shape;148;p19"/>
          <p:cNvSpPr txBox="1"/>
          <p:nvPr/>
        </p:nvSpPr>
        <p:spPr>
          <a:xfrm>
            <a:off x="172617" y="5517709"/>
            <a:ext cx="1275184" cy="82049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1" algn="ctr">
              <a:lnSpc>
                <a:spcPct val="90000"/>
              </a:lnSpc>
              <a:spcBef>
                <a:spcPts val="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Lesson 1</a:t>
            </a:r>
            <a:endParaRPr b="1" i="0" sz="2800" u="none" cap="none" strike="noStrike">
              <a:solidFill>
                <a:schemeClr val="dk1"/>
              </a:solidFill>
              <a:latin typeface="Arial"/>
              <a:ea typeface="Arial"/>
              <a:cs typeface="Arial"/>
              <a:sym typeface="Arial"/>
            </a:endParaRPr>
          </a:p>
          <a:p>
            <a:pPr indent="0" lvl="0" marL="0" marR="0" rtl="1" algn="ctr">
              <a:lnSpc>
                <a:spcPct val="90000"/>
              </a:lnSpc>
              <a:spcBef>
                <a:spcPts val="100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מבוא</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1" algn="ctr">
              <a:lnSpc>
                <a:spcPct val="90000"/>
              </a:lnSpc>
              <a:spcBef>
                <a:spcPts val="0"/>
              </a:spcBef>
              <a:spcAft>
                <a:spcPts val="0"/>
              </a:spcAft>
              <a:buClr>
                <a:schemeClr val="dk1"/>
              </a:buClr>
              <a:buSzPts val="4400"/>
              <a:buFont typeface="Gisha"/>
              <a:buNone/>
            </a:pPr>
            <a:r>
              <a:rPr b="1" lang="iw-IL">
                <a:latin typeface="Gisha"/>
                <a:ea typeface="Gisha"/>
                <a:cs typeface="Gisha"/>
                <a:sym typeface="Gisha"/>
              </a:rPr>
              <a:t>קצת רקע על HTML</a:t>
            </a:r>
            <a:endParaRPr b="1">
              <a:latin typeface="Gisha"/>
              <a:ea typeface="Gisha"/>
              <a:cs typeface="Gisha"/>
              <a:sym typeface="Gisha"/>
            </a:endParaRPr>
          </a:p>
        </p:txBody>
      </p:sp>
      <p:sp>
        <p:nvSpPr>
          <p:cNvPr id="154" name="Google Shape;154;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1" algn="r">
              <a:lnSpc>
                <a:spcPct val="90000"/>
              </a:lnSpc>
              <a:spcBef>
                <a:spcPts val="0"/>
              </a:spcBef>
              <a:spcAft>
                <a:spcPts val="0"/>
              </a:spcAft>
              <a:buClr>
                <a:schemeClr val="dk1"/>
              </a:buClr>
              <a:buSzPts val="2400"/>
              <a:buNone/>
            </a:pPr>
            <a:r>
              <a:rPr lang="iw-IL" sz="2400">
                <a:latin typeface="Gisha"/>
                <a:ea typeface="Gisha"/>
                <a:cs typeface="Gisha"/>
                <a:sym typeface="Gisha"/>
              </a:rPr>
              <a:t>כיצד בנויים אתרי אינטרנט?</a:t>
            </a:r>
            <a:endParaRPr/>
          </a:p>
          <a:p>
            <a:pPr indent="0" lvl="0" marL="0" rtl="1" algn="r">
              <a:lnSpc>
                <a:spcPct val="90000"/>
              </a:lnSpc>
              <a:spcBef>
                <a:spcPts val="1000"/>
              </a:spcBef>
              <a:spcAft>
                <a:spcPts val="0"/>
              </a:spcAft>
              <a:buClr>
                <a:schemeClr val="dk1"/>
              </a:buClr>
              <a:buSzPts val="2400"/>
              <a:buNone/>
            </a:pPr>
            <a:r>
              <a:rPr lang="iw-IL" sz="2400">
                <a:latin typeface="Gisha"/>
                <a:ea typeface="Gisha"/>
                <a:cs typeface="Gisha"/>
                <a:sym typeface="Gisha"/>
              </a:rPr>
              <a:t>כולנו גולשים באתרי אינטרנט מדי יום. אנחנו פותחים דפדפן, מקלידים כתובת של אתר</a:t>
            </a:r>
            <a:endParaRPr/>
          </a:p>
          <a:p>
            <a:pPr indent="0" lvl="0" marL="0" rtl="1" algn="r">
              <a:lnSpc>
                <a:spcPct val="90000"/>
              </a:lnSpc>
              <a:spcBef>
                <a:spcPts val="1000"/>
              </a:spcBef>
              <a:spcAft>
                <a:spcPts val="0"/>
              </a:spcAft>
              <a:buClr>
                <a:schemeClr val="dk1"/>
              </a:buClr>
              <a:buSzPts val="2400"/>
              <a:buNone/>
            </a:pPr>
            <a:r>
              <a:rPr lang="iw-IL" sz="2400">
                <a:latin typeface="Gisha"/>
                <a:ea typeface="Gisha"/>
                <a:cs typeface="Gisha"/>
                <a:sym typeface="Gisha"/>
              </a:rPr>
              <a:t> אינטרנט מבוקש (URL) ובתוך מספר שניות מופיע לנו על הדפדפן דף אינטרנט. </a:t>
            </a:r>
            <a:endParaRPr/>
          </a:p>
          <a:p>
            <a:pPr indent="0" lvl="0" marL="0" rtl="1" algn="r">
              <a:lnSpc>
                <a:spcPct val="90000"/>
              </a:lnSpc>
              <a:spcBef>
                <a:spcPts val="1000"/>
              </a:spcBef>
              <a:spcAft>
                <a:spcPts val="0"/>
              </a:spcAft>
              <a:buClr>
                <a:schemeClr val="dk1"/>
              </a:buClr>
              <a:buSzPts val="2400"/>
              <a:buNone/>
            </a:pPr>
            <a:r>
              <a:rPr lang="iw-IL" sz="2400">
                <a:latin typeface="Gisha"/>
                <a:ea typeface="Gisha"/>
                <a:cs typeface="Gisha"/>
                <a:sym typeface="Gisha"/>
              </a:rPr>
              <a:t>דף כזה מורכב מטקסט, תמונות, קישורים לעמודים אחרים / אתרים אחרים, כפתורים ועוד. </a:t>
            </a:r>
            <a:endParaRPr/>
          </a:p>
          <a:p>
            <a:pPr indent="0" lvl="0" marL="0" rtl="1" algn="r">
              <a:lnSpc>
                <a:spcPct val="90000"/>
              </a:lnSpc>
              <a:spcBef>
                <a:spcPts val="1000"/>
              </a:spcBef>
              <a:spcAft>
                <a:spcPts val="0"/>
              </a:spcAft>
              <a:buClr>
                <a:schemeClr val="dk1"/>
              </a:buClr>
              <a:buSzPts val="2400"/>
              <a:buNone/>
            </a:pPr>
            <a:r>
              <a:rPr lang="iw-IL" sz="2400">
                <a:latin typeface="Gisha"/>
                <a:ea typeface="Gisha"/>
                <a:cs typeface="Gisha"/>
                <a:sym typeface="Gisha"/>
              </a:rPr>
              <a:t>שפת HTML (Hyper Text Markup Language)  משמשת לעימוד בסיסי של דפי אינטרנט. </a:t>
            </a:r>
            <a:endParaRPr/>
          </a:p>
          <a:p>
            <a:pPr indent="0" lvl="0" marL="0" rtl="1" algn="r">
              <a:lnSpc>
                <a:spcPct val="90000"/>
              </a:lnSpc>
              <a:spcBef>
                <a:spcPts val="1000"/>
              </a:spcBef>
              <a:spcAft>
                <a:spcPts val="0"/>
              </a:spcAft>
              <a:buClr>
                <a:schemeClr val="dk1"/>
              </a:buClr>
              <a:buSzPts val="2400"/>
              <a:buNone/>
            </a:pPr>
            <a:r>
              <a:rPr lang="iw-IL" sz="2400">
                <a:latin typeface="Gisha"/>
                <a:ea typeface="Gisha"/>
                <a:cs typeface="Gisha"/>
                <a:sym typeface="Gisha"/>
              </a:rPr>
              <a:t>שפה זו מאפשרת לנו להציג על עמוד האינטרנט את כל הרכיבים המוכרים לנו מאתרי</a:t>
            </a:r>
            <a:endParaRPr/>
          </a:p>
          <a:p>
            <a:pPr indent="0" lvl="0" marL="0" rtl="1" algn="r">
              <a:lnSpc>
                <a:spcPct val="90000"/>
              </a:lnSpc>
              <a:spcBef>
                <a:spcPts val="1000"/>
              </a:spcBef>
              <a:spcAft>
                <a:spcPts val="0"/>
              </a:spcAft>
              <a:buClr>
                <a:schemeClr val="dk1"/>
              </a:buClr>
              <a:buSzPts val="2400"/>
              <a:buNone/>
            </a:pPr>
            <a:r>
              <a:rPr lang="iw-IL" sz="2400">
                <a:latin typeface="Gisha"/>
                <a:ea typeface="Gisha"/>
                <a:cs typeface="Gisha"/>
                <a:sym typeface="Gisha"/>
              </a:rPr>
              <a:t>האינטרנט בהם אנחנו גולשים. </a:t>
            </a:r>
            <a:endParaRPr/>
          </a:p>
          <a:p>
            <a:pPr indent="-76200" lvl="0" marL="228600" rtl="1" algn="r">
              <a:lnSpc>
                <a:spcPct val="90000"/>
              </a:lnSpc>
              <a:spcBef>
                <a:spcPts val="1000"/>
              </a:spcBef>
              <a:spcAft>
                <a:spcPts val="0"/>
              </a:spcAft>
              <a:buClr>
                <a:schemeClr val="dk1"/>
              </a:buClr>
              <a:buSzPts val="2400"/>
              <a:buNone/>
            </a:pPr>
            <a:r>
              <a:t/>
            </a:r>
            <a:endParaRPr sz="2400">
              <a:latin typeface="Gisha"/>
              <a:ea typeface="Gisha"/>
              <a:cs typeface="Gisha"/>
              <a:sym typeface="Gisha"/>
            </a:endParaRPr>
          </a:p>
        </p:txBody>
      </p:sp>
      <p:grpSp>
        <p:nvGrpSpPr>
          <p:cNvPr id="155" name="Google Shape;155;p20"/>
          <p:cNvGrpSpPr/>
          <p:nvPr/>
        </p:nvGrpSpPr>
        <p:grpSpPr>
          <a:xfrm>
            <a:off x="9051502" y="0"/>
            <a:ext cx="3128866" cy="2528596"/>
            <a:chOff x="6618514" y="1800808"/>
            <a:chExt cx="3128866" cy="2528596"/>
          </a:xfrm>
        </p:grpSpPr>
        <p:sp>
          <p:nvSpPr>
            <p:cNvPr id="156" name="Google Shape;156;p20"/>
            <p:cNvSpPr/>
            <p:nvPr/>
          </p:nvSpPr>
          <p:spPr>
            <a:xfrm rot="10800000">
              <a:off x="6618514" y="1800808"/>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 name="Google Shape;157;p20"/>
            <p:cNvSpPr/>
            <p:nvPr/>
          </p:nvSpPr>
          <p:spPr>
            <a:xfrm>
              <a:off x="8009073" y="2104593"/>
              <a:ext cx="1580882" cy="584775"/>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אינטרנט</a:t>
              </a:r>
              <a:endParaRPr b="1" i="0" sz="3200" u="none" cap="none" strike="noStrike">
                <a:solidFill>
                  <a:srgbClr val="3F3F3F"/>
                </a:solidFill>
                <a:latin typeface="Arial"/>
                <a:ea typeface="Arial"/>
                <a:cs typeface="Arial"/>
                <a:sym typeface="Arial"/>
              </a:endParaRPr>
            </a:p>
          </p:txBody>
        </p:sp>
      </p:grpSp>
      <p:sp>
        <p:nvSpPr>
          <p:cNvPr id="158" name="Google Shape;158;p20"/>
          <p:cNvSpPr/>
          <p:nvPr/>
        </p:nvSpPr>
        <p:spPr>
          <a:xfrm>
            <a:off x="0" y="4329404"/>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9" name="Google Shape;159;p20"/>
          <p:cNvSpPr txBox="1"/>
          <p:nvPr/>
        </p:nvSpPr>
        <p:spPr>
          <a:xfrm>
            <a:off x="172617" y="5517709"/>
            <a:ext cx="1275184" cy="82049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1" algn="ctr">
              <a:lnSpc>
                <a:spcPct val="90000"/>
              </a:lnSpc>
              <a:spcBef>
                <a:spcPts val="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Lesson 1</a:t>
            </a:r>
            <a:endParaRPr b="1" i="0" sz="2800" u="none" cap="none" strike="noStrike">
              <a:solidFill>
                <a:schemeClr val="dk1"/>
              </a:solidFill>
              <a:latin typeface="Arial"/>
              <a:ea typeface="Arial"/>
              <a:cs typeface="Arial"/>
              <a:sym typeface="Arial"/>
            </a:endParaRPr>
          </a:p>
          <a:p>
            <a:pPr indent="0" lvl="0" marL="0" marR="0" rtl="1" algn="ctr">
              <a:lnSpc>
                <a:spcPct val="90000"/>
              </a:lnSpc>
              <a:spcBef>
                <a:spcPts val="100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מבוא</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838200" y="794334"/>
            <a:ext cx="10515600" cy="1325563"/>
          </a:xfrm>
          <a:prstGeom prst="rect">
            <a:avLst/>
          </a:prstGeom>
          <a:noFill/>
          <a:ln>
            <a:noFill/>
          </a:ln>
        </p:spPr>
        <p:txBody>
          <a:bodyPr anchorCtr="0" anchor="ctr" bIns="45700" lIns="91425" spcFirstLastPara="1" rIns="91425" wrap="square" tIns="45700">
            <a:normAutofit/>
          </a:bodyPr>
          <a:lstStyle/>
          <a:p>
            <a:pPr indent="0" lvl="0" marL="0" rtl="1" algn="ctr">
              <a:lnSpc>
                <a:spcPct val="90000"/>
              </a:lnSpc>
              <a:spcBef>
                <a:spcPts val="0"/>
              </a:spcBef>
              <a:spcAft>
                <a:spcPts val="0"/>
              </a:spcAft>
              <a:buClr>
                <a:schemeClr val="dk1"/>
              </a:buClr>
              <a:buSzPts val="6000"/>
              <a:buFont typeface="Gisha"/>
              <a:buNone/>
            </a:pPr>
            <a:r>
              <a:rPr b="1" lang="iw-IL" sz="6000">
                <a:latin typeface="Gisha"/>
                <a:ea typeface="Gisha"/>
                <a:cs typeface="Gisha"/>
                <a:sym typeface="Gisha"/>
              </a:rPr>
              <a:t>מהו שרת?</a:t>
            </a:r>
            <a:endParaRPr b="1" sz="6000">
              <a:latin typeface="Gisha"/>
              <a:ea typeface="Gisha"/>
              <a:cs typeface="Gisha"/>
              <a:sym typeface="Gisha"/>
            </a:endParaRPr>
          </a:p>
        </p:txBody>
      </p:sp>
      <p:sp>
        <p:nvSpPr>
          <p:cNvPr id="165" name="Google Shape;165;p21"/>
          <p:cNvSpPr txBox="1"/>
          <p:nvPr>
            <p:ph idx="1" type="body"/>
          </p:nvPr>
        </p:nvSpPr>
        <p:spPr>
          <a:xfrm>
            <a:off x="838200" y="2422784"/>
            <a:ext cx="10515600" cy="4351338"/>
          </a:xfrm>
          <a:prstGeom prst="rect">
            <a:avLst/>
          </a:prstGeom>
          <a:noFill/>
          <a:ln>
            <a:noFill/>
          </a:ln>
        </p:spPr>
        <p:txBody>
          <a:bodyPr anchorCtr="0" anchor="t" bIns="45700" lIns="91425" spcFirstLastPara="1" rIns="91425" wrap="square" tIns="45700">
            <a:normAutofit/>
          </a:bodyPr>
          <a:lstStyle/>
          <a:p>
            <a:pPr indent="0" lvl="0" marL="0" rtl="1" algn="r">
              <a:lnSpc>
                <a:spcPct val="90000"/>
              </a:lnSpc>
              <a:spcBef>
                <a:spcPts val="0"/>
              </a:spcBef>
              <a:spcAft>
                <a:spcPts val="0"/>
              </a:spcAft>
              <a:buClr>
                <a:schemeClr val="dk1"/>
              </a:buClr>
              <a:buSzPts val="3200"/>
              <a:buNone/>
            </a:pPr>
            <a:r>
              <a:rPr lang="iw-IL" sz="3200">
                <a:latin typeface="Gisha"/>
                <a:ea typeface="Gisha"/>
                <a:cs typeface="Gisha"/>
                <a:sym typeface="Gisha"/>
              </a:rPr>
              <a:t>מהו שרת?</a:t>
            </a:r>
            <a:endParaRPr/>
          </a:p>
          <a:p>
            <a:pPr indent="0" lvl="0" marL="0" rtl="1" algn="r">
              <a:lnSpc>
                <a:spcPct val="90000"/>
              </a:lnSpc>
              <a:spcBef>
                <a:spcPts val="1000"/>
              </a:spcBef>
              <a:spcAft>
                <a:spcPts val="0"/>
              </a:spcAft>
              <a:buClr>
                <a:schemeClr val="dk1"/>
              </a:buClr>
              <a:buSzPts val="3200"/>
              <a:buNone/>
            </a:pPr>
            <a:r>
              <a:rPr lang="iw-IL" sz="3200">
                <a:latin typeface="Gisha"/>
                <a:ea typeface="Gisha"/>
                <a:cs typeface="Gisha"/>
                <a:sym typeface="Gisha"/>
              </a:rPr>
              <a:t>למה אני צריך שרת בשביל לאחסן את האתר שלי?</a:t>
            </a:r>
            <a:endParaRPr/>
          </a:p>
          <a:p>
            <a:pPr indent="0" lvl="0" marL="0" rtl="1" algn="r">
              <a:lnSpc>
                <a:spcPct val="90000"/>
              </a:lnSpc>
              <a:spcBef>
                <a:spcPts val="1000"/>
              </a:spcBef>
              <a:spcAft>
                <a:spcPts val="0"/>
              </a:spcAft>
              <a:buClr>
                <a:schemeClr val="dk1"/>
              </a:buClr>
              <a:buSzPts val="3200"/>
              <a:buNone/>
            </a:pPr>
            <a:r>
              <a:rPr lang="iw-IL" sz="3200">
                <a:latin typeface="Gisha"/>
                <a:ea typeface="Gisha"/>
                <a:cs typeface="Gisha"/>
                <a:sym typeface="Gisha"/>
              </a:rPr>
              <a:t>שרתים בישראל ובחו"ל</a:t>
            </a:r>
            <a:endParaRPr/>
          </a:p>
          <a:p>
            <a:pPr indent="0" lvl="0" marL="0" rtl="1" algn="r">
              <a:lnSpc>
                <a:spcPct val="90000"/>
              </a:lnSpc>
              <a:spcBef>
                <a:spcPts val="1000"/>
              </a:spcBef>
              <a:spcAft>
                <a:spcPts val="0"/>
              </a:spcAft>
              <a:buClr>
                <a:schemeClr val="dk1"/>
              </a:buClr>
              <a:buSzPts val="3200"/>
              <a:buNone/>
            </a:pPr>
            <a:r>
              <a:rPr lang="iw-IL" sz="3200">
                <a:latin typeface="Gisha"/>
                <a:ea typeface="Gisha"/>
                <a:cs typeface="Gisha"/>
                <a:sym typeface="Gisha"/>
              </a:rPr>
              <a:t>מה הכוונה צד השרת ? </a:t>
            </a:r>
            <a:endParaRPr/>
          </a:p>
          <a:p>
            <a:pPr indent="-25400" lvl="0" marL="228600" rtl="1" algn="r">
              <a:lnSpc>
                <a:spcPct val="90000"/>
              </a:lnSpc>
              <a:spcBef>
                <a:spcPts val="1000"/>
              </a:spcBef>
              <a:spcAft>
                <a:spcPts val="0"/>
              </a:spcAft>
              <a:buClr>
                <a:schemeClr val="dk1"/>
              </a:buClr>
              <a:buSzPts val="3200"/>
              <a:buNone/>
            </a:pPr>
            <a:r>
              <a:t/>
            </a:r>
            <a:endParaRPr sz="3200">
              <a:latin typeface="Gisha"/>
              <a:ea typeface="Gisha"/>
              <a:cs typeface="Gisha"/>
              <a:sym typeface="Gisha"/>
            </a:endParaRPr>
          </a:p>
        </p:txBody>
      </p:sp>
      <p:grpSp>
        <p:nvGrpSpPr>
          <p:cNvPr id="166" name="Google Shape;166;p21"/>
          <p:cNvGrpSpPr/>
          <p:nvPr/>
        </p:nvGrpSpPr>
        <p:grpSpPr>
          <a:xfrm>
            <a:off x="9051502" y="0"/>
            <a:ext cx="3128866" cy="2528596"/>
            <a:chOff x="6618514" y="1800808"/>
            <a:chExt cx="3128866" cy="2528596"/>
          </a:xfrm>
        </p:grpSpPr>
        <p:sp>
          <p:nvSpPr>
            <p:cNvPr id="167" name="Google Shape;167;p21"/>
            <p:cNvSpPr/>
            <p:nvPr/>
          </p:nvSpPr>
          <p:spPr>
            <a:xfrm rot="10800000">
              <a:off x="6618514" y="1800808"/>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8" name="Google Shape;168;p21"/>
            <p:cNvSpPr/>
            <p:nvPr/>
          </p:nvSpPr>
          <p:spPr>
            <a:xfrm>
              <a:off x="8168572" y="2104593"/>
              <a:ext cx="1261884" cy="1077218"/>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מושגי </a:t>
              </a:r>
              <a:endParaRPr/>
            </a:p>
            <a:p>
              <a:pPr indent="0" lvl="0" marL="0" marR="0" rtl="1" algn="ctr">
                <a:spcBef>
                  <a:spcPts val="0"/>
                </a:spcBef>
                <a:spcAft>
                  <a:spcPts val="0"/>
                </a:spcAft>
                <a:buNone/>
              </a:pPr>
              <a:r>
                <a:rPr b="1" i="0" lang="iw-IL" sz="3200" u="none" cap="none" strike="noStrike">
                  <a:solidFill>
                    <a:srgbClr val="3F3F3F"/>
                  </a:solidFill>
                  <a:latin typeface="Arial"/>
                  <a:ea typeface="Arial"/>
                  <a:cs typeface="Arial"/>
                  <a:sym typeface="Arial"/>
                </a:rPr>
                <a:t>יסוד</a:t>
              </a:r>
              <a:endParaRPr b="1" i="0" sz="3200" u="none" cap="none" strike="noStrike">
                <a:solidFill>
                  <a:srgbClr val="3F3F3F"/>
                </a:solidFill>
                <a:latin typeface="Arial"/>
                <a:ea typeface="Arial"/>
                <a:cs typeface="Arial"/>
                <a:sym typeface="Arial"/>
              </a:endParaRPr>
            </a:p>
          </p:txBody>
        </p:sp>
      </p:grpSp>
      <p:sp>
        <p:nvSpPr>
          <p:cNvPr id="169" name="Google Shape;169;p21"/>
          <p:cNvSpPr/>
          <p:nvPr/>
        </p:nvSpPr>
        <p:spPr>
          <a:xfrm>
            <a:off x="0" y="4329404"/>
            <a:ext cx="3128866" cy="2528596"/>
          </a:xfrm>
          <a:prstGeom prst="rtTriangl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 name="Google Shape;170;p21"/>
          <p:cNvSpPr txBox="1"/>
          <p:nvPr/>
        </p:nvSpPr>
        <p:spPr>
          <a:xfrm>
            <a:off x="172617" y="5517709"/>
            <a:ext cx="1275184" cy="82049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1" algn="ctr">
              <a:lnSpc>
                <a:spcPct val="90000"/>
              </a:lnSpc>
              <a:spcBef>
                <a:spcPts val="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Lesson 1</a:t>
            </a:r>
            <a:endParaRPr b="1" i="0" sz="2800" u="none" cap="none" strike="noStrike">
              <a:solidFill>
                <a:schemeClr val="dk1"/>
              </a:solidFill>
              <a:latin typeface="Arial"/>
              <a:ea typeface="Arial"/>
              <a:cs typeface="Arial"/>
              <a:sym typeface="Arial"/>
            </a:endParaRPr>
          </a:p>
          <a:p>
            <a:pPr indent="0" lvl="0" marL="0" marR="0" rtl="1" algn="ctr">
              <a:lnSpc>
                <a:spcPct val="90000"/>
              </a:lnSpc>
              <a:spcBef>
                <a:spcPts val="1000"/>
              </a:spcBef>
              <a:spcAft>
                <a:spcPts val="0"/>
              </a:spcAft>
              <a:buClr>
                <a:schemeClr val="dk1"/>
              </a:buClr>
              <a:buSzPct val="100000"/>
              <a:buFont typeface="Arial"/>
              <a:buNone/>
            </a:pPr>
            <a:r>
              <a:rPr b="1" i="0" lang="iw-IL" sz="2800" u="none" cap="none" strike="noStrike">
                <a:solidFill>
                  <a:schemeClr val="dk1"/>
                </a:solidFill>
                <a:latin typeface="Arial"/>
                <a:ea typeface="Arial"/>
                <a:cs typeface="Arial"/>
                <a:sym typeface="Arial"/>
              </a:rPr>
              <a:t>מבוא</a:t>
            </a:r>
            <a:endParaRPr b="1" i="0" sz="2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