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handoutMasterIdLst>
    <p:handoutMasterId r:id="rId32"/>
  </p:handoutMasterIdLst>
  <p:sldIdLst>
    <p:sldId id="257" r:id="rId5"/>
    <p:sldId id="340" r:id="rId6"/>
    <p:sldId id="341" r:id="rId7"/>
    <p:sldId id="349" r:id="rId8"/>
    <p:sldId id="363" r:id="rId9"/>
    <p:sldId id="364" r:id="rId10"/>
    <p:sldId id="343" r:id="rId11"/>
    <p:sldId id="371" r:id="rId12"/>
    <p:sldId id="345" r:id="rId13"/>
    <p:sldId id="347" r:id="rId14"/>
    <p:sldId id="365" r:id="rId15"/>
    <p:sldId id="367" r:id="rId16"/>
    <p:sldId id="368" r:id="rId17"/>
    <p:sldId id="369" r:id="rId18"/>
    <p:sldId id="373" r:id="rId19"/>
    <p:sldId id="375" r:id="rId20"/>
    <p:sldId id="374" r:id="rId21"/>
    <p:sldId id="376" r:id="rId22"/>
    <p:sldId id="377" r:id="rId23"/>
    <p:sldId id="378" r:id="rId24"/>
    <p:sldId id="379" r:id="rId25"/>
    <p:sldId id="380" r:id="rId26"/>
    <p:sldId id="381" r:id="rId27"/>
    <p:sldId id="382" r:id="rId28"/>
    <p:sldId id="372" r:id="rId29"/>
    <p:sldId id="336" r:id="rId30"/>
    <p:sldId id="331" r:id="rId31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1BE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6" d="100"/>
          <a:sy n="106" d="100"/>
        </p:scale>
        <p:origin x="1764" y="10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2EE3BA-33AA-9045-B59C-7B46F41C4257}" type="datetimeFigureOut">
              <a:rPr lang="fr-FR" smtClean="0"/>
              <a:t>24/05/2019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864688-26CF-AC4A-A525-2BC6F771F7A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49244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DC5D6-3AB4-644E-B3F9-2819872BEB97}" type="datetimeFigureOut">
              <a:rPr lang="fr-FR" smtClean="0"/>
              <a:t>24/05/2019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EEEF7-1546-A443-80F4-8A47459E3C2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1470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DC5D6-3AB4-644E-B3F9-2819872BEB97}" type="datetimeFigureOut">
              <a:rPr lang="fr-FR" smtClean="0"/>
              <a:t>24/05/2019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EEEF7-1546-A443-80F4-8A47459E3C2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348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DC5D6-3AB4-644E-B3F9-2819872BEB97}" type="datetimeFigureOut">
              <a:rPr lang="fr-FR" smtClean="0"/>
              <a:t>24/05/2019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EEEF7-1546-A443-80F4-8A47459E3C2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4217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DC5D6-3AB4-644E-B3F9-2819872BEB97}" type="datetimeFigureOut">
              <a:rPr lang="fr-FR" smtClean="0"/>
              <a:t>24/05/2019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EEEF7-1546-A443-80F4-8A47459E3C2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9201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DC5D6-3AB4-644E-B3F9-2819872BEB97}" type="datetimeFigureOut">
              <a:rPr lang="fr-FR" smtClean="0"/>
              <a:t>24/05/2019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EEEF7-1546-A443-80F4-8A47459E3C2C}" type="slidenum">
              <a:rPr lang="fr-FR" smtClean="0"/>
              <a:t>‹#›</a:t>
            </a:fld>
            <a:endParaRPr lang="fr-FR"/>
          </a:p>
        </p:txBody>
      </p:sp>
      <p:sp>
        <p:nvSpPr>
          <p:cNvPr id="7" name="Rectangle 6"/>
          <p:cNvSpPr/>
          <p:nvPr userDrawn="1"/>
        </p:nvSpPr>
        <p:spPr>
          <a:xfrm rot="16200000">
            <a:off x="-4197350" y="2781300"/>
            <a:ext cx="9372600" cy="952500"/>
          </a:xfrm>
          <a:prstGeom prst="rect">
            <a:avLst/>
          </a:prstGeom>
          <a:solidFill>
            <a:srgbClr val="51BEB9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EXERCICES &amp; TP</a:t>
            </a:r>
          </a:p>
        </p:txBody>
      </p:sp>
    </p:spTree>
    <p:extLst>
      <p:ext uri="{BB962C8B-B14F-4D97-AF65-F5344CB8AC3E}">
        <p14:creationId xmlns:p14="http://schemas.microsoft.com/office/powerpoint/2010/main" val="834739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DC5D6-3AB4-644E-B3F9-2819872BEB97}" type="datetimeFigureOut">
              <a:rPr lang="fr-FR" smtClean="0"/>
              <a:t>24/05/2019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EEEF7-1546-A443-80F4-8A47459E3C2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068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DC5D6-3AB4-644E-B3F9-2819872BEB97}" type="datetimeFigureOut">
              <a:rPr lang="fr-FR" smtClean="0"/>
              <a:t>24/05/2019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EEEF7-1546-A443-80F4-8A47459E3C2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3703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DC5D6-3AB4-644E-B3F9-2819872BEB97}" type="datetimeFigureOut">
              <a:rPr lang="fr-FR" smtClean="0"/>
              <a:t>24/05/2019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EEEF7-1546-A443-80F4-8A47459E3C2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2346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DC5D6-3AB4-644E-B3F9-2819872BEB97}" type="datetimeFigureOut">
              <a:rPr lang="fr-FR" smtClean="0"/>
              <a:t>24/05/2019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EEEF7-1546-A443-80F4-8A47459E3C2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5624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DC5D6-3AB4-644E-B3F9-2819872BEB97}" type="datetimeFigureOut">
              <a:rPr lang="fr-FR" smtClean="0"/>
              <a:t>24/05/2019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EEEF7-1546-A443-80F4-8A47459E3C2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9850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DC5D6-3AB4-644E-B3F9-2819872BEB97}" type="datetimeFigureOut">
              <a:rPr lang="fr-FR" smtClean="0"/>
              <a:t>24/05/2019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EEEF7-1546-A443-80F4-8A47459E3C2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0024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2DC5D6-3AB4-644E-B3F9-2819872BEB97}" type="datetimeFigureOut">
              <a:rPr lang="fr-FR" smtClean="0"/>
              <a:t>24/05/2019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4EEEF7-1546-A443-80F4-8A47459E3C2C}" type="slidenum">
              <a:rPr lang="fr-FR" smtClean="0"/>
              <a:t>‹#›</a:t>
            </a:fld>
            <a:endParaRPr lang="fr-FR"/>
          </a:p>
        </p:txBody>
      </p:sp>
      <p:sp>
        <p:nvSpPr>
          <p:cNvPr id="17" name="Rectangle 16"/>
          <p:cNvSpPr/>
          <p:nvPr/>
        </p:nvSpPr>
        <p:spPr>
          <a:xfrm rot="13873931">
            <a:off x="-2389264" y="4879126"/>
            <a:ext cx="3271016" cy="4498821"/>
          </a:xfrm>
          <a:prstGeom prst="rect">
            <a:avLst/>
          </a:prstGeom>
          <a:solidFill>
            <a:srgbClr val="00A099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/>
          <p:cNvSpPr/>
          <p:nvPr/>
        </p:nvSpPr>
        <p:spPr>
          <a:xfrm rot="18155928">
            <a:off x="-2706602" y="-2020441"/>
            <a:ext cx="3472051" cy="4498821"/>
          </a:xfrm>
          <a:prstGeom prst="rect">
            <a:avLst/>
          </a:prstGeom>
          <a:solidFill>
            <a:srgbClr val="51BEB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9" name="Image 18" descr="newlogo-academy4.png"/>
          <p:cNvPicPr>
            <a:picLocks noChangeAspect="1"/>
          </p:cNvPicPr>
          <p:nvPr userDrawn="1"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50126" y="6141427"/>
            <a:ext cx="1062424" cy="634798"/>
          </a:xfrm>
          <a:prstGeom prst="rect">
            <a:avLst/>
          </a:prstGeom>
        </p:spPr>
      </p:pic>
      <p:sp>
        <p:nvSpPr>
          <p:cNvPr id="20" name="ZoneTexte 19"/>
          <p:cNvSpPr txBox="1"/>
          <p:nvPr userDrawn="1"/>
        </p:nvSpPr>
        <p:spPr>
          <a:xfrm>
            <a:off x="-9185" y="6447894"/>
            <a:ext cx="42756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bg1"/>
                </a:solidFill>
              </a:rPr>
              <a:t>www.webschool.academy</a:t>
            </a:r>
          </a:p>
        </p:txBody>
      </p:sp>
    </p:spTree>
    <p:extLst>
      <p:ext uri="{BB962C8B-B14F-4D97-AF65-F5344CB8AC3E}">
        <p14:creationId xmlns:p14="http://schemas.microsoft.com/office/powerpoint/2010/main" val="2031146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 descr="shutterstock_699634498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873030" y="0"/>
            <a:ext cx="10289185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 rot="1324023">
            <a:off x="1158836" y="-2641650"/>
            <a:ext cx="10157593" cy="4498821"/>
          </a:xfrm>
          <a:prstGeom prst="rect">
            <a:avLst/>
          </a:prstGeom>
          <a:solidFill>
            <a:srgbClr val="00A099">
              <a:alpha val="80000"/>
            </a:srgb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/>
          <p:cNvSpPr/>
          <p:nvPr/>
        </p:nvSpPr>
        <p:spPr>
          <a:xfrm>
            <a:off x="444500" y="370284"/>
            <a:ext cx="1799166" cy="1799166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" name="Image 7" descr="newlogo-academy4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4416" y="861166"/>
            <a:ext cx="1397222" cy="8348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 rot="1324023">
            <a:off x="-2095145" y="4608590"/>
            <a:ext cx="10157593" cy="4498821"/>
          </a:xfrm>
          <a:prstGeom prst="rect">
            <a:avLst/>
          </a:prstGeom>
          <a:solidFill>
            <a:srgbClr val="00A099">
              <a:alpha val="80000"/>
            </a:srgbClr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Titre 1"/>
          <p:cNvSpPr txBox="1">
            <a:spLocks/>
          </p:cNvSpPr>
          <p:nvPr/>
        </p:nvSpPr>
        <p:spPr>
          <a:xfrm>
            <a:off x="3839843" y="7473"/>
            <a:ext cx="48895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fr-FR" dirty="0">
              <a:solidFill>
                <a:schemeClr val="bg1"/>
              </a:solidFill>
              <a:cs typeface="Comfortaa Bold"/>
            </a:endParaRPr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562795" y="5123321"/>
            <a:ext cx="5189782" cy="10309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3600" dirty="0">
                <a:solidFill>
                  <a:srgbClr val="FFFFFF"/>
                </a:solidFill>
                <a:cs typeface="Comfortaa Bold"/>
              </a:rPr>
              <a:t>CSS </a:t>
            </a:r>
          </a:p>
          <a:p>
            <a:pPr algn="l"/>
            <a:endParaRPr lang="fr-FR" sz="3600" dirty="0">
              <a:solidFill>
                <a:srgbClr val="FFFFFF"/>
              </a:solidFill>
              <a:cs typeface="Comfortaa Bold"/>
            </a:endParaRPr>
          </a:p>
        </p:txBody>
      </p:sp>
      <p:sp>
        <p:nvSpPr>
          <p:cNvPr id="14" name="Titre 1"/>
          <p:cNvSpPr txBox="1">
            <a:spLocks/>
          </p:cNvSpPr>
          <p:nvPr/>
        </p:nvSpPr>
        <p:spPr>
          <a:xfrm>
            <a:off x="624416" y="5819181"/>
            <a:ext cx="5189782" cy="10309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1600" dirty="0">
                <a:solidFill>
                  <a:srgbClr val="FFFFFF"/>
                </a:solidFill>
                <a:cs typeface="Comfortaa Bold"/>
              </a:rPr>
              <a:t>By </a:t>
            </a:r>
            <a:r>
              <a:rPr lang="fr-FR" sz="1600" dirty="0" err="1">
                <a:solidFill>
                  <a:srgbClr val="FFFFFF"/>
                </a:solidFill>
                <a:cs typeface="Comfortaa Bold"/>
              </a:rPr>
              <a:t>Alon</a:t>
            </a:r>
            <a:r>
              <a:rPr lang="fr-FR" sz="1600" dirty="0">
                <a:solidFill>
                  <a:srgbClr val="FFFFFF"/>
                </a:solidFill>
                <a:cs typeface="Comfortaa Bold"/>
              </a:rPr>
              <a:t> </a:t>
            </a:r>
            <a:r>
              <a:rPr lang="fr-FR" sz="1600" dirty="0" err="1">
                <a:solidFill>
                  <a:srgbClr val="FFFFFF"/>
                </a:solidFill>
                <a:cs typeface="Comfortaa Bold"/>
              </a:rPr>
              <a:t>Abargel</a:t>
            </a:r>
            <a:endParaRPr lang="fr-FR" sz="1600" dirty="0">
              <a:solidFill>
                <a:srgbClr val="FFFFFF"/>
              </a:solidFill>
              <a:cs typeface="Comfortaa Bold"/>
            </a:endParaRPr>
          </a:p>
          <a:p>
            <a:pPr algn="l"/>
            <a:endParaRPr lang="fr-FR" sz="1600" dirty="0">
              <a:solidFill>
                <a:srgbClr val="FFFFFF"/>
              </a:solidFill>
              <a:cs typeface="Comfortaa Bold"/>
            </a:endParaRPr>
          </a:p>
        </p:txBody>
      </p:sp>
    </p:spTree>
    <p:extLst>
      <p:ext uri="{BB962C8B-B14F-4D97-AF65-F5344CB8AC3E}">
        <p14:creationId xmlns:p14="http://schemas.microsoft.com/office/powerpoint/2010/main" val="1747960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53C37F3-C0E6-43CC-B327-9B60C022B8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2509934"/>
            <a:ext cx="6400800" cy="3128865"/>
          </a:xfrm>
        </p:spPr>
        <p:txBody>
          <a:bodyPr/>
          <a:lstStyle/>
          <a:p>
            <a:pPr algn="r"/>
            <a:endParaRPr lang="he-IL" sz="2400" dirty="0">
              <a:solidFill>
                <a:schemeClr val="tx1"/>
              </a:solidFill>
            </a:endParaRPr>
          </a:p>
          <a:p>
            <a:pPr algn="r"/>
            <a:endParaRPr lang="he-IL" sz="2400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7C4062-85A0-489E-BDCB-E65E756CFE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0692" y="309563"/>
            <a:ext cx="6345558" cy="6149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1557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53C37F3-C0E6-43CC-B327-9B60C022B8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2509934"/>
            <a:ext cx="6400800" cy="3128865"/>
          </a:xfrm>
        </p:spPr>
        <p:txBody>
          <a:bodyPr/>
          <a:lstStyle/>
          <a:p>
            <a:pPr algn="r"/>
            <a:endParaRPr lang="he-IL" sz="2400" dirty="0">
              <a:solidFill>
                <a:schemeClr val="tx1"/>
              </a:solidFill>
            </a:endParaRPr>
          </a:p>
          <a:p>
            <a:pPr algn="r"/>
            <a:endParaRPr lang="he-IL" sz="2400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1BFE137-CF00-4D2B-94F1-82D875B4EC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912" y="1409700"/>
            <a:ext cx="6734175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5674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53C37F3-C0E6-43CC-B327-9B60C022B8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2509934"/>
            <a:ext cx="6400800" cy="3128865"/>
          </a:xfrm>
        </p:spPr>
        <p:txBody>
          <a:bodyPr/>
          <a:lstStyle/>
          <a:p>
            <a:pPr algn="r"/>
            <a:endParaRPr lang="he-IL" sz="2400" dirty="0">
              <a:solidFill>
                <a:schemeClr val="tx1"/>
              </a:solidFill>
            </a:endParaRPr>
          </a:p>
          <a:p>
            <a:pPr algn="r"/>
            <a:endParaRPr lang="he-IL" sz="2400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59AAE2-4810-4228-A123-EDAB254BFC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912" y="1162050"/>
            <a:ext cx="6734175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1789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53C37F3-C0E6-43CC-B327-9B60C022B8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2509934"/>
            <a:ext cx="6400800" cy="3128865"/>
          </a:xfrm>
        </p:spPr>
        <p:txBody>
          <a:bodyPr/>
          <a:lstStyle/>
          <a:p>
            <a:pPr algn="r"/>
            <a:endParaRPr lang="he-IL" sz="2400" dirty="0">
              <a:solidFill>
                <a:schemeClr val="tx1"/>
              </a:solidFill>
            </a:endParaRPr>
          </a:p>
          <a:p>
            <a:pPr algn="r"/>
            <a:endParaRPr lang="he-IL" sz="2400" dirty="0">
              <a:solidFill>
                <a:schemeClr val="tx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3CDE6EB-1803-4A96-9804-2BA550C954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812" y="1304925"/>
            <a:ext cx="6810375" cy="424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1967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53C37F3-C0E6-43CC-B327-9B60C022B8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2509934"/>
            <a:ext cx="6400800" cy="3128865"/>
          </a:xfrm>
        </p:spPr>
        <p:txBody>
          <a:bodyPr/>
          <a:lstStyle/>
          <a:p>
            <a:pPr algn="r"/>
            <a:endParaRPr lang="he-IL" sz="2400" dirty="0">
              <a:solidFill>
                <a:schemeClr val="tx1"/>
              </a:solidFill>
            </a:endParaRPr>
          </a:p>
          <a:p>
            <a:pPr algn="r"/>
            <a:endParaRPr lang="he-IL" sz="2400" dirty="0">
              <a:solidFill>
                <a:schemeClr val="tx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3CDE6EB-1803-4A96-9804-2BA550C954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812" y="1304925"/>
            <a:ext cx="6810375" cy="424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7490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7695C-6199-4D75-A7EE-2D20E335F0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951722"/>
            <a:ext cx="8243596" cy="1296956"/>
          </a:xfrm>
        </p:spPr>
        <p:txBody>
          <a:bodyPr>
            <a:normAutofit fontScale="90000"/>
          </a:bodyPr>
          <a:lstStyle/>
          <a:p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סלקטורים ספציפים</a:t>
            </a:r>
            <a:b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162DFD-667A-42FD-8B63-F4D49BD729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0664" y="2061288"/>
            <a:ext cx="5572125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3354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B49DF22-B1B4-435D-BAFA-DE7EC48674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112" y="752475"/>
            <a:ext cx="5819775" cy="535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2779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C6009F4-7B3F-4BF9-853C-B11C00D3A2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700" y="1023937"/>
            <a:ext cx="5562600" cy="481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5942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12D7632-2211-45CF-A81F-B6A69A6D81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2957" y="589286"/>
            <a:ext cx="5667375" cy="26003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37986CE-09EF-4334-BC3F-8124AA9E07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2957" y="3279516"/>
            <a:ext cx="5876925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9574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12D7632-2211-45CF-A81F-B6A69A6D81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2957" y="589286"/>
            <a:ext cx="5667375" cy="26003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37986CE-09EF-4334-BC3F-8124AA9E07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6263" y="3027589"/>
            <a:ext cx="5876925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361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53C37F3-C0E6-43CC-B327-9B60C022B8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2509934"/>
            <a:ext cx="6400800" cy="3128865"/>
          </a:xfrm>
        </p:spPr>
        <p:txBody>
          <a:bodyPr/>
          <a:lstStyle/>
          <a:p>
            <a:pPr algn="r"/>
            <a:endParaRPr lang="he-IL" sz="2400" dirty="0">
              <a:solidFill>
                <a:schemeClr val="tx1"/>
              </a:solidFill>
            </a:endParaRPr>
          </a:p>
          <a:p>
            <a:pPr algn="r"/>
            <a:endParaRPr lang="he-IL" sz="2400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23AD32-C4D1-4992-A1A9-AFF0AD2DBD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75" y="1743075"/>
            <a:ext cx="7410450" cy="337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0492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7352038-7A45-4084-A5BB-313B909551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8787" y="970481"/>
            <a:ext cx="5686425" cy="364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0830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7352038-7A45-4084-A5BB-313B909551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8787" y="970481"/>
            <a:ext cx="5686425" cy="364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2599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185AF24-4E6A-437E-9761-5616375ECD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700" y="1928812"/>
            <a:ext cx="5562600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8163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3C61D66-CA6E-4814-BE35-9F4570F5AB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225" y="847725"/>
            <a:ext cx="5543550" cy="516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3917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0779C-4295-4E3F-82AC-3E830BDB5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שיטת הנקודות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52A2ED-B139-46A3-AB22-D34ED42E95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3552" y="1241166"/>
            <a:ext cx="6867525" cy="501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3923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7695C-6199-4D75-A7EE-2D20E335F0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951722"/>
            <a:ext cx="8243596" cy="1296956"/>
          </a:xfrm>
        </p:spPr>
        <p:txBody>
          <a:bodyPr>
            <a:norm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important</a:t>
            </a:r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A6F707-4F53-48FB-A9F2-6BEF2C4776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2580" y="2248678"/>
            <a:ext cx="5791200" cy="25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758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7695C-6199-4D75-A7EE-2D20E335F0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951722"/>
            <a:ext cx="8243596" cy="1296956"/>
          </a:xfrm>
        </p:spPr>
        <p:txBody>
          <a:bodyPr>
            <a:norm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GitHub</a:t>
            </a:r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3C37F3-C0E6-43CC-B327-9B60C022B8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2509934"/>
            <a:ext cx="6400800" cy="3128865"/>
          </a:xfrm>
        </p:spPr>
        <p:txBody>
          <a:bodyPr/>
          <a:lstStyle/>
          <a:p>
            <a:pPr algn="r"/>
            <a:r>
              <a:rPr lang="he-IL" sz="2400" dirty="0">
                <a:solidFill>
                  <a:schemeClr val="tx1"/>
                </a:solidFill>
              </a:rPr>
              <a:t>מהו גיטהב?</a:t>
            </a:r>
          </a:p>
          <a:p>
            <a:pPr algn="r"/>
            <a:r>
              <a:rPr lang="he-IL" sz="2400" dirty="0">
                <a:solidFill>
                  <a:schemeClr val="tx1"/>
                </a:solidFill>
              </a:rPr>
              <a:t>איך משתמשים?</a:t>
            </a:r>
          </a:p>
          <a:p>
            <a:pPr algn="r"/>
            <a:r>
              <a:rPr lang="en-US" sz="2400" dirty="0" err="1">
                <a:solidFill>
                  <a:schemeClr val="tx1"/>
                </a:solidFill>
              </a:rPr>
              <a:t>Github</a:t>
            </a:r>
            <a:r>
              <a:rPr lang="en-US" sz="2400">
                <a:solidFill>
                  <a:schemeClr val="tx1"/>
                </a:solidFill>
              </a:rPr>
              <a:t> &amp; </a:t>
            </a:r>
            <a:r>
              <a:rPr lang="en-US" sz="2400" dirty="0">
                <a:solidFill>
                  <a:schemeClr val="tx1"/>
                </a:solidFill>
              </a:rPr>
              <a:t>visual studio code</a:t>
            </a:r>
          </a:p>
          <a:p>
            <a:pPr algn="r"/>
            <a:endParaRPr lang="he-IL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89609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7695C-6199-4D75-A7EE-2D20E335F0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951722"/>
            <a:ext cx="8243596" cy="1296956"/>
          </a:xfrm>
        </p:spPr>
        <p:txBody>
          <a:bodyPr>
            <a:normAutofit/>
          </a:bodyPr>
          <a:lstStyle/>
          <a:p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שימוש בספריות חיצוניות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3C37F3-C0E6-43CC-B327-9B60C022B8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2509934"/>
            <a:ext cx="6400800" cy="3128865"/>
          </a:xfrm>
        </p:spPr>
        <p:txBody>
          <a:bodyPr/>
          <a:lstStyle/>
          <a:p>
            <a:pPr algn="r"/>
            <a:r>
              <a:rPr lang="he-IL" sz="2400" dirty="0">
                <a:solidFill>
                  <a:schemeClr val="tx1"/>
                </a:solidFill>
              </a:rPr>
              <a:t>נכיר ספריות מוכנות שישדרגו לנו את עיצוב האתר</a:t>
            </a:r>
          </a:p>
          <a:p>
            <a:pPr algn="r"/>
            <a:r>
              <a:rPr lang="en-US" sz="2400" dirty="0">
                <a:solidFill>
                  <a:schemeClr val="tx1"/>
                </a:solidFill>
              </a:rPr>
              <a:t>Font-awesome</a:t>
            </a:r>
          </a:p>
          <a:p>
            <a:pPr algn="r"/>
            <a:r>
              <a:rPr lang="en-US" sz="2400" dirty="0">
                <a:solidFill>
                  <a:schemeClr val="tx1"/>
                </a:solidFill>
              </a:rPr>
              <a:t>Animate.css</a:t>
            </a:r>
          </a:p>
          <a:p>
            <a:pPr algn="r"/>
            <a:endParaRPr lang="he-IL" sz="2400" dirty="0">
              <a:solidFill>
                <a:schemeClr val="tx1"/>
              </a:solidFill>
            </a:endParaRPr>
          </a:p>
          <a:p>
            <a:pPr algn="r"/>
            <a:endParaRPr lang="he-IL" sz="2400" dirty="0">
              <a:solidFill>
                <a:schemeClr val="tx1"/>
              </a:solidFill>
            </a:endParaRPr>
          </a:p>
          <a:p>
            <a:pPr algn="r"/>
            <a:endParaRPr lang="he-IL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44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53C37F3-C0E6-43CC-B327-9B60C022B8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2509934"/>
            <a:ext cx="6400800" cy="3128865"/>
          </a:xfrm>
        </p:spPr>
        <p:txBody>
          <a:bodyPr/>
          <a:lstStyle/>
          <a:p>
            <a:pPr algn="r"/>
            <a:endParaRPr lang="he-IL" sz="2400" dirty="0">
              <a:solidFill>
                <a:schemeClr val="tx1"/>
              </a:solidFill>
            </a:endParaRPr>
          </a:p>
          <a:p>
            <a:pPr algn="r"/>
            <a:endParaRPr lang="he-IL" sz="2400" dirty="0">
              <a:solidFill>
                <a:schemeClr val="tx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A8DC98F-44AD-4ABF-B7E0-CA0558730A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964" y="1106830"/>
            <a:ext cx="762000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161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53C37F3-C0E6-43CC-B327-9B60C022B8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2509934"/>
            <a:ext cx="6400800" cy="3128865"/>
          </a:xfrm>
        </p:spPr>
        <p:txBody>
          <a:bodyPr/>
          <a:lstStyle/>
          <a:p>
            <a:pPr algn="r"/>
            <a:endParaRPr lang="he-IL" sz="2400" dirty="0">
              <a:solidFill>
                <a:schemeClr val="tx1"/>
              </a:solidFill>
            </a:endParaRPr>
          </a:p>
          <a:p>
            <a:pPr algn="r"/>
            <a:endParaRPr lang="he-IL" sz="2400" dirty="0">
              <a:solidFill>
                <a:schemeClr val="tx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B8333AC-BC29-4C72-9023-9DBEC51F9B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950" y="604837"/>
            <a:ext cx="6896100" cy="564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981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A75B99C-D7BD-4195-B29A-E11AC30DB5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719" y="1804987"/>
            <a:ext cx="7067550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222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C87028A-A115-4EB4-B71F-87CB24AFED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9508" y="1468115"/>
            <a:ext cx="6962775" cy="3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309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7695C-6199-4D75-A7EE-2D20E335F0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951722"/>
            <a:ext cx="8243596" cy="1296956"/>
          </a:xfrm>
        </p:spPr>
        <p:txBody>
          <a:bodyPr>
            <a:normAutofit/>
          </a:bodyPr>
          <a:lstStyle/>
          <a:p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Css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selectors</a:t>
            </a:r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3C37F3-C0E6-43CC-B327-9B60C022B8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2509934"/>
            <a:ext cx="6400800" cy="3128865"/>
          </a:xfrm>
        </p:spPr>
        <p:txBody>
          <a:bodyPr/>
          <a:lstStyle/>
          <a:p>
            <a:pPr algn="r"/>
            <a:r>
              <a:rPr lang="he-IL" sz="2400" dirty="0">
                <a:solidFill>
                  <a:schemeClr val="tx1"/>
                </a:solidFill>
              </a:rPr>
              <a:t>מהם סלקטורים?</a:t>
            </a:r>
          </a:p>
          <a:p>
            <a:pPr algn="r"/>
            <a:r>
              <a:rPr lang="he-IL" sz="2400" dirty="0">
                <a:solidFill>
                  <a:schemeClr val="tx1"/>
                </a:solidFill>
              </a:rPr>
              <a:t>איזה סלקטורים אנחנו עוד מכירים?</a:t>
            </a:r>
          </a:p>
          <a:p>
            <a:pPr algn="r"/>
            <a:r>
              <a:rPr lang="he-IL" sz="2400" dirty="0">
                <a:solidFill>
                  <a:schemeClr val="tx1"/>
                </a:solidFill>
              </a:rPr>
              <a:t>איזה סלקטורים קיימים לדעתכם?</a:t>
            </a:r>
          </a:p>
          <a:p>
            <a:pPr algn="r"/>
            <a:endParaRPr lang="he-IL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0254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7695C-6199-4D75-A7EE-2D20E335F0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951722"/>
            <a:ext cx="8243596" cy="1296956"/>
          </a:xfrm>
        </p:spPr>
        <p:txBody>
          <a:bodyPr>
            <a:normAutofit/>
          </a:bodyPr>
          <a:lstStyle/>
          <a:p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Css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selectors</a:t>
            </a:r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3C37F3-C0E6-43CC-B327-9B60C022B8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2509934"/>
            <a:ext cx="6400800" cy="3128865"/>
          </a:xfrm>
        </p:spPr>
        <p:txBody>
          <a:bodyPr/>
          <a:lstStyle/>
          <a:p>
            <a:pPr algn="r"/>
            <a:r>
              <a:rPr lang="he-IL" sz="2400" dirty="0">
                <a:solidFill>
                  <a:schemeClr val="tx1"/>
                </a:solidFill>
              </a:rPr>
              <a:t>מהם סלקטורים?</a:t>
            </a:r>
          </a:p>
          <a:p>
            <a:pPr algn="r"/>
            <a:r>
              <a:rPr lang="he-IL" sz="2400" dirty="0">
                <a:solidFill>
                  <a:schemeClr val="tx1"/>
                </a:solidFill>
              </a:rPr>
              <a:t>איזה סלקטורים אנחנו עוד מכירים?</a:t>
            </a:r>
          </a:p>
          <a:p>
            <a:pPr algn="r"/>
            <a:r>
              <a:rPr lang="he-IL" sz="2400" dirty="0">
                <a:solidFill>
                  <a:schemeClr val="tx1"/>
                </a:solidFill>
              </a:rPr>
              <a:t>איזה סלקטורים קיימים לדעתכם?</a:t>
            </a:r>
          </a:p>
          <a:p>
            <a:pPr algn="r"/>
            <a:endParaRPr lang="he-IL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17397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53C37F3-C0E6-43CC-B327-9B60C022B8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2509934"/>
            <a:ext cx="6400800" cy="3128865"/>
          </a:xfrm>
        </p:spPr>
        <p:txBody>
          <a:bodyPr/>
          <a:lstStyle/>
          <a:p>
            <a:pPr algn="r"/>
            <a:endParaRPr lang="he-IL" sz="2400" dirty="0">
              <a:solidFill>
                <a:schemeClr val="tx1"/>
              </a:solidFill>
            </a:endParaRPr>
          </a:p>
          <a:p>
            <a:pPr algn="r"/>
            <a:endParaRPr lang="he-IL" sz="2400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671E63-9A6D-42F8-99CA-31125F3582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462" y="1705072"/>
            <a:ext cx="7077075" cy="3128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90326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ontrol xmlns="http://schemas.microsoft.com/VisualStudio/2011/storyboarding/control">
  <Id Name="6bb34727-2231-4afa-97fc-3bba236213f9" Revision="1" Stencil="System.MyShapes" StencilVersion="1.0"/>
</Control>
</file>

<file path=customXml/item2.xml><?xml version="1.0" encoding="utf-8"?>
<Control xmlns="http://schemas.microsoft.com/VisualStudio/2011/storyboarding/control">
  <Id Name="9fd3c6db-ebce-44a2-a3eb-e37e7bc5beb0" Revision="1" Stencil="System.MyShapes" StencilVersion="1.0"/>
</Control>
</file>

<file path=customXml/item3.xml><?xml version="1.0" encoding="utf-8"?>
<Control xmlns="http://schemas.microsoft.com/VisualStudio/2011/storyboarding/control">
  <Id Name="30c2c1b9-d8a4-49e8-9359-e5a0eddce9e8" Revision="1" Stencil="System.MyShapes" StencilVersion="1.0"/>
</Control>
</file>

<file path=customXml/itemProps1.xml><?xml version="1.0" encoding="utf-8"?>
<ds:datastoreItem xmlns:ds="http://schemas.openxmlformats.org/officeDocument/2006/customXml" ds:itemID="{CA328DE6-CE9C-46E6-A589-0C5B0B1A73D2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BB8F711C-3671-44E2-BA22-6D065D906676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FAC73CC1-C13A-42D7-BF67-73339915F904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7009</TotalTime>
  <Words>68</Words>
  <Application>Microsoft Office PowerPoint</Application>
  <PresentationFormat>On-screen Show (4:3)</PresentationFormat>
  <Paragraphs>22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Tahoma</vt:lpstr>
      <vt:lpstr>Thème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Css selectors</vt:lpstr>
      <vt:lpstr>Css selectors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סלקטורים ספציפים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שיטת הנקודות </vt:lpstr>
      <vt:lpstr>important</vt:lpstr>
      <vt:lpstr>GitHub</vt:lpstr>
      <vt:lpstr>שימוש בספריות חיצוניות</vt:lpstr>
    </vt:vector>
  </TitlesOfParts>
  <Manager/>
  <Company>Webschool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 Formation Full Stack</dc:title>
  <dc:subject/>
  <dc:creator>Judith</dc:creator>
  <cp:keywords/>
  <dc:description/>
  <cp:lastModifiedBy>alom abargil</cp:lastModifiedBy>
  <cp:revision>174</cp:revision>
  <dcterms:created xsi:type="dcterms:W3CDTF">2018-02-01T08:57:50Z</dcterms:created>
  <dcterms:modified xsi:type="dcterms:W3CDTF">2019-05-24T06:13:27Z</dcterms:modified>
  <cp:category/>
</cp:coreProperties>
</file>