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E55-91C8-4BFA-B97A-C593837CA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89B94-2A22-42B8-AD9E-7CAF6613C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5080-54D1-4826-A273-05CB54E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8E24-D780-4808-BEDD-9D33A9EF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D0EE-F4A8-47B5-B0EC-70DAD16B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C689-357D-4D25-AF4F-C110FBEF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AD09-2AE4-4CEC-A20A-825ECD72A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8DC4-F84B-4E21-99B6-995C70E6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DD05-A3FA-47BB-86D4-EEECB787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B4D3-436E-42AE-ACDA-2E452C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99A7D-C447-451C-ADAC-49275C1E4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FCA25-6348-4C97-B8F6-7F8550A4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1B96-F97C-4C37-8F6C-110C3D7A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A994-24A2-45C1-8563-BA4037C9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F6D0-C44E-4BC7-8524-97D45F54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F19A-8AA6-4C9D-8A63-7609B9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05E8-F6EE-4E0E-AEF0-116C7010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01A2-8DCB-4AF7-9882-7502AC22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BAA4-CC1D-47D4-B7B9-AEFC7D76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54B3-8EC2-4BC4-8E40-1F2B7EDE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705E-A25A-42E8-94BF-45E0DDFC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42B9-538C-43D4-889D-41B2AFAE3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4D83-9060-44B2-9D5B-0B438862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616B-DB3C-472E-9F6D-2517E26A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FAA0-3390-4C6B-B968-CBCCAAC6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4748-350C-41BF-8AD6-76FF02AC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B327-E972-4737-9195-60DEB28E9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79A32-C2CA-45B0-A231-5B7DAF0A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E0AE-D1DB-4D7B-9017-C2CA4305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ED73-6EC6-4A63-A34D-C01804E0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70E2-471C-4BC4-973A-D380F20B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368C-98F3-4AD8-8A3F-C82BA7D7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7541B-A54A-45FA-B17E-8C9D42D6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857AC-506A-417C-B4E1-2197984DD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1DD52-3400-4CD0-AB9A-2D3761AA1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186C8-6493-4FCC-B327-79B2EE201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25152-7DEC-41E4-BD4B-B584552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FEC2-F9FD-46A1-967A-E806DF96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CBFAC-5FF0-44FC-A62B-39020DBD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ED3-FBC6-4659-A0B2-6CF86FB9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093DB-961F-4020-B96E-30E0064C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D9E9-821F-4D89-BCE5-997ABEE3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593F5-8326-4AAD-AEB9-1E1AB7B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4E153-E0F8-45A5-B2AA-B2C820AB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73EB6-33A4-40F1-BD6D-8C1AFCF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D54FF-8FDF-4612-9250-9662F696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80D1-DEE8-4519-95E9-6C20964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3F02-62BC-4EAC-AB0F-B788B98B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579C5-22EE-437B-A949-74BA9139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DEAD7-7DEE-4468-AE37-7C19F58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6952-0563-4FAC-BE3A-1D8466DC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53A7-D3A0-437B-BFC0-E79C3DAA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8C3-0802-44C4-8F66-D356E97A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DB328-D9C3-4BD0-BC86-35B970AD2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AF50-AB72-439D-A9B8-2E5DB61E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C551-B086-4D1C-AE55-1F2EF036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F4D67-9093-4F9B-BDE0-A091E0F1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5201B-FDDE-4B0F-A081-6EC6418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3D92E-538A-4C4D-BD9F-83B24C9D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12EA2-61F8-4618-BABC-06D31B76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3811-28F1-455D-8D3A-9A9CD0B4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3855-C32C-478D-8D90-91D1C8EE2A9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C9BC-E5EE-4DD6-B7D1-58591087D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CC18-5CB8-4977-A862-3E072C8D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707F-C05A-45B9-B278-23B9093F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9566-B969-4637-A7D7-FCD906309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88766-27B1-4F03-940D-AD2CB019D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stern</dc:creator>
  <cp:lastModifiedBy> </cp:lastModifiedBy>
  <cp:revision>1</cp:revision>
  <dcterms:created xsi:type="dcterms:W3CDTF">2020-12-15T16:31:21Z</dcterms:created>
  <dcterms:modified xsi:type="dcterms:W3CDTF">2020-12-15T16:32:04Z</dcterms:modified>
</cp:coreProperties>
</file>