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2" r:id="rId4"/>
    <p:sldId id="410" r:id="rId5"/>
    <p:sldId id="41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2470" y="480060"/>
            <a:ext cx="11050905" cy="6067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12470" y="908050"/>
            <a:ext cx="1105090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会计题库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659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知识问答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88680" y="502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趣味测试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1679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全部题库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37535" y="2122805"/>
            <a:ext cx="638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题目：   将会计凭证分为原始凭证和记账凭证的依据是（ ）。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535" y="3136265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答案：  </a:t>
            </a:r>
            <a:r>
              <a:rPr lang="zh-CN" altLang="en-US">
                <a:sym typeface="+mn-ea"/>
              </a:rPr>
              <a:t>填制的程序和用途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37535" y="4043045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解析：  无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47360" y="5314315"/>
            <a:ext cx="10972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显示答案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20000" y="5314315"/>
            <a:ext cx="8686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下一题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6205" y="5314315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编辑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2470" y="480060"/>
            <a:ext cx="11050905" cy="6067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12470" y="908050"/>
            <a:ext cx="1105090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会计题库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659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知识问答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88680" y="502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趣味测试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1679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全部题库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37535" y="1661795"/>
            <a:ext cx="6380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题目：   将会计凭证分为原始凭证和记账凭证的依据是（ ）。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A.填制时间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B.取得来源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C.填制的程序和用途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D.反映的经济内容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535" y="313626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答案：  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37535" y="4043045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解析：  无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47360" y="5314315"/>
            <a:ext cx="10972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显示答案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20000" y="5314315"/>
            <a:ext cx="8686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下一题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6205" y="5314315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编辑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2470" y="480060"/>
            <a:ext cx="11050905" cy="6067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12470" y="908050"/>
            <a:ext cx="1105090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会计题库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659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知识问答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88680" y="502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趣味测试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1679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全部题库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2470" y="480060"/>
            <a:ext cx="11050905" cy="6067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12470" y="908050"/>
            <a:ext cx="1105090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会计题库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659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知识问答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88680" y="502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趣味测试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16795" y="497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全部题库</a:t>
            </a:r>
            <a:endParaRPr lang="zh-CN" altLang="en-US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宽屏</PresentationFormat>
  <Paragraphs>60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Hacra</cp:lastModifiedBy>
  <cp:revision>172</cp:revision>
  <dcterms:created xsi:type="dcterms:W3CDTF">2019-06-19T02:08:00Z</dcterms:created>
  <dcterms:modified xsi:type="dcterms:W3CDTF">2020-11-10T05:56:10Z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