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94" r:id="rId4"/>
    <p:sldId id="296" r:id="rId5"/>
    <p:sldId id="295" r:id="rId6"/>
    <p:sldId id="305" r:id="rId7"/>
    <p:sldId id="304" r:id="rId8"/>
    <p:sldId id="291" r:id="rId9"/>
    <p:sldId id="290" r:id="rId10"/>
    <p:sldId id="292" r:id="rId11"/>
    <p:sldId id="293" r:id="rId12"/>
    <p:sldId id="298" r:id="rId13"/>
    <p:sldId id="308" r:id="rId14"/>
    <p:sldId id="299" r:id="rId15"/>
    <p:sldId id="300" r:id="rId16"/>
    <p:sldId id="301" r:id="rId17"/>
    <p:sldId id="306" r:id="rId18"/>
    <p:sldId id="307" r:id="rId19"/>
    <p:sldId id="30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5A68-2473-497F-A873-E688721D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D85B-C370-404B-BDF5-2061272D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5463-2628-4C71-8D7A-5CF9230E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1795-6033-4B09-8B68-EBD13ED7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11CE-19A1-445A-B1B3-82E5085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4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E2A6-89CD-49E9-B38C-5A804147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D44F-0226-43F9-9C07-8DC5B76B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CD3C-AF90-4FE7-9873-5C7E4A73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BF98-9A52-46DA-8D2E-A7EDFDB1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8136-2961-4422-B0C5-CA2BE3B2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4078C-CC6D-4B81-B784-E6FCD3F92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9BC83-EAA5-4C08-AD3E-DE677361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6901-F92B-482D-A5B8-8FF4CD92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6C1B-A31F-422E-8178-F97D462E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6FD25-BE17-4CCE-AFBB-A085061D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6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B73C-FA3C-484C-BAE9-20EACBCB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73E3-1467-4B63-A602-BF98FCFB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7ED8-8891-4843-9F77-4614ECE2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6B32-0A50-4D38-B81C-9AEFC652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B868-48A9-480E-9397-46D27AFE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4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136-0FF1-4B10-B3E0-51923F8A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54DE1-709E-4118-BCAB-CD3243D7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8160-EA25-46C9-935E-C4F7AACE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9369-8881-49DF-854B-2C22266B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D500-6CA3-4198-825A-1EB0C356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531A-7777-466E-9DFF-52F127D9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5B9E-3755-4644-991D-C40264330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03E6F-393B-4BBF-A931-AA90FD8D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C038-B914-49E5-BBBA-A11775F4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146B-C169-442E-AD2F-407BD98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9339-9F2C-4400-8D33-95003E6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6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28F3-7A89-49F8-B037-9ECFB3DB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564F-3776-48B8-BCB6-9208886E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22C8-62EF-4AC5-B2E6-EC7B8185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487F2-5779-4C29-BAED-9D91750B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4AC34-3276-4305-9E8D-4837E05A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78F4C-E619-4180-B9DF-CE17DFA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509B-F56F-424A-83B2-423B800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7A93B-203C-4561-A44A-1C66B3A2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1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6680-07D4-407C-8012-E447843C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BE8F8-217E-4C63-84DB-DE80009A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4BC0-AF58-40EF-8EEF-5A7AC326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CBB98-0DD7-4676-93BE-BC5062B4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1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67DAE-3D26-4188-B276-79737172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310AE-7EA4-4ADD-8D7E-2FF0A04E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9753-A5C3-447D-8FBF-A2E85517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95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BA72-8A6A-4BEF-80E8-9FCA77E3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6852-31CC-4B2C-A780-2E3A17A3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B1960-652A-4D40-9872-1A56D05E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87EB-0EDF-4901-9958-82B99314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60A2B-AA8B-4FB5-B34A-2896BD0D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E6E7-D437-48AA-8F72-138B5C85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7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341B-D071-4A44-98B5-A9CA3776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0A06B-3551-451C-8DF5-58C149D4A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7936B-EFD6-4A43-9D07-D2C58F15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E83A-CD19-41A2-9B24-2334778D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7B60-5846-4D40-B721-CF43C41E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1341-CF46-4CEB-9AC8-DC848914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5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9FA85-49B4-4850-B56E-53B8E1CE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8D4-AB63-4B84-A569-B98A1CEE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50DB-3944-4C42-AA34-FD555086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C516-66D0-449A-B654-6755168DFC44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4230-BAD4-4DE9-A068-80769F65E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5553-6C2C-4785-8C12-5D9C7CDE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3358-2B4D-4862-871C-EF422F2E18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2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About Us us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11910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Map &amp; Stats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45566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3BC9A-5EB0-4A4A-BB6A-7785CFAA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36" y="0"/>
            <a:ext cx="958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Our Team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2554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30FA8-4253-4301-BAF9-C038C94FB828}"/>
              </a:ext>
            </a:extLst>
          </p:cNvPr>
          <p:cNvSpPr txBox="1"/>
          <p:nvPr/>
        </p:nvSpPr>
        <p:spPr>
          <a:xfrm>
            <a:off x="8699382" y="1018911"/>
            <a:ext cx="3429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http://preview.themeforest.net/item/brainbizz-finance-business-wordpress-theme/full_screen_preview/22835404?_ga=2.50342250.258836864.1624524424-1952668530.1593696106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D1CC6-95E7-4C18-A1BE-8C4A93BC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82" y="2222312"/>
            <a:ext cx="6992573" cy="28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1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AC9F0-00CC-435C-A4DE-AADEF2D3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85737"/>
            <a:ext cx="121634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Contact Bar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04703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C85A3-971B-46B7-97FD-FE7C0FC2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331"/>
            <a:ext cx="12192000" cy="1705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8F92C-CF28-45EA-BF16-103EA6C3F375}"/>
              </a:ext>
            </a:extLst>
          </p:cNvPr>
          <p:cNvSpPr txBox="1"/>
          <p:nvPr/>
        </p:nvSpPr>
        <p:spPr>
          <a:xfrm>
            <a:off x="685800" y="889000"/>
            <a:ext cx="508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contact bar as found on the first home 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882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Pricing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21883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3828A-C82E-4CBC-BF9C-6F2022BF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00" y="946673"/>
            <a:ext cx="7626130" cy="534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89B06-027C-43B3-BA32-C5149D727CFB}"/>
              </a:ext>
            </a:extLst>
          </p:cNvPr>
          <p:cNvSpPr txBox="1"/>
          <p:nvPr/>
        </p:nvSpPr>
        <p:spPr>
          <a:xfrm>
            <a:off x="297746" y="377397"/>
            <a:ext cx="651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pricing template from the SPA website template, Ill edit it.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A8FDE-DA4D-431B-B517-D0D9C1F54D4E}"/>
              </a:ext>
            </a:extLst>
          </p:cNvPr>
          <p:cNvSpPr txBox="1"/>
          <p:nvPr/>
        </p:nvSpPr>
        <p:spPr>
          <a:xfrm>
            <a:off x="43505" y="2882641"/>
            <a:ext cx="39658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http://preview.themeforest.net/item/brainbizz-finance-business-wordpress-theme/full_screen_preview/22835404?_ga=2.50342250.258836864.1624524424-1952668530.1593696106</a:t>
            </a:r>
          </a:p>
        </p:txBody>
      </p:sp>
    </p:spTree>
    <p:extLst>
      <p:ext uri="{BB962C8B-B14F-4D97-AF65-F5344CB8AC3E}">
        <p14:creationId xmlns:p14="http://schemas.microsoft.com/office/powerpoint/2010/main" val="179884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8389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Footer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3657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B6877-27F2-463D-8B1C-208F8366F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2" r="55275"/>
          <a:stretch/>
        </p:blipFill>
        <p:spPr>
          <a:xfrm>
            <a:off x="1812022" y="806692"/>
            <a:ext cx="9353725" cy="5980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9C9C4-A1E7-45C5-94D8-0019CADCC319}"/>
              </a:ext>
            </a:extLst>
          </p:cNvPr>
          <p:cNvSpPr txBox="1"/>
          <p:nvPr/>
        </p:nvSpPr>
        <p:spPr>
          <a:xfrm>
            <a:off x="813732" y="234892"/>
            <a:ext cx="354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About us 01 menu contents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7CA1-1EA8-447F-9A09-A76F2B199E60}"/>
              </a:ext>
            </a:extLst>
          </p:cNvPr>
          <p:cNvSpPr/>
          <p:nvPr/>
        </p:nvSpPr>
        <p:spPr>
          <a:xfrm>
            <a:off x="5771626" y="1963024"/>
            <a:ext cx="1635853" cy="46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3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79F0A-2F76-4244-8582-5A852371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316"/>
            <a:ext cx="12192000" cy="3605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03E77-3930-4AD2-86AF-0CFF1C375BB5}"/>
              </a:ext>
            </a:extLst>
          </p:cNvPr>
          <p:cNvSpPr txBox="1"/>
          <p:nvPr/>
        </p:nvSpPr>
        <p:spPr>
          <a:xfrm>
            <a:off x="711200" y="424873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same Footer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8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Banner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3066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A59EA-B699-4B33-A06B-B7BF838E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442"/>
            <a:ext cx="12192000" cy="2615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F2F2A-BFAD-4A3F-8894-BA5149AABB11}"/>
              </a:ext>
            </a:extLst>
          </p:cNvPr>
          <p:cNvSpPr txBox="1"/>
          <p:nvPr/>
        </p:nvSpPr>
        <p:spPr>
          <a:xfrm>
            <a:off x="922789" y="897622"/>
            <a:ext cx="567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banner template as shown (ill Insert the picture)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06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Intro Text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29400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BA5FB-FA58-406B-B932-5BF6E26E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3" r="56720"/>
          <a:stretch/>
        </p:blipFill>
        <p:spPr>
          <a:xfrm>
            <a:off x="4068661" y="419038"/>
            <a:ext cx="7432646" cy="6141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17A80-7F23-4AEB-ADBF-3C0D29728565}"/>
              </a:ext>
            </a:extLst>
          </p:cNvPr>
          <p:cNvSpPr/>
          <p:nvPr/>
        </p:nvSpPr>
        <p:spPr>
          <a:xfrm>
            <a:off x="4228051" y="3129094"/>
            <a:ext cx="973123" cy="29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4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DEAA7-70E5-4202-AE64-15AE56F9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6" y="1694576"/>
            <a:ext cx="8434403" cy="3865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66758-69B1-47E5-8224-E58C3391EB71}"/>
              </a:ext>
            </a:extLst>
          </p:cNvPr>
          <p:cNvSpPr txBox="1"/>
          <p:nvPr/>
        </p:nvSpPr>
        <p:spPr>
          <a:xfrm>
            <a:off x="973123" y="453006"/>
            <a:ext cx="29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about us text as shown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87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Video Intro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00182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25088-D7B0-4D36-BCDF-968BD2C9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100"/>
            <a:ext cx="12192000" cy="529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FA50F-B8AE-4F7C-9176-85146A6A356D}"/>
              </a:ext>
            </a:extLst>
          </p:cNvPr>
          <p:cNvSpPr txBox="1"/>
          <p:nvPr/>
        </p:nvSpPr>
        <p:spPr>
          <a:xfrm>
            <a:off x="114300" y="393700"/>
            <a:ext cx="590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Video menu in the same format as the home page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734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128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 Prices Australia Pty Ltd</dc:creator>
  <cp:lastModifiedBy>Share Prices Australia Pty Ltd</cp:lastModifiedBy>
  <cp:revision>2</cp:revision>
  <dcterms:created xsi:type="dcterms:W3CDTF">2021-12-14T05:38:45Z</dcterms:created>
  <dcterms:modified xsi:type="dcterms:W3CDTF">2021-12-14T12:54:47Z</dcterms:modified>
</cp:coreProperties>
</file>