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4" r:id="rId3"/>
    <p:sldId id="296" r:id="rId4"/>
    <p:sldId id="295" r:id="rId5"/>
    <p:sldId id="305" r:id="rId6"/>
    <p:sldId id="306" r:id="rId7"/>
    <p:sldId id="257" r:id="rId8"/>
    <p:sldId id="307" r:id="rId9"/>
    <p:sldId id="301" r:id="rId10"/>
    <p:sldId id="313" r:id="rId11"/>
    <p:sldId id="259" r:id="rId12"/>
    <p:sldId id="314" r:id="rId13"/>
    <p:sldId id="308" r:id="rId14"/>
    <p:sldId id="289" r:id="rId15"/>
    <p:sldId id="260" r:id="rId16"/>
    <p:sldId id="310" r:id="rId17"/>
    <p:sldId id="311" r:id="rId18"/>
    <p:sldId id="309" r:id="rId19"/>
    <p:sldId id="261" r:id="rId20"/>
    <p:sldId id="312" r:id="rId21"/>
    <p:sldId id="315" r:id="rId22"/>
    <p:sldId id="280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A10-5A82-4DD1-A001-6CC841B5D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59E01-7634-48FF-B885-1A4E20DE2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645D-5BDA-41E5-86AB-43D98C4B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8263-9D45-49AB-970F-FC011D7C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262E-F458-465A-BEE3-EEAA2703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3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FBF-35F2-4911-9DD2-82C5A6FA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EFE52-6629-47EE-A6AF-4AFDCF31C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76CE-43A5-496E-AF63-29E2DA6E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0B5E-A786-49BB-9419-FDB8A957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61A1-96F9-4483-B762-BB08EEED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01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C7404-1759-4D2B-88CE-AA3A9013F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443B-2A8A-4F22-A8C3-BA1B5891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4984-B949-4510-8CB1-EB565B4E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75C5-4861-4325-A66A-8E7A7F33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F155-9DA8-458F-B8DF-000C615C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4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B4B3-AF30-4D73-91F4-8D7BFB13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4FE0-41B3-4DFB-BF61-A2CBCC4F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83BD-8B48-40B3-B814-46D5FA9C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BF6A-AA0B-4273-B6AC-550E66C0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A2045-A48D-4FFD-AC61-895E4F2D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8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20D6-1FC2-43D3-8ADA-48E53D7A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BD1F-4BB8-4E79-92BB-DF95BCDC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F48B-ADFC-4FFF-A1F8-2CF62616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E674-36D3-4556-A684-4690CF75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D132-D6D1-4D09-9087-BEBA0326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80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22B9-3E78-4788-AD23-87B026C6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A40-5958-4E2D-BFCC-018A57161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6E4CA-8AED-462F-ACEC-FBCD1205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58D0C-C7C3-4111-A780-CA460F76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46BF-1DDE-4BA9-A5AC-E5B5983F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453A4-877F-4DCC-B630-0EA060B4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49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6349-7552-4850-BFCA-B93FFAC0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C82A-F28E-46BA-95D9-B02AB40F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96B-BD20-41C1-9654-9034DEE5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AEA78-4315-4439-98C8-2D05ECAB2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BFB67-EE8D-4AE9-B14B-D45B0B62E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D0DD4-E288-4F67-9986-695550A3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9F2BA-58C8-4566-A0F4-913B1D80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D6E56-9205-4677-BD26-CA7DEF15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9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9272-D5E2-467D-A8D4-468AA00C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07AB9-46DE-4926-A9C9-25642B01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D26C4-F850-4C3C-AD6D-14D176A9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E9FCE-B197-45C4-8059-FFAD31AB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14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49770-BB94-4234-AE0B-FD2D4BD3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4B968-09AC-4FFA-98EB-D34C1B77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42D03-7B2D-4A1D-9226-E82F202E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03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D16C-F14C-46E0-A6C1-AA10DEE0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CB3A-7E69-4E6F-BE99-3D79352EF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73933-C04F-4162-A04A-0826EDB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134DE-5A9B-4D0F-80FD-B92B1D19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1281B-FB3A-49EC-9EEB-D3F04637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4940-803B-4F88-97A6-80272ABA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2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7366-89CF-4800-967E-866FE286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3E814-A0C9-4C1E-AA40-018D86D56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CA1BE-FEAD-4C6C-BDFC-995D372C6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3CE82-9453-4BE6-9C17-AC5C1618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0FAD7-54A4-429B-AEEC-28CB6E4F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709A-B532-4E37-9FD6-A966774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88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5D3C2-58BE-4EF6-AAAA-6BEBC66D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A7D2-EE24-4EF0-9A36-467A9646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9997-0904-4A1F-8D89-B910864E3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FA3F-4265-47B7-BA01-102C5522494D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809F-7D00-4849-BE72-2800F292B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A324-7337-4F2E-B37A-4EBFFC67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8C3D-1E0C-4CD0-BA4E-257CF41018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09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Contact us / Support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100182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Add Testimonial section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10531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6D70B-64CC-4BB8-A004-4D410B9E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011"/>
            <a:ext cx="12192000" cy="4978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966C7-59D1-44EF-AF32-CC654F85DC2D}"/>
              </a:ext>
            </a:extLst>
          </p:cNvPr>
          <p:cNvSpPr txBox="1"/>
          <p:nvPr/>
        </p:nvSpPr>
        <p:spPr>
          <a:xfrm>
            <a:off x="5956300" y="4412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http://preview.themeforest.net/item/brainbizz-finance-business-wordpress-theme/full_screen_preview/22835404?_ga=2.50342250.258836864.1624524424-1952668530.1593696106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6ECDC-86F8-450D-8AC9-0915F504FCDC}"/>
              </a:ext>
            </a:extLst>
          </p:cNvPr>
          <p:cNvSpPr txBox="1"/>
          <p:nvPr/>
        </p:nvSpPr>
        <p:spPr>
          <a:xfrm>
            <a:off x="342900" y="330200"/>
            <a:ext cx="4597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part from the Managed fund template</a:t>
            </a:r>
          </a:p>
          <a:p>
            <a:endParaRPr lang="en-US" dirty="0"/>
          </a:p>
          <a:p>
            <a:r>
              <a:rPr lang="en-US" dirty="0"/>
              <a:t>Ill replace the photo and text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821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297A7-E92F-436B-974A-8B378A633E26}"/>
              </a:ext>
            </a:extLst>
          </p:cNvPr>
          <p:cNvSpPr txBox="1"/>
          <p:nvPr/>
        </p:nvSpPr>
        <p:spPr>
          <a:xfrm>
            <a:off x="1587500" y="1117600"/>
            <a:ext cx="799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way to submit a testimonial through Email, Facebook twitter, Instagram etc.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217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Add contact us section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136323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4D98-2173-4C6D-AD1E-CC0A119C9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AFFB4-127A-4B0E-85A4-9BE67C8E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7" y="1131199"/>
            <a:ext cx="12192000" cy="5463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F7761-12B5-495C-814E-A0D264052D28}"/>
              </a:ext>
            </a:extLst>
          </p:cNvPr>
          <p:cNvSpPr txBox="1"/>
          <p:nvPr/>
        </p:nvSpPr>
        <p:spPr>
          <a:xfrm>
            <a:off x="711200" y="424873"/>
            <a:ext cx="754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 this from homepage 3 and edit it like what's seen on the following slides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850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205A7-4672-4964-B0A0-40C27B67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09" y="1233140"/>
            <a:ext cx="8333102" cy="4824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ACBFBA-2340-4622-AAB5-87C0D970C273}"/>
              </a:ext>
            </a:extLst>
          </p:cNvPr>
          <p:cNvSpPr txBox="1"/>
          <p:nvPr/>
        </p:nvSpPr>
        <p:spPr>
          <a:xfrm>
            <a:off x="546100" y="520700"/>
            <a:ext cx="501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contact us section that just has the following 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F9B02-5D60-4092-97D4-6558A7D41E3C}"/>
              </a:ext>
            </a:extLst>
          </p:cNvPr>
          <p:cNvSpPr/>
          <p:nvPr/>
        </p:nvSpPr>
        <p:spPr>
          <a:xfrm>
            <a:off x="7429500" y="2946400"/>
            <a:ext cx="4241800" cy="3454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C09E2-4035-4605-BC4D-BCDAF9179D56}"/>
              </a:ext>
            </a:extLst>
          </p:cNvPr>
          <p:cNvSpPr/>
          <p:nvPr/>
        </p:nvSpPr>
        <p:spPr>
          <a:xfrm>
            <a:off x="3975100" y="2170253"/>
            <a:ext cx="4241800" cy="1042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7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4CA18B-A3A0-4E1D-868D-B0CEEAB7A950}"/>
              </a:ext>
            </a:extLst>
          </p:cNvPr>
          <p:cNvSpPr txBox="1"/>
          <p:nvPr/>
        </p:nvSpPr>
        <p:spPr>
          <a:xfrm>
            <a:off x="787400" y="571500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fields should include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85AE2-E733-44D1-9A66-296295D6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42" b="35272"/>
          <a:stretch/>
        </p:blipFill>
        <p:spPr>
          <a:xfrm>
            <a:off x="7797799" y="1283941"/>
            <a:ext cx="4271411" cy="3122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F16EA-3C52-4240-B3B9-5115A9C05CD3}"/>
              </a:ext>
            </a:extLst>
          </p:cNvPr>
          <p:cNvSpPr txBox="1"/>
          <p:nvPr/>
        </p:nvSpPr>
        <p:spPr>
          <a:xfrm>
            <a:off x="4013200" y="660400"/>
            <a:ext cx="40189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Name</a:t>
            </a:r>
          </a:p>
          <a:p>
            <a:endParaRPr lang="en-US" dirty="0"/>
          </a:p>
          <a:p>
            <a:r>
              <a:rPr lang="en-US" dirty="0"/>
              <a:t>Name of Restaurant / Venue (if required)</a:t>
            </a:r>
          </a:p>
          <a:p>
            <a:endParaRPr lang="en-US" dirty="0"/>
          </a:p>
          <a:p>
            <a:r>
              <a:rPr lang="en-US" dirty="0"/>
              <a:t>Email</a:t>
            </a:r>
          </a:p>
          <a:p>
            <a:endParaRPr lang="en-US" dirty="0"/>
          </a:p>
          <a:p>
            <a:r>
              <a:rPr lang="en-US" dirty="0"/>
              <a:t>Contact Number</a:t>
            </a:r>
          </a:p>
          <a:p>
            <a:endParaRPr lang="en-US" dirty="0"/>
          </a:p>
          <a:p>
            <a:r>
              <a:rPr lang="en-US" dirty="0"/>
              <a:t>Select Inquiry</a:t>
            </a:r>
          </a:p>
          <a:p>
            <a:endParaRPr lang="en-US" dirty="0"/>
          </a:p>
          <a:p>
            <a:r>
              <a:rPr lang="en-US" dirty="0"/>
              <a:t>Message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998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00980-7E38-4673-AFB7-8D55FAFAA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2" t="50000" r="64271" b="21481"/>
          <a:stretch/>
        </p:blipFill>
        <p:spPr>
          <a:xfrm>
            <a:off x="7073900" y="2463801"/>
            <a:ext cx="3708400" cy="3059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11B6B-DBEA-4D10-B5C7-F1F8A64BC2D1}"/>
              </a:ext>
            </a:extLst>
          </p:cNvPr>
          <p:cNvSpPr txBox="1"/>
          <p:nvPr/>
        </p:nvSpPr>
        <p:spPr>
          <a:xfrm>
            <a:off x="1066800" y="444500"/>
            <a:ext cx="692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Select Dropdown menus should include the following options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Register your Venue</a:t>
            </a:r>
          </a:p>
          <a:p>
            <a:r>
              <a:rPr lang="en-US" dirty="0"/>
              <a:t>Claim your existing venue listing</a:t>
            </a:r>
          </a:p>
          <a:p>
            <a:r>
              <a:rPr lang="en-US" dirty="0"/>
              <a:t>Technical assistance required</a:t>
            </a:r>
          </a:p>
          <a:p>
            <a:r>
              <a:rPr lang="en-US" dirty="0"/>
              <a:t>Posting a review</a:t>
            </a:r>
          </a:p>
          <a:p>
            <a:r>
              <a:rPr lang="en-US" dirty="0"/>
              <a:t>Marketing assistance inquiry</a:t>
            </a:r>
          </a:p>
          <a:p>
            <a:r>
              <a:rPr lang="en-US" dirty="0"/>
              <a:t>Upgrading your services</a:t>
            </a:r>
          </a:p>
          <a:p>
            <a:r>
              <a:rPr lang="en-US" dirty="0"/>
              <a:t>Compliments</a:t>
            </a:r>
          </a:p>
          <a:p>
            <a:r>
              <a:rPr lang="en-US" dirty="0"/>
              <a:t>Testimonials</a:t>
            </a:r>
          </a:p>
          <a:p>
            <a:r>
              <a:rPr lang="en-US" dirty="0"/>
              <a:t>Complaints</a:t>
            </a:r>
          </a:p>
          <a:p>
            <a:r>
              <a:rPr lang="en-US" dirty="0"/>
              <a:t>other.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80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Add contact information</a:t>
            </a:r>
          </a:p>
          <a:p>
            <a:pPr algn="ctr"/>
            <a:r>
              <a:rPr lang="en-US" sz="7200" b="1" dirty="0"/>
              <a:t>section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311147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4216A-EDD4-4FC5-8077-313CA6A1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352"/>
            <a:ext cx="12192000" cy="54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Banner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130669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Add legal document section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324105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478EB9-18BF-4874-870E-2653103D6BE4}"/>
              </a:ext>
            </a:extLst>
          </p:cNvPr>
          <p:cNvSpPr txBox="1"/>
          <p:nvPr/>
        </p:nvSpPr>
        <p:spPr>
          <a:xfrm>
            <a:off x="812800" y="635000"/>
            <a:ext cx="7259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need to have a legal section that displays the following information.</a:t>
            </a:r>
          </a:p>
          <a:p>
            <a:endParaRPr lang="en-US" dirty="0"/>
          </a:p>
          <a:p>
            <a:r>
              <a:rPr lang="en-US" dirty="0"/>
              <a:t>Privacy Policy</a:t>
            </a:r>
          </a:p>
          <a:p>
            <a:r>
              <a:rPr lang="en-US" dirty="0"/>
              <a:t>Terms &amp; Conditions</a:t>
            </a:r>
          </a:p>
          <a:p>
            <a:r>
              <a:rPr lang="en-US" dirty="0"/>
              <a:t>Disclaimer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F52C3-3DC5-4176-8172-D5F3B442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429000"/>
            <a:ext cx="7675563" cy="3211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229C90-434F-45FC-9943-9EA26B3D7778}"/>
              </a:ext>
            </a:extLst>
          </p:cNvPr>
          <p:cNvSpPr txBox="1"/>
          <p:nvPr/>
        </p:nvSpPr>
        <p:spPr>
          <a:xfrm>
            <a:off x="952500" y="2768600"/>
            <a:ext cx="586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have something like this that has a mouseover effect.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D98E5-9661-4C96-99F8-E66949BC92B2}"/>
              </a:ext>
            </a:extLst>
          </p:cNvPr>
          <p:cNvSpPr txBox="1"/>
          <p:nvPr/>
        </p:nvSpPr>
        <p:spPr>
          <a:xfrm>
            <a:off x="8394700" y="2537767"/>
            <a:ext cx="3124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http://preview.themeforest.net/item/brainbizz-finance-business-wordpress-theme/full_screen_preview/22835404?_ga=2.50342250.258836864.1624524424-1952668530.1593696106</a:t>
            </a:r>
          </a:p>
        </p:txBody>
      </p:sp>
    </p:spTree>
    <p:extLst>
      <p:ext uri="{BB962C8B-B14F-4D97-AF65-F5344CB8AC3E}">
        <p14:creationId xmlns:p14="http://schemas.microsoft.com/office/powerpoint/2010/main" val="122231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Footer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309256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79F0A-2F76-4244-8582-5A852371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316"/>
            <a:ext cx="12192000" cy="3605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03E77-3930-4AD2-86AF-0CFF1C375BB5}"/>
              </a:ext>
            </a:extLst>
          </p:cNvPr>
          <p:cNvSpPr txBox="1"/>
          <p:nvPr/>
        </p:nvSpPr>
        <p:spPr>
          <a:xfrm>
            <a:off x="711200" y="424873"/>
            <a:ext cx="290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 this from homepage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88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5F2F2A-BFAD-4A3F-8894-BA5149AABB11}"/>
              </a:ext>
            </a:extLst>
          </p:cNvPr>
          <p:cNvSpPr txBox="1"/>
          <p:nvPr/>
        </p:nvSpPr>
        <p:spPr>
          <a:xfrm>
            <a:off x="922789" y="897622"/>
            <a:ext cx="567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the banner template as shown (ill insert the picture)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CC071D-9DBC-4CB1-935C-264D23C7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677"/>
            <a:ext cx="12192000" cy="25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7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Intro Text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294004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B17A80-7F23-4AEB-ADBF-3C0D29728565}"/>
              </a:ext>
            </a:extLst>
          </p:cNvPr>
          <p:cNvSpPr/>
          <p:nvPr/>
        </p:nvSpPr>
        <p:spPr>
          <a:xfrm>
            <a:off x="4228051" y="3129094"/>
            <a:ext cx="973123" cy="299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074E9-7589-4814-B786-1FD3C85D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566862"/>
            <a:ext cx="7867650" cy="372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87227-9AEC-4587-850A-C6FA9A36A5B0}"/>
              </a:ext>
            </a:extLst>
          </p:cNvPr>
          <p:cNvSpPr txBox="1"/>
          <p:nvPr/>
        </p:nvSpPr>
        <p:spPr>
          <a:xfrm>
            <a:off x="1862356" y="419450"/>
            <a:ext cx="7062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normal text (Full width of the page)</a:t>
            </a:r>
          </a:p>
          <a:p>
            <a:endParaRPr lang="en-US" dirty="0"/>
          </a:p>
          <a:p>
            <a:r>
              <a:rPr lang="en-US" dirty="0"/>
              <a:t>Make sure that the Titles are included as shown. Ill edit the titles and text.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949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Insert FAQ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285482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D5F23-490A-4D57-BC7A-525DE981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01" y="2627652"/>
            <a:ext cx="8011486" cy="4053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6BCC6-A06E-45B5-8E81-A081F6C0D220}"/>
              </a:ext>
            </a:extLst>
          </p:cNvPr>
          <p:cNvSpPr txBox="1"/>
          <p:nvPr/>
        </p:nvSpPr>
        <p:spPr>
          <a:xfrm>
            <a:off x="860292" y="704675"/>
            <a:ext cx="968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same type of FAQ that you used on the Share Prices / Australian managed fund website, just make random text or use the Shareprices text at this stage. ill edit, add the titles and text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853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0F913-7BD3-412D-950E-A2A6646AD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Didn’t find what you were looking for</a:t>
            </a:r>
            <a:endParaRPr lang="en-AU" sz="7200" b="1" dirty="0"/>
          </a:p>
        </p:txBody>
      </p:sp>
    </p:spTree>
    <p:extLst>
      <p:ext uri="{BB962C8B-B14F-4D97-AF65-F5344CB8AC3E}">
        <p14:creationId xmlns:p14="http://schemas.microsoft.com/office/powerpoint/2010/main" val="400290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8C85A3-971B-46B7-97FD-FE7C0FC2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6331"/>
            <a:ext cx="12192000" cy="1705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B59F31-4AD8-44ED-AD33-2CB2069B20C8}"/>
              </a:ext>
            </a:extLst>
          </p:cNvPr>
          <p:cNvSpPr txBox="1"/>
          <p:nvPr/>
        </p:nvSpPr>
        <p:spPr>
          <a:xfrm>
            <a:off x="685800" y="889000"/>
            <a:ext cx="508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contact bar as found on the first home 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882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314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 Prices Australia Pty Ltd</dc:creator>
  <cp:lastModifiedBy>Share Prices Australia Pty Ltd</cp:lastModifiedBy>
  <cp:revision>4</cp:revision>
  <dcterms:created xsi:type="dcterms:W3CDTF">2021-12-14T06:14:25Z</dcterms:created>
  <dcterms:modified xsi:type="dcterms:W3CDTF">2021-12-14T12:55:41Z</dcterms:modified>
</cp:coreProperties>
</file>