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60A0-0C06-FF4F-4AB2-662EB4CC3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E87D9B-2CF8-0E3C-496A-238AD542D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B31D7-ED58-9409-331C-192F630C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459EE-D254-BC8A-62E3-A238F18F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45177-9967-BD24-5ACD-78B224D6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3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27051-3B85-9E2D-DB2F-EDCCCE56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87DB0-3FAE-1D08-3CE5-58C8F967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130BA-42B5-E29B-D0C2-A0D4D806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CA07D-AE07-69AE-A44A-5A09F466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78595-F120-4549-3D20-707E94CA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6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889CC6-973E-80DC-6A5E-F4F87AE01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A903F-60FE-3AD4-1B60-710F918B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23F1C-F04A-B12D-CF5C-F6209A87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2D640-73D8-D04E-FA0F-31DB4151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81BF6-4240-3363-B20A-B22E3F5C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1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7283C-5C5C-03B0-DE77-2E0E25BF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99DDF-CAB9-4C59-7EAD-3A9265A8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17F13-D4A1-9CD2-521B-E9C200E2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3D0C2-045D-934A-39BE-9794D79A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CAA08-32FC-69BD-76B6-EE89A03A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2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A1F18-6BD4-8B71-DB97-2AF810FA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CCE69-1C2B-04BD-890D-5E7D0FBD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4B769-371C-160B-9D5F-70380B0C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7CE33-311F-B2DD-3C53-081D2F83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37859-8C1E-60E9-0C4E-67F9AFF0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0815D-7519-1813-09FF-85609737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ADB8D-3BE7-C302-8AFE-B7879B2F4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C9CD96-0901-153F-7474-237986086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BF493-3497-5FE7-1AA4-8496F9B6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49778-59B0-156B-60CC-27F4A5C6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4202F-4807-2414-D181-640ECDB6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6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F715D-A4DE-4319-52E2-32A2CFD2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7F825-5E73-27A0-F85A-E67CC446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DB3DF-6394-87D0-3C9C-8BB972A1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91DC4C-F3E0-6773-0D16-0AA8D1942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7BA89-06EE-8EFC-79F3-736E4570B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529C21-6E8C-E05F-78DF-069F4AA1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5855C1-6C58-4FFE-E70F-68E95536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18E0B8-E183-3F70-E85D-8060AAA2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3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839B2-7236-604C-7F24-CEFCD80B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B65E8C-729A-570F-04B5-96139E32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B03FD3-C795-2E55-72F6-75C5AE42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1331A9-FA01-7E3D-D0D4-AD0A48EC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1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34F895-85F8-18B3-4149-4BCE7C54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57587C-4564-9F02-64A7-9AE75C02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9217E-3CB1-7BE9-6DFF-F354CA13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8E3E9-FF61-2B9C-25C7-9F60E7D3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E16CD-116B-EA0A-D80E-8EA8DCE4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CBA15-268C-0728-0BDA-FA299906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8E167-6012-7B30-5633-132CBBF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F3BAD-C338-4120-1FAF-A4D33222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6A4B9-054C-4794-3AAE-BBA922FF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9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B2097-5F61-D4F8-5EA7-43C832D4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2A847D-8EFC-681C-7324-766B742AB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C8C07-DBD0-1DFA-B5AB-A3495277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6F8BB-AA83-F2CA-04A3-B878EE7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2A87D-949F-9081-9BD3-257EC20E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661443-C25E-CE72-D267-C7A45259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9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1CB157-3505-4A36-AC95-D50448EA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BD0B5-F7B6-3B84-FC22-23F11E3F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C856D-4348-7805-FEC3-EB31142CE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9B03-2E66-45C9-8F09-DCAC71DD2DD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A7D5E-ADAC-9812-135D-1C925CA57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EC46A-53EF-A391-192B-2543A94BD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6A806-95D7-4B4E-AC81-3C97E12AD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7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8CC75-DF18-2B63-C708-042758F7E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弱网消息处理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9CD5DC-0EA8-2167-AA13-8471C4C21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2023-6-1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0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29CB3B9-B2B2-F507-C1A6-302808E2A21B}"/>
              </a:ext>
            </a:extLst>
          </p:cNvPr>
          <p:cNvCxnSpPr>
            <a:stCxn id="5" idx="2"/>
          </p:cNvCxnSpPr>
          <p:nvPr/>
        </p:nvCxnSpPr>
        <p:spPr>
          <a:xfrm flipH="1">
            <a:off x="7547498" y="1171852"/>
            <a:ext cx="1" cy="597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A33D466-1369-877A-BCBE-489BAA60A6FC}"/>
              </a:ext>
            </a:extLst>
          </p:cNvPr>
          <p:cNvSpPr/>
          <p:nvPr/>
        </p:nvSpPr>
        <p:spPr>
          <a:xfrm>
            <a:off x="1438181" y="585926"/>
            <a:ext cx="1118587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E92EA7-C130-489E-D51C-72BF8AA0A044}"/>
              </a:ext>
            </a:extLst>
          </p:cNvPr>
          <p:cNvSpPr/>
          <p:nvPr/>
        </p:nvSpPr>
        <p:spPr>
          <a:xfrm>
            <a:off x="6988205" y="585926"/>
            <a:ext cx="1118587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0CEF32-4E69-BC8D-BD02-5845A2378222}"/>
              </a:ext>
            </a:extLst>
          </p:cNvPr>
          <p:cNvCxnSpPr>
            <a:stCxn id="4" idx="2"/>
          </p:cNvCxnSpPr>
          <p:nvPr/>
        </p:nvCxnSpPr>
        <p:spPr>
          <a:xfrm flipH="1">
            <a:off x="1997474" y="1171852"/>
            <a:ext cx="1" cy="585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A453B8F-BD31-945E-3B84-F4A2F318286C}"/>
              </a:ext>
            </a:extLst>
          </p:cNvPr>
          <p:cNvSpPr/>
          <p:nvPr/>
        </p:nvSpPr>
        <p:spPr>
          <a:xfrm>
            <a:off x="1362723" y="2121764"/>
            <a:ext cx="1194045" cy="5859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FD66D5-EDBB-C235-00A0-25C296D301E0}"/>
              </a:ext>
            </a:extLst>
          </p:cNvPr>
          <p:cNvSpPr/>
          <p:nvPr/>
        </p:nvSpPr>
        <p:spPr>
          <a:xfrm>
            <a:off x="6872055" y="2121764"/>
            <a:ext cx="1350886" cy="5859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OnC2S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3DB828-D632-BF7F-059A-37C5D8935939}"/>
              </a:ext>
            </a:extLst>
          </p:cNvPr>
          <p:cNvSpPr/>
          <p:nvPr/>
        </p:nvSpPr>
        <p:spPr>
          <a:xfrm>
            <a:off x="6872055" y="3293616"/>
            <a:ext cx="1421165" cy="5859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08B0CD4-3EC0-10E9-DF0B-E1143364FF86}"/>
              </a:ext>
            </a:extLst>
          </p:cNvPr>
          <p:cNvSpPr/>
          <p:nvPr/>
        </p:nvSpPr>
        <p:spPr>
          <a:xfrm>
            <a:off x="1377520" y="3293616"/>
            <a:ext cx="1194045" cy="5859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OnS2C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7886413-8619-2C7F-BEC0-64B53B2D5D6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556768" y="2414727"/>
            <a:ext cx="431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5425BD-B039-2F7E-7223-7C0C06666A06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2571565" y="3586579"/>
            <a:ext cx="4300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5EFEBF9-FE34-BD21-293B-6AD3133313F8}"/>
              </a:ext>
            </a:extLst>
          </p:cNvPr>
          <p:cNvSpPr txBox="1"/>
          <p:nvPr/>
        </p:nvSpPr>
        <p:spPr>
          <a:xfrm>
            <a:off x="3669460" y="216594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C2S-&gt;S2C</a:t>
            </a:r>
            <a:r>
              <a:rPr lang="zh-CN" altLang="en-US" dirty="0"/>
              <a:t>正常通信 </a:t>
            </a:r>
          </a:p>
        </p:txBody>
      </p:sp>
    </p:spTree>
    <p:extLst>
      <p:ext uri="{BB962C8B-B14F-4D97-AF65-F5344CB8AC3E}">
        <p14:creationId xmlns:p14="http://schemas.microsoft.com/office/powerpoint/2010/main" val="91092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1F688FEE-E70D-1C46-C0C4-6241F6DC6D4F}"/>
              </a:ext>
            </a:extLst>
          </p:cNvPr>
          <p:cNvGrpSpPr/>
          <p:nvPr/>
        </p:nvGrpSpPr>
        <p:grpSpPr>
          <a:xfrm>
            <a:off x="514997" y="279762"/>
            <a:ext cx="10058310" cy="6298475"/>
            <a:chOff x="35601" y="216594"/>
            <a:chExt cx="11151741" cy="6983177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29CB3B9-B2B2-F507-C1A6-302808E2A21B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7547498" y="1171852"/>
              <a:ext cx="1" cy="5974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33D466-1369-877A-BCBE-489BAA60A6FC}"/>
                </a:ext>
              </a:extLst>
            </p:cNvPr>
            <p:cNvSpPr/>
            <p:nvPr/>
          </p:nvSpPr>
          <p:spPr>
            <a:xfrm>
              <a:off x="1438181" y="585926"/>
              <a:ext cx="1118587" cy="585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1E92EA7-C130-489E-D51C-72BF8AA0A044}"/>
                </a:ext>
              </a:extLst>
            </p:cNvPr>
            <p:cNvSpPr/>
            <p:nvPr/>
          </p:nvSpPr>
          <p:spPr>
            <a:xfrm>
              <a:off x="6988205" y="585926"/>
              <a:ext cx="1118587" cy="585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F0CEF32-4E69-BC8D-BD02-5845A2378222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1997474" y="1171852"/>
              <a:ext cx="1" cy="5850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A453B8F-BD31-945E-3B84-F4A2F318286C}"/>
                </a:ext>
              </a:extLst>
            </p:cNvPr>
            <p:cNvSpPr/>
            <p:nvPr/>
          </p:nvSpPr>
          <p:spPr>
            <a:xfrm>
              <a:off x="1362723" y="2121764"/>
              <a:ext cx="1194045" cy="58592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C2S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3FD66D5-EDBB-C235-00A0-25C296D301E0}"/>
                </a:ext>
              </a:extLst>
            </p:cNvPr>
            <p:cNvSpPr/>
            <p:nvPr/>
          </p:nvSpPr>
          <p:spPr>
            <a:xfrm>
              <a:off x="6872055" y="2121764"/>
              <a:ext cx="1350886" cy="58592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OnC2S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73DB828-D632-BF7F-059A-37C5D8935939}"/>
                </a:ext>
              </a:extLst>
            </p:cNvPr>
            <p:cNvSpPr/>
            <p:nvPr/>
          </p:nvSpPr>
          <p:spPr>
            <a:xfrm>
              <a:off x="6872055" y="3293616"/>
              <a:ext cx="1421165" cy="58592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S2C</a:t>
              </a:r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08B0CD4-3EC0-10E9-DF0B-E1143364FF86}"/>
                </a:ext>
              </a:extLst>
            </p:cNvPr>
            <p:cNvSpPr/>
            <p:nvPr/>
          </p:nvSpPr>
          <p:spPr>
            <a:xfrm>
              <a:off x="1377520" y="3293616"/>
              <a:ext cx="1194045" cy="5859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OnS2C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7886413-8619-2C7F-BEC0-64B53B2D5D6B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2556768" y="2414727"/>
              <a:ext cx="4315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05425BD-B039-2F7E-7223-7C0C06666A06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>
              <a:off x="2571565" y="3586579"/>
              <a:ext cx="4300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5EFEBF9-FE34-BD21-293B-6AD3133313F8}"/>
                </a:ext>
              </a:extLst>
            </p:cNvPr>
            <p:cNvSpPr txBox="1"/>
            <p:nvPr/>
          </p:nvSpPr>
          <p:spPr>
            <a:xfrm>
              <a:off x="3669460" y="216594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S2C</a:t>
              </a:r>
              <a:r>
                <a:rPr lang="zh-CN" altLang="en-US" dirty="0"/>
                <a:t>客户端没收到</a:t>
              </a:r>
            </a:p>
          </p:txBody>
        </p:sp>
        <p:pic>
          <p:nvPicPr>
            <p:cNvPr id="3" name="图形 2" descr="关闭">
              <a:extLst>
                <a:ext uri="{FF2B5EF4-FFF2-40B4-BE49-F238E27FC236}">
                  <a16:creationId xmlns:a16="http://schemas.microsoft.com/office/drawing/2014/main" id="{1A599947-5D0A-F209-EA35-DE00F0028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2176" y="3129379"/>
              <a:ext cx="914400" cy="9144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FE68B72-51C6-3D82-643F-38558DCFC66C}"/>
                </a:ext>
              </a:extLst>
            </p:cNvPr>
            <p:cNvSpPr txBox="1"/>
            <p:nvPr/>
          </p:nvSpPr>
          <p:spPr>
            <a:xfrm>
              <a:off x="3993097" y="3856442"/>
              <a:ext cx="2281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</a:rPr>
                <a:t>客户端没收到</a:t>
              </a:r>
              <a:r>
                <a:rPr lang="en-US" altLang="zh-CN" dirty="0">
                  <a:solidFill>
                    <a:schemeClr val="accent2"/>
                  </a:solidFill>
                </a:rPr>
                <a:t>S2C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740334F-BDF4-EBA1-E3D0-7206BA9EB890}"/>
                </a:ext>
              </a:extLst>
            </p:cNvPr>
            <p:cNvSpPr/>
            <p:nvPr/>
          </p:nvSpPr>
          <p:spPr>
            <a:xfrm>
              <a:off x="1054962" y="4705164"/>
              <a:ext cx="1933362" cy="58592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6"/>
                  </a:solidFill>
                </a:rPr>
                <a:t>OnC2STimeout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B2A27C3E-3667-77AA-D628-1AF3E2F9B499}"/>
                </a:ext>
              </a:extLst>
            </p:cNvPr>
            <p:cNvCxnSpPr>
              <a:cxnSpLocks/>
              <a:stCxn id="9" idx="1"/>
              <a:endCxn id="8" idx="1"/>
            </p:cNvCxnSpPr>
            <p:nvPr/>
          </p:nvCxnSpPr>
          <p:spPr>
            <a:xfrm rot="10800000" flipV="1">
              <a:off x="1054963" y="2414726"/>
              <a:ext cx="307761" cy="2583400"/>
            </a:xfrm>
            <a:prstGeom prst="bentConnector3">
              <a:avLst>
                <a:gd name="adj1" fmla="val 182353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4D10035-3D92-F8AB-C8B8-D7CF27E38C65}"/>
                </a:ext>
              </a:extLst>
            </p:cNvPr>
            <p:cNvSpPr txBox="1"/>
            <p:nvPr/>
          </p:nvSpPr>
          <p:spPr>
            <a:xfrm>
              <a:off x="2061941" y="1509199"/>
              <a:ext cx="6423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6"/>
                  </a:solidFill>
                </a:rPr>
                <a:t>C2S </a:t>
              </a:r>
              <a:r>
                <a:rPr lang="zh-CN" altLang="en-US" dirty="0">
                  <a:solidFill>
                    <a:schemeClr val="accent6"/>
                  </a:solidFill>
                </a:rPr>
                <a:t>添加一个字段 </a:t>
              </a:r>
              <a:r>
                <a:rPr lang="en-US" altLang="zh-CN" dirty="0" err="1">
                  <a:solidFill>
                    <a:schemeClr val="accent6"/>
                  </a:solidFill>
                </a:rPr>
                <a:t>sendUid:int</a:t>
              </a:r>
              <a:r>
                <a:rPr lang="zh-CN" altLang="en-US" dirty="0">
                  <a:solidFill>
                    <a:schemeClr val="accent6"/>
                  </a:solidFill>
                </a:rPr>
                <a:t>。用于服务器判断是否处理过。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A8344C1-E10F-2A33-932B-8D1D34D7C52B}"/>
                </a:ext>
              </a:extLst>
            </p:cNvPr>
            <p:cNvSpPr/>
            <p:nvPr/>
          </p:nvSpPr>
          <p:spPr>
            <a:xfrm>
              <a:off x="1400451" y="5823746"/>
              <a:ext cx="1194045" cy="58592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6"/>
                  </a:solidFill>
                </a:rPr>
                <a:t>重发 </a:t>
              </a:r>
              <a:r>
                <a:rPr lang="en-US" altLang="zh-CN" dirty="0">
                  <a:solidFill>
                    <a:schemeClr val="accent6"/>
                  </a:solidFill>
                </a:rPr>
                <a:t>C2S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1962A22-ED56-D7AD-A871-CCA217BAD096}"/>
                </a:ext>
              </a:extLst>
            </p:cNvPr>
            <p:cNvSpPr/>
            <p:nvPr/>
          </p:nvSpPr>
          <p:spPr>
            <a:xfrm>
              <a:off x="6872055" y="5770475"/>
              <a:ext cx="1350886" cy="58592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6"/>
                  </a:solidFill>
                </a:rPr>
                <a:t>OnC2S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892DEA8-91BF-698B-A6E6-F9DAA49842E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594496" y="6063438"/>
              <a:ext cx="4277559" cy="53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对话气泡: 圆角矩形 24">
              <a:extLst>
                <a:ext uri="{FF2B5EF4-FFF2-40B4-BE49-F238E27FC236}">
                  <a16:creationId xmlns:a16="http://schemas.microsoft.com/office/drawing/2014/main" id="{FD476731-3D71-71E7-953F-F9B82DD45D7A}"/>
                </a:ext>
              </a:extLst>
            </p:cNvPr>
            <p:cNvSpPr/>
            <p:nvPr/>
          </p:nvSpPr>
          <p:spPr>
            <a:xfrm>
              <a:off x="35601" y="5539663"/>
              <a:ext cx="1019361" cy="1047550"/>
            </a:xfrm>
            <a:prstGeom prst="wedgeRoundRectCallout">
              <a:avLst>
                <a:gd name="adj1" fmla="val 84992"/>
                <a:gd name="adj2" fmla="val 7435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检查网络恢复正常</a:t>
              </a:r>
            </a:p>
          </p:txBody>
        </p:sp>
        <p:sp>
          <p:nvSpPr>
            <p:cNvPr id="26" name="对话气泡: 圆角矩形 25">
              <a:extLst>
                <a:ext uri="{FF2B5EF4-FFF2-40B4-BE49-F238E27FC236}">
                  <a16:creationId xmlns:a16="http://schemas.microsoft.com/office/drawing/2014/main" id="{EDE9A52A-BD45-2207-CB60-1E190C2EAC12}"/>
                </a:ext>
              </a:extLst>
            </p:cNvPr>
            <p:cNvSpPr/>
            <p:nvPr/>
          </p:nvSpPr>
          <p:spPr>
            <a:xfrm>
              <a:off x="8898384" y="5078023"/>
              <a:ext cx="2238654" cy="1047550"/>
            </a:xfrm>
            <a:prstGeom prst="wedgeRoundRectCallout">
              <a:avLst>
                <a:gd name="adj1" fmla="val -79547"/>
                <a:gd name="adj2" fmla="val 36249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检查已经处理过</a:t>
              </a:r>
              <a:r>
                <a:rPr lang="en-US" altLang="zh-CN" dirty="0" err="1"/>
                <a:t>sendUid</a:t>
              </a:r>
              <a:r>
                <a:rPr lang="zh-CN" altLang="en-US" dirty="0"/>
                <a:t>，直接返回数据结果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5027AFA-1266-4DA9-3005-EB143CD120C5}"/>
                </a:ext>
              </a:extLst>
            </p:cNvPr>
            <p:cNvSpPr/>
            <p:nvPr/>
          </p:nvSpPr>
          <p:spPr>
            <a:xfrm>
              <a:off x="6839870" y="6535425"/>
              <a:ext cx="1421165" cy="58592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6"/>
                  </a:solidFill>
                </a:rPr>
                <a:t>S2C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1FACD3B-EDC5-B45F-736A-9718D3A58CB4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571563" y="6828388"/>
              <a:ext cx="4268307" cy="2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629155A-54A4-AA4E-AF14-3E39959AEB57}"/>
                </a:ext>
              </a:extLst>
            </p:cNvPr>
            <p:cNvSpPr/>
            <p:nvPr/>
          </p:nvSpPr>
          <p:spPr>
            <a:xfrm>
              <a:off x="1380477" y="6613845"/>
              <a:ext cx="1194045" cy="58592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OnS2C</a:t>
              </a:r>
              <a:endParaRPr lang="zh-CN" altLang="en-US" dirty="0"/>
            </a:p>
          </p:txBody>
        </p:sp>
        <p:sp>
          <p:nvSpPr>
            <p:cNvPr id="32" name="对话气泡: 圆角矩形 31">
              <a:extLst>
                <a:ext uri="{FF2B5EF4-FFF2-40B4-BE49-F238E27FC236}">
                  <a16:creationId xmlns:a16="http://schemas.microsoft.com/office/drawing/2014/main" id="{A932A628-633D-9B7B-EE11-EEB92C11B92C}"/>
                </a:ext>
              </a:extLst>
            </p:cNvPr>
            <p:cNvSpPr/>
            <p:nvPr/>
          </p:nvSpPr>
          <p:spPr>
            <a:xfrm>
              <a:off x="8948688" y="1597989"/>
              <a:ext cx="2238654" cy="1047550"/>
            </a:xfrm>
            <a:prstGeom prst="wedgeRoundRectCallout">
              <a:avLst>
                <a:gd name="adj1" fmla="val -79547"/>
                <a:gd name="adj2" fmla="val 36249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保存处理过</a:t>
              </a:r>
              <a:r>
                <a:rPr lang="en-US" altLang="zh-CN" dirty="0" err="1"/>
                <a:t>sendUid</a:t>
              </a:r>
              <a:r>
                <a:rPr lang="zh-CN" altLang="en-US" dirty="0"/>
                <a:t>，用于后续判断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26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29CB3B9-B2B2-F507-C1A6-302808E2A21B}"/>
              </a:ext>
            </a:extLst>
          </p:cNvPr>
          <p:cNvCxnSpPr>
            <a:stCxn id="5" idx="2"/>
          </p:cNvCxnSpPr>
          <p:nvPr/>
        </p:nvCxnSpPr>
        <p:spPr>
          <a:xfrm flipH="1">
            <a:off x="7290351" y="1141357"/>
            <a:ext cx="1" cy="538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A33D466-1369-877A-BCBE-489BAA60A6FC}"/>
              </a:ext>
            </a:extLst>
          </p:cNvPr>
          <p:cNvSpPr/>
          <p:nvPr/>
        </p:nvSpPr>
        <p:spPr>
          <a:xfrm>
            <a:off x="1780054" y="612881"/>
            <a:ext cx="1008909" cy="52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E92EA7-C130-489E-D51C-72BF8AA0A044}"/>
              </a:ext>
            </a:extLst>
          </p:cNvPr>
          <p:cNvSpPr/>
          <p:nvPr/>
        </p:nvSpPr>
        <p:spPr>
          <a:xfrm>
            <a:off x="6785896" y="612881"/>
            <a:ext cx="1008909" cy="52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0CEF32-4E69-BC8D-BD02-5845A2378222}"/>
              </a:ext>
            </a:extLst>
          </p:cNvPr>
          <p:cNvCxnSpPr>
            <a:stCxn id="4" idx="2"/>
          </p:cNvCxnSpPr>
          <p:nvPr/>
        </p:nvCxnSpPr>
        <p:spPr>
          <a:xfrm flipH="1">
            <a:off x="2284508" y="1141357"/>
            <a:ext cx="1" cy="52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A453B8F-BD31-945E-3B84-F4A2F318286C}"/>
              </a:ext>
            </a:extLst>
          </p:cNvPr>
          <p:cNvSpPr/>
          <p:nvPr/>
        </p:nvSpPr>
        <p:spPr>
          <a:xfrm>
            <a:off x="1711994" y="1998130"/>
            <a:ext cx="1076969" cy="528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FD66D5-EDBB-C235-00A0-25C296D301E0}"/>
              </a:ext>
            </a:extLst>
          </p:cNvPr>
          <p:cNvSpPr/>
          <p:nvPr/>
        </p:nvSpPr>
        <p:spPr>
          <a:xfrm>
            <a:off x="6681135" y="1998130"/>
            <a:ext cx="1218431" cy="5284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OnC2S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3DB828-D632-BF7F-059A-37C5D8935939}"/>
              </a:ext>
            </a:extLst>
          </p:cNvPr>
          <p:cNvSpPr/>
          <p:nvPr/>
        </p:nvSpPr>
        <p:spPr>
          <a:xfrm>
            <a:off x="6681135" y="3055081"/>
            <a:ext cx="1281819" cy="528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08B0CD4-3EC0-10E9-DF0B-E1143364FF86}"/>
              </a:ext>
            </a:extLst>
          </p:cNvPr>
          <p:cNvSpPr/>
          <p:nvPr/>
        </p:nvSpPr>
        <p:spPr>
          <a:xfrm>
            <a:off x="1725341" y="3055081"/>
            <a:ext cx="1076969" cy="528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OnS2C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7886413-8619-2C7F-BEC0-64B53B2D5D6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788963" y="2262368"/>
            <a:ext cx="3892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5425BD-B039-2F7E-7223-7C0C06666A06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2802309" y="3319319"/>
            <a:ext cx="38788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5EFEBF9-FE34-BD21-293B-6AD3133313F8}"/>
              </a:ext>
            </a:extLst>
          </p:cNvPr>
          <p:cNvSpPr txBox="1"/>
          <p:nvPr/>
        </p:nvSpPr>
        <p:spPr>
          <a:xfrm>
            <a:off x="3792555" y="27976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C2S</a:t>
            </a:r>
            <a:r>
              <a:rPr lang="zh-CN" altLang="en-US" dirty="0"/>
              <a:t>服务器没收到</a:t>
            </a:r>
          </a:p>
        </p:txBody>
      </p:sp>
      <p:pic>
        <p:nvPicPr>
          <p:cNvPr id="3" name="图形 2" descr="关闭">
            <a:extLst>
              <a:ext uri="{FF2B5EF4-FFF2-40B4-BE49-F238E27FC236}">
                <a16:creationId xmlns:a16="http://schemas.microsoft.com/office/drawing/2014/main" id="{1A599947-5D0A-F209-EA35-DE00F0028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9278" y="1794116"/>
            <a:ext cx="824743" cy="82474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740334F-BDF4-EBA1-E3D0-7206BA9EB890}"/>
              </a:ext>
            </a:extLst>
          </p:cNvPr>
          <p:cNvSpPr/>
          <p:nvPr/>
        </p:nvSpPr>
        <p:spPr>
          <a:xfrm>
            <a:off x="1434409" y="4328227"/>
            <a:ext cx="1779308" cy="528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OnC2STimeout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B2A27C3E-3667-77AA-D628-1AF3E2F9B499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V="1">
            <a:off x="1434410" y="2262367"/>
            <a:ext cx="277585" cy="2330097"/>
          </a:xfrm>
          <a:prstGeom prst="bentConnector3">
            <a:avLst>
              <a:gd name="adj1" fmla="val 18235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4D10035-3D92-F8AB-C8B8-D7CF27E38C65}"/>
              </a:ext>
            </a:extLst>
          </p:cNvPr>
          <p:cNvSpPr txBox="1"/>
          <p:nvPr/>
        </p:nvSpPr>
        <p:spPr>
          <a:xfrm>
            <a:off x="2342654" y="1445627"/>
            <a:ext cx="5793722" cy="33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C2S </a:t>
            </a:r>
            <a:r>
              <a:rPr lang="zh-CN" altLang="en-US" dirty="0">
                <a:solidFill>
                  <a:schemeClr val="accent6"/>
                </a:solidFill>
              </a:rPr>
              <a:t>添加一个字段 </a:t>
            </a:r>
            <a:r>
              <a:rPr lang="en-US" altLang="zh-CN" dirty="0" err="1">
                <a:solidFill>
                  <a:schemeClr val="accent6"/>
                </a:solidFill>
              </a:rPr>
              <a:t>sendUid:int</a:t>
            </a:r>
            <a:r>
              <a:rPr lang="zh-CN" altLang="en-US" dirty="0">
                <a:solidFill>
                  <a:schemeClr val="accent6"/>
                </a:solidFill>
              </a:rPr>
              <a:t>。用于服务器判断是否处理过。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A8344C1-E10F-2A33-932B-8D1D34D7C52B}"/>
              </a:ext>
            </a:extLst>
          </p:cNvPr>
          <p:cNvSpPr/>
          <p:nvPr/>
        </p:nvSpPr>
        <p:spPr>
          <a:xfrm>
            <a:off x="1746023" y="5337132"/>
            <a:ext cx="1076969" cy="528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重发 </a:t>
            </a:r>
            <a:r>
              <a:rPr lang="en-US" altLang="zh-CN" dirty="0">
                <a:solidFill>
                  <a:schemeClr val="accent6"/>
                </a:solidFill>
              </a:rPr>
              <a:t>C2S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1962A22-ED56-D7AD-A871-CCA217BAD096}"/>
              </a:ext>
            </a:extLst>
          </p:cNvPr>
          <p:cNvSpPr/>
          <p:nvPr/>
        </p:nvSpPr>
        <p:spPr>
          <a:xfrm>
            <a:off x="6681135" y="5289084"/>
            <a:ext cx="1218431" cy="528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OnC2S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92DEA8-91BF-698B-A6E6-F9DAA49842E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822992" y="5553322"/>
            <a:ext cx="3858143" cy="4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FD476731-3D71-71E7-953F-F9B82DD45D7A}"/>
              </a:ext>
            </a:extLst>
          </p:cNvPr>
          <p:cNvSpPr/>
          <p:nvPr/>
        </p:nvSpPr>
        <p:spPr>
          <a:xfrm>
            <a:off x="514997" y="5080903"/>
            <a:ext cx="919412" cy="944837"/>
          </a:xfrm>
          <a:prstGeom prst="wedgeRoundRectCallout">
            <a:avLst>
              <a:gd name="adj1" fmla="val 84992"/>
              <a:gd name="adj2" fmla="val 743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检查网络恢复正常</a:t>
            </a:r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EDE9A52A-BD45-2207-CB60-1E190C2EAC12}"/>
              </a:ext>
            </a:extLst>
          </p:cNvPr>
          <p:cNvSpPr/>
          <p:nvPr/>
        </p:nvSpPr>
        <p:spPr>
          <a:xfrm>
            <a:off x="8508782" y="4664527"/>
            <a:ext cx="2019153" cy="944837"/>
          </a:xfrm>
          <a:prstGeom prst="wedgeRoundRectCallout">
            <a:avLst>
              <a:gd name="adj1" fmla="val -79547"/>
              <a:gd name="adj2" fmla="val 362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检查没处理过</a:t>
            </a:r>
            <a:r>
              <a:rPr lang="en-US" altLang="zh-CN" dirty="0" err="1"/>
              <a:t>sendUid</a:t>
            </a:r>
            <a:r>
              <a:rPr lang="zh-CN" altLang="en-US" dirty="0"/>
              <a:t>，正常处理逻辑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5027AFA-1266-4DA9-3005-EB143CD120C5}"/>
              </a:ext>
            </a:extLst>
          </p:cNvPr>
          <p:cNvSpPr/>
          <p:nvPr/>
        </p:nvSpPr>
        <p:spPr>
          <a:xfrm>
            <a:off x="6652106" y="5979030"/>
            <a:ext cx="1281819" cy="528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S2C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FACD3B-EDC5-B45F-736A-9718D3A58CB4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802307" y="6243268"/>
            <a:ext cx="3849798" cy="2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629155A-54A4-AA4E-AF14-3E39959AEB57}"/>
              </a:ext>
            </a:extLst>
          </p:cNvPr>
          <p:cNvSpPr/>
          <p:nvPr/>
        </p:nvSpPr>
        <p:spPr>
          <a:xfrm>
            <a:off x="1728008" y="6049761"/>
            <a:ext cx="1076969" cy="5284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OnS2C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2F486F-FC72-C50E-C9CF-C1AB5F027739}"/>
              </a:ext>
            </a:extLst>
          </p:cNvPr>
          <p:cNvSpPr txBox="1"/>
          <p:nvPr/>
        </p:nvSpPr>
        <p:spPr>
          <a:xfrm>
            <a:off x="3968110" y="2570532"/>
            <a:ext cx="20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C2S</a:t>
            </a:r>
            <a:r>
              <a:rPr lang="zh-CN" altLang="en-US" dirty="0">
                <a:solidFill>
                  <a:schemeClr val="accent2"/>
                </a:solidFill>
              </a:rPr>
              <a:t>服务器没收到</a:t>
            </a:r>
          </a:p>
        </p:txBody>
      </p:sp>
    </p:spTree>
    <p:extLst>
      <p:ext uri="{BB962C8B-B14F-4D97-AF65-F5344CB8AC3E}">
        <p14:creationId xmlns:p14="http://schemas.microsoft.com/office/powerpoint/2010/main" val="75467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123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弱网消息处理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弱网消息处理</dc:title>
  <dc:creator>曾峰</dc:creator>
  <cp:lastModifiedBy>曾峰</cp:lastModifiedBy>
  <cp:revision>13</cp:revision>
  <dcterms:created xsi:type="dcterms:W3CDTF">2023-06-01T02:49:25Z</dcterms:created>
  <dcterms:modified xsi:type="dcterms:W3CDTF">2023-06-01T03:44:34Z</dcterms:modified>
</cp:coreProperties>
</file>