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302B-2726-5111-1019-53C20675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C7DBD-0777-1412-CDEF-6024611B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BFF7-4C96-E665-311B-1EA4B82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304D-DFFE-EE20-127D-08CFCA8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04-8C41-12F3-5E96-0B8076C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FE17-59A6-FEF7-6AA2-95DA0EC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9C3A-94B5-F18D-8117-62379DF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2EEEB-DCAD-4A70-CB9B-8DBE536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5E9-12FA-CC7A-24BF-2B06FE8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F38D7-6052-1FF3-1142-875406E8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E2236-F595-F7FD-3FFD-343E1521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84E43-EF91-B0B1-136F-319B0F97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31DC-C6BC-386B-4207-0ACB326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49AE-99DE-B182-2FF6-A0201C4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B037A-74AB-F968-230B-DCE77A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2D6-6C31-7098-D6DE-B988A01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81C0B-B5EE-E566-3C82-86EFE37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C9B9-5484-093F-8F97-0D8AB96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E1866-D831-B034-9B44-1194E38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105B1-D9DB-6185-DBF4-835300C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976C-615A-D0CB-570D-29D3338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F7DD8-F9E5-A065-629F-9661DE72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A1F38-AF1D-E461-0CA0-45E948C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0FC0-5526-BD42-A810-289BFFD5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C394E-8D32-23E6-5097-2370F98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DA311-2147-F2B6-20E6-0059848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9739-4C62-FBB5-FEED-B8AB3407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642C-0EC8-74E9-AF1E-A441751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98872-4689-B940-E8B3-39BBC57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D3763-EBAF-4B48-467E-8E22864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06A53-722E-CEAF-AF60-0128B146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ECE0-B0CC-998B-6C08-F619E4F6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0FCE7-4A8E-5270-F476-B0A2E254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1A34-7D37-FC60-0743-2B861CCC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0E5EA-111A-5FE2-C880-00BEDF86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1614-76A1-DFE9-E18B-994A4A42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C2334-651B-F033-6744-02E2CCE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382F6-E00A-0E82-81AF-F65A234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DEDAF-B5CC-0199-A6A4-9610143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0FB-4F7C-780A-9A54-E3579A74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620F7-6582-C2B1-13E6-30E329D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9FF0-D1E4-ACA5-922A-95E5045D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78AA-AEBE-300A-B338-15C9BA8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D22CA-B1A9-D5CE-2498-C386E29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88C26-D48A-0378-2E25-8811EE4F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45168-6E64-2A99-07C0-E4D35D7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9518-D1BF-6268-3156-038763C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73700-6D69-F535-1778-B769277D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486D-E08B-E80D-632D-70DCCD96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B313C-D12C-8978-184C-8B0349F5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C6E08-40DE-FA75-0E1C-78411DE4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691A0-B522-EC63-0166-87812C48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1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190B-724C-6DCE-B890-08865B30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C8B92-F5B5-F908-97C8-5E4B215A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CBC20-3A2A-105D-8B57-86A62B7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C6893-7BDC-0D17-E912-0C75F5D4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4DB94-1BC4-5E4B-D8AA-5B0AD79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BF424-FD3B-46CD-6B87-DFD4250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9D8F0-73F6-7BF1-52E9-A4A6079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C4177-AE9F-1468-4221-A62333F6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9569-98FB-5C0A-6AE1-2A57B70A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87EC-6925-AF1F-1AD2-62F848C0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5F08-68EF-3FA8-6AAE-8DB307BE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D6-A968-EA38-CA7C-F92A55116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dota</a:t>
            </a:r>
            <a:r>
              <a:rPr lang="en-US" altLang="zh-CN" dirty="0"/>
              <a:t> @moddota </a:t>
            </a:r>
            <a:r>
              <a:rPr lang="en-US" altLang="zh-CN" dirty="0" err="1"/>
              <a:t>dota</a:t>
            </a:r>
            <a:r>
              <a:rPr lang="en-US" altLang="zh-CN" dirty="0"/>
              <a:t>-</a:t>
            </a:r>
            <a:r>
              <a:rPr lang="en-US" altLang="zh-CN" dirty="0" err="1"/>
              <a:t>lua</a:t>
            </a:r>
            <a:r>
              <a:rPr lang="en-US" altLang="zh-CN" dirty="0"/>
              <a:t>-types</a:t>
            </a:r>
            <a:r>
              <a:rPr lang="zh-CN" altLang="en-US" dirty="0"/>
              <a:t>学习笔记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B12B8-1C3D-4B74-F356-66773CA6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zengfeng75@qq.com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4725-E416-07B8-D8B3-777467C2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类的继承关系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66263E-368F-0F30-576E-DA92EE99F025}"/>
              </a:ext>
            </a:extLst>
          </p:cNvPr>
          <p:cNvSpPr/>
          <p:nvPr/>
        </p:nvSpPr>
        <p:spPr>
          <a:xfrm>
            <a:off x="932155" y="1402164"/>
            <a:ext cx="2778712" cy="5770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86B1B5-DE9B-DEDA-9CEE-45A82A4AB40D}"/>
              </a:ext>
            </a:extLst>
          </p:cNvPr>
          <p:cNvSpPr/>
          <p:nvPr/>
        </p:nvSpPr>
        <p:spPr>
          <a:xfrm>
            <a:off x="932155" y="2439203"/>
            <a:ext cx="2778712" cy="577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932155" y="3429000"/>
            <a:ext cx="277871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3845509" y="3429000"/>
            <a:ext cx="318560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40DAB2-3E3E-835B-F315-FA19FA2C54F3}"/>
              </a:ext>
            </a:extLst>
          </p:cNvPr>
          <p:cNvSpPr/>
          <p:nvPr/>
        </p:nvSpPr>
        <p:spPr>
          <a:xfrm>
            <a:off x="7165756" y="3429000"/>
            <a:ext cx="211140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A45F8E-6DFB-ACBF-53F3-6401362B2B00}"/>
              </a:ext>
            </a:extLst>
          </p:cNvPr>
          <p:cNvSpPr/>
          <p:nvPr/>
        </p:nvSpPr>
        <p:spPr>
          <a:xfrm>
            <a:off x="9502063" y="3429000"/>
            <a:ext cx="249166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CDOTA_ItemSpawner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35EC8-F636-D210-CC7F-0CC9B3A06821}"/>
              </a:ext>
            </a:extLst>
          </p:cNvPr>
          <p:cNvSpPr/>
          <p:nvPr/>
        </p:nvSpPr>
        <p:spPr>
          <a:xfrm>
            <a:off x="932155" y="4309369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08210-A84F-A011-5C14-E6E7CC619EED}"/>
              </a:ext>
            </a:extLst>
          </p:cNvPr>
          <p:cNvSpPr/>
          <p:nvPr/>
        </p:nvSpPr>
        <p:spPr>
          <a:xfrm>
            <a:off x="3028764" y="4301741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6EAD3E-0625-6E18-9245-809C17063BBA}"/>
              </a:ext>
            </a:extLst>
          </p:cNvPr>
          <p:cNvSpPr/>
          <p:nvPr/>
        </p:nvSpPr>
        <p:spPr>
          <a:xfrm>
            <a:off x="5132772" y="4309369"/>
            <a:ext cx="2830498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CDOTA_PlayerResource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B0E83-B2AC-8758-C2C6-0DA81E4371C4}"/>
              </a:ext>
            </a:extLst>
          </p:cNvPr>
          <p:cNvSpPr/>
          <p:nvPr/>
        </p:nvSpPr>
        <p:spPr>
          <a:xfrm>
            <a:off x="8086813" y="4309369"/>
            <a:ext cx="3173031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CDOTA_SimpleObstruction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4EFFF-AE7E-2467-8AF4-2D5BED50D723}"/>
              </a:ext>
            </a:extLst>
          </p:cNvPr>
          <p:cNvSpPr/>
          <p:nvPr/>
        </p:nvSpPr>
        <p:spPr>
          <a:xfrm>
            <a:off x="932156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5FC3FB-1185-0B75-4714-CABB7347EF2D}"/>
              </a:ext>
            </a:extLst>
          </p:cNvPr>
          <p:cNvSpPr/>
          <p:nvPr/>
        </p:nvSpPr>
        <p:spPr>
          <a:xfrm>
            <a:off x="3508160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CDOTABaseGameMode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769FB-8850-8C0B-1DA1-2ACDD94F0C0B}"/>
              </a:ext>
            </a:extLst>
          </p:cNvPr>
          <p:cNvSpPr/>
          <p:nvPr/>
        </p:nvSpPr>
        <p:spPr>
          <a:xfrm>
            <a:off x="5976148" y="5167312"/>
            <a:ext cx="1640893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CDotaQuest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AC3A1-3B0D-73A1-5824-6EAF04E7FD7D}"/>
              </a:ext>
            </a:extLst>
          </p:cNvPr>
          <p:cNvSpPr/>
          <p:nvPr/>
        </p:nvSpPr>
        <p:spPr>
          <a:xfrm>
            <a:off x="7779795" y="5167312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CDotaSubquestBase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B0B935-67B6-2D73-1807-14EDA21AD798}"/>
              </a:ext>
            </a:extLst>
          </p:cNvPr>
          <p:cNvSpPr/>
          <p:nvPr/>
        </p:nvSpPr>
        <p:spPr>
          <a:xfrm>
            <a:off x="884807" y="5915827"/>
            <a:ext cx="2249010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CEnvEntityMaker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60F61-F609-A370-A020-37EB19748278}"/>
              </a:ext>
            </a:extLst>
          </p:cNvPr>
          <p:cNvSpPr/>
          <p:nvPr/>
        </p:nvSpPr>
        <p:spPr>
          <a:xfrm>
            <a:off x="3286218" y="5915827"/>
            <a:ext cx="280978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CEnvProjectedTexture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83D66-7F6E-5E49-5A14-22D6AF102D4C}"/>
              </a:ext>
            </a:extLst>
          </p:cNvPr>
          <p:cNvSpPr/>
          <p:nvPr/>
        </p:nvSpPr>
        <p:spPr>
          <a:xfrm>
            <a:off x="6258760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CFoWBlockerRegion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5C6-5A7F-4BC2-0274-51063BE25BFC}"/>
              </a:ext>
            </a:extLst>
          </p:cNvPr>
          <p:cNvSpPr/>
          <p:nvPr/>
        </p:nvSpPr>
        <p:spPr>
          <a:xfrm>
            <a:off x="8879886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619956" y="307505"/>
            <a:ext cx="26914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CInfoWorldLayer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619957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CPointTemplate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D2E161-D6C7-3CAC-7408-D4D62E07CC86}"/>
              </a:ext>
            </a:extLst>
          </p:cNvPr>
          <p:cNvSpPr/>
          <p:nvPr/>
        </p:nvSpPr>
        <p:spPr>
          <a:xfrm>
            <a:off x="3609511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CLogicRelay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C683C9-43A3-2A2B-FC88-3073D7630322}"/>
              </a:ext>
            </a:extLst>
          </p:cNvPr>
          <p:cNvSpPr/>
          <p:nvPr/>
        </p:nvSpPr>
        <p:spPr>
          <a:xfrm>
            <a:off x="6393397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CLogicScript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4834B2-5C93-C4A7-EAB0-975B8C664B54}"/>
              </a:ext>
            </a:extLst>
          </p:cNvPr>
          <p:cNvSpPr/>
          <p:nvPr/>
        </p:nvSpPr>
        <p:spPr>
          <a:xfrm>
            <a:off x="9177283" y="307505"/>
            <a:ext cx="281644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CMarkupVolumeTagged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E0A1B6-D6CB-CA72-A3F9-C39FD5C00C4B}"/>
              </a:ext>
            </a:extLst>
          </p:cNvPr>
          <p:cNvSpPr/>
          <p:nvPr/>
        </p:nvSpPr>
        <p:spPr>
          <a:xfrm>
            <a:off x="3688670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CSceneEntity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307E-904E-0B25-BC93-A82DCF6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73E3-4017-76F1-F682-228427A4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CBaseAnimating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CBaseFlex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CDOTA_BaseNPC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CDotaTutorialNPCBlocker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CDOTA_Item_Physical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CPhysicsProp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CParticleSystem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CPointClientUIWorldPanel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CPointWorldText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3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78FE-6AA2-7969-D498-6181640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F602-4238-E2ED-2B78-F6CF10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CDOTA_ShopTrigger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1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0983-3DE0-3467-F758-B36B224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0976C-6554-755F-A87C-354E1195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CDOTA_Ability_Aghanim_Spear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CDOTA_Ability_Animation_Attack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CDOTA_Ability_Animation_TailSpin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CDOTA_Ability_DataDriven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CDOTA_Ability_Nian_Dive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CDOTA_Ability_Nian_Leap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CDOTA_Ability_Nian_Roar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CDOTA_AghsFort_Ability_ArcWardenBoss_TempestDouble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CDOTA_Item_BagOfGold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CDOTA_Item_DataDriven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CDOTA_Item_EmptyBottle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4F3-2536-1A0F-C5AA-7B7FD86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</a:t>
            </a:r>
            <a:r>
              <a:rPr lang="zh-CN" altLang="en-US" dirty="0"/>
              <a:t>大致介绍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357A-5109-3830-5BE4-05DDCA3D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：实体实例，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entindex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GetClassname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GetDebugName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Destroy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RemoveSelf</a:t>
            </a:r>
            <a:b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：边界、位置、方向、添加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移除特效、属性、视野、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GetChildren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、拥有者、队伍、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IsNpc,IsPlayer</a:t>
            </a:r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Kill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、质量、摩擦、重力、播放声音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8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6277-F2EA-8267-B1AB-AC534148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CDOTA_Buff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3DA5-B7D5-7A69-C6E2-BBA7833C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CDOTA_Modifier_Lua_Horizontal_Motion</a:t>
            </a: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BaseModifierMotionHorizontal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fr-F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CDOTA_Modifier_Lua_Motion_Both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BaseModifierMotionBoth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CDOTA_Modifier_Lua_Vertical_Motion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BaseModifierMotionVertical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7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253</Words>
  <Application>Microsoft Office PowerPoint</Application>
  <PresentationFormat>宽屏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dota @moddota dota-lua-types学习笔记</vt:lpstr>
      <vt:lpstr>Entity类的继承关系</vt:lpstr>
      <vt:lpstr>PowerPoint 演示文稿</vt:lpstr>
      <vt:lpstr>CBaseModelEntity</vt:lpstr>
      <vt:lpstr>CBaseTrigger</vt:lpstr>
      <vt:lpstr>CDOTABaseAbility</vt:lpstr>
      <vt:lpstr>Entity 大致介绍</vt:lpstr>
      <vt:lpstr>CDOTA_Buff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@moddota dota-lua-types学习笔记</dc:title>
  <dc:creator>曾峰</dc:creator>
  <cp:lastModifiedBy>Zeng Feng</cp:lastModifiedBy>
  <cp:revision>7</cp:revision>
  <dcterms:created xsi:type="dcterms:W3CDTF">2023-02-07T13:28:12Z</dcterms:created>
  <dcterms:modified xsi:type="dcterms:W3CDTF">2023-02-11T03:39:55Z</dcterms:modified>
</cp:coreProperties>
</file>