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8302B-2726-5111-1019-53C20675A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FC7DBD-0777-1412-CDEF-6024611B6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0BFF7-4C96-E665-311B-1EA4B82A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D304D-DFFE-EE20-127D-08CFCA8D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90204-8C41-12F3-5E96-0B8076CE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33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1FE17-59A6-FEF7-6AA2-95DA0ECF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CB9C3A-94B5-F18D-8117-62379DFC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2EEEB-DCAD-4A70-CB9B-8DBE5368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575E9-12FA-CC7A-24BF-2B06FE80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F38D7-6052-1FF3-1142-875406E8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08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7E2236-F595-F7FD-3FFD-343E15214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84E43-EF91-B0B1-136F-319B0F974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D31DC-C6BC-386B-4207-0ACB3261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E49AE-99DE-B182-2FF6-A0201C4D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B037A-74AB-F968-230B-DCE77A18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842D6-6C31-7098-D6DE-B988A010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81C0B-B5EE-E566-3C82-86EFE37F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8C9B9-5484-093F-8F97-0D8AB967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E1866-D831-B034-9B44-1194E38F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105B1-D9DB-6185-DBF4-835300CC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1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E976C-615A-D0CB-570D-29D3338F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F7DD8-F9E5-A065-629F-9661DE725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A1F38-AF1D-E461-0CA0-45E948C4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A0FC0-5526-BD42-A810-289BFFD5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C394E-8D32-23E6-5097-2370F980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82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DA311-2147-F2B6-20E6-00598487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19739-4C62-FBB5-FEED-B8AB3407C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7642C-0EC8-74E9-AF1E-A441751A3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A98872-4689-B940-E8B3-39BBC575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4D3763-EBAF-4B48-467E-8E228648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906A53-722E-CEAF-AF60-0128B146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7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DECE0-B0CC-998B-6C08-F619E4F6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E0FCE7-4A8E-5270-F476-B0A2E2547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C81A34-7D37-FC60-0743-2B861CCC5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50E5EA-111A-5FE2-C880-00BEDF865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001614-76A1-DFE9-E18B-994A4A42F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EC2334-651B-F033-6744-02E2CCE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C382F6-E00A-0E82-81AF-F65A234C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BDEDAF-B5CC-0199-A6A4-96101432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780FB-4F7C-780A-9A54-E3579A74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6620F7-6582-C2B1-13E6-30E329D5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CC9FF0-D1E4-ACA5-922A-95E5045D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8A78AA-AEBE-300A-B338-15C9BA8D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6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FD22CA-B1A9-D5CE-2498-C386E29C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888C26-D48A-0378-2E25-8811EE4F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E45168-6E64-2A99-07C0-E4D35D7A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5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9518-D1BF-6268-3156-038763CC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73700-6D69-F535-1778-B769277D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40486D-E08B-E80D-632D-70DCCD964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1B313C-D12C-8978-184C-8B0349F5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9C6E08-40DE-FA75-0E1C-78411DE4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A691A0-B522-EC63-0166-87812C48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1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F190B-724C-6DCE-B890-08865B30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CC8B92-F5B5-F908-97C8-5E4B215A9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8CBC20-3A2A-105D-8B57-86A62B7CD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2C6893-7BDC-0D17-E912-0C75F5D4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74DB94-1BC4-5E4B-D8AA-5B0AD790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BF424-FD3B-46CD-6B87-DFD42504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1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A9D8F0-73F6-7BF1-52E9-A4A60798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C4177-AE9F-1468-4221-A62333F6A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09569-98FB-5C0A-6AE1-2A57B70AE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17D39-F9CB-424D-A1F0-64EAC47930C8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087EC-6925-AF1F-1AD2-62F848C07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05F08-68EF-3FA8-6AAE-8DB307BEC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56DD8-D212-4AA8-9C3D-8F94E95C9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DCAD6-A968-EA38-CA7C-F92A55116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dota</a:t>
            </a:r>
            <a:r>
              <a:rPr lang="en-US" altLang="zh-CN" dirty="0"/>
              <a:t> @moddota </a:t>
            </a:r>
            <a:r>
              <a:rPr lang="en-US" altLang="zh-CN" dirty="0" err="1"/>
              <a:t>dota</a:t>
            </a:r>
            <a:r>
              <a:rPr lang="en-US" altLang="zh-CN" dirty="0"/>
              <a:t>-</a:t>
            </a:r>
            <a:r>
              <a:rPr lang="en-US" altLang="zh-CN" dirty="0" err="1"/>
              <a:t>lua</a:t>
            </a:r>
            <a:r>
              <a:rPr lang="en-US" altLang="zh-CN" dirty="0"/>
              <a:t>-types</a:t>
            </a:r>
            <a:r>
              <a:rPr lang="zh-CN" altLang="en-US" dirty="0"/>
              <a:t>学习笔记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7B12B8-1C3D-4B74-F356-66773CA6B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zengfeng75@qq.com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07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53227-57DE-0B55-AA17-09EB2609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6E75D-9576-F50D-0C21-A6C44E75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BaseAbility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BaseItem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BaseModifier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84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4725-E416-07B8-D8B3-777467C2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</a:t>
            </a:r>
            <a:r>
              <a:rPr lang="zh-CN" altLang="en-US" dirty="0"/>
              <a:t>类的继承关系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66263E-368F-0F30-576E-DA92EE99F025}"/>
              </a:ext>
            </a:extLst>
          </p:cNvPr>
          <p:cNvSpPr/>
          <p:nvPr/>
        </p:nvSpPr>
        <p:spPr>
          <a:xfrm>
            <a:off x="932155" y="1402164"/>
            <a:ext cx="2778712" cy="57704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CEntityInstance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86B1B5-DE9B-DEDA-9CEE-45A82A4AB40D}"/>
              </a:ext>
            </a:extLst>
          </p:cNvPr>
          <p:cNvSpPr/>
          <p:nvPr/>
        </p:nvSpPr>
        <p:spPr>
          <a:xfrm>
            <a:off x="932155" y="2439203"/>
            <a:ext cx="2778712" cy="5770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CBaseEntity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8D6BD5-CD3A-1D9A-A079-6E539A3C195E}"/>
              </a:ext>
            </a:extLst>
          </p:cNvPr>
          <p:cNvSpPr/>
          <p:nvPr/>
        </p:nvSpPr>
        <p:spPr>
          <a:xfrm>
            <a:off x="932155" y="3429000"/>
            <a:ext cx="2778712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CBaseModelEntity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5C06F3-0869-BE3D-CE35-66662A289FEC}"/>
              </a:ext>
            </a:extLst>
          </p:cNvPr>
          <p:cNvSpPr/>
          <p:nvPr/>
        </p:nvSpPr>
        <p:spPr>
          <a:xfrm>
            <a:off x="3845509" y="3429000"/>
            <a:ext cx="3185605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CBasePlayerController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40DAB2-3E3E-835B-F315-FA19FA2C54F3}"/>
              </a:ext>
            </a:extLst>
          </p:cNvPr>
          <p:cNvSpPr/>
          <p:nvPr/>
        </p:nvSpPr>
        <p:spPr>
          <a:xfrm>
            <a:off x="7165756" y="3429000"/>
            <a:ext cx="211140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CBaseTrigger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A45F8E-6DFB-ACBF-53F3-6401362B2B00}"/>
              </a:ext>
            </a:extLst>
          </p:cNvPr>
          <p:cNvSpPr/>
          <p:nvPr/>
        </p:nvSpPr>
        <p:spPr>
          <a:xfrm>
            <a:off x="9502063" y="3429000"/>
            <a:ext cx="249166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CDOTA_ItemSpawner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035EC8-F636-D210-CC7F-0CC9B3A06821}"/>
              </a:ext>
            </a:extLst>
          </p:cNvPr>
          <p:cNvSpPr/>
          <p:nvPr/>
        </p:nvSpPr>
        <p:spPr>
          <a:xfrm>
            <a:off x="932155" y="4309369"/>
            <a:ext cx="1926455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CDOTA_MapTree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008210-A84F-A011-5C14-E6E7CC619EED}"/>
              </a:ext>
            </a:extLst>
          </p:cNvPr>
          <p:cNvSpPr/>
          <p:nvPr/>
        </p:nvSpPr>
        <p:spPr>
          <a:xfrm>
            <a:off x="3028764" y="4301741"/>
            <a:ext cx="1926455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CDOTA_MapTree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6EAD3E-0625-6E18-9245-809C17063BBA}"/>
              </a:ext>
            </a:extLst>
          </p:cNvPr>
          <p:cNvSpPr/>
          <p:nvPr/>
        </p:nvSpPr>
        <p:spPr>
          <a:xfrm>
            <a:off x="5132772" y="4309369"/>
            <a:ext cx="2830498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CDOTA_PlayerResource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CB0E83-B2AC-8758-C2C6-0DA81E4371C4}"/>
              </a:ext>
            </a:extLst>
          </p:cNvPr>
          <p:cNvSpPr/>
          <p:nvPr/>
        </p:nvSpPr>
        <p:spPr>
          <a:xfrm>
            <a:off x="8086813" y="4309369"/>
            <a:ext cx="3173031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CDOTA_SimpleObstruction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D4EFFF-AE7E-2467-8AF4-2D5BED50D723}"/>
              </a:ext>
            </a:extLst>
          </p:cNvPr>
          <p:cNvSpPr/>
          <p:nvPr/>
        </p:nvSpPr>
        <p:spPr>
          <a:xfrm>
            <a:off x="932156" y="5167312"/>
            <a:ext cx="2379216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CDOTABaseAbility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5FC3FB-1185-0B75-4714-CABB7347EF2D}"/>
              </a:ext>
            </a:extLst>
          </p:cNvPr>
          <p:cNvSpPr/>
          <p:nvPr/>
        </p:nvSpPr>
        <p:spPr>
          <a:xfrm>
            <a:off x="3508160" y="5167312"/>
            <a:ext cx="2379216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CDOTABaseGameMode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F769FB-8850-8C0B-1DA1-2ACDD94F0C0B}"/>
              </a:ext>
            </a:extLst>
          </p:cNvPr>
          <p:cNvSpPr/>
          <p:nvPr/>
        </p:nvSpPr>
        <p:spPr>
          <a:xfrm>
            <a:off x="5976148" y="5167312"/>
            <a:ext cx="1640893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CDotaQuest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CAC3A1-3B0D-73A1-5824-6EAF04E7FD7D}"/>
              </a:ext>
            </a:extLst>
          </p:cNvPr>
          <p:cNvSpPr/>
          <p:nvPr/>
        </p:nvSpPr>
        <p:spPr>
          <a:xfrm>
            <a:off x="7779795" y="5167312"/>
            <a:ext cx="247391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CDotaSubquestBase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B0B935-67B6-2D73-1807-14EDA21AD798}"/>
              </a:ext>
            </a:extLst>
          </p:cNvPr>
          <p:cNvSpPr/>
          <p:nvPr/>
        </p:nvSpPr>
        <p:spPr>
          <a:xfrm>
            <a:off x="884807" y="5915827"/>
            <a:ext cx="2249010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CEnvEntityMaker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260F61-F609-A370-A020-37EB19748278}"/>
              </a:ext>
            </a:extLst>
          </p:cNvPr>
          <p:cNvSpPr/>
          <p:nvPr/>
        </p:nvSpPr>
        <p:spPr>
          <a:xfrm>
            <a:off x="3286218" y="5915827"/>
            <a:ext cx="2809782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CEnvProjectedTexture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8B83D66-7F6E-5E49-5A14-22D6AF102D4C}"/>
              </a:ext>
            </a:extLst>
          </p:cNvPr>
          <p:cNvSpPr/>
          <p:nvPr/>
        </p:nvSpPr>
        <p:spPr>
          <a:xfrm>
            <a:off x="6258760" y="5915827"/>
            <a:ext cx="247391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CFoWBlockerRegion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D825C6-5A7F-4BC2-0274-51063BE25BFC}"/>
              </a:ext>
            </a:extLst>
          </p:cNvPr>
          <p:cNvSpPr/>
          <p:nvPr/>
        </p:nvSpPr>
        <p:spPr>
          <a:xfrm>
            <a:off x="8879886" y="5915827"/>
            <a:ext cx="247391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CInfoData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7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8D6BD5-CD3A-1D9A-A079-6E539A3C195E}"/>
              </a:ext>
            </a:extLst>
          </p:cNvPr>
          <p:cNvSpPr/>
          <p:nvPr/>
        </p:nvSpPr>
        <p:spPr>
          <a:xfrm>
            <a:off x="619956" y="307505"/>
            <a:ext cx="2691416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CInfoWorldLayer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5C06F3-0869-BE3D-CE35-66662A289FEC}"/>
              </a:ext>
            </a:extLst>
          </p:cNvPr>
          <p:cNvSpPr/>
          <p:nvPr/>
        </p:nvSpPr>
        <p:spPr>
          <a:xfrm>
            <a:off x="619957" y="1243743"/>
            <a:ext cx="288820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CPointTemplate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2D2E161-D6C7-3CAC-7408-D4D62E07CC86}"/>
              </a:ext>
            </a:extLst>
          </p:cNvPr>
          <p:cNvSpPr/>
          <p:nvPr/>
        </p:nvSpPr>
        <p:spPr>
          <a:xfrm>
            <a:off x="3609511" y="307505"/>
            <a:ext cx="248648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CLogicRelay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4C683C9-43A3-2A2B-FC88-3073D7630322}"/>
              </a:ext>
            </a:extLst>
          </p:cNvPr>
          <p:cNvSpPr/>
          <p:nvPr/>
        </p:nvSpPr>
        <p:spPr>
          <a:xfrm>
            <a:off x="6393397" y="307505"/>
            <a:ext cx="248648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CLogicScript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4834B2-5C93-C4A7-EAB0-975B8C664B54}"/>
              </a:ext>
            </a:extLst>
          </p:cNvPr>
          <p:cNvSpPr/>
          <p:nvPr/>
        </p:nvSpPr>
        <p:spPr>
          <a:xfrm>
            <a:off x="9177283" y="307505"/>
            <a:ext cx="2816449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CMarkupVolumeTagged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7E0A1B6-D6CB-CA72-A3F9-C39FD5C00C4B}"/>
              </a:ext>
            </a:extLst>
          </p:cNvPr>
          <p:cNvSpPr/>
          <p:nvPr/>
        </p:nvSpPr>
        <p:spPr>
          <a:xfrm>
            <a:off x="3688670" y="1243743"/>
            <a:ext cx="2888204" cy="577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CSceneEntity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6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8307E-904E-0B25-BC93-A82DCF65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CBaseModelEntity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273E3-4017-76F1-F682-228427A4E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CBaseAnimating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CBaseFlex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CDOTA_BaseNPC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CDotaTutorialNPCBlocker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CDOTA_Item_Physical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CDOTAPlayerController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CPhysicsProp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CParticleSystem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CPointClientUIWorldPanel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CPointWorldText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37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778FE-6AA2-7969-D498-61816401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CBaseTrigger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BF602-4238-E2ED-2B78-F6CF1096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CDOTA_ShopTrigger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81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A0983-3DE0-3467-F758-B36B224B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CDOTABaseAbility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0976C-6554-755F-A87C-354E11959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CDOTA_Ability_Aghanim_Spear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飞矛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CDOTA_Ability_Animation_Attack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CDOTA_Ability_Animation_TailSpin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尾部旋转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CDOTA_Ability_DataDriven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数据驱动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CDOTA_Ability_Lua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BaseAbility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CDOTA_Ability_Nian_Dive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潜水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CDOTA_Ability_Nian_Leap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冲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CDOTA_Ability_Nian_Roar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咆哮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CDOTA_AghsFort_Ability_ArcWardenBoss_TempestDouble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暴风雪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CDOTA_Item_BagOfGold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CDOTA_Item_DataDriven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CDOTA_Item_EmptyBottle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CDOTA_Item_Lua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BaseItem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0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A6277-F2EA-8267-B1AB-AC534148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CDOTA_Buff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63DA5-B7D5-7A69-C6E2-BBA7833CE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CDOTA_Modifier_Lua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fr-FR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CDOTA_Modifier_Lua_Horizontal_Motion</a:t>
            </a:r>
          </a:p>
          <a:p>
            <a:pPr lvl="2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BaseModifierMotionHorizontal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fr-FR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CDOTA_Modifier_Lua_Motion_Both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BaseModifierMotionBoth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CDOTA_Modifier_Lua_Vertical_Motion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BaseModifierMotionVertical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BaseModifier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57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AB4F3-2536-1A0F-C5AA-7B7FD865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 </a:t>
            </a:r>
            <a:r>
              <a:rPr lang="zh-CN" altLang="en-US" dirty="0"/>
              <a:t>大致介绍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9357A-5109-3830-5BE4-05DDCA3D3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CEntityInstance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：实体实例，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entindex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GetClassname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GetDebugName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Destroy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RemoveSelf</a:t>
            </a:r>
            <a:b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CBaseEntity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：边界、位置、方向、添加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移除特效、属性、视野、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GetChildren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、拥有者、队伍、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IsNpc,IsPlayer</a:t>
            </a:r>
            <a:r>
              <a:rPr lang="zh-CN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Kill</a:t>
            </a:r>
            <a:r>
              <a:rPr lang="zh-CN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、质量、摩擦、重力、播放声音</a:t>
            </a:r>
            <a:endPara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i="0" dirty="0" err="1">
                <a:solidFill>
                  <a:srgbClr val="101010"/>
                </a:solidFill>
                <a:effectLst/>
                <a:latin typeface="-apple-system"/>
              </a:rPr>
              <a:t>CDOTABaseAbility</a:t>
            </a:r>
            <a:r>
              <a:rPr lang="en-US" altLang="zh-CN" b="1" i="0" dirty="0">
                <a:solidFill>
                  <a:srgbClr val="101010"/>
                </a:solidFill>
                <a:effectLst/>
                <a:latin typeface="-apple-system"/>
              </a:rPr>
              <a:t> : </a:t>
            </a:r>
            <a:endParaRPr lang="en-US" altLang="zh-CN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88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3790</TotalTime>
  <Words>275</Words>
  <Application>Microsoft Office PowerPoint</Application>
  <PresentationFormat>宽屏</PresentationFormat>
  <Paragraphs>90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-apple-system</vt:lpstr>
      <vt:lpstr>等线</vt:lpstr>
      <vt:lpstr>等线 Light</vt:lpstr>
      <vt:lpstr>Arial</vt:lpstr>
      <vt:lpstr>Consolas</vt:lpstr>
      <vt:lpstr>Office 主题​​</vt:lpstr>
      <vt:lpstr>dota @moddota dota-lua-types学习笔记</vt:lpstr>
      <vt:lpstr>核心</vt:lpstr>
      <vt:lpstr>Entity类的继承关系</vt:lpstr>
      <vt:lpstr>PowerPoint 演示文稿</vt:lpstr>
      <vt:lpstr>CBaseModelEntity</vt:lpstr>
      <vt:lpstr>CBaseTrigger</vt:lpstr>
      <vt:lpstr>CDOTABaseAbility</vt:lpstr>
      <vt:lpstr>CDOTA_Buff</vt:lpstr>
      <vt:lpstr>Entity 大致介绍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dota @moddota dota-lua-types学习笔记</dc:title>
  <dc:creator>曾峰</dc:creator>
  <cp:lastModifiedBy>Zeng Feng</cp:lastModifiedBy>
  <cp:revision>11</cp:revision>
  <dcterms:created xsi:type="dcterms:W3CDTF">2023-02-07T13:28:12Z</dcterms:created>
  <dcterms:modified xsi:type="dcterms:W3CDTF">2023-02-11T05:20:49Z</dcterms:modified>
</cp:coreProperties>
</file>