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69" r:id="rId6"/>
    <p:sldId id="263" r:id="rId7"/>
    <p:sldId id="264" r:id="rId8"/>
    <p:sldId id="265" r:id="rId9"/>
    <p:sldId id="266" r:id="rId10"/>
    <p:sldId id="267" r:id="rId11"/>
    <p:sldId id="257" r:id="rId12"/>
    <p:sldId id="258" r:id="rId13"/>
    <p:sldId id="25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网络基础分享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51698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抓包工具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981" y="2059459"/>
            <a:ext cx="6578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模拟工具</a:t>
            </a:r>
            <a:r>
              <a:rPr lang="en-US" altLang="zh-CN" dirty="0"/>
              <a:t>--clumsy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34746"/>
            <a:ext cx="5800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测试工具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TCPView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891" y="2067698"/>
            <a:ext cx="863871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网络与游戏同步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状态同步</a:t>
            </a:r>
            <a:endParaRPr lang="en-US" altLang="zh-CN" dirty="0" smtClean="0"/>
          </a:p>
          <a:p>
            <a:r>
              <a:rPr lang="zh-CN" altLang="en-US" dirty="0" smtClean="0"/>
              <a:t>帧同步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5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疑问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202" y="1576927"/>
            <a:ext cx="5476190" cy="10857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4202" y="2716827"/>
            <a:ext cx="462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为什么网上有人说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快？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240" y="3140345"/>
            <a:ext cx="5638095" cy="10666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4202" y="4261198"/>
            <a:ext cx="462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数据流  数据报  怎么定义？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14240" y="5805569"/>
            <a:ext cx="462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如何定义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的连接？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240" y="4630530"/>
            <a:ext cx="5571429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95" y="826849"/>
            <a:ext cx="7228571" cy="5780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48928" y="259808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文科生的答案：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28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32" y="809762"/>
            <a:ext cx="5885714" cy="1095238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4432" y="2166551"/>
            <a:ext cx="5926076" cy="3778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4432" y="309655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文科生的答案：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33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3" y="449699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文科生的答案：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17" y="1660030"/>
            <a:ext cx="9628705" cy="32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什么是以太网？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511" y="1828800"/>
            <a:ext cx="553575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为什么网络要分层？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740" y="1905000"/>
            <a:ext cx="528721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338" y="1905000"/>
            <a:ext cx="595894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89903"/>
            <a:ext cx="375126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75</Words>
  <Application>Microsoft Office PowerPoint</Application>
  <PresentationFormat>宽屏</PresentationFormat>
  <Paragraphs>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幼圆</vt:lpstr>
      <vt:lpstr>Arial</vt:lpstr>
      <vt:lpstr>Century Gothic</vt:lpstr>
      <vt:lpstr>Wingdings 3</vt:lpstr>
      <vt:lpstr>丝状</vt:lpstr>
      <vt:lpstr>网络基础分享</vt:lpstr>
      <vt:lpstr>疑问</vt:lpstr>
      <vt:lpstr>PowerPoint 演示文稿</vt:lpstr>
      <vt:lpstr>PowerPoint 演示文稿</vt:lpstr>
      <vt:lpstr>PowerPoint 演示文稿</vt:lpstr>
      <vt:lpstr>什么是以太网？</vt:lpstr>
      <vt:lpstr>为什么网络要分层？</vt:lpstr>
      <vt:lpstr>IP协议</vt:lpstr>
      <vt:lpstr>TCP协议</vt:lpstr>
      <vt:lpstr>UDP协议</vt:lpstr>
      <vt:lpstr>抓包工具--Wireshark</vt:lpstr>
      <vt:lpstr>模拟工具--clumsy</vt:lpstr>
      <vt:lpstr>测试工具--TCPView</vt:lpstr>
      <vt:lpstr>网络与游戏同步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</dc:title>
  <dc:creator>吕卓识</dc:creator>
  <cp:lastModifiedBy>吕卓识</cp:lastModifiedBy>
  <cp:revision>7</cp:revision>
  <dcterms:created xsi:type="dcterms:W3CDTF">2019-02-26T09:57:20Z</dcterms:created>
  <dcterms:modified xsi:type="dcterms:W3CDTF">2019-02-28T11:59:40Z</dcterms:modified>
</cp:coreProperties>
</file>