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93819-108A-D432-0787-C800F9A3A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F3D0C1-8A1E-E601-BC3E-3C9EE43B2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81F2E-7B3D-B180-1FEE-47A77CE7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DE7-C391-490C-8F96-47165C614FD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67824-A254-8BD7-3801-8DB9594B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3CB78-445A-7DA9-64BE-A1927C55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3C80-D3F1-4956-A8E2-6C3D3405E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61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23B1E-9E2E-48F8-133B-1D89A963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004382-7682-5984-12FA-D39E33F68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8AAEF-10EA-AE1B-846F-0439DD34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DE7-C391-490C-8F96-47165C614FD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6CEEA-4B16-F1C6-C58A-91AEE19E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1C811-42E4-3D94-E823-27D3D460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3C80-D3F1-4956-A8E2-6C3D3405E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7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7606D6-4922-A952-AAAE-1F097617D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88206E-2F4B-DF09-FE19-B1A395362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CC7E3-3A6D-3CDF-5A0D-F6C9982E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DE7-C391-490C-8F96-47165C614FD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49DB8-6A1B-845A-8D99-5DA8EF82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A4573-4BA6-F092-7901-D4FB4FAC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3C80-D3F1-4956-A8E2-6C3D3405E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3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DC16-27E4-BFF8-5352-FA052B33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CD255-F68E-FEA4-1137-A19E8AE7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ADEE8-F07B-70E7-4033-AA8C7236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DE7-C391-490C-8F96-47165C614FD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A59DC-95AB-46EF-B6DE-CBC299AD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9E8BB-FCB0-8BDD-AF25-F0C82E19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3C80-D3F1-4956-A8E2-6C3D3405E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0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972CF-6CE8-3415-3867-924E71D9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B02A5-4B93-10C3-21E5-F4561434B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D31BE-55F7-1C2B-CBBD-6832A5A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DE7-C391-490C-8F96-47165C614FD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8E446-D5BF-9B81-5FDB-409A369D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ADF9B-5169-445D-B0CA-D1A225C4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3C80-D3F1-4956-A8E2-6C3D3405E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4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34DBE-D37D-0432-FEEB-1DFBF9FF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3C8A0-61E8-04B8-AF72-5B2852D5F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549729-84FB-5915-F83A-7E0015A7E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4D381-60D1-0BA0-5E29-A3744E31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DE7-C391-490C-8F96-47165C614FD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5737B5-A437-54B7-84A4-92F37A59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427A19-50BE-3AFC-D6F9-9027AF50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3C80-D3F1-4956-A8E2-6C3D3405E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6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C343E-1BB5-8370-0BE9-A660E7E9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AED64-73B4-AFC0-6E02-B036BF80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FED544-154C-6015-EA47-4974F9DC5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25BDEA-1E34-CB03-1793-FFF191B09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A35127-F93F-0F15-1537-191462689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260549-A75D-C90C-D25A-3BEF192F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DE7-C391-490C-8F96-47165C614FD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CB195A-A32F-427E-E263-7FE71B65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34DB4B-95D0-1BFF-8A7B-B36471F5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3C80-D3F1-4956-A8E2-6C3D3405E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87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AD76-A650-9F62-69B7-4A7419F6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285319-B771-4A63-AFBE-F80274F1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DE7-C391-490C-8F96-47165C614FD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44D5BE-296F-6B7D-3CC4-059F4BF6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59799E-C8C5-FDB3-27FE-CFDB22BA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3C80-D3F1-4956-A8E2-6C3D3405E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95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AF6FE8-529C-73DC-7DFA-9C5F13FC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DE7-C391-490C-8F96-47165C614FD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42C462-2E29-25D8-2EFF-E40DEE9A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16B7D3-4117-9BC5-BEDF-6DAB69B1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3C80-D3F1-4956-A8E2-6C3D3405E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8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D417E-D681-BEA5-88C1-FA54860F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71FAE-6B28-2143-6FEF-602B6D0E8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15C1F7-3479-B515-0FED-2AF85DE74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D0D80-FF4A-2F92-DB90-4B8B4BCD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DE7-C391-490C-8F96-47165C614FD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00FB0-2C83-72EB-A7EF-57F1C728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5CB78C-6A60-9EE8-8E1C-7316FC9F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3C80-D3F1-4956-A8E2-6C3D3405E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96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A7132-4202-A542-EFE6-EFA45E04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5F2EB6-2737-6091-549F-9F6F7177F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5797EC-442D-ECAA-D71D-91D9DD9B8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5B4D8-B88F-DE71-E411-45933137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2DE7-C391-490C-8F96-47165C614FD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0F487E-5896-3368-D667-F3711481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8AAEBB-AE88-6161-230C-7AA27F71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3C80-D3F1-4956-A8E2-6C3D3405E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8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C6B89B-3445-7087-9E32-147D8C94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9D8D4-3320-B2FC-2B78-2BBA7840B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686CC-42F1-629C-74B1-885F51769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42DE7-C391-490C-8F96-47165C614FD6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729DB-6F80-3C7C-7623-35F028746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B2A2D-AF6A-DBBC-88EC-BC46F4654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3C80-D3F1-4956-A8E2-6C3D3405E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3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6D8EF-6A73-8938-3784-BD76B65A2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版本管理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9EED87-CFDC-AEBD-FBB5-2F5A7F98A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2023-11-15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53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1686F-626C-BE92-14EE-BCAE9D9F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991DE-14F2-BDBF-34AC-4E87349E6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Addressables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是如何判断下载哪个服务器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catalog.json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?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Addressables.CheckForCatalogUpdates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返回的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Result.Count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有时一直是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？不符合预想。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需要测试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assetbundle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在各个平台内存占用情况。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不同加载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asetbundle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的内存区别。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一个大的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assetbundle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只加载里面一小部分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asset</a:t>
            </a:r>
            <a:r>
              <a:rPr lang="zh-CN" altLang="en-US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的内存情况。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Addressables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是如何清理资源的？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95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BD65D-A178-6283-708B-31E8C741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编辑器模块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52A1D-E823-6B95-6206-0BBC98A08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AssetBundle</a:t>
            </a:r>
            <a:r>
              <a:rPr lang="zh-CN" altLang="en-US" dirty="0"/>
              <a:t> 策略</a:t>
            </a:r>
            <a:endParaRPr lang="en-US" altLang="zh-CN" dirty="0"/>
          </a:p>
          <a:p>
            <a:pPr lvl="1"/>
            <a:r>
              <a:rPr lang="zh-CN" altLang="en-US" dirty="0"/>
              <a:t>配置 </a:t>
            </a:r>
            <a:r>
              <a:rPr lang="en-US" altLang="zh-CN" dirty="0" err="1"/>
              <a:t>Addressables</a:t>
            </a:r>
            <a:r>
              <a:rPr lang="en-US" altLang="zh-CN" dirty="0"/>
              <a:t> Group</a:t>
            </a:r>
          </a:p>
          <a:p>
            <a:r>
              <a:rPr lang="en-US" altLang="zh-CN" dirty="0" err="1"/>
              <a:t>AssetBundle</a:t>
            </a:r>
            <a:r>
              <a:rPr lang="en-US" altLang="zh-CN" dirty="0"/>
              <a:t> </a:t>
            </a:r>
            <a:r>
              <a:rPr lang="zh-CN" altLang="en-US" dirty="0"/>
              <a:t>构建脚本</a:t>
            </a:r>
            <a:endParaRPr lang="en-US" altLang="zh-CN" dirty="0"/>
          </a:p>
          <a:p>
            <a:r>
              <a:rPr lang="zh-CN" altLang="en-US" dirty="0"/>
              <a:t>应用构建脚本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一键自动打包</a:t>
            </a:r>
            <a:endParaRPr lang="en-US" altLang="zh-CN" dirty="0"/>
          </a:p>
          <a:p>
            <a:pPr lvl="1"/>
            <a:r>
              <a:rPr lang="zh-CN" altLang="en-US" dirty="0"/>
              <a:t>流程控制</a:t>
            </a:r>
            <a:endParaRPr lang="en-US" altLang="zh-CN" dirty="0"/>
          </a:p>
          <a:p>
            <a:pPr lvl="1"/>
            <a:r>
              <a:rPr lang="zh-CN" altLang="en-US" dirty="0"/>
              <a:t>输出</a:t>
            </a:r>
            <a:r>
              <a:rPr lang="en-US" altLang="zh-CN" dirty="0"/>
              <a:t>app</a:t>
            </a:r>
            <a:r>
              <a:rPr lang="zh-CN" altLang="en-US" dirty="0"/>
              <a:t>、</a:t>
            </a:r>
            <a:r>
              <a:rPr lang="en-US" altLang="zh-CN" dirty="0" err="1"/>
              <a:t>AssetBundle</a:t>
            </a:r>
            <a:endParaRPr lang="en-US" altLang="zh-CN" dirty="0"/>
          </a:p>
          <a:p>
            <a:pPr lvl="1"/>
            <a:r>
              <a:rPr lang="zh-CN" altLang="en-US" dirty="0"/>
              <a:t>上传</a:t>
            </a:r>
            <a:r>
              <a:rPr lang="en-US" altLang="zh-CN" dirty="0"/>
              <a:t>app</a:t>
            </a:r>
            <a:r>
              <a:rPr lang="zh-CN" altLang="en-US" dirty="0"/>
              <a:t>、</a:t>
            </a:r>
            <a:r>
              <a:rPr lang="en-US" altLang="zh-CN" dirty="0" err="1"/>
              <a:t>AssetBundle</a:t>
            </a:r>
            <a:r>
              <a:rPr lang="zh-CN" altLang="en-US" dirty="0"/>
              <a:t>到</a:t>
            </a:r>
            <a:r>
              <a:rPr lang="en-US" altLang="zh-CN" dirty="0" err="1"/>
              <a:t>cdn</a:t>
            </a:r>
            <a:endParaRPr lang="en-US" altLang="zh-CN" dirty="0"/>
          </a:p>
          <a:p>
            <a:pPr lvl="1"/>
            <a:r>
              <a:rPr lang="zh-CN" altLang="en-US" dirty="0"/>
              <a:t>更新服务器最新版本信息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zh-CN" altLang="en-US" dirty="0"/>
              <a:t>多平台：</a:t>
            </a:r>
            <a:r>
              <a:rPr lang="en-US" altLang="zh-CN" dirty="0"/>
              <a:t>Android</a:t>
            </a:r>
            <a:r>
              <a:rPr lang="zh-CN" altLang="en-US" dirty="0"/>
              <a:t>、</a:t>
            </a:r>
            <a:r>
              <a:rPr lang="en-US" altLang="zh-CN" dirty="0"/>
              <a:t>iOS</a:t>
            </a:r>
            <a:r>
              <a:rPr lang="zh-CN" altLang="en-US" dirty="0"/>
              <a:t>、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</a:p>
          <a:p>
            <a:pPr lvl="1"/>
            <a:r>
              <a:rPr lang="zh-CN" altLang="en-US" dirty="0"/>
              <a:t>可选渠道</a:t>
            </a:r>
            <a:r>
              <a:rPr lang="en-US" altLang="zh-CN" dirty="0"/>
              <a:t>SDK</a:t>
            </a:r>
          </a:p>
        </p:txBody>
      </p:sp>
    </p:spTree>
    <p:extLst>
      <p:ext uri="{BB962C8B-B14F-4D97-AF65-F5344CB8AC3E}">
        <p14:creationId xmlns:p14="http://schemas.microsoft.com/office/powerpoint/2010/main" val="59385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993D6-B409-EC89-0B16-5668998F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运行时模块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D87F0-2C64-F6FF-2D5E-410F69B8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版本类型：</a:t>
            </a:r>
            <a:endParaRPr lang="en-US" altLang="zh-CN" dirty="0"/>
          </a:p>
          <a:p>
            <a:pPr lvl="1"/>
            <a:r>
              <a:rPr lang="zh-CN" altLang="en-US" dirty="0"/>
              <a:t>大版本安装包 </a:t>
            </a:r>
            <a:r>
              <a:rPr lang="en-US" altLang="zh-CN" dirty="0"/>
              <a:t>+ </a:t>
            </a:r>
            <a:r>
              <a:rPr lang="zh-CN" altLang="en-US" dirty="0"/>
              <a:t>资源包</a:t>
            </a:r>
          </a:p>
          <a:p>
            <a:pPr lvl="1"/>
            <a:r>
              <a:rPr lang="zh-CN" altLang="en-US" dirty="0"/>
              <a:t>热更新资源包</a:t>
            </a:r>
            <a:endParaRPr lang="en-US" altLang="zh-CN" dirty="0"/>
          </a:p>
          <a:p>
            <a:r>
              <a:rPr lang="zh-CN" altLang="en-US" dirty="0"/>
              <a:t>资源更新类型：</a:t>
            </a:r>
            <a:endParaRPr lang="en-US" altLang="zh-CN" dirty="0"/>
          </a:p>
          <a:p>
            <a:pPr lvl="1"/>
            <a:r>
              <a:rPr lang="zh-CN" altLang="en-US" dirty="0"/>
              <a:t>游戏启动就需要下载缓存的资源。</a:t>
            </a:r>
            <a:endParaRPr lang="en-US" altLang="zh-CN" dirty="0"/>
          </a:p>
          <a:p>
            <a:pPr lvl="1"/>
            <a:r>
              <a:rPr lang="zh-CN" altLang="en-US" dirty="0"/>
              <a:t>游戏第一次用到再下载缓存的资源。</a:t>
            </a:r>
            <a:endParaRPr lang="en-US" altLang="zh-CN" dirty="0"/>
          </a:p>
          <a:p>
            <a:r>
              <a:rPr lang="zh-CN" altLang="en-US" dirty="0"/>
              <a:t>资源清理需求：</a:t>
            </a:r>
            <a:endParaRPr lang="en-US" altLang="zh-CN" dirty="0"/>
          </a:p>
          <a:p>
            <a:pPr lvl="1"/>
            <a:r>
              <a:rPr lang="zh-CN" altLang="en-US" dirty="0"/>
              <a:t>不在最新资源清单里的老缓存清理。</a:t>
            </a:r>
            <a:endParaRPr lang="en-US" altLang="zh-CN" dirty="0"/>
          </a:p>
          <a:p>
            <a:pPr lvl="1"/>
            <a:r>
              <a:rPr lang="zh-CN" altLang="en-US" dirty="0"/>
              <a:t>当包体占用过大时，在资源清单里，但是长时间不用的清理。</a:t>
            </a:r>
            <a:endParaRPr lang="en-US" altLang="zh-CN" dirty="0"/>
          </a:p>
          <a:p>
            <a:r>
              <a:rPr lang="zh-CN" altLang="en-US" dirty="0"/>
              <a:t>大版本安装包需求：</a:t>
            </a:r>
            <a:endParaRPr lang="en-US" altLang="zh-CN" dirty="0"/>
          </a:p>
          <a:p>
            <a:pPr lvl="1"/>
            <a:r>
              <a:rPr lang="zh-CN" altLang="en-US" dirty="0"/>
              <a:t>运营可配置是可跳过版本。</a:t>
            </a:r>
            <a:endParaRPr lang="en-US" altLang="zh-CN" dirty="0"/>
          </a:p>
          <a:p>
            <a:r>
              <a:rPr lang="zh-CN" altLang="en-US" dirty="0"/>
              <a:t>启动资源下载：</a:t>
            </a:r>
            <a:endParaRPr lang="en-US" altLang="zh-CN" dirty="0"/>
          </a:p>
          <a:p>
            <a:pPr lvl="1"/>
            <a:r>
              <a:rPr lang="zh-CN" altLang="en-US" dirty="0"/>
              <a:t>可配置只下载启动资源。</a:t>
            </a:r>
            <a:endParaRPr lang="en-US" altLang="zh-CN" dirty="0"/>
          </a:p>
          <a:p>
            <a:pPr lvl="1"/>
            <a:r>
              <a:rPr lang="zh-CN" altLang="en-US" dirty="0"/>
              <a:t>可配置下载全部游戏资源。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36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EA323-280C-FF68-104A-D1493806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版本检查流程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3241F-ADE3-9F08-F2B1-093D4D8E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游戏启动检查：</a:t>
            </a:r>
            <a:endParaRPr lang="en-US" altLang="zh-CN" dirty="0"/>
          </a:p>
          <a:p>
            <a:pPr lvl="1"/>
            <a:r>
              <a:rPr lang="zh-CN" altLang="en-US" dirty="0"/>
              <a:t>获取版本信息：</a:t>
            </a:r>
            <a:endParaRPr lang="en-US" altLang="zh-CN" dirty="0"/>
          </a:p>
          <a:p>
            <a:pPr lvl="2"/>
            <a:r>
              <a:rPr lang="zh-CN" altLang="en-US" dirty="0"/>
              <a:t>获取本地</a:t>
            </a:r>
            <a:r>
              <a:rPr lang="en-US" altLang="zh-CN" dirty="0"/>
              <a:t>:</a:t>
            </a:r>
            <a:r>
              <a:rPr lang="zh-CN" altLang="en-US" dirty="0"/>
              <a:t> 应用版本号 </a:t>
            </a:r>
            <a:r>
              <a:rPr lang="en-US" altLang="zh-CN" dirty="0"/>
              <a:t>+ </a:t>
            </a:r>
            <a:r>
              <a:rPr lang="zh-CN" altLang="en-US" dirty="0"/>
              <a:t>资源版本号</a:t>
            </a:r>
            <a:endParaRPr lang="en-US" altLang="zh-CN" dirty="0"/>
          </a:p>
          <a:p>
            <a:pPr lvl="2"/>
            <a:r>
              <a:rPr lang="zh-CN" altLang="en-US" dirty="0"/>
              <a:t>获取服务器</a:t>
            </a:r>
            <a:r>
              <a:rPr lang="en-US" altLang="zh-CN" dirty="0"/>
              <a:t>:  </a:t>
            </a:r>
            <a:r>
              <a:rPr lang="zh-CN" altLang="en-US" dirty="0"/>
              <a:t>最新应用版本号 </a:t>
            </a:r>
            <a:r>
              <a:rPr lang="en-US" altLang="zh-CN" dirty="0"/>
              <a:t>+ </a:t>
            </a:r>
            <a:r>
              <a:rPr lang="zh-CN" altLang="en-US" dirty="0"/>
              <a:t>资源版本号</a:t>
            </a:r>
            <a:endParaRPr lang="en-US" altLang="zh-CN" dirty="0"/>
          </a:p>
          <a:p>
            <a:pPr lvl="1"/>
            <a:r>
              <a:rPr lang="zh-CN" altLang="en-US" dirty="0"/>
              <a:t>检查是否需要更新</a:t>
            </a:r>
            <a:endParaRPr lang="en-US" altLang="zh-CN" dirty="0"/>
          </a:p>
          <a:p>
            <a:pPr lvl="2"/>
            <a:r>
              <a:rPr lang="zh-CN" altLang="en-US" dirty="0"/>
              <a:t>检查应用是否需要更新</a:t>
            </a:r>
            <a:endParaRPr lang="en-US" altLang="zh-CN" dirty="0"/>
          </a:p>
          <a:p>
            <a:pPr lvl="2"/>
            <a:r>
              <a:rPr lang="zh-CN" altLang="en-US" dirty="0"/>
              <a:t>检查资源是否需要更新</a:t>
            </a:r>
            <a:endParaRPr lang="en-US" altLang="zh-CN" dirty="0"/>
          </a:p>
          <a:p>
            <a:pPr lvl="3"/>
            <a:r>
              <a:rPr lang="zh-CN" altLang="en-US" dirty="0"/>
              <a:t>检查是否需要下载最新文件清单。</a:t>
            </a:r>
            <a:endParaRPr lang="en-US" altLang="zh-CN" dirty="0"/>
          </a:p>
          <a:p>
            <a:pPr lvl="4"/>
            <a:r>
              <a:rPr lang="zh-CN" altLang="en-US" dirty="0"/>
              <a:t>检查游戏启动的资源是否需要更新。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253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EAEAC34-0C0D-71EB-417C-5AAB24434F66}"/>
              </a:ext>
            </a:extLst>
          </p:cNvPr>
          <p:cNvSpPr/>
          <p:nvPr/>
        </p:nvSpPr>
        <p:spPr>
          <a:xfrm>
            <a:off x="5841506" y="0"/>
            <a:ext cx="4145871" cy="67425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825D89-9E6F-F221-2CCE-9697CB3651E5}"/>
              </a:ext>
            </a:extLst>
          </p:cNvPr>
          <p:cNvSpPr/>
          <p:nvPr/>
        </p:nvSpPr>
        <p:spPr>
          <a:xfrm>
            <a:off x="363985" y="1"/>
            <a:ext cx="4145871" cy="67425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5233087-453E-4791-32E7-9A53E36CFF6F}"/>
              </a:ext>
            </a:extLst>
          </p:cNvPr>
          <p:cNvSpPr/>
          <p:nvPr/>
        </p:nvSpPr>
        <p:spPr>
          <a:xfrm>
            <a:off x="1597981" y="6747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游戏启动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CA8C2A-E813-1312-99D6-CA1674604353}"/>
              </a:ext>
            </a:extLst>
          </p:cNvPr>
          <p:cNvSpPr/>
          <p:nvPr/>
        </p:nvSpPr>
        <p:spPr>
          <a:xfrm>
            <a:off x="1012053" y="1731145"/>
            <a:ext cx="2290439" cy="550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获取本地版本信息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57D6FE-0307-13F8-F8B2-83DF50135C66}"/>
              </a:ext>
            </a:extLst>
          </p:cNvPr>
          <p:cNvSpPr/>
          <p:nvPr/>
        </p:nvSpPr>
        <p:spPr>
          <a:xfrm>
            <a:off x="1012053" y="2423603"/>
            <a:ext cx="2290439" cy="550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获取服务器版本信息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398C83-76AF-5CAD-88AD-0CD883121EF7}"/>
              </a:ext>
            </a:extLst>
          </p:cNvPr>
          <p:cNvSpPr/>
          <p:nvPr/>
        </p:nvSpPr>
        <p:spPr>
          <a:xfrm>
            <a:off x="6277991" y="2423603"/>
            <a:ext cx="2290439" cy="550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返回最新版本信息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6F996D5-B49D-6F9B-477F-32735AF022F7}"/>
              </a:ext>
            </a:extLst>
          </p:cNvPr>
          <p:cNvCxnSpPr>
            <a:endCxn id="12" idx="1"/>
          </p:cNvCxnSpPr>
          <p:nvPr/>
        </p:nvCxnSpPr>
        <p:spPr>
          <a:xfrm>
            <a:off x="3302492" y="2698811"/>
            <a:ext cx="2975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E8BB8A9-62F7-5DFF-59C1-F5FEA3FDDF15}"/>
              </a:ext>
            </a:extLst>
          </p:cNvPr>
          <p:cNvSpPr/>
          <p:nvPr/>
        </p:nvSpPr>
        <p:spPr>
          <a:xfrm>
            <a:off x="532660" y="3384609"/>
            <a:ext cx="3512601" cy="27986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版本检查</a:t>
            </a:r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0FC65ACE-E7C8-591E-CE8F-CE733A1B7674}"/>
              </a:ext>
            </a:extLst>
          </p:cNvPr>
          <p:cNvSpPr/>
          <p:nvPr/>
        </p:nvSpPr>
        <p:spPr>
          <a:xfrm>
            <a:off x="2234948" y="4472118"/>
            <a:ext cx="1091958" cy="4993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755868F-ED5A-6FB6-D77C-0DBDC049563A}"/>
              </a:ext>
            </a:extLst>
          </p:cNvPr>
          <p:cNvSpPr/>
          <p:nvPr/>
        </p:nvSpPr>
        <p:spPr>
          <a:xfrm>
            <a:off x="987638" y="3974971"/>
            <a:ext cx="2339268" cy="4993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是否需要更新应用</a:t>
            </a:r>
          </a:p>
        </p:txBody>
      </p:sp>
      <p:sp>
        <p:nvSpPr>
          <p:cNvPr id="19" name="流程图: 决策 18">
            <a:extLst>
              <a:ext uri="{FF2B5EF4-FFF2-40B4-BE49-F238E27FC236}">
                <a16:creationId xmlns:a16="http://schemas.microsoft.com/office/drawing/2014/main" id="{F13B7508-BEA6-40B2-320C-8E09032C1256}"/>
              </a:ext>
            </a:extLst>
          </p:cNvPr>
          <p:cNvSpPr/>
          <p:nvPr/>
        </p:nvSpPr>
        <p:spPr>
          <a:xfrm>
            <a:off x="903298" y="4445490"/>
            <a:ext cx="1091958" cy="4993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56845CE-5095-41E3-FAD4-DA8431B74B38}"/>
              </a:ext>
            </a:extLst>
          </p:cNvPr>
          <p:cNvSpPr/>
          <p:nvPr/>
        </p:nvSpPr>
        <p:spPr>
          <a:xfrm>
            <a:off x="716874" y="5207868"/>
            <a:ext cx="2975498" cy="4993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检查启动是否需要下载资源</a:t>
            </a:r>
          </a:p>
        </p:txBody>
      </p:sp>
      <p:sp>
        <p:nvSpPr>
          <p:cNvPr id="3" name="流程图: 决策 2">
            <a:extLst>
              <a:ext uri="{FF2B5EF4-FFF2-40B4-BE49-F238E27FC236}">
                <a16:creationId xmlns:a16="http://schemas.microsoft.com/office/drawing/2014/main" id="{A03DABE6-D8E9-AF30-9C61-0693A3F2C984}"/>
              </a:ext>
            </a:extLst>
          </p:cNvPr>
          <p:cNvSpPr/>
          <p:nvPr/>
        </p:nvSpPr>
        <p:spPr>
          <a:xfrm>
            <a:off x="2229038" y="5683925"/>
            <a:ext cx="1091958" cy="4993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DC79EF73-9075-9B13-994A-529A65F31A7E}"/>
              </a:ext>
            </a:extLst>
          </p:cNvPr>
          <p:cNvSpPr/>
          <p:nvPr/>
        </p:nvSpPr>
        <p:spPr>
          <a:xfrm>
            <a:off x="903298" y="5683925"/>
            <a:ext cx="1091958" cy="4993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2F37797-5DD1-6F51-1E12-AADBD1B557EA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449277" y="4944862"/>
            <a:ext cx="0" cy="24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3D58D6A-7CD7-9E7B-33E1-92D80A1A466E}"/>
              </a:ext>
            </a:extLst>
          </p:cNvPr>
          <p:cNvSpPr/>
          <p:nvPr/>
        </p:nvSpPr>
        <p:spPr>
          <a:xfrm>
            <a:off x="741289" y="6256533"/>
            <a:ext cx="2975498" cy="4993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进入游戏</a:t>
            </a:r>
          </a:p>
        </p:txBody>
      </p:sp>
    </p:spTree>
    <p:extLst>
      <p:ext uri="{BB962C8B-B14F-4D97-AF65-F5344CB8AC3E}">
        <p14:creationId xmlns:p14="http://schemas.microsoft.com/office/powerpoint/2010/main" val="253822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755868F-ED5A-6FB6-D77C-0DBDC049563A}"/>
              </a:ext>
            </a:extLst>
          </p:cNvPr>
          <p:cNvSpPr/>
          <p:nvPr/>
        </p:nvSpPr>
        <p:spPr>
          <a:xfrm>
            <a:off x="830058" y="319595"/>
            <a:ext cx="2339268" cy="4993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是否需要更新应用</a:t>
            </a:r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0FC65ACE-E7C8-591E-CE8F-CE733A1B7674}"/>
              </a:ext>
            </a:extLst>
          </p:cNvPr>
          <p:cNvSpPr/>
          <p:nvPr/>
        </p:nvSpPr>
        <p:spPr>
          <a:xfrm>
            <a:off x="603677" y="735455"/>
            <a:ext cx="1091958" cy="4993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19" name="流程图: 决策 18">
            <a:extLst>
              <a:ext uri="{FF2B5EF4-FFF2-40B4-BE49-F238E27FC236}">
                <a16:creationId xmlns:a16="http://schemas.microsoft.com/office/drawing/2014/main" id="{F13B7508-BEA6-40B2-320C-8E09032C1256}"/>
              </a:ext>
            </a:extLst>
          </p:cNvPr>
          <p:cNvSpPr/>
          <p:nvPr/>
        </p:nvSpPr>
        <p:spPr>
          <a:xfrm>
            <a:off x="2206101" y="735455"/>
            <a:ext cx="1091958" cy="4993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944FE22-4D6B-1874-3E01-9384EE3FCC29}"/>
              </a:ext>
            </a:extLst>
          </p:cNvPr>
          <p:cNvSpPr/>
          <p:nvPr/>
        </p:nvSpPr>
        <p:spPr>
          <a:xfrm>
            <a:off x="169041" y="1583367"/>
            <a:ext cx="2831611" cy="25269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显示需要更新应用界面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8B7CA96-EFC3-C503-63B6-1970110BEB03}"/>
              </a:ext>
            </a:extLst>
          </p:cNvPr>
          <p:cNvSpPr/>
          <p:nvPr/>
        </p:nvSpPr>
        <p:spPr>
          <a:xfrm>
            <a:off x="389873" y="2347492"/>
            <a:ext cx="2195748" cy="4993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是否强制更新</a:t>
            </a:r>
          </a:p>
        </p:txBody>
      </p:sp>
      <p:sp>
        <p:nvSpPr>
          <p:cNvPr id="22" name="流程图: 决策 21">
            <a:extLst>
              <a:ext uri="{FF2B5EF4-FFF2-40B4-BE49-F238E27FC236}">
                <a16:creationId xmlns:a16="http://schemas.microsoft.com/office/drawing/2014/main" id="{D61FA95E-957C-00B2-16A3-2DBE7C11D0DE}"/>
              </a:ext>
            </a:extLst>
          </p:cNvPr>
          <p:cNvSpPr/>
          <p:nvPr/>
        </p:nvSpPr>
        <p:spPr>
          <a:xfrm>
            <a:off x="407628" y="2829391"/>
            <a:ext cx="1091958" cy="4993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23" name="流程图: 决策 22">
            <a:extLst>
              <a:ext uri="{FF2B5EF4-FFF2-40B4-BE49-F238E27FC236}">
                <a16:creationId xmlns:a16="http://schemas.microsoft.com/office/drawing/2014/main" id="{7D5FDB71-0C50-4164-C6AF-1F9663BAA501}"/>
              </a:ext>
            </a:extLst>
          </p:cNvPr>
          <p:cNvSpPr/>
          <p:nvPr/>
        </p:nvSpPr>
        <p:spPr>
          <a:xfrm>
            <a:off x="1572826" y="2805432"/>
            <a:ext cx="1091958" cy="4993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2270DDD-F86D-1C01-15AB-580539F6A8BF}"/>
              </a:ext>
            </a:extLst>
          </p:cNvPr>
          <p:cNvSpPr/>
          <p:nvPr/>
        </p:nvSpPr>
        <p:spPr>
          <a:xfrm>
            <a:off x="1550818" y="3303511"/>
            <a:ext cx="1330172" cy="4993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显示跳过按钮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5BD204-B878-ACC5-D3AB-00A15EF8C45C}"/>
              </a:ext>
            </a:extLst>
          </p:cNvPr>
          <p:cNvSpPr/>
          <p:nvPr/>
        </p:nvSpPr>
        <p:spPr>
          <a:xfrm>
            <a:off x="469036" y="4088999"/>
            <a:ext cx="2195748" cy="4993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点击更新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2E93115-04DC-F0C9-F56F-46EFF27A5FD7}"/>
              </a:ext>
            </a:extLst>
          </p:cNvPr>
          <p:cNvSpPr/>
          <p:nvPr/>
        </p:nvSpPr>
        <p:spPr>
          <a:xfrm>
            <a:off x="332545" y="5165975"/>
            <a:ext cx="5931028" cy="9143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Ios: </a:t>
            </a:r>
            <a:r>
              <a:rPr lang="zh-CN" altLang="en-US" dirty="0"/>
              <a:t>跳转到应用商城应用页面</a:t>
            </a:r>
            <a:endParaRPr lang="en-US" altLang="zh-CN" dirty="0"/>
          </a:p>
          <a:p>
            <a:r>
              <a:rPr lang="en-US" altLang="zh-CN" dirty="0"/>
              <a:t>Android/ PC : </a:t>
            </a:r>
            <a:r>
              <a:rPr lang="zh-CN" altLang="en-US" dirty="0"/>
              <a:t>显示应用下载进度：下载、安装、重启。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13B2088-5DB6-D0A4-5E12-20EF11A2786C}"/>
              </a:ext>
            </a:extLst>
          </p:cNvPr>
          <p:cNvCxnSpPr>
            <a:stCxn id="16" idx="2"/>
          </p:cNvCxnSpPr>
          <p:nvPr/>
        </p:nvCxnSpPr>
        <p:spPr>
          <a:xfrm>
            <a:off x="1149656" y="1234827"/>
            <a:ext cx="0" cy="34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E19B79A-EC59-5F34-D188-6D4129BC5C9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566910" y="4588371"/>
            <a:ext cx="17936" cy="57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标题 1">
            <a:extLst>
              <a:ext uri="{FF2B5EF4-FFF2-40B4-BE49-F238E27FC236}">
                <a16:creationId xmlns:a16="http://schemas.microsoft.com/office/drawing/2014/main" id="{E669604A-AAD6-3033-E012-1A96050E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943" y="156186"/>
            <a:ext cx="3485226" cy="91439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应用检查更新</a:t>
            </a:r>
          </a:p>
        </p:txBody>
      </p:sp>
    </p:spTree>
    <p:extLst>
      <p:ext uri="{BB962C8B-B14F-4D97-AF65-F5344CB8AC3E}">
        <p14:creationId xmlns:p14="http://schemas.microsoft.com/office/powerpoint/2010/main" val="232480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755868F-ED5A-6FB6-D77C-0DBDC049563A}"/>
              </a:ext>
            </a:extLst>
          </p:cNvPr>
          <p:cNvSpPr/>
          <p:nvPr/>
        </p:nvSpPr>
        <p:spPr>
          <a:xfrm>
            <a:off x="648068" y="311499"/>
            <a:ext cx="2605600" cy="4993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是否需要更新启动资源</a:t>
            </a:r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0FC65ACE-E7C8-591E-CE8F-CE733A1B7674}"/>
              </a:ext>
            </a:extLst>
          </p:cNvPr>
          <p:cNvSpPr/>
          <p:nvPr/>
        </p:nvSpPr>
        <p:spPr>
          <a:xfrm>
            <a:off x="603677" y="735455"/>
            <a:ext cx="1091958" cy="4993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19" name="流程图: 决策 18">
            <a:extLst>
              <a:ext uri="{FF2B5EF4-FFF2-40B4-BE49-F238E27FC236}">
                <a16:creationId xmlns:a16="http://schemas.microsoft.com/office/drawing/2014/main" id="{F13B7508-BEA6-40B2-320C-8E09032C1256}"/>
              </a:ext>
            </a:extLst>
          </p:cNvPr>
          <p:cNvSpPr/>
          <p:nvPr/>
        </p:nvSpPr>
        <p:spPr>
          <a:xfrm>
            <a:off x="2206101" y="735455"/>
            <a:ext cx="1091958" cy="4993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13B2088-5DB6-D0A4-5E12-20EF11A2786C}"/>
              </a:ext>
            </a:extLst>
          </p:cNvPr>
          <p:cNvCxnSpPr>
            <a:stCxn id="16" idx="2"/>
          </p:cNvCxnSpPr>
          <p:nvPr/>
        </p:nvCxnSpPr>
        <p:spPr>
          <a:xfrm>
            <a:off x="1149656" y="1234827"/>
            <a:ext cx="0" cy="34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标题 1">
            <a:extLst>
              <a:ext uri="{FF2B5EF4-FFF2-40B4-BE49-F238E27FC236}">
                <a16:creationId xmlns:a16="http://schemas.microsoft.com/office/drawing/2014/main" id="{E669604A-AAD6-3033-E012-1A96050E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943" y="156186"/>
            <a:ext cx="3485226" cy="91439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启动资源更新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79A309F-8FB1-8C19-7AED-82BBE8DB8731}"/>
              </a:ext>
            </a:extLst>
          </p:cNvPr>
          <p:cNvSpPr/>
          <p:nvPr/>
        </p:nvSpPr>
        <p:spPr>
          <a:xfrm>
            <a:off x="228044" y="2183991"/>
            <a:ext cx="3309890" cy="4993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下载最新资源清单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A8D6646-752D-F4F6-7CF8-164A1E6FEA9D}"/>
              </a:ext>
            </a:extLst>
          </p:cNvPr>
          <p:cNvSpPr/>
          <p:nvPr/>
        </p:nvSpPr>
        <p:spPr>
          <a:xfrm>
            <a:off x="228045" y="2782217"/>
            <a:ext cx="3309892" cy="4993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对比检出需要下载的资源列表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8E2B5A-A151-5BB9-DFF3-36E7C1D34FA2}"/>
              </a:ext>
            </a:extLst>
          </p:cNvPr>
          <p:cNvSpPr/>
          <p:nvPr/>
        </p:nvSpPr>
        <p:spPr>
          <a:xfrm>
            <a:off x="228042" y="3401759"/>
            <a:ext cx="3309892" cy="4993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下载并缓存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C823F93-7A83-3622-6204-93862FC4B5CD}"/>
              </a:ext>
            </a:extLst>
          </p:cNvPr>
          <p:cNvSpPr/>
          <p:nvPr/>
        </p:nvSpPr>
        <p:spPr>
          <a:xfrm>
            <a:off x="228042" y="4023521"/>
            <a:ext cx="3309892" cy="4993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删除老的对应缓存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DB94ABD-6131-F3AA-9A50-F7050BC00E07}"/>
              </a:ext>
            </a:extLst>
          </p:cNvPr>
          <p:cNvSpPr/>
          <p:nvPr/>
        </p:nvSpPr>
        <p:spPr>
          <a:xfrm>
            <a:off x="228047" y="1584566"/>
            <a:ext cx="3309890" cy="4993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显示资源更新界面</a:t>
            </a:r>
          </a:p>
        </p:txBody>
      </p:sp>
    </p:spTree>
    <p:extLst>
      <p:ext uri="{BB962C8B-B14F-4D97-AF65-F5344CB8AC3E}">
        <p14:creationId xmlns:p14="http://schemas.microsoft.com/office/powerpoint/2010/main" val="219998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755868F-ED5A-6FB6-D77C-0DBDC049563A}"/>
              </a:ext>
            </a:extLst>
          </p:cNvPr>
          <p:cNvSpPr/>
          <p:nvPr/>
        </p:nvSpPr>
        <p:spPr>
          <a:xfrm>
            <a:off x="648068" y="311499"/>
            <a:ext cx="2605600" cy="4993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检查资源是否需要更新</a:t>
            </a:r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0FC65ACE-E7C8-591E-CE8F-CE733A1B7674}"/>
              </a:ext>
            </a:extLst>
          </p:cNvPr>
          <p:cNvSpPr/>
          <p:nvPr/>
        </p:nvSpPr>
        <p:spPr>
          <a:xfrm>
            <a:off x="603677" y="735455"/>
            <a:ext cx="1091958" cy="4993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19" name="流程图: 决策 18">
            <a:extLst>
              <a:ext uri="{FF2B5EF4-FFF2-40B4-BE49-F238E27FC236}">
                <a16:creationId xmlns:a16="http://schemas.microsoft.com/office/drawing/2014/main" id="{F13B7508-BEA6-40B2-320C-8E09032C1256}"/>
              </a:ext>
            </a:extLst>
          </p:cNvPr>
          <p:cNvSpPr/>
          <p:nvPr/>
        </p:nvSpPr>
        <p:spPr>
          <a:xfrm>
            <a:off x="2206101" y="735455"/>
            <a:ext cx="1091958" cy="4993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13B2088-5DB6-D0A4-5E12-20EF11A2786C}"/>
              </a:ext>
            </a:extLst>
          </p:cNvPr>
          <p:cNvCxnSpPr>
            <a:stCxn id="16" idx="2"/>
          </p:cNvCxnSpPr>
          <p:nvPr/>
        </p:nvCxnSpPr>
        <p:spPr>
          <a:xfrm>
            <a:off x="1149656" y="1234827"/>
            <a:ext cx="0" cy="34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标题 1">
            <a:extLst>
              <a:ext uri="{FF2B5EF4-FFF2-40B4-BE49-F238E27FC236}">
                <a16:creationId xmlns:a16="http://schemas.microsoft.com/office/drawing/2014/main" id="{E669604A-AAD6-3033-E012-1A96050E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943" y="156186"/>
            <a:ext cx="5145350" cy="91439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用到在下载资源更新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8E2B5A-A151-5BB9-DFF3-36E7C1D34FA2}"/>
              </a:ext>
            </a:extLst>
          </p:cNvPr>
          <p:cNvSpPr/>
          <p:nvPr/>
        </p:nvSpPr>
        <p:spPr>
          <a:xfrm>
            <a:off x="40689" y="1594464"/>
            <a:ext cx="3309892" cy="4993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下载并缓存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C823F93-7A83-3622-6204-93862FC4B5CD}"/>
              </a:ext>
            </a:extLst>
          </p:cNvPr>
          <p:cNvSpPr/>
          <p:nvPr/>
        </p:nvSpPr>
        <p:spPr>
          <a:xfrm>
            <a:off x="40689" y="2216226"/>
            <a:ext cx="3309892" cy="4993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删除老的对应缓存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99AF3E2-D884-73AD-C14F-23FD53F31C15}"/>
              </a:ext>
            </a:extLst>
          </p:cNvPr>
          <p:cNvSpPr/>
          <p:nvPr/>
        </p:nvSpPr>
        <p:spPr>
          <a:xfrm>
            <a:off x="4783771" y="1409097"/>
            <a:ext cx="3309890" cy="4993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直接读取本地资源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12D6197-3BAB-206B-03F1-B5734B2C65E0}"/>
              </a:ext>
            </a:extLst>
          </p:cNvPr>
          <p:cNvCxnSpPr>
            <a:stCxn id="19" idx="3"/>
            <a:endCxn id="7" idx="1"/>
          </p:cNvCxnSpPr>
          <p:nvPr/>
        </p:nvCxnSpPr>
        <p:spPr>
          <a:xfrm>
            <a:off x="3298059" y="985141"/>
            <a:ext cx="1485712" cy="673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25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BFB43-13F5-1C16-114A-8C99FD48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初始启动资源包</a:t>
            </a:r>
            <a:r>
              <a:rPr lang="en-US" altLang="zh-CN" dirty="0"/>
              <a:t>zip</a:t>
            </a:r>
            <a:r>
              <a:rPr lang="zh-CN" altLang="en-US" dirty="0"/>
              <a:t>尝试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E1942-9D31-1B7B-A60B-5A484B41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编辑器：</a:t>
            </a:r>
            <a:endParaRPr lang="en-US" altLang="zh-CN" dirty="0"/>
          </a:p>
          <a:p>
            <a:pPr lvl="1"/>
            <a:r>
              <a:rPr lang="zh-CN" altLang="en-US" dirty="0"/>
              <a:t>将启动资源包打包到一个</a:t>
            </a:r>
            <a:r>
              <a:rPr lang="en-US" altLang="zh-CN" dirty="0"/>
              <a:t>zip</a:t>
            </a:r>
            <a:r>
              <a:rPr lang="zh-CN" altLang="en-US" dirty="0"/>
              <a:t>里</a:t>
            </a:r>
            <a:endParaRPr lang="en-US" altLang="zh-CN" dirty="0"/>
          </a:p>
          <a:p>
            <a:r>
              <a:rPr lang="zh-CN" altLang="en-US" dirty="0"/>
              <a:t>运行时：</a:t>
            </a:r>
            <a:endParaRPr lang="en-US" altLang="zh-CN" dirty="0"/>
          </a:p>
          <a:p>
            <a:pPr lvl="1"/>
            <a:r>
              <a:rPr lang="zh-CN" altLang="en-US" dirty="0"/>
              <a:t>断点续传下载</a:t>
            </a:r>
            <a:r>
              <a:rPr lang="en-US" altLang="zh-CN" dirty="0"/>
              <a:t>zip</a:t>
            </a:r>
          </a:p>
          <a:p>
            <a:pPr lvl="1"/>
            <a:r>
              <a:rPr lang="zh-CN" altLang="en-US"/>
              <a:t>解压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97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459</Words>
  <Application>Microsoft Office PowerPoint</Application>
  <PresentationFormat>宽屏</PresentationFormat>
  <Paragraphs>95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新宋体</vt:lpstr>
      <vt:lpstr>Arial</vt:lpstr>
      <vt:lpstr>Office 主题​​</vt:lpstr>
      <vt:lpstr>Unity版本管理</vt:lpstr>
      <vt:lpstr>编辑器模块</vt:lpstr>
      <vt:lpstr>运行时模块</vt:lpstr>
      <vt:lpstr>版本检查流程</vt:lpstr>
      <vt:lpstr>PowerPoint 演示文稿</vt:lpstr>
      <vt:lpstr>应用检查更新</vt:lpstr>
      <vt:lpstr>启动资源更新</vt:lpstr>
      <vt:lpstr>用到在下载资源更新</vt:lpstr>
      <vt:lpstr>初始启动资源包zip尝试</vt:lpstr>
      <vt:lpstr>问题：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Unity版本管理</dc:title>
  <dc:creator>曾峰</dc:creator>
  <cp:lastModifiedBy>曾峰</cp:lastModifiedBy>
  <cp:revision>11</cp:revision>
  <dcterms:created xsi:type="dcterms:W3CDTF">2023-11-15T02:27:33Z</dcterms:created>
  <dcterms:modified xsi:type="dcterms:W3CDTF">2023-11-15T04:09:36Z</dcterms:modified>
</cp:coreProperties>
</file>