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72" autoAdjust="0"/>
    <p:restoredTop sz="94660"/>
  </p:normalViewPr>
  <p:slideViewPr>
    <p:cSldViewPr snapToGrid="0">
      <p:cViewPr varScale="1">
        <p:scale>
          <a:sx n="72" d="100"/>
          <a:sy n="72" d="100"/>
        </p:scale>
        <p:origin x="144" y="1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3100-C1E5-48F8-B0EE-E31642C098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A6E1B5-D9D5-4C7A-8C25-8008B5B9F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F9C715-9F7E-422A-AFBD-95AD280FE7C8}"/>
              </a:ext>
            </a:extLst>
          </p:cNvPr>
          <p:cNvSpPr>
            <a:spLocks noGrp="1"/>
          </p:cNvSpPr>
          <p:nvPr>
            <p:ph type="dt" sz="half" idx="10"/>
          </p:nvPr>
        </p:nvSpPr>
        <p:spPr/>
        <p:txBody>
          <a:bodyPr/>
          <a:lstStyle/>
          <a:p>
            <a:fld id="{DD84FA62-DE92-43EF-A679-47D6A76E50EF}" type="datetimeFigureOut">
              <a:rPr lang="en-US" smtClean="0"/>
              <a:t>12/10/19</a:t>
            </a:fld>
            <a:endParaRPr lang="en-US"/>
          </a:p>
        </p:txBody>
      </p:sp>
      <p:sp>
        <p:nvSpPr>
          <p:cNvPr id="5" name="Footer Placeholder 4">
            <a:extLst>
              <a:ext uri="{FF2B5EF4-FFF2-40B4-BE49-F238E27FC236}">
                <a16:creationId xmlns:a16="http://schemas.microsoft.com/office/drawing/2014/main" id="{EAC61586-F769-4458-BDE8-AF1C3BFD6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6D001-9D04-4003-94F3-8C60DF1EFDB1}"/>
              </a:ext>
            </a:extLst>
          </p:cNvPr>
          <p:cNvSpPr>
            <a:spLocks noGrp="1"/>
          </p:cNvSpPr>
          <p:nvPr>
            <p:ph type="sldNum" sz="quarter" idx="12"/>
          </p:nvPr>
        </p:nvSpPr>
        <p:spPr/>
        <p:txBody>
          <a:bodyPr/>
          <a:lstStyle/>
          <a:p>
            <a:fld id="{5AC6F860-02ED-4F9E-9D87-3EA919889CD9}" type="slidenum">
              <a:rPr lang="en-US" smtClean="0"/>
              <a:t>‹#›</a:t>
            </a:fld>
            <a:endParaRPr lang="en-US"/>
          </a:p>
        </p:txBody>
      </p:sp>
    </p:spTree>
    <p:extLst>
      <p:ext uri="{BB962C8B-B14F-4D97-AF65-F5344CB8AC3E}">
        <p14:creationId xmlns:p14="http://schemas.microsoft.com/office/powerpoint/2010/main" val="133236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BA0D-CEFB-4570-8CAF-890F79DD55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9A59D3-9A1C-44EB-A76B-333EED637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5196F-13C1-4CA7-AD95-E8E49EF51DDB}"/>
              </a:ext>
            </a:extLst>
          </p:cNvPr>
          <p:cNvSpPr>
            <a:spLocks noGrp="1"/>
          </p:cNvSpPr>
          <p:nvPr>
            <p:ph type="dt" sz="half" idx="10"/>
          </p:nvPr>
        </p:nvSpPr>
        <p:spPr/>
        <p:txBody>
          <a:bodyPr/>
          <a:lstStyle/>
          <a:p>
            <a:fld id="{DD84FA62-DE92-43EF-A679-47D6A76E50EF}" type="datetimeFigureOut">
              <a:rPr lang="en-US" smtClean="0"/>
              <a:t>12/10/19</a:t>
            </a:fld>
            <a:endParaRPr lang="en-US"/>
          </a:p>
        </p:txBody>
      </p:sp>
      <p:sp>
        <p:nvSpPr>
          <p:cNvPr id="5" name="Footer Placeholder 4">
            <a:extLst>
              <a:ext uri="{FF2B5EF4-FFF2-40B4-BE49-F238E27FC236}">
                <a16:creationId xmlns:a16="http://schemas.microsoft.com/office/drawing/2014/main" id="{EA3C7E79-D6B7-4A38-A9E8-26BD77332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4A269-0E6A-4EE7-94E3-47EEB8D3B936}"/>
              </a:ext>
            </a:extLst>
          </p:cNvPr>
          <p:cNvSpPr>
            <a:spLocks noGrp="1"/>
          </p:cNvSpPr>
          <p:nvPr>
            <p:ph type="sldNum" sz="quarter" idx="12"/>
          </p:nvPr>
        </p:nvSpPr>
        <p:spPr/>
        <p:txBody>
          <a:bodyPr/>
          <a:lstStyle/>
          <a:p>
            <a:fld id="{5AC6F860-02ED-4F9E-9D87-3EA919889CD9}" type="slidenum">
              <a:rPr lang="en-US" smtClean="0"/>
              <a:t>‹#›</a:t>
            </a:fld>
            <a:endParaRPr lang="en-US"/>
          </a:p>
        </p:txBody>
      </p:sp>
    </p:spTree>
    <p:extLst>
      <p:ext uri="{BB962C8B-B14F-4D97-AF65-F5344CB8AC3E}">
        <p14:creationId xmlns:p14="http://schemas.microsoft.com/office/powerpoint/2010/main" val="81510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2B086-CF67-4BDA-BBFE-733A5402DD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454F7A-DDD9-4E15-91FC-E4396058C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548F0-D912-44E3-8FCE-411CA0068B9F}"/>
              </a:ext>
            </a:extLst>
          </p:cNvPr>
          <p:cNvSpPr>
            <a:spLocks noGrp="1"/>
          </p:cNvSpPr>
          <p:nvPr>
            <p:ph type="dt" sz="half" idx="10"/>
          </p:nvPr>
        </p:nvSpPr>
        <p:spPr/>
        <p:txBody>
          <a:bodyPr/>
          <a:lstStyle/>
          <a:p>
            <a:fld id="{DD84FA62-DE92-43EF-A679-47D6A76E50EF}" type="datetimeFigureOut">
              <a:rPr lang="en-US" smtClean="0"/>
              <a:t>12/10/19</a:t>
            </a:fld>
            <a:endParaRPr lang="en-US"/>
          </a:p>
        </p:txBody>
      </p:sp>
      <p:sp>
        <p:nvSpPr>
          <p:cNvPr id="5" name="Footer Placeholder 4">
            <a:extLst>
              <a:ext uri="{FF2B5EF4-FFF2-40B4-BE49-F238E27FC236}">
                <a16:creationId xmlns:a16="http://schemas.microsoft.com/office/drawing/2014/main" id="{227126FB-954A-4FB0-9222-8D643E383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15A93-5C00-4C82-835F-9158EA55DA26}"/>
              </a:ext>
            </a:extLst>
          </p:cNvPr>
          <p:cNvSpPr>
            <a:spLocks noGrp="1"/>
          </p:cNvSpPr>
          <p:nvPr>
            <p:ph type="sldNum" sz="quarter" idx="12"/>
          </p:nvPr>
        </p:nvSpPr>
        <p:spPr/>
        <p:txBody>
          <a:bodyPr/>
          <a:lstStyle/>
          <a:p>
            <a:fld id="{5AC6F860-02ED-4F9E-9D87-3EA919889CD9}" type="slidenum">
              <a:rPr lang="en-US" smtClean="0"/>
              <a:t>‹#›</a:t>
            </a:fld>
            <a:endParaRPr lang="en-US"/>
          </a:p>
        </p:txBody>
      </p:sp>
    </p:spTree>
    <p:extLst>
      <p:ext uri="{BB962C8B-B14F-4D97-AF65-F5344CB8AC3E}">
        <p14:creationId xmlns:p14="http://schemas.microsoft.com/office/powerpoint/2010/main" val="96633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EE95-3CC9-49DE-AE43-5E5152C85A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C50D7-BDCA-4E06-8CC3-433D3FA039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BF74F-A489-4F6B-9A23-1F15E5DC7339}"/>
              </a:ext>
            </a:extLst>
          </p:cNvPr>
          <p:cNvSpPr>
            <a:spLocks noGrp="1"/>
          </p:cNvSpPr>
          <p:nvPr>
            <p:ph type="dt" sz="half" idx="10"/>
          </p:nvPr>
        </p:nvSpPr>
        <p:spPr/>
        <p:txBody>
          <a:bodyPr/>
          <a:lstStyle/>
          <a:p>
            <a:fld id="{DD84FA62-DE92-43EF-A679-47D6A76E50EF}" type="datetimeFigureOut">
              <a:rPr lang="en-US" smtClean="0"/>
              <a:t>12/10/19</a:t>
            </a:fld>
            <a:endParaRPr lang="en-US"/>
          </a:p>
        </p:txBody>
      </p:sp>
      <p:sp>
        <p:nvSpPr>
          <p:cNvPr id="5" name="Footer Placeholder 4">
            <a:extLst>
              <a:ext uri="{FF2B5EF4-FFF2-40B4-BE49-F238E27FC236}">
                <a16:creationId xmlns:a16="http://schemas.microsoft.com/office/drawing/2014/main" id="{F2A2609B-8BFE-4EA0-B12B-816DAB718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98869-F956-41BF-BA47-3F5C41DCC150}"/>
              </a:ext>
            </a:extLst>
          </p:cNvPr>
          <p:cNvSpPr>
            <a:spLocks noGrp="1"/>
          </p:cNvSpPr>
          <p:nvPr>
            <p:ph type="sldNum" sz="quarter" idx="12"/>
          </p:nvPr>
        </p:nvSpPr>
        <p:spPr/>
        <p:txBody>
          <a:bodyPr/>
          <a:lstStyle/>
          <a:p>
            <a:fld id="{5AC6F860-02ED-4F9E-9D87-3EA919889CD9}" type="slidenum">
              <a:rPr lang="en-US" smtClean="0"/>
              <a:t>‹#›</a:t>
            </a:fld>
            <a:endParaRPr lang="en-US"/>
          </a:p>
        </p:txBody>
      </p:sp>
    </p:spTree>
    <p:extLst>
      <p:ext uri="{BB962C8B-B14F-4D97-AF65-F5344CB8AC3E}">
        <p14:creationId xmlns:p14="http://schemas.microsoft.com/office/powerpoint/2010/main" val="229504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5200-7C28-485F-97B9-184D5F0F73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EC5FD6-58D8-4690-9CBF-947A1595A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37474C-48D5-47D2-8C06-8E6827C0D21C}"/>
              </a:ext>
            </a:extLst>
          </p:cNvPr>
          <p:cNvSpPr>
            <a:spLocks noGrp="1"/>
          </p:cNvSpPr>
          <p:nvPr>
            <p:ph type="dt" sz="half" idx="10"/>
          </p:nvPr>
        </p:nvSpPr>
        <p:spPr/>
        <p:txBody>
          <a:bodyPr/>
          <a:lstStyle/>
          <a:p>
            <a:fld id="{DD84FA62-DE92-43EF-A679-47D6A76E50EF}" type="datetimeFigureOut">
              <a:rPr lang="en-US" smtClean="0"/>
              <a:t>12/10/19</a:t>
            </a:fld>
            <a:endParaRPr lang="en-US"/>
          </a:p>
        </p:txBody>
      </p:sp>
      <p:sp>
        <p:nvSpPr>
          <p:cNvPr id="5" name="Footer Placeholder 4">
            <a:extLst>
              <a:ext uri="{FF2B5EF4-FFF2-40B4-BE49-F238E27FC236}">
                <a16:creationId xmlns:a16="http://schemas.microsoft.com/office/drawing/2014/main" id="{A7F88382-200C-4A9F-AEA5-EE8ED06E4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C5FA9-B72D-4E7F-8EBE-163EC1833A87}"/>
              </a:ext>
            </a:extLst>
          </p:cNvPr>
          <p:cNvSpPr>
            <a:spLocks noGrp="1"/>
          </p:cNvSpPr>
          <p:nvPr>
            <p:ph type="sldNum" sz="quarter" idx="12"/>
          </p:nvPr>
        </p:nvSpPr>
        <p:spPr/>
        <p:txBody>
          <a:bodyPr/>
          <a:lstStyle/>
          <a:p>
            <a:fld id="{5AC6F860-02ED-4F9E-9D87-3EA919889CD9}" type="slidenum">
              <a:rPr lang="en-US" smtClean="0"/>
              <a:t>‹#›</a:t>
            </a:fld>
            <a:endParaRPr lang="en-US"/>
          </a:p>
        </p:txBody>
      </p:sp>
    </p:spTree>
    <p:extLst>
      <p:ext uri="{BB962C8B-B14F-4D97-AF65-F5344CB8AC3E}">
        <p14:creationId xmlns:p14="http://schemas.microsoft.com/office/powerpoint/2010/main" val="3856954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8534-FF2B-4863-9081-974DA28D29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7C7B15-92BC-44D8-AF68-32503F745A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4FD90E-4180-4A17-9370-7ED859881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0A4AFB-6D10-426E-96EC-3446256377CB}"/>
              </a:ext>
            </a:extLst>
          </p:cNvPr>
          <p:cNvSpPr>
            <a:spLocks noGrp="1"/>
          </p:cNvSpPr>
          <p:nvPr>
            <p:ph type="dt" sz="half" idx="10"/>
          </p:nvPr>
        </p:nvSpPr>
        <p:spPr/>
        <p:txBody>
          <a:bodyPr/>
          <a:lstStyle/>
          <a:p>
            <a:fld id="{DD84FA62-DE92-43EF-A679-47D6A76E50EF}" type="datetimeFigureOut">
              <a:rPr lang="en-US" smtClean="0"/>
              <a:t>12/10/19</a:t>
            </a:fld>
            <a:endParaRPr lang="en-US"/>
          </a:p>
        </p:txBody>
      </p:sp>
      <p:sp>
        <p:nvSpPr>
          <p:cNvPr id="6" name="Footer Placeholder 5">
            <a:extLst>
              <a:ext uri="{FF2B5EF4-FFF2-40B4-BE49-F238E27FC236}">
                <a16:creationId xmlns:a16="http://schemas.microsoft.com/office/drawing/2014/main" id="{E6671668-8D24-4299-B62E-C9C03EDCE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B0F75-00F1-48AC-957E-F7902AEB5688}"/>
              </a:ext>
            </a:extLst>
          </p:cNvPr>
          <p:cNvSpPr>
            <a:spLocks noGrp="1"/>
          </p:cNvSpPr>
          <p:nvPr>
            <p:ph type="sldNum" sz="quarter" idx="12"/>
          </p:nvPr>
        </p:nvSpPr>
        <p:spPr/>
        <p:txBody>
          <a:bodyPr/>
          <a:lstStyle/>
          <a:p>
            <a:fld id="{5AC6F860-02ED-4F9E-9D87-3EA919889CD9}" type="slidenum">
              <a:rPr lang="en-US" smtClean="0"/>
              <a:t>‹#›</a:t>
            </a:fld>
            <a:endParaRPr lang="en-US"/>
          </a:p>
        </p:txBody>
      </p:sp>
    </p:spTree>
    <p:extLst>
      <p:ext uri="{BB962C8B-B14F-4D97-AF65-F5344CB8AC3E}">
        <p14:creationId xmlns:p14="http://schemas.microsoft.com/office/powerpoint/2010/main" val="118942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44AD-A1CE-482F-B58E-A229341F2A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6DD4C2-393B-47F6-AF64-6F6538208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B8AEC9-9A4F-4EF1-900C-4CC19756F9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A27027-CA97-4000-B4D4-D78213804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22CC8E-721C-496F-8DEC-099707F5C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23064E-AAC8-4B38-A861-1EE570A9FB87}"/>
              </a:ext>
            </a:extLst>
          </p:cNvPr>
          <p:cNvSpPr>
            <a:spLocks noGrp="1"/>
          </p:cNvSpPr>
          <p:nvPr>
            <p:ph type="dt" sz="half" idx="10"/>
          </p:nvPr>
        </p:nvSpPr>
        <p:spPr/>
        <p:txBody>
          <a:bodyPr/>
          <a:lstStyle/>
          <a:p>
            <a:fld id="{DD84FA62-DE92-43EF-A679-47D6A76E50EF}" type="datetimeFigureOut">
              <a:rPr lang="en-US" smtClean="0"/>
              <a:t>12/10/19</a:t>
            </a:fld>
            <a:endParaRPr lang="en-US"/>
          </a:p>
        </p:txBody>
      </p:sp>
      <p:sp>
        <p:nvSpPr>
          <p:cNvPr id="8" name="Footer Placeholder 7">
            <a:extLst>
              <a:ext uri="{FF2B5EF4-FFF2-40B4-BE49-F238E27FC236}">
                <a16:creationId xmlns:a16="http://schemas.microsoft.com/office/drawing/2014/main" id="{0C571F1A-B273-4DB0-8FE9-700EFA6DF3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F8AA72-4E07-4A10-9BA8-7ACBFFE7F0C0}"/>
              </a:ext>
            </a:extLst>
          </p:cNvPr>
          <p:cNvSpPr>
            <a:spLocks noGrp="1"/>
          </p:cNvSpPr>
          <p:nvPr>
            <p:ph type="sldNum" sz="quarter" idx="12"/>
          </p:nvPr>
        </p:nvSpPr>
        <p:spPr/>
        <p:txBody>
          <a:bodyPr/>
          <a:lstStyle/>
          <a:p>
            <a:fld id="{5AC6F860-02ED-4F9E-9D87-3EA919889CD9}" type="slidenum">
              <a:rPr lang="en-US" smtClean="0"/>
              <a:t>‹#›</a:t>
            </a:fld>
            <a:endParaRPr lang="en-US"/>
          </a:p>
        </p:txBody>
      </p:sp>
    </p:spTree>
    <p:extLst>
      <p:ext uri="{BB962C8B-B14F-4D97-AF65-F5344CB8AC3E}">
        <p14:creationId xmlns:p14="http://schemas.microsoft.com/office/powerpoint/2010/main" val="265054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C180-505F-4138-8221-5C88526F65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0797B5-E2AC-4EB2-87D9-0B293E10FB9B}"/>
              </a:ext>
            </a:extLst>
          </p:cNvPr>
          <p:cNvSpPr>
            <a:spLocks noGrp="1"/>
          </p:cNvSpPr>
          <p:nvPr>
            <p:ph type="dt" sz="half" idx="10"/>
          </p:nvPr>
        </p:nvSpPr>
        <p:spPr/>
        <p:txBody>
          <a:bodyPr/>
          <a:lstStyle/>
          <a:p>
            <a:fld id="{DD84FA62-DE92-43EF-A679-47D6A76E50EF}" type="datetimeFigureOut">
              <a:rPr lang="en-US" smtClean="0"/>
              <a:t>12/10/19</a:t>
            </a:fld>
            <a:endParaRPr lang="en-US"/>
          </a:p>
        </p:txBody>
      </p:sp>
      <p:sp>
        <p:nvSpPr>
          <p:cNvPr id="4" name="Footer Placeholder 3">
            <a:extLst>
              <a:ext uri="{FF2B5EF4-FFF2-40B4-BE49-F238E27FC236}">
                <a16:creationId xmlns:a16="http://schemas.microsoft.com/office/drawing/2014/main" id="{1449CD53-8906-437C-AEC8-CD33177244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A7A59-02BF-4DBC-907F-AFFC1576F3D6}"/>
              </a:ext>
            </a:extLst>
          </p:cNvPr>
          <p:cNvSpPr>
            <a:spLocks noGrp="1"/>
          </p:cNvSpPr>
          <p:nvPr>
            <p:ph type="sldNum" sz="quarter" idx="12"/>
          </p:nvPr>
        </p:nvSpPr>
        <p:spPr/>
        <p:txBody>
          <a:bodyPr/>
          <a:lstStyle/>
          <a:p>
            <a:fld id="{5AC6F860-02ED-4F9E-9D87-3EA919889CD9}" type="slidenum">
              <a:rPr lang="en-US" smtClean="0"/>
              <a:t>‹#›</a:t>
            </a:fld>
            <a:endParaRPr lang="en-US"/>
          </a:p>
        </p:txBody>
      </p:sp>
    </p:spTree>
    <p:extLst>
      <p:ext uri="{BB962C8B-B14F-4D97-AF65-F5344CB8AC3E}">
        <p14:creationId xmlns:p14="http://schemas.microsoft.com/office/powerpoint/2010/main" val="356368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503A1C-937F-43B5-B5A7-A32521D9A9A9}"/>
              </a:ext>
            </a:extLst>
          </p:cNvPr>
          <p:cNvSpPr>
            <a:spLocks noGrp="1"/>
          </p:cNvSpPr>
          <p:nvPr>
            <p:ph type="dt" sz="half" idx="10"/>
          </p:nvPr>
        </p:nvSpPr>
        <p:spPr/>
        <p:txBody>
          <a:bodyPr/>
          <a:lstStyle/>
          <a:p>
            <a:fld id="{DD84FA62-DE92-43EF-A679-47D6A76E50EF}" type="datetimeFigureOut">
              <a:rPr lang="en-US" smtClean="0"/>
              <a:t>12/10/19</a:t>
            </a:fld>
            <a:endParaRPr lang="en-US"/>
          </a:p>
        </p:txBody>
      </p:sp>
      <p:sp>
        <p:nvSpPr>
          <p:cNvPr id="3" name="Footer Placeholder 2">
            <a:extLst>
              <a:ext uri="{FF2B5EF4-FFF2-40B4-BE49-F238E27FC236}">
                <a16:creationId xmlns:a16="http://schemas.microsoft.com/office/drawing/2014/main" id="{CCFC766C-776C-4799-9EDE-C8323A65D4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8647E6-9CAF-4FE5-BA33-C4C22A29D48A}"/>
              </a:ext>
            </a:extLst>
          </p:cNvPr>
          <p:cNvSpPr>
            <a:spLocks noGrp="1"/>
          </p:cNvSpPr>
          <p:nvPr>
            <p:ph type="sldNum" sz="quarter" idx="12"/>
          </p:nvPr>
        </p:nvSpPr>
        <p:spPr/>
        <p:txBody>
          <a:bodyPr/>
          <a:lstStyle/>
          <a:p>
            <a:fld id="{5AC6F860-02ED-4F9E-9D87-3EA919889CD9}" type="slidenum">
              <a:rPr lang="en-US" smtClean="0"/>
              <a:t>‹#›</a:t>
            </a:fld>
            <a:endParaRPr lang="en-US"/>
          </a:p>
        </p:txBody>
      </p:sp>
    </p:spTree>
    <p:extLst>
      <p:ext uri="{BB962C8B-B14F-4D97-AF65-F5344CB8AC3E}">
        <p14:creationId xmlns:p14="http://schemas.microsoft.com/office/powerpoint/2010/main" val="348552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15B4-0330-4DF4-90CF-500F361D0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A1BB28-834F-4FB9-8FC5-4339DFA4C3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E797CC-E400-47CB-815C-5367747A5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882C0-32EF-4D0F-B6F9-FE3A4E518AB8}"/>
              </a:ext>
            </a:extLst>
          </p:cNvPr>
          <p:cNvSpPr>
            <a:spLocks noGrp="1"/>
          </p:cNvSpPr>
          <p:nvPr>
            <p:ph type="dt" sz="half" idx="10"/>
          </p:nvPr>
        </p:nvSpPr>
        <p:spPr/>
        <p:txBody>
          <a:bodyPr/>
          <a:lstStyle/>
          <a:p>
            <a:fld id="{DD84FA62-DE92-43EF-A679-47D6A76E50EF}" type="datetimeFigureOut">
              <a:rPr lang="en-US" smtClean="0"/>
              <a:t>12/10/19</a:t>
            </a:fld>
            <a:endParaRPr lang="en-US"/>
          </a:p>
        </p:txBody>
      </p:sp>
      <p:sp>
        <p:nvSpPr>
          <p:cNvPr id="6" name="Footer Placeholder 5">
            <a:extLst>
              <a:ext uri="{FF2B5EF4-FFF2-40B4-BE49-F238E27FC236}">
                <a16:creationId xmlns:a16="http://schemas.microsoft.com/office/drawing/2014/main" id="{079FBE4A-6CBE-421A-80D2-A2A86227F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F0C07-7AC5-41A7-A108-2C79854C7D4D}"/>
              </a:ext>
            </a:extLst>
          </p:cNvPr>
          <p:cNvSpPr>
            <a:spLocks noGrp="1"/>
          </p:cNvSpPr>
          <p:nvPr>
            <p:ph type="sldNum" sz="quarter" idx="12"/>
          </p:nvPr>
        </p:nvSpPr>
        <p:spPr/>
        <p:txBody>
          <a:bodyPr/>
          <a:lstStyle/>
          <a:p>
            <a:fld id="{5AC6F860-02ED-4F9E-9D87-3EA919889CD9}" type="slidenum">
              <a:rPr lang="en-US" smtClean="0"/>
              <a:t>‹#›</a:t>
            </a:fld>
            <a:endParaRPr lang="en-US"/>
          </a:p>
        </p:txBody>
      </p:sp>
    </p:spTree>
    <p:extLst>
      <p:ext uri="{BB962C8B-B14F-4D97-AF65-F5344CB8AC3E}">
        <p14:creationId xmlns:p14="http://schemas.microsoft.com/office/powerpoint/2010/main" val="2326823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FE1C-E530-4118-82F0-E86AC6C48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47F54F-CC25-4F5A-A33E-D791405440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3A0F13-8BD6-4E7A-9178-24898B375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E8072-3133-4CB2-A1A9-98CC2C6F0306}"/>
              </a:ext>
            </a:extLst>
          </p:cNvPr>
          <p:cNvSpPr>
            <a:spLocks noGrp="1"/>
          </p:cNvSpPr>
          <p:nvPr>
            <p:ph type="dt" sz="half" idx="10"/>
          </p:nvPr>
        </p:nvSpPr>
        <p:spPr/>
        <p:txBody>
          <a:bodyPr/>
          <a:lstStyle/>
          <a:p>
            <a:fld id="{DD84FA62-DE92-43EF-A679-47D6A76E50EF}" type="datetimeFigureOut">
              <a:rPr lang="en-US" smtClean="0"/>
              <a:t>12/10/19</a:t>
            </a:fld>
            <a:endParaRPr lang="en-US"/>
          </a:p>
        </p:txBody>
      </p:sp>
      <p:sp>
        <p:nvSpPr>
          <p:cNvPr id="6" name="Footer Placeholder 5">
            <a:extLst>
              <a:ext uri="{FF2B5EF4-FFF2-40B4-BE49-F238E27FC236}">
                <a16:creationId xmlns:a16="http://schemas.microsoft.com/office/drawing/2014/main" id="{4451AA23-F022-4EA1-B7BC-B8A1BA814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4F1E72-11D2-45DD-993A-6D0F82BE0FA0}"/>
              </a:ext>
            </a:extLst>
          </p:cNvPr>
          <p:cNvSpPr>
            <a:spLocks noGrp="1"/>
          </p:cNvSpPr>
          <p:nvPr>
            <p:ph type="sldNum" sz="quarter" idx="12"/>
          </p:nvPr>
        </p:nvSpPr>
        <p:spPr/>
        <p:txBody>
          <a:bodyPr/>
          <a:lstStyle/>
          <a:p>
            <a:fld id="{5AC6F860-02ED-4F9E-9D87-3EA919889CD9}" type="slidenum">
              <a:rPr lang="en-US" smtClean="0"/>
              <a:t>‹#›</a:t>
            </a:fld>
            <a:endParaRPr lang="en-US"/>
          </a:p>
        </p:txBody>
      </p:sp>
    </p:spTree>
    <p:extLst>
      <p:ext uri="{BB962C8B-B14F-4D97-AF65-F5344CB8AC3E}">
        <p14:creationId xmlns:p14="http://schemas.microsoft.com/office/powerpoint/2010/main" val="59665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7C7AC-E3F1-4527-9227-38196BB17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CA4F3-AB5A-47B4-95FC-562D05EC5D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3864B-0611-4AB3-8FB7-5C4B522E43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4FA62-DE92-43EF-A679-47D6A76E50EF}" type="datetimeFigureOut">
              <a:rPr lang="en-US" smtClean="0"/>
              <a:t>12/10/19</a:t>
            </a:fld>
            <a:endParaRPr lang="en-US"/>
          </a:p>
        </p:txBody>
      </p:sp>
      <p:sp>
        <p:nvSpPr>
          <p:cNvPr id="5" name="Footer Placeholder 4">
            <a:extLst>
              <a:ext uri="{FF2B5EF4-FFF2-40B4-BE49-F238E27FC236}">
                <a16:creationId xmlns:a16="http://schemas.microsoft.com/office/drawing/2014/main" id="{007376C0-E715-47B5-93B3-1172E5EFA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21FAC5-3A99-4A61-B5B0-0A615ADC7F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6F860-02ED-4F9E-9D87-3EA919889CD9}" type="slidenum">
              <a:rPr lang="en-US" smtClean="0"/>
              <a:t>‹#›</a:t>
            </a:fld>
            <a:endParaRPr lang="en-US"/>
          </a:p>
        </p:txBody>
      </p:sp>
    </p:spTree>
    <p:extLst>
      <p:ext uri="{BB962C8B-B14F-4D97-AF65-F5344CB8AC3E}">
        <p14:creationId xmlns:p14="http://schemas.microsoft.com/office/powerpoint/2010/main" val="4011770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BB05-6449-443E-954E-E8A2EF8D2C1C}"/>
              </a:ext>
            </a:extLst>
          </p:cNvPr>
          <p:cNvSpPr>
            <a:spLocks noGrp="1"/>
          </p:cNvSpPr>
          <p:nvPr>
            <p:ph type="ctrTitle"/>
          </p:nvPr>
        </p:nvSpPr>
        <p:spPr/>
        <p:txBody>
          <a:bodyPr>
            <a:normAutofit/>
          </a:bodyPr>
          <a:lstStyle/>
          <a:p>
            <a:r>
              <a:rPr lang="en-US" sz="7200" dirty="0"/>
              <a:t>Parallel Chess AI	</a:t>
            </a:r>
          </a:p>
        </p:txBody>
      </p:sp>
      <p:sp>
        <p:nvSpPr>
          <p:cNvPr id="3" name="Subtitle 2">
            <a:extLst>
              <a:ext uri="{FF2B5EF4-FFF2-40B4-BE49-F238E27FC236}">
                <a16:creationId xmlns:a16="http://schemas.microsoft.com/office/drawing/2014/main" id="{12967F26-A5BB-4354-91C4-B1878AED027B}"/>
              </a:ext>
            </a:extLst>
          </p:cNvPr>
          <p:cNvSpPr>
            <a:spLocks noGrp="1"/>
          </p:cNvSpPr>
          <p:nvPr>
            <p:ph type="subTitle" idx="1"/>
          </p:nvPr>
        </p:nvSpPr>
        <p:spPr>
          <a:xfrm>
            <a:off x="1147072" y="3874264"/>
            <a:ext cx="9144000" cy="1655762"/>
          </a:xfrm>
        </p:spPr>
        <p:txBody>
          <a:bodyPr/>
          <a:lstStyle/>
          <a:p>
            <a:r>
              <a:rPr lang="en-US" dirty="0" err="1"/>
              <a:t>Ishaq</a:t>
            </a:r>
            <a:r>
              <a:rPr lang="en-US" dirty="0"/>
              <a:t> Yousef Haj Hasan                                       Sameer Ahmad</a:t>
            </a:r>
          </a:p>
        </p:txBody>
      </p:sp>
    </p:spTree>
    <p:extLst>
      <p:ext uri="{BB962C8B-B14F-4D97-AF65-F5344CB8AC3E}">
        <p14:creationId xmlns:p14="http://schemas.microsoft.com/office/powerpoint/2010/main" val="306376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A129-F604-4979-92B3-3A494EE0EDA2}"/>
              </a:ext>
            </a:extLst>
          </p:cNvPr>
          <p:cNvSpPr>
            <a:spLocks noGrp="1"/>
          </p:cNvSpPr>
          <p:nvPr>
            <p:ph type="title"/>
          </p:nvPr>
        </p:nvSpPr>
        <p:spPr>
          <a:xfrm>
            <a:off x="4025721" y="345807"/>
            <a:ext cx="10515600" cy="1325563"/>
          </a:xfrm>
        </p:spPr>
        <p:txBody>
          <a:bodyPr/>
          <a:lstStyle/>
          <a:p>
            <a:r>
              <a:rPr lang="en-US" dirty="0"/>
              <a:t>Project Overview	</a:t>
            </a:r>
          </a:p>
        </p:txBody>
      </p:sp>
      <p:sp>
        <p:nvSpPr>
          <p:cNvPr id="4" name="TextBox 3">
            <a:extLst>
              <a:ext uri="{FF2B5EF4-FFF2-40B4-BE49-F238E27FC236}">
                <a16:creationId xmlns:a16="http://schemas.microsoft.com/office/drawing/2014/main" id="{D6D2F7E9-242B-4272-820C-7EF7EE69771F}"/>
              </a:ext>
            </a:extLst>
          </p:cNvPr>
          <p:cNvSpPr txBox="1"/>
          <p:nvPr/>
        </p:nvSpPr>
        <p:spPr>
          <a:xfrm>
            <a:off x="702366" y="1688509"/>
            <a:ext cx="10548730" cy="4154984"/>
          </a:xfrm>
          <a:prstGeom prst="rect">
            <a:avLst/>
          </a:prstGeom>
          <a:noFill/>
        </p:spPr>
        <p:txBody>
          <a:bodyPr wrap="square" rtlCol="0">
            <a:spAutoFit/>
          </a:bodyPr>
          <a:lstStyle/>
          <a:p>
            <a:pPr algn="just"/>
            <a:r>
              <a:rPr lang="en-US" sz="2400" dirty="0"/>
              <a:t>It is evident that the realm of artificial intelligence had received major breakthroughs through the means of chess programming. Chess Programming has been a historical means to assess the capabilities and functionalities of hardware components of a computer. In addition to this, there are countless different avenues that can be explored when examining the possibilities for incorporating advanced search and evaluation heuristics that fundamentally challenge the software capabilities that it is linked to. Due to this very reason, we chose to base our final project around parallelizing chess implementations. We will focus briefly on the foundations of a chess implementation and will delve into various parallelizing approaches that we used to achieve significant speedups in the various modules of our chess implementation.</a:t>
            </a:r>
          </a:p>
        </p:txBody>
      </p:sp>
    </p:spTree>
    <p:extLst>
      <p:ext uri="{BB962C8B-B14F-4D97-AF65-F5344CB8AC3E}">
        <p14:creationId xmlns:p14="http://schemas.microsoft.com/office/powerpoint/2010/main" val="309665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DEF021D-AB1C-4089-951E-F6C724DD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2EF9F-F20B-4196-B514-DF14EAD224FB}"/>
              </a:ext>
            </a:extLst>
          </p:cNvPr>
          <p:cNvSpPr>
            <a:spLocks noGrp="1"/>
          </p:cNvSpPr>
          <p:nvPr>
            <p:ph type="title"/>
          </p:nvPr>
        </p:nvSpPr>
        <p:spPr>
          <a:xfrm>
            <a:off x="2305318" y="-977370"/>
            <a:ext cx="4366802" cy="2978281"/>
          </a:xfrm>
        </p:spPr>
        <p:txBody>
          <a:bodyPr vert="horz" lIns="91440" tIns="45720" rIns="91440" bIns="45720" rtlCol="0" anchor="b">
            <a:normAutofit/>
          </a:bodyPr>
          <a:lstStyle/>
          <a:p>
            <a:r>
              <a:rPr lang="en-US" dirty="0"/>
              <a:t>Algorithm Design</a:t>
            </a:r>
          </a:p>
        </p:txBody>
      </p:sp>
      <p:pic>
        <p:nvPicPr>
          <p:cNvPr id="5" name="Content Placeholder 4" descr="A close up of a piece of paper&#10;&#10;Description automatically generated">
            <a:extLst>
              <a:ext uri="{FF2B5EF4-FFF2-40B4-BE49-F238E27FC236}">
                <a16:creationId xmlns:a16="http://schemas.microsoft.com/office/drawing/2014/main" id="{94ED1064-1C47-41C7-949E-C777C04DAF6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 b="-1740"/>
          <a:stretch/>
        </p:blipFill>
        <p:spPr>
          <a:xfrm>
            <a:off x="6539023" y="1445395"/>
            <a:ext cx="3942212" cy="4278325"/>
          </a:xfrm>
          <a:prstGeom prst="rect">
            <a:avLst/>
          </a:prstGeom>
        </p:spPr>
      </p:pic>
      <p:sp>
        <p:nvSpPr>
          <p:cNvPr id="12" name="Rectangle 11">
            <a:extLst>
              <a:ext uri="{FF2B5EF4-FFF2-40B4-BE49-F238E27FC236}">
                <a16:creationId xmlns:a16="http://schemas.microsoft.com/office/drawing/2014/main" id="{C46D1DC4-2D1F-447F-BBC7-DA989F74C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998147" y="703095"/>
            <a:ext cx="367840" cy="542681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E9C6408-AA0E-411D-A5D2-E5F13306F8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3E6ABEB-4692-49A2-BF70-7092B59B4ABD}"/>
              </a:ext>
            </a:extLst>
          </p:cNvPr>
          <p:cNvSpPr txBox="1"/>
          <p:nvPr/>
        </p:nvSpPr>
        <p:spPr>
          <a:xfrm>
            <a:off x="2305318" y="2373659"/>
            <a:ext cx="3347660" cy="3139321"/>
          </a:xfrm>
          <a:prstGeom prst="rect">
            <a:avLst/>
          </a:prstGeom>
          <a:noFill/>
        </p:spPr>
        <p:txBody>
          <a:bodyPr wrap="square" rtlCol="0">
            <a:spAutoFit/>
          </a:bodyPr>
          <a:lstStyle/>
          <a:p>
            <a:r>
              <a:rPr lang="en-US" dirty="0"/>
              <a:t>Our Implementation can be represented with five distinct modules:</a:t>
            </a:r>
          </a:p>
          <a:p>
            <a:endParaRPr lang="en-US" dirty="0"/>
          </a:p>
          <a:p>
            <a:endParaRPr lang="en-US" dirty="0"/>
          </a:p>
          <a:p>
            <a:r>
              <a:rPr lang="en-US" dirty="0"/>
              <a:t>B</a:t>
            </a:r>
            <a:r>
              <a:rPr lang="en-US" sz="1400" dirty="0"/>
              <a:t>OARD</a:t>
            </a:r>
            <a:r>
              <a:rPr lang="en-US" dirty="0"/>
              <a:t> R</a:t>
            </a:r>
            <a:r>
              <a:rPr lang="en-US" sz="1400" dirty="0"/>
              <a:t>EPRESENTATION</a:t>
            </a:r>
            <a:endParaRPr lang="en-US" dirty="0"/>
          </a:p>
          <a:p>
            <a:r>
              <a:rPr lang="en-US" dirty="0"/>
              <a:t>M</a:t>
            </a:r>
            <a:r>
              <a:rPr lang="en-US" sz="1400" dirty="0"/>
              <a:t>OVE </a:t>
            </a:r>
            <a:r>
              <a:rPr lang="en-US" dirty="0"/>
              <a:t>G</a:t>
            </a:r>
            <a:r>
              <a:rPr lang="en-US" sz="1400" dirty="0"/>
              <a:t>ENERATION</a:t>
            </a:r>
            <a:endParaRPr lang="en-US" dirty="0"/>
          </a:p>
          <a:p>
            <a:r>
              <a:rPr lang="en-US" dirty="0"/>
              <a:t>M</a:t>
            </a:r>
            <a:r>
              <a:rPr lang="en-US" sz="1400" dirty="0"/>
              <a:t>INIMAX</a:t>
            </a:r>
            <a:r>
              <a:rPr lang="en-US" dirty="0"/>
              <a:t> S</a:t>
            </a:r>
            <a:r>
              <a:rPr lang="en-US" sz="1400" dirty="0"/>
              <a:t>EARCH</a:t>
            </a:r>
            <a:endParaRPr lang="en-US" dirty="0"/>
          </a:p>
          <a:p>
            <a:r>
              <a:rPr lang="en-US" dirty="0"/>
              <a:t>P</a:t>
            </a:r>
            <a:r>
              <a:rPr lang="en-US" sz="1400" dirty="0"/>
              <a:t>ARALLEL </a:t>
            </a:r>
            <a:r>
              <a:rPr lang="en-US" dirty="0"/>
              <a:t>M</a:t>
            </a:r>
            <a:r>
              <a:rPr lang="en-US" sz="1400" dirty="0"/>
              <a:t>INIMAX </a:t>
            </a:r>
            <a:r>
              <a:rPr lang="en-US" dirty="0"/>
              <a:t>S</a:t>
            </a:r>
            <a:r>
              <a:rPr lang="en-US" sz="1400" dirty="0"/>
              <a:t>EARCH</a:t>
            </a:r>
            <a:endParaRPr lang="en-US" dirty="0"/>
          </a:p>
          <a:p>
            <a:r>
              <a:rPr lang="en-US" dirty="0"/>
              <a:t>G</a:t>
            </a:r>
            <a:r>
              <a:rPr lang="en-US" sz="1400" dirty="0"/>
              <a:t>AME</a:t>
            </a:r>
            <a:endParaRPr lang="en-US" dirty="0"/>
          </a:p>
          <a:p>
            <a:endParaRPr lang="en-US" dirty="0"/>
          </a:p>
        </p:txBody>
      </p:sp>
    </p:spTree>
    <p:extLst>
      <p:ext uri="{BB962C8B-B14F-4D97-AF65-F5344CB8AC3E}">
        <p14:creationId xmlns:p14="http://schemas.microsoft.com/office/powerpoint/2010/main" val="115912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298F-02EB-488F-99E7-BE3CEDA8662E}"/>
              </a:ext>
            </a:extLst>
          </p:cNvPr>
          <p:cNvSpPr>
            <a:spLocks noGrp="1"/>
          </p:cNvSpPr>
          <p:nvPr>
            <p:ph type="title"/>
          </p:nvPr>
        </p:nvSpPr>
        <p:spPr>
          <a:xfrm>
            <a:off x="2876888" y="423640"/>
            <a:ext cx="10515600" cy="1325563"/>
          </a:xfrm>
        </p:spPr>
        <p:txBody>
          <a:bodyPr>
            <a:normAutofit/>
          </a:bodyPr>
          <a:lstStyle/>
          <a:p>
            <a:r>
              <a:rPr lang="en-US" sz="4800" dirty="0"/>
              <a:t>Parallelism:= OpenMP	</a:t>
            </a:r>
          </a:p>
        </p:txBody>
      </p:sp>
      <p:sp>
        <p:nvSpPr>
          <p:cNvPr id="3" name="Content Placeholder 2">
            <a:extLst>
              <a:ext uri="{FF2B5EF4-FFF2-40B4-BE49-F238E27FC236}">
                <a16:creationId xmlns:a16="http://schemas.microsoft.com/office/drawing/2014/main" id="{2EC62FC3-A8DC-4056-9BE9-65E06F3663A7}"/>
              </a:ext>
            </a:extLst>
          </p:cNvPr>
          <p:cNvSpPr>
            <a:spLocks noGrp="1"/>
          </p:cNvSpPr>
          <p:nvPr>
            <p:ph idx="1"/>
          </p:nvPr>
        </p:nvSpPr>
        <p:spPr/>
        <p:txBody>
          <a:bodyPr/>
          <a:lstStyle/>
          <a:p>
            <a:pPr marL="0" indent="0">
              <a:buNone/>
            </a:pPr>
            <a:r>
              <a:rPr lang="en-US" sz="3600" b="1" i="1" dirty="0"/>
              <a:t>W</a:t>
            </a:r>
            <a:r>
              <a:rPr lang="en-US" sz="3200" b="1" i="1" dirty="0"/>
              <a:t>HY </a:t>
            </a:r>
            <a:r>
              <a:rPr lang="en-US" sz="3600" b="1" i="1" dirty="0"/>
              <a:t>O</a:t>
            </a:r>
            <a:r>
              <a:rPr lang="en-US" sz="3200" b="1" i="1" dirty="0"/>
              <a:t>PENMP</a:t>
            </a:r>
            <a:r>
              <a:rPr lang="en-US" b="1" i="1" dirty="0"/>
              <a:t>: </a:t>
            </a:r>
            <a:r>
              <a:rPr lang="en-US" dirty="0"/>
              <a:t>The reason for using the OpenMP API over other various APIs we have been exposed to over the course of our parallel class is due to that fact that OpenMP directives very explicitly offer the use of dynamic scheduling within tasks that is much more efficient in handling parallelism when it comes to distributing work load induced by search space traversal and move generation. </a:t>
            </a:r>
          </a:p>
          <a:p>
            <a:pPr marL="0" indent="0">
              <a:buNone/>
            </a:pPr>
            <a:r>
              <a:rPr lang="en-US" b="1" i="1" dirty="0"/>
              <a:t>Observations: </a:t>
            </a:r>
            <a:r>
              <a:rPr lang="en-US" dirty="0"/>
              <a:t>Speed-Ups observed were greater for partial boards with a smaller set of next possible legal moves (about 20x that of the sequential implementation). </a:t>
            </a:r>
            <a:endParaRPr lang="en-US" b="1" i="1" dirty="0"/>
          </a:p>
          <a:p>
            <a:pPr marL="0" indent="0">
              <a:buNone/>
            </a:pPr>
            <a:endParaRPr lang="en-US" b="1" i="1" dirty="0"/>
          </a:p>
        </p:txBody>
      </p:sp>
    </p:spTree>
    <p:extLst>
      <p:ext uri="{BB962C8B-B14F-4D97-AF65-F5344CB8AC3E}">
        <p14:creationId xmlns:p14="http://schemas.microsoft.com/office/powerpoint/2010/main" val="160264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0D02-1594-4752-A810-6EE8EF7876D3}"/>
              </a:ext>
            </a:extLst>
          </p:cNvPr>
          <p:cNvSpPr>
            <a:spLocks noGrp="1"/>
          </p:cNvSpPr>
          <p:nvPr>
            <p:ph type="title"/>
          </p:nvPr>
        </p:nvSpPr>
        <p:spPr>
          <a:xfrm>
            <a:off x="4816887" y="407005"/>
            <a:ext cx="10515600" cy="1325563"/>
          </a:xfrm>
        </p:spPr>
        <p:txBody>
          <a:bodyPr/>
          <a:lstStyle/>
          <a:p>
            <a:r>
              <a:rPr lang="en-US" dirty="0" err="1"/>
              <a:t>Contd</a:t>
            </a:r>
            <a:r>
              <a:rPr lang="en-US" dirty="0"/>
              <a:t>…				</a:t>
            </a:r>
          </a:p>
        </p:txBody>
      </p:sp>
      <p:sp>
        <p:nvSpPr>
          <p:cNvPr id="3" name="Content Placeholder 2">
            <a:extLst>
              <a:ext uri="{FF2B5EF4-FFF2-40B4-BE49-F238E27FC236}">
                <a16:creationId xmlns:a16="http://schemas.microsoft.com/office/drawing/2014/main" id="{FE65274B-BE8A-4500-BA78-D14519CFEDD1}"/>
              </a:ext>
            </a:extLst>
          </p:cNvPr>
          <p:cNvSpPr>
            <a:spLocks noGrp="1"/>
          </p:cNvSpPr>
          <p:nvPr>
            <p:ph idx="1"/>
          </p:nvPr>
        </p:nvSpPr>
        <p:spPr/>
        <p:txBody>
          <a:bodyPr/>
          <a:lstStyle/>
          <a:p>
            <a:pPr marL="0" indent="0">
              <a:buNone/>
            </a:pPr>
            <a:r>
              <a:rPr lang="en-US" b="1" dirty="0"/>
              <a:t>#pragma </a:t>
            </a:r>
            <a:r>
              <a:rPr lang="en-US" b="1" dirty="0" err="1"/>
              <a:t>omp</a:t>
            </a:r>
            <a:r>
              <a:rPr lang="en-US" b="1" dirty="0"/>
              <a:t> for</a:t>
            </a:r>
          </a:p>
          <a:p>
            <a:pPr marL="0" indent="0">
              <a:buNone/>
            </a:pPr>
            <a:r>
              <a:rPr lang="en-US" dirty="0"/>
              <a:t>We use the OpenMP pragma directives to incorporate parallelism into regions of code with high parallelizability. These include for loops to sweep board for potentially movable pieces and recursion under minimax search traversal</a:t>
            </a:r>
          </a:p>
          <a:p>
            <a:pPr marL="0" indent="0">
              <a:buNone/>
            </a:pPr>
            <a:r>
              <a:rPr lang="en-US" b="1" dirty="0"/>
              <a:t>schedule(dynamic)</a:t>
            </a:r>
          </a:p>
          <a:p>
            <a:pPr marL="0" indent="0">
              <a:buNone/>
            </a:pPr>
            <a:r>
              <a:rPr lang="en-US" dirty="0"/>
              <a:t>Since spawning multiple threads over a for loop didn’t guarantee that workload distributes evenly, we explicitly indicated our scheduling to be dynamic using the schedule(…) directive for </a:t>
            </a:r>
            <a:r>
              <a:rPr lang="en-US" i="1" dirty="0" err="1"/>
              <a:t>gen_all_next_moves</a:t>
            </a:r>
            <a:r>
              <a:rPr lang="en-US" i="1" dirty="0"/>
              <a:t>()</a:t>
            </a:r>
          </a:p>
        </p:txBody>
      </p:sp>
    </p:spTree>
    <p:extLst>
      <p:ext uri="{BB962C8B-B14F-4D97-AF65-F5344CB8AC3E}">
        <p14:creationId xmlns:p14="http://schemas.microsoft.com/office/powerpoint/2010/main" val="427905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25FF-6749-4C84-9046-E4433D9147AD}"/>
              </a:ext>
            </a:extLst>
          </p:cNvPr>
          <p:cNvSpPr>
            <a:spLocks noGrp="1"/>
          </p:cNvSpPr>
          <p:nvPr>
            <p:ph type="title"/>
          </p:nvPr>
        </p:nvSpPr>
        <p:spPr>
          <a:xfrm>
            <a:off x="5885636" y="1649019"/>
            <a:ext cx="10515600" cy="1325563"/>
          </a:xfrm>
        </p:spPr>
        <p:txBody>
          <a:bodyPr/>
          <a:lstStyle/>
          <a:p>
            <a:r>
              <a:rPr lang="en-US" dirty="0"/>
              <a:t>Results	(OpenMP)</a:t>
            </a:r>
          </a:p>
        </p:txBody>
      </p:sp>
      <p:pic>
        <p:nvPicPr>
          <p:cNvPr id="4" name="Picture 3">
            <a:extLst>
              <a:ext uri="{FF2B5EF4-FFF2-40B4-BE49-F238E27FC236}">
                <a16:creationId xmlns:a16="http://schemas.microsoft.com/office/drawing/2014/main" id="{37E32575-86E6-0247-A9C3-DF5AEBD83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638" y="3545595"/>
            <a:ext cx="9294809" cy="3312405"/>
          </a:xfrm>
          <a:prstGeom prst="rect">
            <a:avLst/>
          </a:prstGeom>
        </p:spPr>
      </p:pic>
      <p:pic>
        <p:nvPicPr>
          <p:cNvPr id="6" name="Picture 5">
            <a:extLst>
              <a:ext uri="{FF2B5EF4-FFF2-40B4-BE49-F238E27FC236}">
                <a16:creationId xmlns:a16="http://schemas.microsoft.com/office/drawing/2014/main" id="{08F266ED-2CCF-244B-86A4-4ADFF6448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8005"/>
            <a:ext cx="5049188" cy="3854824"/>
          </a:xfrm>
          <a:prstGeom prst="rect">
            <a:avLst/>
          </a:prstGeom>
        </p:spPr>
      </p:pic>
    </p:spTree>
    <p:extLst>
      <p:ext uri="{BB962C8B-B14F-4D97-AF65-F5344CB8AC3E}">
        <p14:creationId xmlns:p14="http://schemas.microsoft.com/office/powerpoint/2010/main" val="2296510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342</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 Neue Medium</vt:lpstr>
      <vt:lpstr>Office Theme</vt:lpstr>
      <vt:lpstr>Parallel Chess AI </vt:lpstr>
      <vt:lpstr>Project Overview </vt:lpstr>
      <vt:lpstr>Algorithm Design</vt:lpstr>
      <vt:lpstr>Parallelism:= OpenMP </vt:lpstr>
      <vt:lpstr>Contd…    </vt:lpstr>
      <vt:lpstr>Results (OpenMP)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Chess AI </dc:title>
  <dc:creator>Sameer Javed</dc:creator>
  <cp:lastModifiedBy>Ishaq Yousef Haj hasan</cp:lastModifiedBy>
  <cp:revision>8</cp:revision>
  <dcterms:created xsi:type="dcterms:W3CDTF">2019-12-10T10:47:41Z</dcterms:created>
  <dcterms:modified xsi:type="dcterms:W3CDTF">2019-12-10T15:44:24Z</dcterms:modified>
</cp:coreProperties>
</file>