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2" r:id="rId5"/>
  </p:sldMasterIdLst>
  <p:notesMasterIdLst>
    <p:notesMasterId r:id="rId42"/>
  </p:notesMasterIdLst>
  <p:handoutMasterIdLst>
    <p:handoutMasterId r:id="rId43"/>
  </p:handoutMasterIdLst>
  <p:sldIdLst>
    <p:sldId id="256" r:id="rId6"/>
    <p:sldId id="293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99" r:id="rId19"/>
    <p:sldId id="298" r:id="rId20"/>
    <p:sldId id="271" r:id="rId21"/>
    <p:sldId id="272" r:id="rId22"/>
    <p:sldId id="273" r:id="rId23"/>
    <p:sldId id="274" r:id="rId24"/>
    <p:sldId id="275" r:id="rId25"/>
    <p:sldId id="278" r:id="rId26"/>
    <p:sldId id="300" r:id="rId27"/>
    <p:sldId id="301" r:id="rId28"/>
    <p:sldId id="277" r:id="rId29"/>
    <p:sldId id="279" r:id="rId30"/>
    <p:sldId id="280" r:id="rId31"/>
    <p:sldId id="302" r:id="rId32"/>
    <p:sldId id="281" r:id="rId33"/>
    <p:sldId id="282" r:id="rId34"/>
    <p:sldId id="283" r:id="rId35"/>
    <p:sldId id="284" r:id="rId36"/>
    <p:sldId id="290" r:id="rId37"/>
    <p:sldId id="309" r:id="rId38"/>
    <p:sldId id="316" r:id="rId39"/>
    <p:sldId id="292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93"/>
            <p14:sldId id="258"/>
          </p14:sldIdLst>
        </p14:section>
        <p14:section name="Basic Operations" id="{050F6E75-458E-4339-ABA3-9AA361BCD0CF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99"/>
          </p14:sldIdLst>
        </p14:section>
        <p14:section name="Manipulating Arrays" id="{0E27069D-BB0D-420C-99C2-A5D358AA28A7}">
          <p14:sldIdLst>
            <p14:sldId id="298"/>
            <p14:sldId id="271"/>
            <p14:sldId id="272"/>
            <p14:sldId id="273"/>
            <p14:sldId id="274"/>
            <p14:sldId id="275"/>
          </p14:sldIdLst>
        </p14:section>
        <p14:section name="Mapping and Sorting Arrays" id="{9EF8EDAF-D215-48AD-BDB0-4C9846412627}">
          <p14:sldIdLst>
            <p14:sldId id="278"/>
            <p14:sldId id="300"/>
            <p14:sldId id="301"/>
            <p14:sldId id="277"/>
            <p14:sldId id="279"/>
            <p14:sldId id="280"/>
            <p14:sldId id="302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309"/>
            <p14:sldId id="316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20" Type="http://schemas.openxmlformats.org/officeDocument/2006/relationships/image" Target="../media/image3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odexio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087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console.log(fruits); 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45126" y="5363932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Shifting and Unshifting</a:t>
            </a:r>
            <a:endParaRPr lang="en-US" sz="4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359" y="2028677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myArray.shift</a:t>
            </a:r>
            <a:r>
              <a:rPr lang="en-US" sz="2800" b="1" dirty="0">
                <a:latin typeface="Consolas" pitchFamily="49" charset="0"/>
              </a:rPr>
              <a:t>();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two","three","four","five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r>
              <a:rPr lang="en-US" sz="2800" b="1" dirty="0">
                <a:latin typeface="Consolas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10" y="1074958"/>
            <a:ext cx="9930951" cy="32650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Removes the first element of an 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600" dirty="0"/>
              <a:t>- Adds elements to the beginning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359" y="4366043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red","green","blue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myArray.unshift</a:t>
            </a:r>
            <a:r>
              <a:rPr lang="en-US" sz="2800" b="1" dirty="0">
                <a:latin typeface="Consolas" pitchFamily="49" charset="0"/>
              </a:rPr>
              <a:t>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purple","red","green","blue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267435" y="502567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85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of numbers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000" dirty="0"/>
              <a:t>Prepend each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sz="3000" dirty="0"/>
              <a:t> element at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sz="3000" dirty="0"/>
              <a:t> of result</a:t>
            </a:r>
          </a:p>
          <a:p>
            <a:pPr lvl="2"/>
            <a:r>
              <a:rPr lang="en-US" sz="3000" dirty="0"/>
              <a:t>Append each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sz="3000" dirty="0"/>
              <a:t> (or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000" dirty="0"/>
              <a:t>) element at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3000" dirty="0"/>
              <a:t> of result</a:t>
            </a:r>
          </a:p>
          <a:p>
            <a:pPr lvl="2"/>
            <a:r>
              <a:rPr lang="en-US" sz="3000" dirty="0"/>
              <a:t>Print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000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949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value 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27E01-47B2-4A81-AC6A-4CBE0C33FF0D}"/>
              </a:ext>
            </a:extLst>
          </p:cNvPr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Peter","George","Mary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38F11-5B75-451E-A71A-4674DAE6ED88}"/>
              </a:ext>
            </a:extLst>
          </p:cNvPr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-1</a:t>
            </a:r>
            <a:endParaRPr lang="en-US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DA03FB-0BCC-4725-B852-AA92B01B6D7A}"/>
              </a:ext>
            </a:extLst>
          </p:cNvPr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C32F79-B800-4F45-AA42-05DA9609E0EB}"/>
                </a:ext>
              </a:extLst>
            </p:cNvPr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C244-32E8-4AE7-B102-552B22D1DD05}"/>
                  </a:ext>
                </a:extLst>
              </p:cNvPr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40DBAD-113C-421F-8F95-7F12021A3469}"/>
                  </a:ext>
                </a:extLst>
              </p:cNvPr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517ADF-F2F8-4714-91BD-B7249770AED3}"/>
                </a:ext>
              </a:extLst>
            </p:cNvPr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131947-0A58-4621-9197-0574346E0DA0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FA1382-E4E9-45A2-925B-6F841D228A44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9FD5E9-6F86-40A5-AE9A-580CFC8D7A4D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21AF1933-4774-4CA8-B47A-B0D3E713EDB2}"/>
                </a:ext>
              </a:extLst>
            </p:cNvPr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B4897C-04B4-4417-80F2-99C99041E220}"/>
                </a:ext>
              </a:extLst>
            </p:cNvPr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4CE5B3-9A6C-40BE-A765-3FCA7CAFB285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E0E371-2309-492D-9A12-FC6BBBEAD878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752BB4-108F-476C-993F-A4A870736EDE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8618FD-7BA6-4D87-9D8F-A57425CD7734}"/>
                </a:ext>
              </a:extLst>
            </p:cNvPr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anose="05000000000000000000" pitchFamily="2" charset="2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new 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66801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</a:t>
            </a:r>
            <a:r>
              <a:rPr lang="bg-BG" sz="3000" dirty="0"/>
              <a:t>  </a:t>
            </a:r>
            <a:r>
              <a:rPr lang="en-US" sz="3000" dirty="0"/>
              <a:t>elements 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69038" y="3469696"/>
            <a:ext cx="81397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      following sequence: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</a:t>
            </a:r>
            <a:br>
              <a:rPr lang="en-US" sz="3000" dirty="0"/>
            </a:br>
            <a:r>
              <a:rPr lang="en-US" sz="3000" dirty="0"/>
              <a:t>sum of the previous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          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AAE63C0-2E1B-48F7-BCCC-8A50B5F0B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[6, 4, 15, -1, 9]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034000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[3,3,5,4]</a:t>
            </a:r>
          </a:p>
        </p:txBody>
      </p:sp>
    </p:spTree>
    <p:extLst>
      <p:ext uri="{BB962C8B-B14F-4D97-AF65-F5344CB8AC3E}">
        <p14:creationId xmlns:p14="http://schemas.microsoft.com/office/powerpoint/2010/main" val="31911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4683559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8]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736502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</a:rPr>
              <a:t>'three','four']</a:t>
            </a:r>
          </a:p>
        </p:txBody>
      </p:sp>
    </p:spTree>
    <p:extLst>
      <p:ext uri="{BB962C8B-B14F-4D97-AF65-F5344CB8AC3E}">
        <p14:creationId xmlns:p14="http://schemas.microsoft.com/office/powerpoint/2010/main" val="10219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</a:t>
            </a:r>
            <a:r>
              <a:rPr lang="en-US" sz="3200" b="1" dirty="0">
                <a:solidFill>
                  <a:schemeClr val="bg1"/>
                </a:solidFill>
              </a:rPr>
              <a:t> odd </a:t>
            </a:r>
            <a:r>
              <a:rPr lang="en-US" sz="3200" dirty="0"/>
              <a:t>numbers,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and              </a:t>
            </a:r>
            <a:r>
              <a:rPr lang="en-US" sz="32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48109" y="2996929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97536" cy="527604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Can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sz="3400" b="1" dirty="0">
                <a:solidFill>
                  <a:schemeClr val="bg2"/>
                </a:solidFill>
              </a:rPr>
              <a:t> elements</a:t>
            </a:r>
            <a:br>
              <a:rPr lang="en-US" sz="3400" b="1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       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 output is the return value of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" y="3966962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15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6" ma:contentTypeDescription="Create a new document." ma:contentTypeScope="" ma:versionID="2fdeaad945b9142b28e8c00e4373cba0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4903272acb6554aca9ed4357a252ea62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F21A67-3E60-4912-8BBD-0F22BFB208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66942F-635F-44CF-A7B7-4723B4655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0C394C-3AEB-471E-BB94-5A21EEBC2E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2355</Words>
  <Application>Microsoft Office PowerPoint</Application>
  <PresentationFormat>Широк екран</PresentationFormat>
  <Paragraphs>389</Paragraphs>
  <Slides>36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MS Shell Dlg 2</vt:lpstr>
      <vt:lpstr>Wingdings</vt:lpstr>
      <vt:lpstr>Wingdings 2</vt:lpstr>
      <vt:lpstr>SoftUni</vt:lpstr>
      <vt:lpstr>1_SoftUni</vt:lpstr>
      <vt:lpstr>Arrays Advanced</vt:lpstr>
      <vt:lpstr>Table of Contents</vt:lpstr>
      <vt:lpstr>Have a Question?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31</cp:revision>
  <dcterms:created xsi:type="dcterms:W3CDTF">2018-05-23T13:08:44Z</dcterms:created>
  <dcterms:modified xsi:type="dcterms:W3CDTF">2021-05-18T08:58:35Z</dcterms:modified>
  <cp:category>Technology fundamentals;computer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