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554" r:id="rId9"/>
    <p:sldId id="494" r:id="rId10"/>
    <p:sldId id="546" r:id="rId11"/>
    <p:sldId id="548" r:id="rId12"/>
    <p:sldId id="551" r:id="rId13"/>
    <p:sldId id="555" r:id="rId14"/>
    <p:sldId id="556" r:id="rId15"/>
    <p:sldId id="557" r:id="rId16"/>
    <p:sldId id="585" r:id="rId17"/>
    <p:sldId id="586" r:id="rId18"/>
    <p:sldId id="578" r:id="rId19"/>
    <p:sldId id="558" r:id="rId20"/>
    <p:sldId id="559" r:id="rId21"/>
    <p:sldId id="580" r:id="rId22"/>
    <p:sldId id="560" r:id="rId23"/>
    <p:sldId id="561" r:id="rId24"/>
    <p:sldId id="562" r:id="rId25"/>
    <p:sldId id="563" r:id="rId26"/>
    <p:sldId id="564" r:id="rId27"/>
    <p:sldId id="583" r:id="rId28"/>
    <p:sldId id="58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43" r:id="rId38"/>
    <p:sldId id="542" r:id="rId39"/>
    <p:sldId id="401" r:id="rId40"/>
    <p:sldId id="591" r:id="rId41"/>
    <p:sldId id="579" r:id="rId42"/>
    <p:sldId id="405" r:id="rId43"/>
    <p:sldId id="5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C5A43C-1494-4460-B210-8DC23469135E}">
          <p14:sldIdLst>
            <p14:sldId id="274"/>
            <p14:sldId id="544"/>
            <p14:sldId id="492"/>
          </p14:sldIdLst>
        </p14:section>
        <p14:section name="What is Data Type" id="{03C2F646-2A97-4774-A902-F9ECC1648002}">
          <p14:sldIdLst>
            <p14:sldId id="493"/>
            <p14:sldId id="406"/>
            <p14:sldId id="552"/>
            <p14:sldId id="553"/>
          </p14:sldIdLst>
        </p14:section>
        <p14:section name="Let vs. Var" id="{8755E2CD-662B-43E3-B700-63B15430E328}">
          <p14:sldIdLst>
            <p14:sldId id="554"/>
            <p14:sldId id="494"/>
            <p14:sldId id="546"/>
            <p14:sldId id="548"/>
            <p14:sldId id="551"/>
          </p14:sldIdLst>
        </p14:section>
        <p14:section name="Strings" id="{0F47D866-A8F2-4ACC-AA18-C92063B64C7A}">
          <p14:sldIdLst>
            <p14:sldId id="555"/>
            <p14:sldId id="556"/>
            <p14:sldId id="557"/>
            <p14:sldId id="585"/>
            <p14:sldId id="586"/>
            <p14:sldId id="578"/>
          </p14:sldIdLst>
        </p14:section>
        <p14:section name="Numbers" id="{D6AF584F-688A-497D-8C70-E8932BCE0D1C}">
          <p14:sldIdLst>
            <p14:sldId id="558"/>
            <p14:sldId id="559"/>
            <p14:sldId id="580"/>
          </p14:sldIdLst>
        </p14:section>
        <p14:section name="Booleans" id="{7556F075-FD21-4B22-B875-BF74EAD51ADC}">
          <p14:sldIdLst>
            <p14:sldId id="560"/>
            <p14:sldId id="561"/>
            <p14:sldId id="562"/>
            <p14:sldId id="563"/>
            <p14:sldId id="564"/>
            <p14:sldId id="583"/>
            <p14:sldId id="584"/>
          </p14:sldIdLst>
        </p14:section>
        <p14:section name="Arrays and Objects" id="{9DB1AD8C-7D57-4B67-B732-A88206FF4F3E}">
          <p14:sldIdLst>
            <p14:sldId id="565"/>
            <p14:sldId id="566"/>
          </p14:sldIdLst>
        </p14:section>
        <p14:section name="Typeof Operator" id="{0F72E448-395E-4BDF-899D-5B8A6084CF70}">
          <p14:sldIdLst>
            <p14:sldId id="567"/>
            <p14:sldId id="568"/>
          </p14:sldIdLst>
        </p14:section>
        <p14:section name="Undefined and Null" id="{FC16C0FE-90AC-474A-B881-49357F291CF7}">
          <p14:sldIdLst>
            <p14:sldId id="569"/>
            <p14:sldId id="570"/>
            <p14:sldId id="571"/>
            <p14:sldId id="572"/>
            <p14:sldId id="543"/>
          </p14:sldIdLst>
        </p14:section>
        <p14:section name="Conclusion" id="{0A8A62B8-FAFF-4903-955F-13A57FA08ED2}">
          <p14:sldIdLst>
            <p14:sldId id="542"/>
            <p14:sldId id="401"/>
            <p14:sldId id="591"/>
            <p14:sldId id="579"/>
            <p14:sldId id="405"/>
            <p14:sldId id="5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0A89BB-B3A1-4855-90C6-053B6A97AA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0323BF-5CB2-474F-84E8-CAC265F11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E42B4DF-A38B-4A8C-8349-8C3B2291F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F60D94-A043-4F59-A6B0-8C43B59DA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C108D0-409C-4737-8306-608228562D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555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7EFD565-EB62-4D54-B776-A96318D10E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086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6194B4D-875C-4C90-A403-7197BB532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0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12788E-39A0-4A7D-B5E6-673F62401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623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7F1ADF-53ED-45A2-A1BE-1B5B4B8DDA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534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/>
            <a:r>
              <a:rPr lang="en-US" sz="3000" dirty="0"/>
              <a:t>Global Scope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	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247EB4-C82B-4564-B60F-29B7EC99F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</a:pPr>
            <a:r>
              <a:rPr lang="en-US" dirty="0"/>
              <a:t>Function Scope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Block Scope 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B41DE8-29C9-4D8C-A4FE-DB759189D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41BE25-3AEB-4F13-A132-D2BBED3528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8D0C-CFC9-4F7F-833C-9488F679B2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ED7170C-24D8-48E6-B6D3-8C91C3640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23DEFD-6DBC-4A1D-BEC9-189919AACF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9ABA3FF-07AA-47D9-A38B-8DC80C9988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</a:t>
            </a:r>
            <a:r>
              <a:rPr lang="en-US" dirty="0" err="1"/>
              <a:t>exressions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935F8E-216D-4546-BBD1-894CBAE426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AF5ED66-59B0-4E09-81D7-7FF27CAD0F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0D34FFB-83C0-4500-BFF2-863B3F813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3E59-0001-42FD-8C7D-BB860E974D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9527506-3E7B-46A8-B7D0-E7AE0E139D9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is a data type?</a:t>
            </a:r>
          </a:p>
          <a:p>
            <a:r>
              <a:rPr lang="en-US" sz="3200" dirty="0"/>
              <a:t>Let vs. Var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Numbers</a:t>
            </a:r>
          </a:p>
          <a:p>
            <a:r>
              <a:rPr lang="en-US" sz="3200" dirty="0"/>
              <a:t>Booleans</a:t>
            </a:r>
          </a:p>
          <a:p>
            <a:r>
              <a:rPr lang="en-US" sz="3200" dirty="0"/>
              <a:t>Arrays and Objects</a:t>
            </a:r>
          </a:p>
          <a:p>
            <a:r>
              <a:rPr lang="en-US" sz="3200" dirty="0"/>
              <a:t>Typeof operator</a:t>
            </a:r>
          </a:p>
          <a:p>
            <a:r>
              <a:rPr lang="en-US" sz="3200" dirty="0"/>
              <a:t>Undefined and Null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FF8C29-68BD-4FA1-B663-6F738D5DCD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0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6728" y="112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E2DA5C7-8AC5-44E7-9A8B-624C2D3314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>
                <a:solidFill>
                  <a:schemeClr val="tx1"/>
                </a:solidFill>
              </a:rPr>
              <a:t>   ? </a:t>
            </a:r>
            <a:r>
              <a:rPr lang="pt-BR" dirty="0">
                <a:solidFill>
                  <a:schemeClr val="tx1"/>
                </a:solidFill>
              </a:rPr>
              <a:t>sum + ' - Integer'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488821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7F8A85F4-5C62-4B74-AB7B-A3ACDD4EE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1205-A6ED-4152-9DE9-40370C197C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F79192-FF41-4372-8741-DE15F03A0F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943449C-8373-478E-AE2F-A5BF66C1A0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4B50BB5-AE82-40B9-9BB3-6455FEE62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83F8F07-4F7E-49AF-B09F-591B812D6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48ADCCD-9652-4D44-8DCE-4AA50A5EC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which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F23FE5A-24D0-40DD-85F3-7D8BF137A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C3732-BA08-4039-BF27-1267C9E39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529C-EFDD-46DF-818B-B5C69ED37A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Arrays &amp; Objects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125915" y="1002324"/>
            <a:ext cx="185517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6587262-2841-4F5D-A233-2344FEB922B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24425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0FB5FC-7946-4CB4-A291-5F8F80A4D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38523"/>
            <a:ext cx="9929724" cy="29978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sz="3200" dirty="0"/>
              <a:t> are used to store multiple values in a single </a:t>
            </a:r>
            <a:br>
              <a:rPr lang="en-US" sz="3200" dirty="0"/>
            </a:br>
            <a:r>
              <a:rPr lang="en-US" sz="3200" dirty="0"/>
              <a:t>variable</a:t>
            </a:r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Objects</a:t>
            </a:r>
            <a:r>
              <a:rPr lang="en-US" sz="3200" dirty="0"/>
              <a:t> containers for named values called properties </a:t>
            </a:r>
            <a:br>
              <a:rPr lang="en-US" sz="3200" dirty="0"/>
            </a:br>
            <a:r>
              <a:rPr lang="en-US" sz="3200" dirty="0"/>
              <a:t>or 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r>
              <a:rPr lang="en-US"/>
              <a:t>and Examples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85121" y="2339235"/>
            <a:ext cx="640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400" b="1" dirty="0">
                <a:latin typeface="Consolas" pitchFamily="49" charset="0"/>
              </a:rPr>
              <a:t>;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85121" y="4120033"/>
            <a:ext cx="37796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person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"John"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"Doe"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en-US" sz="2400" b="1" dirty="0">
                <a:latin typeface="Consolas" pitchFamily="49" charset="0"/>
              </a:rPr>
              <a:t>  age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50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eyeColor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"blue"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400" b="1" dirty="0">
                <a:latin typeface="Consolas" pitchFamily="49" charset="0"/>
              </a:rPr>
              <a:t>;   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 правоъгълник 4"/>
          <p:cNvSpPr/>
          <p:nvPr/>
        </p:nvSpPr>
        <p:spPr bwMode="auto">
          <a:xfrm>
            <a:off x="9187834" y="1742670"/>
            <a:ext cx="2713232" cy="74229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 square brackets, separated by commas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" name="Закръглен правоъгълник 7"/>
          <p:cNvSpPr/>
          <p:nvPr/>
        </p:nvSpPr>
        <p:spPr bwMode="auto">
          <a:xfrm>
            <a:off x="6795798" y="4808635"/>
            <a:ext cx="3442342" cy="105689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 curly braces, properties are written as name: value pairs, separated by commas.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993DCB-463A-4519-BCEB-B32AC1BC7A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5EC5-BCAD-451E-9F8B-A6654592EA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427CEF3-52EA-4DF5-B48C-E685CE12F7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2B24DF-4D40-4DE5-B94D-768174E27F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D8C9-547B-4D58-BEAD-5BA2257F19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68D54F-E7A0-48E4-A5CF-DBFC52EDBE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B74670-44FB-4996-BC8B-01B0163EA7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6A94A9-91FB-4A2A-AA82-C21C0ADEF8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1071F9-BB8C-496A-88A5-8ED926301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0442E-76DE-474A-BE68-84233072AB3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is a local variable,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is a global 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566A2A9-E3D2-4AE7-95A9-C6A1606FE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8570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190A-2C7B-46A4-81C8-8EF4F1F69A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Data Type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C4E111-E46E-48FE-BE47-EBD75A5F317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6C1AD26-CB13-43D9-B80A-45993EFE7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7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AFC791FE-7580-427E-B629-BF10A6AB8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7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70DD80-41F7-44AD-AA80-74A07150A4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A9DECD-9297-4D88-B4A1-84CB61AA9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0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927138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type </a:t>
            </a:r>
            <a:r>
              <a:rPr lang="en-US" sz="3200" dirty="0"/>
              <a:t>of a value is an attribute that tells what </a:t>
            </a:r>
            <a:br>
              <a:rPr lang="en-US" sz="3200" dirty="0"/>
            </a:br>
            <a:r>
              <a:rPr lang="en-US" sz="3200" dirty="0"/>
              <a:t>kind of data that value can have</a:t>
            </a:r>
          </a:p>
          <a:p>
            <a:r>
              <a:rPr lang="en-US" sz="3200" dirty="0"/>
              <a:t>After </a:t>
            </a:r>
            <a:r>
              <a:rPr lang="en-US" sz="3200" b="1" dirty="0" err="1">
                <a:solidFill>
                  <a:schemeClr val="bg1"/>
                </a:solidFill>
              </a:rPr>
              <a:t>ECMAScript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</a:t>
            </a:r>
            <a:r>
              <a:rPr lang="en-US" sz="3200" dirty="0"/>
              <a:t> data types:</a:t>
            </a:r>
          </a:p>
          <a:p>
            <a:pPr lvl="1"/>
            <a:r>
              <a:rPr lang="en-US" sz="3000" dirty="0"/>
              <a:t>Six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 (new in </a:t>
            </a:r>
            <a:r>
              <a:rPr lang="en-US" sz="3000" dirty="0" err="1"/>
              <a:t>ECMAScript</a:t>
            </a:r>
            <a:r>
              <a:rPr lang="en-US" sz="3000" dirty="0"/>
              <a:t> 6)</a:t>
            </a:r>
          </a:p>
          <a:p>
            <a:pPr lvl="1"/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</a:p>
          <a:p>
            <a:pPr lvl="1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12" y="4273062"/>
            <a:ext cx="6400800" cy="228433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ADC71DB-BD36-42B2-9B7E-E634AE4642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AA19795-AB36-4FB5-8554-191664FF0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3422" y="3760948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variable = 42;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number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true;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53983" y="1323830"/>
            <a:ext cx="12007663" cy="243711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JavaScript is a 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 language</a:t>
            </a:r>
            <a:endParaRPr lang="bg-BG" sz="3200" dirty="0"/>
          </a:p>
          <a:p>
            <a:r>
              <a:rPr lang="en-US" sz="3200" dirty="0"/>
              <a:t>Variables are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directly associated with any particular value type</a:t>
            </a:r>
            <a:endParaRPr lang="bg-BG" sz="3200" dirty="0"/>
          </a:p>
          <a:p>
            <a:r>
              <a:rPr lang="en-US" sz="3200" dirty="0"/>
              <a:t>Any variable can be </a:t>
            </a:r>
            <a:r>
              <a:rPr lang="en-US" sz="3200" b="1" dirty="0">
                <a:solidFill>
                  <a:schemeClr val="bg1"/>
                </a:solidFill>
              </a:rPr>
              <a:t>assigned</a:t>
            </a:r>
            <a:r>
              <a:rPr lang="en-US" sz="3200" dirty="0"/>
              <a:t> (and </a:t>
            </a:r>
            <a:r>
              <a:rPr lang="en-US" sz="3200" b="1" dirty="0">
                <a:solidFill>
                  <a:schemeClr val="bg1"/>
                </a:solidFill>
              </a:rPr>
              <a:t>re-assigned</a:t>
            </a:r>
            <a:r>
              <a:rPr lang="en-US" sz="3200" dirty="0"/>
              <a:t>) values of all types: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708E404-445B-4EC7-8151-788799024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78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DD0932-80CA-4D36-AF2C-C113747F7D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Let vs. Var</a:t>
            </a:r>
          </a:p>
        </p:txBody>
      </p:sp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0E9BE85B-BA27-444E-A742-3E61BB4719C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NOT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26753"/>
            <a:ext cx="5545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- variables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</a:t>
            </a:r>
            <a:br>
              <a:rPr lang="en-US" sz="3400" dirty="0"/>
            </a:br>
            <a:r>
              <a:rPr lang="en-US" sz="3400" dirty="0"/>
              <a:t>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69927"/>
            <a:ext cx="9715594" cy="882654"/>
          </a:xfrm>
        </p:spPr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DAB13D0-46EC-4F56-A09D-DC50E84EF1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2391</Words>
  <Application>Microsoft Office PowerPoint</Application>
  <PresentationFormat>Widescreen</PresentationFormat>
  <Paragraphs>371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What is Data Type</vt:lpstr>
      <vt:lpstr>What is a Data Type?</vt:lpstr>
      <vt:lpstr>Examples</vt:lpstr>
      <vt:lpstr>Data Types Are Dynamic</vt:lpstr>
      <vt:lpstr>Let vs. Var</vt:lpstr>
      <vt:lpstr>Var and Let</vt:lpstr>
      <vt:lpstr>Variables Scope </vt:lpstr>
      <vt:lpstr>Variables Scope (2) </vt:lpstr>
      <vt:lpstr>Naming Variables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Arrays &amp; Objects</vt:lpstr>
      <vt:lpstr>Definition and Examples</vt:lpstr>
      <vt:lpstr>Typeof Operator</vt:lpstr>
      <vt:lpstr>Definition and Examples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4</cp:revision>
  <dcterms:created xsi:type="dcterms:W3CDTF">2018-05-23T13:08:44Z</dcterms:created>
  <dcterms:modified xsi:type="dcterms:W3CDTF">2019-12-04T11:17:24Z</dcterms:modified>
  <cp:category>programming;computer programming;software development;web development</cp:category>
</cp:coreProperties>
</file>