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02" r:id="rId2"/>
    <p:sldId id="493" r:id="rId3"/>
    <p:sldId id="508" r:id="rId4"/>
    <p:sldId id="467" r:id="rId5"/>
    <p:sldId id="468" r:id="rId6"/>
    <p:sldId id="469" r:id="rId7"/>
    <p:sldId id="545" r:id="rId8"/>
    <p:sldId id="470" r:id="rId9"/>
    <p:sldId id="471" r:id="rId10"/>
    <p:sldId id="472" r:id="rId11"/>
    <p:sldId id="546" r:id="rId12"/>
    <p:sldId id="548" r:id="rId13"/>
    <p:sldId id="544" r:id="rId14"/>
    <p:sldId id="547" r:id="rId15"/>
    <p:sldId id="542" r:id="rId16"/>
    <p:sldId id="480" r:id="rId17"/>
    <p:sldId id="484" r:id="rId18"/>
    <p:sldId id="485" r:id="rId19"/>
    <p:sldId id="486" r:id="rId20"/>
    <p:sldId id="489" r:id="rId21"/>
    <p:sldId id="559" r:id="rId22"/>
    <p:sldId id="491" r:id="rId23"/>
    <p:sldId id="539" r:id="rId24"/>
    <p:sldId id="540" r:id="rId25"/>
    <p:sldId id="541" r:id="rId26"/>
    <p:sldId id="550" r:id="rId27"/>
    <p:sldId id="492" r:id="rId28"/>
    <p:sldId id="349" r:id="rId29"/>
    <p:sldId id="401" r:id="rId30"/>
    <p:sldId id="570" r:id="rId31"/>
    <p:sldId id="579" r:id="rId32"/>
    <p:sldId id="405" r:id="rId33"/>
    <p:sldId id="5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167D581-4D90-4D54-84C8-E36F7F84E635}">
          <p14:sldIdLst>
            <p14:sldId id="402"/>
            <p14:sldId id="493"/>
            <p14:sldId id="508"/>
          </p14:sldIdLst>
        </p14:section>
        <p14:section name="Definition" id="{BDCD8281-F70E-4C0D-AA8C-8A60019D61E7}">
          <p14:sldIdLst>
            <p14:sldId id="467"/>
            <p14:sldId id="468"/>
            <p14:sldId id="469"/>
            <p14:sldId id="545"/>
            <p14:sldId id="470"/>
            <p14:sldId id="471"/>
            <p14:sldId id="472"/>
            <p14:sldId id="546"/>
          </p14:sldIdLst>
        </p14:section>
        <p14:section name="Operations" id="{EFEEA0F2-B1D1-43A2-BE29-9AC6187224E0}">
          <p14:sldIdLst>
            <p14:sldId id="548"/>
            <p14:sldId id="544"/>
            <p14:sldId id="547"/>
            <p14:sldId id="542"/>
          </p14:sldIdLst>
        </p14:section>
        <p14:section name="Array Iteration" id="{C035E8E3-065C-473B-B56D-2C09FD79C156}">
          <p14:sldIdLst>
            <p14:sldId id="480"/>
            <p14:sldId id="484"/>
            <p14:sldId id="485"/>
            <p14:sldId id="486"/>
            <p14:sldId id="489"/>
            <p14:sldId id="559"/>
            <p14:sldId id="491"/>
          </p14:sldIdLst>
        </p14:section>
        <p14:section name="Alternative Loops" id="{A4BCCF9E-B675-46E1-9FC9-CADB9B88132D}">
          <p14:sldIdLst>
            <p14:sldId id="539"/>
            <p14:sldId id="540"/>
            <p14:sldId id="541"/>
            <p14:sldId id="550"/>
            <p14:sldId id="492"/>
          </p14:sldIdLst>
        </p14:section>
        <p14:section name="Conclusion" id="{E630464E-A11D-4D00-BA2F-E4BD137251B4}">
          <p14:sldIdLst>
            <p14:sldId id="349"/>
            <p14:sldId id="401"/>
            <p14:sldId id="570"/>
            <p14:sldId id="579"/>
            <p14:sldId id="405"/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E147CE-AA11-42C2-8956-2C1D3529E2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3DF446-8B39-4962-A948-DD9953ADD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66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56DFDC-BBE0-456A-8531-5CDBF87E3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AEE853-79AF-4C6C-AB47-7B94667949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5365A2-212C-4FEB-BDF2-507EE251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4E90C0-718F-4F5A-A20B-4ADF7AD8C3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1D0D76-1DA0-429D-B6FE-C5D2835FE9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774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D783DAE-E419-44DF-B9BC-62ACF4F157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147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3FBABBF-E78E-4C40-B24D-E078C7E22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88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622CCA-D961-48FD-878D-63C5F833BF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729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B415521-AB4A-49CB-9B96-65EFAB81E3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69921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740359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0FD9-5B19-4498-98EA-1A8FECFC1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9FD20-D013-4795-9ADA-F5DD74AD9B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980AE75-5F4B-4F49-82A8-FC5BC44F67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Basic Array Operations and Printing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an element value: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Usage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5" y="2032669"/>
            <a:ext cx="72292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[0] </a:t>
            </a:r>
            <a:r>
              <a:rPr lang="en-US" dirty="0">
                <a:solidFill>
                  <a:schemeClr val="tx1"/>
                </a:solidFill>
              </a:rPr>
              <a:t>= 5; </a:t>
            </a:r>
            <a:r>
              <a:rPr lang="en-US" i="1" dirty="0">
                <a:solidFill>
                  <a:schemeClr val="accent2"/>
                </a:solidFill>
              </a:rPr>
              <a:t>// Elements can be modified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console.log(arr); </a:t>
            </a:r>
            <a:r>
              <a:rPr lang="en-US" i="1" dirty="0">
                <a:solidFill>
                  <a:schemeClr val="accent2"/>
                </a:solidFill>
              </a:rPr>
              <a:t>// [5, 20, 30]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5" y="4825331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D6971B-ACB4-49C1-A02F-64BB677F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7" y="1674864"/>
            <a:ext cx="2981325" cy="1990725"/>
          </a:xfrm>
          <a:prstGeom prst="roundRect">
            <a:avLst>
              <a:gd name="adj" fmla="val 227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8A3EFED-3911-46BA-9951-BBBF4A0C81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-5;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5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C3FCE43-C3F6-4717-9D16-062F00EE4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elements in a JS array is to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Elements in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7958" y="2475556"/>
            <a:ext cx="7819379" cy="168928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arr.push(40);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82310E-0F6D-4DF0-AFBD-6709B53A48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58E91-59DF-4449-9ADC-84A1D6E2A8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47FAA9E-6B93-4350-B446-DD2FAAA5488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406455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059718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console.log(capitals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5D2B63-4091-41E2-BD83-308F9DF2DC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348BE9B-6674-4BE4-A08D-4ED90F047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function reverse(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300" b="1" noProof="1">
                <a:latin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3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  arr.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3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3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bg-BG" sz="2300" b="1" noProof="1">
                <a:latin typeface="Consolas" pitchFamily="49" charset="0"/>
              </a:rPr>
              <a:t>  </a:t>
            </a:r>
            <a:r>
              <a:rPr lang="en-US" sz="23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BD7A98-2114-4921-8BFD-31430FEBD1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3600" dirty="0"/>
              <a:t>Definition</a:t>
            </a:r>
          </a:p>
          <a:p>
            <a:r>
              <a:rPr lang="en-GB" sz="3600" dirty="0"/>
              <a:t>Operations</a:t>
            </a:r>
          </a:p>
          <a:p>
            <a:r>
              <a:rPr lang="en-GB" sz="3600" dirty="0"/>
              <a:t>Array Iteration</a:t>
            </a:r>
          </a:p>
          <a:p>
            <a:r>
              <a:rPr lang="en-US" sz="3600" dirty="0"/>
              <a:t>For-in and For-of loops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C884E27-0C25-4479-AB95-6F0B4E57E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8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Printing Arrays with for / Join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nums = [ 1, 2, 3 ];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 -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arr = [ 1, 2, 3, 4, 5 ];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(let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444701-47DF-4932-9AE3-3580D9C571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261FEB02-6070-4DE7-85AC-1B5657982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4323AB-B717-4DEA-BA3E-A833EAD73A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F3BBCC-C909-4C89-AC4E-CFB6960515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For-in, For-of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DD59ACE-A282-4F78-AF54-2A687D0BD04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of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1868BC62-600F-4FFF-96F4-566E8A201C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for (</a:t>
            </a:r>
            <a:r>
              <a:rPr lang="en-US" sz="3200" dirty="0">
                <a:solidFill>
                  <a:schemeClr val="bg1"/>
                </a:solidFill>
              </a:rPr>
              <a:t>let </a:t>
            </a:r>
            <a:r>
              <a:rPr lang="en-US" sz="3200" dirty="0">
                <a:solidFill>
                  <a:schemeClr val="tx1"/>
                </a:solidFill>
              </a:rPr>
              <a:t>number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 an Array with For-of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F88555A-1B22-4A30-BD8D-E15A5D0EFF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indexes</a:t>
            </a:r>
            <a:r>
              <a:rPr lang="en-GB" dirty="0"/>
              <a:t>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For-in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519" y="2264694"/>
            <a:ext cx="79248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numbers = [ 5, 4, 3, 2, 1 ];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let output = '';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for (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GB" sz="2800" b="1" dirty="0">
                <a:latin typeface="Consolas" panose="020B0609020204030204" pitchFamily="49" charset="0"/>
              </a:rPr>
              <a:t>index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GB" sz="2800" b="1" dirty="0">
                <a:latin typeface="Consolas" panose="020B0609020204030204" pitchFamily="49" charset="0"/>
              </a:rPr>
              <a:t>numbers);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output += `${index} `;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console.log(output);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195588" y="508059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024387" y="563229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0 1 2 3 4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002D708-BD7A-4142-B037-D8151BF1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A8C08-E0D2-410C-A707-2E560FC1AA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are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Accessing/Adding array elements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Iterating through array elements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For-of and For-in loops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BFE51F0-88AB-40F4-8184-D37237165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347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C2FAFF-776C-4B90-83B2-A811549FB3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802A66-1E02-4725-8252-055D15BA4E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88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5E2F494F-7695-4BCB-8860-9B47A43EA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E5EA86-C065-4546-9DE2-1E41C55FB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8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8793A3-BD1A-4EA8-B0F1-ED52836D8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8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2C21-C602-4E3F-AD97-CBC0E9B515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Arrays in JS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2BB7951-A4D1-489F-AA8B-B0C2E12E2B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Simple Usage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1246069B-742D-4386-9728-50EA867B99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480584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046720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046720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321D2BB-B2B6-4E09-9D05-0E4309F13D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/>
              <a:t>Number(</a:t>
            </a:r>
            <a:r>
              <a:rPr lang="en-US" sz="2400" dirty="0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) + Number(arr[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9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53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246688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619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4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9689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530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896780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BD4DB0B-32E7-40CA-9559-B188DA108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25011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DF12B972-0D56-49E0-8C67-350C51EE9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733817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58358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733817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58358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2987647B-D8AA-4851-BE6F-26F6271C2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1831</Words>
  <Application>Microsoft Office PowerPoint</Application>
  <PresentationFormat>Widescreen</PresentationFormat>
  <Paragraphs>323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 of Week</vt:lpstr>
      <vt:lpstr>Solution: Day of Week</vt:lpstr>
      <vt:lpstr>Arrays of Different Types</vt:lpstr>
      <vt:lpstr>Operations</vt:lpstr>
      <vt:lpstr>Simple Usage</vt:lpstr>
      <vt:lpstr>JS Arrays and Invalid Positions</vt:lpstr>
      <vt:lpstr>Pushing Elements in Array</vt:lpstr>
      <vt:lpstr>Array Iteration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For-in, For-of Loops</vt:lpstr>
      <vt:lpstr>For-of Loop</vt:lpstr>
      <vt:lpstr>Print an Array with For-of</vt:lpstr>
      <vt:lpstr>For-in Loop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4</cp:revision>
  <dcterms:created xsi:type="dcterms:W3CDTF">2018-05-23T13:08:44Z</dcterms:created>
  <dcterms:modified xsi:type="dcterms:W3CDTF">2019-12-04T11:18:32Z</dcterms:modified>
  <cp:category>Technology fundamentals;computer programming;software development;web development</cp:category>
</cp:coreProperties>
</file>